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handoutMasterIdLst>
    <p:handoutMasterId r:id="rId11"/>
  </p:handoutMasterIdLst>
  <p:sldIdLst>
    <p:sldId id="259" r:id="rId2"/>
    <p:sldId id="256" r:id="rId3"/>
    <p:sldId id="260" r:id="rId4"/>
    <p:sldId id="261" r:id="rId5"/>
    <p:sldId id="262" r:id="rId6"/>
    <p:sldId id="263" r:id="rId7"/>
    <p:sldId id="264" r:id="rId8"/>
    <p:sldId id="265" r:id="rId9"/>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Times New Roman" pitchFamily="18" charset="0"/>
        <a:ea typeface="+mn-ea"/>
        <a:cs typeface="+mn-cs"/>
      </a:defRPr>
    </a:lvl6pPr>
    <a:lvl7pPr marL="2743200" algn="l" defTabSz="914400" rtl="0" eaLnBrk="1" latinLnBrk="1" hangingPunct="1">
      <a:defRPr sz="1200" kern="1200">
        <a:solidFill>
          <a:schemeClr val="tx1"/>
        </a:solidFill>
        <a:latin typeface="Times New Roman" pitchFamily="18" charset="0"/>
        <a:ea typeface="+mn-ea"/>
        <a:cs typeface="+mn-cs"/>
      </a:defRPr>
    </a:lvl7pPr>
    <a:lvl8pPr marL="3200400" algn="l" defTabSz="914400" rtl="0" eaLnBrk="1" latinLnBrk="1" hangingPunct="1">
      <a:defRPr sz="1200" kern="1200">
        <a:solidFill>
          <a:schemeClr val="tx1"/>
        </a:solidFill>
        <a:latin typeface="Times New Roman" pitchFamily="18" charset="0"/>
        <a:ea typeface="+mn-ea"/>
        <a:cs typeface="+mn-cs"/>
      </a:defRPr>
    </a:lvl8pPr>
    <a:lvl9pPr marL="3657600" algn="l" defTabSz="914400" rtl="0" eaLnBrk="1" latinLnBrk="1"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CC"/>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p:restoredTop sz="94660"/>
  </p:normalViewPr>
  <p:slideViewPr>
    <p:cSldViewPr>
      <p:cViewPr varScale="1">
        <p:scale>
          <a:sx n="56" d="100"/>
          <a:sy n="56" d="100"/>
        </p:scale>
        <p:origin x="-210"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ea typeface="굴림" charset="-127"/>
              </a:defRPr>
            </a:lvl1pPr>
          </a:lstStyle>
          <a:p>
            <a:r>
              <a:rPr lang="en-US" altLang="ko-KR"/>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ea typeface="굴림" charset="-127"/>
              </a:defRPr>
            </a:lvl1pPr>
          </a:lstStyle>
          <a:p>
            <a:r>
              <a:rPr lang="en-US" altLang="ko-KR"/>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ea typeface="굴림" charset="-127"/>
              </a:defRPr>
            </a:lvl1pPr>
          </a:lstStyle>
          <a:p>
            <a:r>
              <a:rPr lang="en-US" altLang="ko-KR"/>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ea typeface="굴림" charset="-127"/>
              </a:defRPr>
            </a:lvl1pPr>
          </a:lstStyle>
          <a:p>
            <a:r>
              <a:rPr lang="en-US" altLang="ko-KR"/>
              <a:t>Page </a:t>
            </a:r>
            <a:fld id="{45439190-5CC3-4260-97FA-A62A7C83E6AD}" type="slidenum">
              <a:rPr lang="en-US" altLang="ko-KR"/>
              <a:pPr/>
              <a:t>‹#›</a:t>
            </a:fld>
            <a:endParaRPr lang="en-US" altLang="ko-KR"/>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ko-KR" alt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r>
              <a:rPr lang="en-US" altLang="ko-KR" sz="1200">
                <a:ea typeface="굴림" charset="-127"/>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ko-KR" altLang="en-US"/>
          </a:p>
        </p:txBody>
      </p:sp>
    </p:spTree>
    <p:extLst>
      <p:ext uri="{BB962C8B-B14F-4D97-AF65-F5344CB8AC3E}">
        <p14:creationId xmlns:p14="http://schemas.microsoft.com/office/powerpoint/2010/main" val="406952266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ea typeface="굴림" charset="-127"/>
              </a:defRPr>
            </a:lvl1pPr>
          </a:lstStyle>
          <a:p>
            <a:r>
              <a:rPr lang="en-US" altLang="ko-KR"/>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ea typeface="굴림" charset="-127"/>
              </a:defRPr>
            </a:lvl1pPr>
          </a:lstStyle>
          <a:p>
            <a:r>
              <a:rPr lang="en-US" altLang="ko-KR"/>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ko-KR" smtClean="0"/>
              <a:t>Click to edit Master text styles</a:t>
            </a:r>
          </a:p>
          <a:p>
            <a:pPr lvl="1"/>
            <a:r>
              <a:rPr lang="en-US" altLang="ko-KR" smtClean="0"/>
              <a:t>Second level</a:t>
            </a:r>
          </a:p>
          <a:p>
            <a:pPr lvl="2"/>
            <a:r>
              <a:rPr lang="en-US" altLang="ko-KR" smtClean="0"/>
              <a:t>Third level</a:t>
            </a:r>
          </a:p>
          <a:p>
            <a:pPr lvl="3"/>
            <a:r>
              <a:rPr lang="en-US" altLang="ko-KR" smtClean="0"/>
              <a:t>Fourth level</a:t>
            </a:r>
          </a:p>
          <a:p>
            <a:pPr lvl="4"/>
            <a:r>
              <a:rPr lang="en-US" altLang="ko-KR"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ea typeface="굴림" charset="-127"/>
              </a:defRPr>
            </a:lvl5pPr>
          </a:lstStyle>
          <a:p>
            <a:pPr lvl="4"/>
            <a:r>
              <a:rPr lang="en-US" altLang="ko-KR"/>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ea typeface="굴림" charset="-127"/>
              </a:defRPr>
            </a:lvl1pPr>
          </a:lstStyle>
          <a:p>
            <a:r>
              <a:rPr lang="en-US" altLang="ko-KR"/>
              <a:t>Page </a:t>
            </a:r>
            <a:fld id="{CC4154C7-43AF-44C8-AD06-AA0D87FA22A0}" type="slidenum">
              <a:rPr lang="en-US" altLang="ko-KR"/>
              <a:pPr/>
              <a:t>‹#›</a:t>
            </a:fld>
            <a:endParaRPr lang="en-US" altLang="ko-KR"/>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ko-KR">
                <a:ea typeface="굴림" charset="-127"/>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ko-KR"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ko-KR" altLang="en-US"/>
          </a:p>
        </p:txBody>
      </p:sp>
    </p:spTree>
    <p:extLst>
      <p:ext uri="{BB962C8B-B14F-4D97-AF65-F5344CB8AC3E}">
        <p14:creationId xmlns:p14="http://schemas.microsoft.com/office/powerpoint/2010/main" val="363907174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ko-KR"/>
              <a:t>doc.: IEEE 802.15-&lt;doc#&gt;</a:t>
            </a:r>
          </a:p>
        </p:txBody>
      </p:sp>
      <p:sp>
        <p:nvSpPr>
          <p:cNvPr id="5" name="Rectangle 3"/>
          <p:cNvSpPr>
            <a:spLocks noGrp="1" noChangeArrowheads="1"/>
          </p:cNvSpPr>
          <p:nvPr>
            <p:ph type="dt" idx="1"/>
          </p:nvPr>
        </p:nvSpPr>
        <p:spPr>
          <a:ln/>
        </p:spPr>
        <p:txBody>
          <a:bodyPr/>
          <a:lstStyle/>
          <a:p>
            <a:r>
              <a:rPr lang="en-US" altLang="ko-KR"/>
              <a:t>&lt;month year&gt;</a:t>
            </a:r>
          </a:p>
        </p:txBody>
      </p:sp>
      <p:sp>
        <p:nvSpPr>
          <p:cNvPr id="6" name="Rectangle 6"/>
          <p:cNvSpPr>
            <a:spLocks noGrp="1" noChangeArrowheads="1"/>
          </p:cNvSpPr>
          <p:nvPr>
            <p:ph type="ftr" sz="quarter" idx="4"/>
          </p:nvPr>
        </p:nvSpPr>
        <p:spPr>
          <a:ln/>
        </p:spPr>
        <p:txBody>
          <a:bodyPr/>
          <a:lstStyle/>
          <a:p>
            <a:pPr lvl="4"/>
            <a:r>
              <a:rPr lang="en-US" altLang="ko-KR"/>
              <a:t>&lt;author&gt;, &lt;company&gt;</a:t>
            </a:r>
          </a:p>
        </p:txBody>
      </p:sp>
      <p:sp>
        <p:nvSpPr>
          <p:cNvPr id="7" name="Rectangle 7"/>
          <p:cNvSpPr>
            <a:spLocks noGrp="1" noChangeArrowheads="1"/>
          </p:cNvSpPr>
          <p:nvPr>
            <p:ph type="sldNum" sz="quarter" idx="5"/>
          </p:nvPr>
        </p:nvSpPr>
        <p:spPr>
          <a:ln/>
        </p:spPr>
        <p:txBody>
          <a:bodyPr/>
          <a:lstStyle/>
          <a:p>
            <a:r>
              <a:rPr lang="en-US" altLang="ko-KR"/>
              <a:t>Page </a:t>
            </a:r>
            <a:fld id="{214DD0F1-C419-4989-A474-A93E24ABA946}" type="slidenum">
              <a:rPr lang="en-US" altLang="ko-KR"/>
              <a:pPr/>
              <a:t>2</a:t>
            </a:fld>
            <a:endParaRPr lang="en-US" altLang="ko-KR"/>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ko-KR" altLang="ko-K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ko-KR" altLang="en-US"/>
          </a:p>
        </p:txBody>
      </p:sp>
      <p:sp>
        <p:nvSpPr>
          <p:cNvPr id="4" name="날짜 개체 틀 3"/>
          <p:cNvSpPr>
            <a:spLocks noGrp="1"/>
          </p:cNvSpPr>
          <p:nvPr>
            <p:ph type="dt" sz="half" idx="10"/>
          </p:nvPr>
        </p:nvSpPr>
        <p:spPr/>
        <p:txBody>
          <a:bodyPr/>
          <a:lstStyle>
            <a:lvl1pPr>
              <a:defRPr/>
            </a:lvl1pPr>
          </a:lstStyle>
          <a:p>
            <a:r>
              <a:rPr lang="en-US" altLang="ko-KR" dirty="0" smtClean="0"/>
              <a:t>Jan. 2014</a:t>
            </a:r>
            <a:endParaRPr lang="en-US" altLang="ko-KR" dirty="0"/>
          </a:p>
        </p:txBody>
      </p:sp>
      <p:sp>
        <p:nvSpPr>
          <p:cNvPr id="5" name="바닥글 개체 틀 4"/>
          <p:cNvSpPr>
            <a:spLocks noGrp="1"/>
          </p:cNvSpPr>
          <p:nvPr>
            <p:ph type="ftr" sz="quarter" idx="11"/>
          </p:nvPr>
        </p:nvSpPr>
        <p:spPr/>
        <p:txBody>
          <a:bodyPr/>
          <a:lstStyle>
            <a:lvl1pPr>
              <a:defRPr/>
            </a:lvl1pPr>
          </a:lstStyle>
          <a:p>
            <a:r>
              <a:rPr lang="en-US" altLang="ko-KR" dirty="0" err="1" smtClean="0"/>
              <a:t>Byung</a:t>
            </a:r>
            <a:r>
              <a:rPr lang="en-US" altLang="ko-KR" dirty="0" smtClean="0"/>
              <a:t>-Jae </a:t>
            </a:r>
            <a:r>
              <a:rPr lang="en-US" altLang="ko-KR" dirty="0" err="1" smtClean="0"/>
              <a:t>Kwak</a:t>
            </a:r>
            <a:r>
              <a:rPr lang="en-US" altLang="ko-KR" dirty="0" smtClean="0"/>
              <a:t>, ETRI</a:t>
            </a:r>
            <a:endParaRPr lang="en-US" altLang="ko-KR" dirty="0"/>
          </a:p>
        </p:txBody>
      </p:sp>
      <p:sp>
        <p:nvSpPr>
          <p:cNvPr id="6" name="슬라이드 번호 개체 틀 5"/>
          <p:cNvSpPr>
            <a:spLocks noGrp="1"/>
          </p:cNvSpPr>
          <p:nvPr>
            <p:ph type="sldNum" sz="quarter" idx="12"/>
          </p:nvPr>
        </p:nvSpPr>
        <p:spPr/>
        <p:txBody>
          <a:bodyPr/>
          <a:lstStyle>
            <a:lvl1pPr>
              <a:defRPr/>
            </a:lvl1pPr>
          </a:lstStyle>
          <a:p>
            <a:r>
              <a:rPr lang="en-US" altLang="ko-KR"/>
              <a:t>Slide </a:t>
            </a:r>
            <a:fld id="{120F46E6-4B1D-4F75-926C-036AA019CB16}" type="slidenum">
              <a:rPr lang="en-US" altLang="ko-KR"/>
              <a:pPr/>
              <a:t>‹#›</a:t>
            </a:fld>
            <a:endParaRPr lang="en-US" altLang="ko-KR"/>
          </a:p>
        </p:txBody>
      </p:sp>
    </p:spTree>
    <p:extLst>
      <p:ext uri="{BB962C8B-B14F-4D97-AF65-F5344CB8AC3E}">
        <p14:creationId xmlns:p14="http://schemas.microsoft.com/office/powerpoint/2010/main" val="6863651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10"/>
          </p:nvPr>
        </p:nvSpPr>
        <p:spPr/>
        <p:txBody>
          <a:bodyPr/>
          <a:lstStyle>
            <a:lvl1pPr>
              <a:defRPr/>
            </a:lvl1pPr>
          </a:lstStyle>
          <a:p>
            <a:r>
              <a:rPr lang="en-US" altLang="ko-KR" dirty="0" smtClean="0"/>
              <a:t>Jan. 2014</a:t>
            </a:r>
            <a:endParaRPr lang="en-US" altLang="ko-KR" dirty="0"/>
          </a:p>
        </p:txBody>
      </p:sp>
      <p:sp>
        <p:nvSpPr>
          <p:cNvPr id="5" name="바닥글 개체 틀 4"/>
          <p:cNvSpPr>
            <a:spLocks noGrp="1"/>
          </p:cNvSpPr>
          <p:nvPr>
            <p:ph type="ftr" sz="quarter" idx="11"/>
          </p:nvPr>
        </p:nvSpPr>
        <p:spPr/>
        <p:txBody>
          <a:bodyPr/>
          <a:lstStyle>
            <a:lvl1pPr>
              <a:defRPr/>
            </a:lvl1pPr>
          </a:lstStyle>
          <a:p>
            <a:r>
              <a:rPr lang="en-US" altLang="ko-KR" dirty="0" err="1" smtClean="0"/>
              <a:t>Byung</a:t>
            </a:r>
            <a:r>
              <a:rPr lang="en-US" altLang="ko-KR" dirty="0" smtClean="0"/>
              <a:t>-Jae </a:t>
            </a:r>
            <a:r>
              <a:rPr lang="en-US" altLang="ko-KR" dirty="0" err="1" smtClean="0"/>
              <a:t>Kwak</a:t>
            </a:r>
            <a:r>
              <a:rPr lang="en-US" altLang="ko-KR" dirty="0" smtClean="0"/>
              <a:t>, ETRI</a:t>
            </a:r>
            <a:endParaRPr lang="en-US" altLang="ko-KR" dirty="0"/>
          </a:p>
        </p:txBody>
      </p:sp>
      <p:sp>
        <p:nvSpPr>
          <p:cNvPr id="6" name="슬라이드 번호 개체 틀 5"/>
          <p:cNvSpPr>
            <a:spLocks noGrp="1"/>
          </p:cNvSpPr>
          <p:nvPr>
            <p:ph type="sldNum" sz="quarter" idx="12"/>
          </p:nvPr>
        </p:nvSpPr>
        <p:spPr/>
        <p:txBody>
          <a:bodyPr/>
          <a:lstStyle>
            <a:lvl1pPr>
              <a:defRPr/>
            </a:lvl1pPr>
          </a:lstStyle>
          <a:p>
            <a:r>
              <a:rPr lang="en-US" altLang="ko-KR"/>
              <a:t>Slide </a:t>
            </a:r>
            <a:fld id="{7330FE6E-3FC2-4D37-A0AE-7411E420AC6B}" type="slidenum">
              <a:rPr lang="en-US" altLang="ko-KR"/>
              <a:pPr/>
              <a:t>‹#›</a:t>
            </a:fld>
            <a:endParaRPr lang="en-US" altLang="ko-KR"/>
          </a:p>
        </p:txBody>
      </p:sp>
    </p:spTree>
    <p:extLst>
      <p:ext uri="{BB962C8B-B14F-4D97-AF65-F5344CB8AC3E}">
        <p14:creationId xmlns:p14="http://schemas.microsoft.com/office/powerpoint/2010/main" val="24297431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날짜 개체 틀 1"/>
          <p:cNvSpPr>
            <a:spLocks noGrp="1"/>
          </p:cNvSpPr>
          <p:nvPr>
            <p:ph type="dt" sz="half" idx="10"/>
          </p:nvPr>
        </p:nvSpPr>
        <p:spPr>
          <a:xfrm>
            <a:off x="685800" y="378281"/>
            <a:ext cx="1600200" cy="215444"/>
          </a:xfrm>
        </p:spPr>
        <p:txBody>
          <a:bodyPr/>
          <a:lstStyle>
            <a:lvl1pPr>
              <a:defRPr/>
            </a:lvl1pPr>
          </a:lstStyle>
          <a:p>
            <a:r>
              <a:rPr lang="en-US" altLang="ko-KR" dirty="0" smtClean="0"/>
              <a:t>Jan. 2014</a:t>
            </a:r>
            <a:endParaRPr lang="en-US" altLang="ko-KR" dirty="0"/>
          </a:p>
        </p:txBody>
      </p:sp>
      <p:sp>
        <p:nvSpPr>
          <p:cNvPr id="3" name="바닥글 개체 틀 2"/>
          <p:cNvSpPr>
            <a:spLocks noGrp="1"/>
          </p:cNvSpPr>
          <p:nvPr>
            <p:ph type="ftr" sz="quarter" idx="11"/>
          </p:nvPr>
        </p:nvSpPr>
        <p:spPr>
          <a:xfrm>
            <a:off x="5486400" y="6475413"/>
            <a:ext cx="3124200" cy="184666"/>
          </a:xfrm>
        </p:spPr>
        <p:txBody>
          <a:bodyPr/>
          <a:lstStyle>
            <a:lvl1pPr>
              <a:defRPr/>
            </a:lvl1pPr>
          </a:lstStyle>
          <a:p>
            <a:r>
              <a:rPr lang="en-US" altLang="ko-KR" dirty="0" err="1" smtClean="0"/>
              <a:t>Byung</a:t>
            </a:r>
            <a:r>
              <a:rPr lang="en-US" altLang="ko-KR" dirty="0" smtClean="0"/>
              <a:t>-Jae </a:t>
            </a:r>
            <a:r>
              <a:rPr lang="en-US" altLang="ko-KR" dirty="0" err="1" smtClean="0"/>
              <a:t>Kwak</a:t>
            </a:r>
            <a:r>
              <a:rPr lang="en-US" altLang="ko-KR" dirty="0" smtClean="0"/>
              <a:t>, ETRI</a:t>
            </a:r>
            <a:endParaRPr lang="en-US" altLang="ko-KR" dirty="0"/>
          </a:p>
        </p:txBody>
      </p:sp>
      <p:sp>
        <p:nvSpPr>
          <p:cNvPr id="4" name="슬라이드 번호 개체 틀 3"/>
          <p:cNvSpPr>
            <a:spLocks noGrp="1"/>
          </p:cNvSpPr>
          <p:nvPr>
            <p:ph type="sldNum" sz="quarter" idx="12"/>
          </p:nvPr>
        </p:nvSpPr>
        <p:spPr/>
        <p:txBody>
          <a:bodyPr/>
          <a:lstStyle>
            <a:lvl1pPr>
              <a:defRPr/>
            </a:lvl1pPr>
          </a:lstStyle>
          <a:p>
            <a:r>
              <a:rPr lang="en-US" altLang="ko-KR"/>
              <a:t>Slide </a:t>
            </a:r>
            <a:fld id="{28DE987B-0AA3-425A-AD91-EB456FE788AC}" type="slidenum">
              <a:rPr lang="en-US" altLang="ko-KR"/>
              <a:pPr/>
              <a:t>‹#›</a:t>
            </a:fld>
            <a:endParaRPr lang="en-US" altLang="ko-KR"/>
          </a:p>
        </p:txBody>
      </p:sp>
    </p:spTree>
    <p:extLst>
      <p:ext uri="{BB962C8B-B14F-4D97-AF65-F5344CB8AC3E}">
        <p14:creationId xmlns:p14="http://schemas.microsoft.com/office/powerpoint/2010/main" val="385381044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ko-KR" altLang="en-US" smtClean="0"/>
              <a:t>마스터 제목 스타일 편집</a:t>
            </a:r>
            <a:endParaRPr lang="en-US" altLang="ko-KR"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en-US" altLang="ko-KR" smtClean="0"/>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굴림" charset="-127"/>
              </a:defRPr>
            </a:lvl1pPr>
          </a:lstStyle>
          <a:p>
            <a:r>
              <a:rPr lang="en-US" altLang="ko-KR" dirty="0" smtClean="0"/>
              <a:t>Jan. 2014</a:t>
            </a:r>
            <a:endParaRPr lang="en-US" altLang="ko-KR" dirty="0"/>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굴림" charset="-127"/>
              </a:defRPr>
            </a:lvl1pPr>
          </a:lstStyle>
          <a:p>
            <a:r>
              <a:rPr lang="en-US" altLang="ko-KR" dirty="0" err="1" smtClean="0"/>
              <a:t>Byung</a:t>
            </a:r>
            <a:r>
              <a:rPr lang="en-US" altLang="ko-KR" dirty="0" smtClean="0"/>
              <a:t>-Jae </a:t>
            </a:r>
            <a:r>
              <a:rPr lang="en-US" altLang="ko-KR" dirty="0" err="1" smtClean="0"/>
              <a:t>Kwak</a:t>
            </a:r>
            <a:r>
              <a:rPr lang="en-US" altLang="ko-KR" dirty="0" smtClean="0"/>
              <a:t>, ETRI</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ea typeface="굴림" charset="-127"/>
              </a:defRPr>
            </a:lvl1pPr>
          </a:lstStyle>
          <a:p>
            <a:r>
              <a:rPr lang="en-US" altLang="ko-KR"/>
              <a:t>Slide </a:t>
            </a:r>
            <a:fld id="{A61D88F6-8412-4605-9EF0-1C0849C019E8}" type="slidenum">
              <a:rPr lang="en-US" altLang="ko-KR"/>
              <a:pPr/>
              <a:t>‹#›</a:t>
            </a:fld>
            <a:endParaRPr lang="en-US" altLang="ko-KR"/>
          </a:p>
        </p:txBody>
      </p:sp>
      <p:sp>
        <p:nvSpPr>
          <p:cNvPr id="1031" name="Rectangle 7"/>
          <p:cNvSpPr>
            <a:spLocks noChangeArrowheads="1"/>
          </p:cNvSpPr>
          <p:nvPr/>
        </p:nvSpPr>
        <p:spPr bwMode="auto">
          <a:xfrm>
            <a:off x="3851920" y="394156"/>
            <a:ext cx="460628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ko-KR" sz="1400" b="1" dirty="0">
                <a:ea typeface="굴림" charset="-127"/>
              </a:rPr>
              <a:t>doc.: IEEE </a:t>
            </a:r>
            <a:r>
              <a:rPr lang="en-US" altLang="ko-KR" sz="1400" b="1" dirty="0" smtClean="0">
                <a:ea typeface="굴림" charset="-127"/>
              </a:rPr>
              <a:t>802.15-14-0008-00-0008</a:t>
            </a:r>
            <a:endParaRPr lang="en-US" altLang="ko-KR" sz="1400" b="1" dirty="0">
              <a:ea typeface="굴림" charset="-127"/>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ko-KR" alt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ko-KR">
                <a:ea typeface="굴림" charset="-127"/>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ko-KR"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5" r:id="rId3"/>
  </p:sldLayoutIdLst>
  <p:hf hdr="0"/>
  <p:txStyles>
    <p:titleStyle>
      <a:lvl1pPr algn="ctr" rtl="0" eaLnBrk="1" fontAlgn="base" latinLnBrk="1" hangingPunct="1">
        <a:spcBef>
          <a:spcPct val="0"/>
        </a:spcBef>
        <a:spcAft>
          <a:spcPct val="0"/>
        </a:spcAft>
        <a:defRPr sz="3600">
          <a:solidFill>
            <a:schemeClr val="tx2"/>
          </a:solidFill>
          <a:latin typeface="+mj-lt"/>
          <a:ea typeface="+mj-ea"/>
          <a:cs typeface="+mj-cs"/>
        </a:defRPr>
      </a:lvl1pPr>
      <a:lvl2pPr algn="ctr" rtl="0" eaLnBrk="1" fontAlgn="base" latinLnBrk="1" hangingPunct="1">
        <a:spcBef>
          <a:spcPct val="0"/>
        </a:spcBef>
        <a:spcAft>
          <a:spcPct val="0"/>
        </a:spcAft>
        <a:defRPr sz="3600">
          <a:solidFill>
            <a:schemeClr val="tx2"/>
          </a:solidFill>
          <a:latin typeface="Times New Roman" pitchFamily="18" charset="0"/>
        </a:defRPr>
      </a:lvl2pPr>
      <a:lvl3pPr algn="ctr" rtl="0" eaLnBrk="1" fontAlgn="base" latinLnBrk="1" hangingPunct="1">
        <a:spcBef>
          <a:spcPct val="0"/>
        </a:spcBef>
        <a:spcAft>
          <a:spcPct val="0"/>
        </a:spcAft>
        <a:defRPr sz="3600">
          <a:solidFill>
            <a:schemeClr val="tx2"/>
          </a:solidFill>
          <a:latin typeface="Times New Roman" pitchFamily="18" charset="0"/>
        </a:defRPr>
      </a:lvl3pPr>
      <a:lvl4pPr algn="ctr" rtl="0" eaLnBrk="1" fontAlgn="base" latinLnBrk="1" hangingPunct="1">
        <a:spcBef>
          <a:spcPct val="0"/>
        </a:spcBef>
        <a:spcAft>
          <a:spcPct val="0"/>
        </a:spcAft>
        <a:defRPr sz="3600">
          <a:solidFill>
            <a:schemeClr val="tx2"/>
          </a:solidFill>
          <a:latin typeface="Times New Roman" pitchFamily="18" charset="0"/>
        </a:defRPr>
      </a:lvl4pPr>
      <a:lvl5pPr algn="ctr" rtl="0" eaLnBrk="1" fontAlgn="base" latinLnBrk="1" hangingPunct="1">
        <a:spcBef>
          <a:spcPct val="0"/>
        </a:spcBef>
        <a:spcAft>
          <a:spcPct val="0"/>
        </a:spcAft>
        <a:defRPr sz="3600">
          <a:solidFill>
            <a:schemeClr val="tx2"/>
          </a:solidFill>
          <a:latin typeface="Times New Roman" pitchFamily="18" charset="0"/>
        </a:defRPr>
      </a:lvl5pPr>
      <a:lvl6pPr marL="457200" algn="ctr" rtl="0" eaLnBrk="1" fontAlgn="base" latinLnBrk="1" hangingPunct="1">
        <a:spcBef>
          <a:spcPct val="0"/>
        </a:spcBef>
        <a:spcAft>
          <a:spcPct val="0"/>
        </a:spcAft>
        <a:defRPr sz="3600">
          <a:solidFill>
            <a:schemeClr val="tx2"/>
          </a:solidFill>
          <a:latin typeface="Times New Roman" pitchFamily="18" charset="0"/>
        </a:defRPr>
      </a:lvl6pPr>
      <a:lvl7pPr marL="914400" algn="ctr" rtl="0" eaLnBrk="1" fontAlgn="base" latinLnBrk="1" hangingPunct="1">
        <a:spcBef>
          <a:spcPct val="0"/>
        </a:spcBef>
        <a:spcAft>
          <a:spcPct val="0"/>
        </a:spcAft>
        <a:defRPr sz="3600">
          <a:solidFill>
            <a:schemeClr val="tx2"/>
          </a:solidFill>
          <a:latin typeface="Times New Roman" pitchFamily="18" charset="0"/>
        </a:defRPr>
      </a:lvl7pPr>
      <a:lvl8pPr marL="1371600" algn="ctr" rtl="0" eaLnBrk="1" fontAlgn="base" latinLnBrk="1" hangingPunct="1">
        <a:spcBef>
          <a:spcPct val="0"/>
        </a:spcBef>
        <a:spcAft>
          <a:spcPct val="0"/>
        </a:spcAft>
        <a:defRPr sz="3600">
          <a:solidFill>
            <a:schemeClr val="tx2"/>
          </a:solidFill>
          <a:latin typeface="Times New Roman" pitchFamily="18" charset="0"/>
        </a:defRPr>
      </a:lvl8pPr>
      <a:lvl9pPr marL="1828800" algn="ctr" rtl="0" eaLnBrk="1" fontAlgn="base" latinLnBrk="1"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latinLnBrk="1"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latinLnBrk="1" hangingPunct="1">
        <a:spcBef>
          <a:spcPct val="20000"/>
        </a:spcBef>
        <a:spcAft>
          <a:spcPct val="0"/>
        </a:spcAft>
        <a:buChar char="–"/>
        <a:defRPr sz="2800">
          <a:solidFill>
            <a:schemeClr val="tx1"/>
          </a:solidFill>
          <a:latin typeface="+mn-lt"/>
        </a:defRPr>
      </a:lvl2pPr>
      <a:lvl3pPr marL="1085850" indent="-228600" algn="l" rtl="0" eaLnBrk="1" fontAlgn="base" latinLnBrk="1" hangingPunct="1">
        <a:spcBef>
          <a:spcPct val="20000"/>
        </a:spcBef>
        <a:spcAft>
          <a:spcPct val="0"/>
        </a:spcAft>
        <a:buChar char="•"/>
        <a:defRPr sz="2400">
          <a:solidFill>
            <a:schemeClr val="tx1"/>
          </a:solidFill>
          <a:latin typeface="+mn-lt"/>
        </a:defRPr>
      </a:lvl3pPr>
      <a:lvl4pPr marL="1428750" indent="-228600" algn="l" rtl="0" eaLnBrk="1" fontAlgn="base" latinLnBrk="1" hangingPunct="1">
        <a:spcBef>
          <a:spcPct val="20000"/>
        </a:spcBef>
        <a:spcAft>
          <a:spcPct val="0"/>
        </a:spcAft>
        <a:buChar char="–"/>
        <a:defRPr sz="2000">
          <a:solidFill>
            <a:schemeClr val="tx1"/>
          </a:solidFill>
          <a:latin typeface="+mn-lt"/>
        </a:defRPr>
      </a:lvl4pPr>
      <a:lvl5pPr marL="1771650" indent="-228600" algn="l" rtl="0" eaLnBrk="1" fontAlgn="base" latinLnBrk="1" hangingPunct="1">
        <a:spcBef>
          <a:spcPct val="20000"/>
        </a:spcBef>
        <a:spcAft>
          <a:spcPct val="0"/>
        </a:spcAft>
        <a:buChar char="•"/>
        <a:defRPr sz="2000">
          <a:solidFill>
            <a:schemeClr val="tx1"/>
          </a:solidFill>
          <a:latin typeface="+mn-lt"/>
        </a:defRPr>
      </a:lvl5pPr>
      <a:lvl6pPr marL="2228850" indent="-228600" algn="l" rtl="0" eaLnBrk="1" fontAlgn="base" latinLnBrk="1" hangingPunct="1">
        <a:spcBef>
          <a:spcPct val="20000"/>
        </a:spcBef>
        <a:spcAft>
          <a:spcPct val="0"/>
        </a:spcAft>
        <a:buChar char="•"/>
        <a:defRPr sz="2000">
          <a:solidFill>
            <a:schemeClr val="tx1"/>
          </a:solidFill>
          <a:latin typeface="+mn-lt"/>
        </a:defRPr>
      </a:lvl6pPr>
      <a:lvl7pPr marL="2686050" indent="-228600" algn="l" rtl="0" eaLnBrk="1" fontAlgn="base" latinLnBrk="1" hangingPunct="1">
        <a:spcBef>
          <a:spcPct val="20000"/>
        </a:spcBef>
        <a:spcAft>
          <a:spcPct val="0"/>
        </a:spcAft>
        <a:buChar char="•"/>
        <a:defRPr sz="2000">
          <a:solidFill>
            <a:schemeClr val="tx1"/>
          </a:solidFill>
          <a:latin typeface="+mn-lt"/>
        </a:defRPr>
      </a:lvl7pPr>
      <a:lvl8pPr marL="3143250" indent="-228600" algn="l" rtl="0" eaLnBrk="1" fontAlgn="base" latinLnBrk="1" hangingPunct="1">
        <a:spcBef>
          <a:spcPct val="20000"/>
        </a:spcBef>
        <a:spcAft>
          <a:spcPct val="0"/>
        </a:spcAft>
        <a:buChar char="•"/>
        <a:defRPr sz="2000">
          <a:solidFill>
            <a:schemeClr val="tx1"/>
          </a:solidFill>
          <a:latin typeface="+mn-lt"/>
        </a:defRPr>
      </a:lvl8pPr>
      <a:lvl9pPr marL="3600450" indent="-228600" algn="l" rtl="0" eaLnBrk="1" fontAlgn="base" latinLnBrk="1" hangingPunct="1">
        <a:spcBef>
          <a:spcPct val="20000"/>
        </a:spcBef>
        <a:spcAft>
          <a:spcPct val="0"/>
        </a:spcAft>
        <a:buChar char="•"/>
        <a:defRPr sz="2000">
          <a:solidFill>
            <a:schemeClr val="tx1"/>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날짜 개체 틀 1"/>
          <p:cNvSpPr>
            <a:spLocks noGrp="1"/>
          </p:cNvSpPr>
          <p:nvPr>
            <p:ph type="dt" sz="half" idx="10"/>
          </p:nvPr>
        </p:nvSpPr>
        <p:spPr/>
        <p:txBody>
          <a:bodyPr/>
          <a:lstStyle/>
          <a:p>
            <a:r>
              <a:rPr lang="en-US" altLang="ko-KR" dirty="0" smtClean="0"/>
              <a:t>Jan. 2014</a:t>
            </a:r>
            <a:endParaRPr lang="en-US" altLang="ko-KR" dirty="0"/>
          </a:p>
        </p:txBody>
      </p:sp>
      <p:sp>
        <p:nvSpPr>
          <p:cNvPr id="5" name="바닥글 개체 틀 2"/>
          <p:cNvSpPr>
            <a:spLocks noGrp="1"/>
          </p:cNvSpPr>
          <p:nvPr>
            <p:ph type="ftr" sz="quarter" idx="11"/>
          </p:nvPr>
        </p:nvSpPr>
        <p:spPr/>
        <p:txBody>
          <a:bodyPr/>
          <a:lstStyle/>
          <a:p>
            <a:r>
              <a:rPr lang="en-US" altLang="ko-KR" dirty="0" err="1" smtClean="0"/>
              <a:t>Byung</a:t>
            </a:r>
            <a:r>
              <a:rPr lang="en-US" altLang="ko-KR" dirty="0" smtClean="0"/>
              <a:t>-Jae </a:t>
            </a:r>
            <a:r>
              <a:rPr lang="en-US" altLang="ko-KR" dirty="0" err="1" smtClean="0"/>
              <a:t>Kwak</a:t>
            </a:r>
            <a:r>
              <a:rPr lang="en-US" altLang="ko-KR" dirty="0" smtClean="0"/>
              <a:t>, ETRI</a:t>
            </a:r>
            <a:endParaRPr lang="en-US" altLang="ko-KR" dirty="0"/>
          </a:p>
        </p:txBody>
      </p:sp>
      <p:sp>
        <p:nvSpPr>
          <p:cNvPr id="6" name="슬라이드 번호 개체 틀 3"/>
          <p:cNvSpPr>
            <a:spLocks noGrp="1"/>
          </p:cNvSpPr>
          <p:nvPr>
            <p:ph type="sldNum" sz="quarter" idx="12"/>
          </p:nvPr>
        </p:nvSpPr>
        <p:spPr/>
        <p:txBody>
          <a:bodyPr/>
          <a:lstStyle/>
          <a:p>
            <a:r>
              <a:rPr lang="en-US" altLang="ko-KR"/>
              <a:t>Slide </a:t>
            </a:r>
            <a:fld id="{8420257F-606A-46E5-A44E-1E3D06E8A0AB}" type="slidenum">
              <a:rPr lang="en-US" altLang="ko-KR"/>
              <a:pPr/>
              <a:t>1</a:t>
            </a:fld>
            <a:endParaRPr lang="en-US" altLang="ko-KR"/>
          </a:p>
        </p:txBody>
      </p:sp>
      <p:sp>
        <p:nvSpPr>
          <p:cNvPr id="27651" name="Rectangle 3"/>
          <p:cNvSpPr>
            <a:spLocks noChangeArrowheads="1"/>
          </p:cNvSpPr>
          <p:nvPr/>
        </p:nvSpPr>
        <p:spPr bwMode="auto">
          <a:xfrm>
            <a:off x="152400" y="609600"/>
            <a:ext cx="8991600" cy="4524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ko-KR" sz="1800" b="1" u="sng" dirty="0">
                <a:solidFill>
                  <a:schemeClr val="tx2"/>
                </a:solidFill>
                <a:effectLst>
                  <a:outerShdw blurRad="38100" dist="38100" dir="2700000" algn="tl">
                    <a:srgbClr val="C0C0C0"/>
                  </a:outerShdw>
                </a:effectLst>
                <a:ea typeface="굴림" charset="-127"/>
              </a:rPr>
              <a:t>Project: IEEE P802.15 Working Group for Wireless Personal Area Networks (WPANs)</a:t>
            </a:r>
            <a:endParaRPr lang="en-US" altLang="ko-KR" sz="1600" b="1" dirty="0">
              <a:solidFill>
                <a:schemeClr val="tx2"/>
              </a:solidFill>
              <a:ea typeface="굴림" charset="-127"/>
            </a:endParaRPr>
          </a:p>
          <a:p>
            <a:endParaRPr lang="en-US" altLang="ko-KR" sz="1600" dirty="0">
              <a:solidFill>
                <a:schemeClr val="tx2"/>
              </a:solidFill>
              <a:ea typeface="굴림" charset="-127"/>
            </a:endParaRPr>
          </a:p>
          <a:p>
            <a:r>
              <a:rPr lang="en-US" altLang="ko-KR" sz="1600" b="1" dirty="0">
                <a:solidFill>
                  <a:schemeClr val="tx2"/>
                </a:solidFill>
                <a:ea typeface="굴림" charset="-127"/>
              </a:rPr>
              <a:t>Submission Title:</a:t>
            </a:r>
            <a:r>
              <a:rPr lang="en-US" altLang="ko-KR" sz="1600" dirty="0">
                <a:solidFill>
                  <a:schemeClr val="tx2"/>
                </a:solidFill>
                <a:ea typeface="굴림" charset="-127"/>
              </a:rPr>
              <a:t> </a:t>
            </a:r>
            <a:r>
              <a:rPr lang="en-US" altLang="ko-KR" sz="1600" dirty="0" smtClean="0">
                <a:solidFill>
                  <a:schemeClr val="tx2"/>
                </a:solidFill>
                <a:ea typeface="굴림" charset="-127"/>
              </a:rPr>
              <a:t>Proposal for PFD</a:t>
            </a:r>
            <a:r>
              <a:rPr lang="en-US" altLang="ko-KR" sz="1600" dirty="0">
                <a:solidFill>
                  <a:schemeClr val="tx2"/>
                </a:solidFill>
                <a:ea typeface="굴림" charset="-127"/>
              </a:rPr>
              <a:t>	</a:t>
            </a:r>
          </a:p>
          <a:p>
            <a:r>
              <a:rPr lang="en-US" altLang="ko-KR" sz="1600" b="1" dirty="0">
                <a:solidFill>
                  <a:schemeClr val="tx2"/>
                </a:solidFill>
                <a:ea typeface="굴림" charset="-127"/>
              </a:rPr>
              <a:t>Date Submitted: </a:t>
            </a:r>
            <a:r>
              <a:rPr lang="en-US" altLang="ko-KR" sz="1600" dirty="0" smtClean="0">
                <a:solidFill>
                  <a:schemeClr val="tx2"/>
                </a:solidFill>
                <a:ea typeface="굴림" charset="-127"/>
              </a:rPr>
              <a:t>[]</a:t>
            </a:r>
            <a:r>
              <a:rPr lang="en-US" altLang="ko-KR" sz="1600" dirty="0">
                <a:solidFill>
                  <a:schemeClr val="tx2"/>
                </a:solidFill>
                <a:ea typeface="굴림" charset="-127"/>
              </a:rPr>
              <a:t>	</a:t>
            </a:r>
          </a:p>
          <a:p>
            <a:r>
              <a:rPr lang="en-US" altLang="ko-KR" sz="1600" b="1" dirty="0">
                <a:solidFill>
                  <a:schemeClr val="tx2"/>
                </a:solidFill>
                <a:ea typeface="굴림" charset="-127"/>
              </a:rPr>
              <a:t>Source:</a:t>
            </a:r>
            <a:r>
              <a:rPr lang="en-US" altLang="ko-KR" sz="1600" dirty="0">
                <a:solidFill>
                  <a:schemeClr val="tx2"/>
                </a:solidFill>
                <a:ea typeface="굴림" charset="-127"/>
              </a:rPr>
              <a:t> </a:t>
            </a:r>
            <a:r>
              <a:rPr lang="en-US" altLang="ko-KR" sz="1600" dirty="0" err="1" smtClean="0">
                <a:solidFill>
                  <a:schemeClr val="tx2"/>
                </a:solidFill>
                <a:ea typeface="굴림" charset="-127"/>
              </a:rPr>
              <a:t>Byung</a:t>
            </a:r>
            <a:r>
              <a:rPr lang="en-US" altLang="ko-KR" sz="1600" dirty="0" smtClean="0">
                <a:solidFill>
                  <a:schemeClr val="tx2"/>
                </a:solidFill>
                <a:ea typeface="굴림" charset="-127"/>
              </a:rPr>
              <a:t>-Jae </a:t>
            </a:r>
            <a:r>
              <a:rPr lang="en-US" altLang="ko-KR" sz="1600" dirty="0" err="1" smtClean="0">
                <a:solidFill>
                  <a:schemeClr val="tx2"/>
                </a:solidFill>
                <a:ea typeface="굴림" charset="-127"/>
              </a:rPr>
              <a:t>Kwak</a:t>
            </a:r>
            <a:r>
              <a:rPr lang="en-US" altLang="ko-KR" sz="1600" dirty="0" smtClean="0">
                <a:solidFill>
                  <a:schemeClr val="tx2"/>
                </a:solidFill>
                <a:ea typeface="굴림" charset="-127"/>
              </a:rPr>
              <a:t> (ETRI)</a:t>
            </a:r>
            <a:endParaRPr lang="en-US" altLang="ko-KR" sz="1600" dirty="0">
              <a:solidFill>
                <a:schemeClr val="tx2"/>
              </a:solidFill>
              <a:ea typeface="굴림" charset="-127"/>
            </a:endParaRPr>
          </a:p>
          <a:p>
            <a:r>
              <a:rPr lang="en-US" altLang="ko-KR" sz="1600" dirty="0">
                <a:solidFill>
                  <a:schemeClr val="tx2"/>
                </a:solidFill>
                <a:ea typeface="굴림" charset="-127"/>
              </a:rPr>
              <a:t>Address </a:t>
            </a:r>
            <a:r>
              <a:rPr lang="en-US" altLang="ko-KR" sz="1600" dirty="0" smtClean="0">
                <a:solidFill>
                  <a:schemeClr val="tx2"/>
                </a:solidFill>
                <a:ea typeface="굴림" charset="-127"/>
              </a:rPr>
              <a:t>[]</a:t>
            </a:r>
            <a:endParaRPr lang="en-US" altLang="ko-KR" sz="1600" dirty="0">
              <a:solidFill>
                <a:schemeClr val="tx2"/>
              </a:solidFill>
              <a:ea typeface="굴림" charset="-127"/>
            </a:endParaRPr>
          </a:p>
          <a:p>
            <a:r>
              <a:rPr lang="en-US" altLang="ko-KR" sz="1600" dirty="0">
                <a:solidFill>
                  <a:schemeClr val="tx2"/>
                </a:solidFill>
                <a:ea typeface="굴림" charset="-127"/>
              </a:rPr>
              <a:t>Voice</a:t>
            </a:r>
            <a:r>
              <a:rPr lang="en-US" altLang="ko-KR" sz="1600" dirty="0" smtClean="0">
                <a:solidFill>
                  <a:schemeClr val="tx2"/>
                </a:solidFill>
                <a:ea typeface="굴림" charset="-127"/>
              </a:rPr>
              <a:t>: +82-42-860-6618, </a:t>
            </a:r>
            <a:r>
              <a:rPr lang="en-US" altLang="ko-KR" sz="1600" dirty="0">
                <a:solidFill>
                  <a:schemeClr val="tx2"/>
                </a:solidFill>
                <a:ea typeface="굴림" charset="-127"/>
              </a:rPr>
              <a:t>FAX: </a:t>
            </a:r>
            <a:r>
              <a:rPr lang="en-US" altLang="ko-KR" sz="1600" dirty="0" smtClean="0">
                <a:solidFill>
                  <a:schemeClr val="tx2"/>
                </a:solidFill>
                <a:ea typeface="굴림" charset="-127"/>
              </a:rPr>
              <a:t>[], </a:t>
            </a:r>
            <a:r>
              <a:rPr lang="en-US" altLang="ko-KR" sz="1600" dirty="0">
                <a:solidFill>
                  <a:schemeClr val="tx2"/>
                </a:solidFill>
                <a:ea typeface="굴림" charset="-127"/>
              </a:rPr>
              <a:t>E-Mail</a:t>
            </a:r>
            <a:r>
              <a:rPr lang="en-US" altLang="ko-KR" sz="1600" dirty="0" smtClean="0">
                <a:solidFill>
                  <a:schemeClr val="tx2"/>
                </a:solidFill>
                <a:ea typeface="굴림" charset="-127"/>
              </a:rPr>
              <a:t>: bjkwak@etri.re.kr</a:t>
            </a:r>
            <a:r>
              <a:rPr lang="en-US" altLang="ko-KR" sz="1600" dirty="0">
                <a:solidFill>
                  <a:schemeClr val="tx2"/>
                </a:solidFill>
                <a:ea typeface="굴림" charset="-127"/>
              </a:rPr>
              <a:t>	</a:t>
            </a:r>
          </a:p>
          <a:p>
            <a:pPr>
              <a:spcBef>
                <a:spcPts val="600"/>
              </a:spcBef>
              <a:spcAft>
                <a:spcPts val="600"/>
              </a:spcAft>
            </a:pPr>
            <a:r>
              <a:rPr lang="en-US" altLang="ko-KR" sz="1600" b="1" dirty="0">
                <a:solidFill>
                  <a:schemeClr val="tx2"/>
                </a:solidFill>
                <a:ea typeface="굴림" charset="-127"/>
              </a:rPr>
              <a:t>Re:</a:t>
            </a:r>
            <a:r>
              <a:rPr lang="en-US" altLang="ko-KR" sz="1600" dirty="0">
                <a:solidFill>
                  <a:schemeClr val="tx2"/>
                </a:solidFill>
                <a:ea typeface="굴림" charset="-127"/>
              </a:rPr>
              <a:t> </a:t>
            </a:r>
            <a:r>
              <a:rPr lang="en-US" altLang="ko-KR" sz="1600" dirty="0" smtClean="0">
                <a:solidFill>
                  <a:schemeClr val="tx2"/>
                </a:solidFill>
                <a:ea typeface="굴림" charset="-127"/>
              </a:rPr>
              <a:t>15-13-0328-09-0008, TG8 PAC Framework Document (Draft)</a:t>
            </a:r>
            <a:endParaRPr lang="en-US" altLang="ko-KR" sz="1600" dirty="0">
              <a:solidFill>
                <a:schemeClr val="tx2"/>
              </a:solidFill>
              <a:ea typeface="굴림" charset="-127"/>
            </a:endParaRPr>
          </a:p>
          <a:p>
            <a:pPr>
              <a:spcBef>
                <a:spcPts val="600"/>
              </a:spcBef>
              <a:spcAft>
                <a:spcPts val="600"/>
              </a:spcAft>
            </a:pPr>
            <a:r>
              <a:rPr lang="en-US" altLang="ko-KR" sz="1600" b="1" dirty="0" smtClean="0">
                <a:solidFill>
                  <a:schemeClr val="tx2"/>
                </a:solidFill>
                <a:ea typeface="굴림" charset="-127"/>
              </a:rPr>
              <a:t>Abstract</a:t>
            </a:r>
            <a:r>
              <a:rPr lang="en-US" altLang="ko-KR" sz="1600" b="1" dirty="0">
                <a:solidFill>
                  <a:schemeClr val="tx2"/>
                </a:solidFill>
                <a:ea typeface="굴림" charset="-127"/>
              </a:rPr>
              <a:t>:</a:t>
            </a:r>
            <a:r>
              <a:rPr lang="en-US" altLang="ko-KR" sz="1600" dirty="0">
                <a:solidFill>
                  <a:schemeClr val="tx2"/>
                </a:solidFill>
                <a:ea typeface="굴림" charset="-127"/>
              </a:rPr>
              <a:t>	</a:t>
            </a:r>
            <a:r>
              <a:rPr lang="en-US" altLang="ko-KR" sz="1600" dirty="0" smtClean="0">
                <a:solidFill>
                  <a:schemeClr val="tx2"/>
                </a:solidFill>
                <a:ea typeface="굴림" charset="-127"/>
              </a:rPr>
              <a:t>Proposes a plan to complete 802.15.8 PFD</a:t>
            </a:r>
            <a:endParaRPr lang="en-US" altLang="ko-KR" sz="1600" dirty="0">
              <a:solidFill>
                <a:schemeClr val="tx2"/>
              </a:solidFill>
              <a:ea typeface="굴림" charset="-127"/>
            </a:endParaRPr>
          </a:p>
          <a:p>
            <a:pPr>
              <a:spcBef>
                <a:spcPts val="600"/>
              </a:spcBef>
              <a:spcAft>
                <a:spcPts val="600"/>
              </a:spcAft>
            </a:pPr>
            <a:r>
              <a:rPr lang="en-US" altLang="ko-KR" sz="1600" b="1" dirty="0">
                <a:solidFill>
                  <a:schemeClr val="tx2"/>
                </a:solidFill>
                <a:ea typeface="굴림" charset="-127"/>
              </a:rPr>
              <a:t>Purpose:</a:t>
            </a:r>
            <a:r>
              <a:rPr lang="en-US" altLang="ko-KR" sz="1600" dirty="0">
                <a:solidFill>
                  <a:schemeClr val="tx2"/>
                </a:solidFill>
                <a:ea typeface="굴림" charset="-127"/>
              </a:rPr>
              <a:t>	</a:t>
            </a:r>
            <a:r>
              <a:rPr lang="en-US" altLang="ko-KR" sz="1600" dirty="0" smtClean="0">
                <a:solidFill>
                  <a:schemeClr val="tx2"/>
                </a:solidFill>
                <a:ea typeface="굴림" charset="-127"/>
              </a:rPr>
              <a:t>Discussion</a:t>
            </a:r>
            <a:endParaRPr lang="en-US" altLang="ko-KR" sz="1600" dirty="0">
              <a:solidFill>
                <a:schemeClr val="tx2"/>
              </a:solidFill>
              <a:ea typeface="굴림" charset="-127"/>
            </a:endParaRPr>
          </a:p>
          <a:p>
            <a:r>
              <a:rPr lang="en-US" altLang="ko-KR" sz="1600" b="1" dirty="0">
                <a:solidFill>
                  <a:schemeClr val="tx2"/>
                </a:solidFill>
                <a:ea typeface="굴림" charset="-127"/>
              </a:rPr>
              <a:t>Notice:</a:t>
            </a:r>
            <a:r>
              <a:rPr lang="en-US" altLang="ko-KR" sz="1600" dirty="0">
                <a:solidFill>
                  <a:schemeClr val="tx2"/>
                </a:solidFill>
                <a:ea typeface="굴림" charset="-127"/>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ko-KR" sz="1600" b="1" dirty="0">
                <a:solidFill>
                  <a:schemeClr val="tx2"/>
                </a:solidFill>
                <a:ea typeface="굴림" charset="-127"/>
              </a:rPr>
              <a:t>Release:</a:t>
            </a:r>
            <a:r>
              <a:rPr lang="en-US" altLang="ko-KR" sz="1600" dirty="0">
                <a:solidFill>
                  <a:schemeClr val="tx2"/>
                </a:solidFill>
                <a:ea typeface="굴림" charset="-127"/>
              </a:rPr>
              <a:t>	The contributor acknowledges and accepts that this contribution becomes the property of IEEE and may be made publicly available by P802.15.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날짜 개체 틀 3"/>
          <p:cNvSpPr>
            <a:spLocks noGrp="1"/>
          </p:cNvSpPr>
          <p:nvPr>
            <p:ph type="dt" sz="half" idx="10"/>
          </p:nvPr>
        </p:nvSpPr>
        <p:spPr/>
        <p:txBody>
          <a:bodyPr/>
          <a:lstStyle/>
          <a:p>
            <a:r>
              <a:rPr lang="en-US" altLang="ko-KR"/>
              <a:t>&lt;month year&gt;</a:t>
            </a:r>
          </a:p>
        </p:txBody>
      </p:sp>
      <p:sp>
        <p:nvSpPr>
          <p:cNvPr id="5" name="바닥글 개체 틀 4"/>
          <p:cNvSpPr>
            <a:spLocks noGrp="1"/>
          </p:cNvSpPr>
          <p:nvPr>
            <p:ph type="ftr" sz="quarter" idx="11"/>
          </p:nvPr>
        </p:nvSpPr>
        <p:spPr/>
        <p:txBody>
          <a:bodyPr/>
          <a:lstStyle/>
          <a:p>
            <a:r>
              <a:rPr lang="en-US" altLang="ko-KR"/>
              <a:t>&lt;author&gt;, &lt;company&gt;</a:t>
            </a:r>
          </a:p>
        </p:txBody>
      </p:sp>
      <p:sp>
        <p:nvSpPr>
          <p:cNvPr id="6" name="슬라이드 번호 개체 틀 5"/>
          <p:cNvSpPr>
            <a:spLocks noGrp="1"/>
          </p:cNvSpPr>
          <p:nvPr>
            <p:ph type="sldNum" sz="quarter" idx="12"/>
          </p:nvPr>
        </p:nvSpPr>
        <p:spPr/>
        <p:txBody>
          <a:bodyPr/>
          <a:lstStyle/>
          <a:p>
            <a:r>
              <a:rPr lang="en-US" altLang="ko-KR"/>
              <a:t>Slide </a:t>
            </a:r>
            <a:fld id="{116C0A1E-D806-45D2-BE7E-98FD9CAF5DE0}" type="slidenum">
              <a:rPr lang="en-US" altLang="ko-KR"/>
              <a:pPr/>
              <a:t>2</a:t>
            </a:fld>
            <a:endParaRPr lang="en-US" altLang="ko-KR"/>
          </a:p>
        </p:txBody>
      </p:sp>
      <p:sp>
        <p:nvSpPr>
          <p:cNvPr id="4098" name="Rectangle 2"/>
          <p:cNvSpPr>
            <a:spLocks noGrp="1" noChangeArrowheads="1"/>
          </p:cNvSpPr>
          <p:nvPr>
            <p:ph type="title"/>
          </p:nvPr>
        </p:nvSpPr>
        <p:spPr>
          <a:ln/>
        </p:spPr>
        <p:txBody>
          <a:bodyPr/>
          <a:lstStyle/>
          <a:p>
            <a:r>
              <a:rPr lang="en-US" altLang="ko-KR" sz="3200" dirty="0" smtClean="0"/>
              <a:t>Introduction (1/3)</a:t>
            </a:r>
            <a:endParaRPr lang="ko-KR" altLang="ko-KR" sz="3200" dirty="0"/>
          </a:p>
        </p:txBody>
      </p:sp>
      <p:sp>
        <p:nvSpPr>
          <p:cNvPr id="4099" name="Rectangle 3"/>
          <p:cNvSpPr>
            <a:spLocks noGrp="1" noChangeArrowheads="1"/>
          </p:cNvSpPr>
          <p:nvPr>
            <p:ph type="body" idx="1"/>
          </p:nvPr>
        </p:nvSpPr>
        <p:spPr>
          <a:ln/>
        </p:spPr>
        <p:txBody>
          <a:bodyPr/>
          <a:lstStyle/>
          <a:p>
            <a:r>
              <a:rPr lang="en-US" altLang="ko-KR" sz="2800" dirty="0" smtClean="0"/>
              <a:t>PAC procedure (15-12-0264-03)</a:t>
            </a:r>
            <a:endParaRPr lang="ko-KR" altLang="ko-KR" sz="2800" dirty="0"/>
          </a:p>
        </p:txBody>
      </p:sp>
      <p:grpSp>
        <p:nvGrpSpPr>
          <p:cNvPr id="7" name="그룹 6"/>
          <p:cNvGrpSpPr>
            <a:grpSpLocks noChangeAspect="1"/>
          </p:cNvGrpSpPr>
          <p:nvPr/>
        </p:nvGrpSpPr>
        <p:grpSpPr>
          <a:xfrm>
            <a:off x="395536" y="2580691"/>
            <a:ext cx="4383530" cy="3240000"/>
            <a:chOff x="323528" y="2996952"/>
            <a:chExt cx="6624736" cy="4896544"/>
          </a:xfrm>
        </p:grpSpPr>
        <p:sp>
          <p:nvSpPr>
            <p:cNvPr id="8" name="직사각형 7"/>
            <p:cNvSpPr/>
            <p:nvPr/>
          </p:nvSpPr>
          <p:spPr>
            <a:xfrm>
              <a:off x="323528" y="2996952"/>
              <a:ext cx="6624736" cy="4896544"/>
            </a:xfrm>
            <a:prstGeom prst="rect">
              <a:avLst/>
            </a:prstGeom>
            <a:solidFill>
              <a:schemeClr val="bg1">
                <a:lumMod val="85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pic>
          <p:nvPicPr>
            <p:cNvPr id="9"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50561" y="3148588"/>
              <a:ext cx="6368927" cy="461009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pSp>
      <p:grpSp>
        <p:nvGrpSpPr>
          <p:cNvPr id="10" name="그룹 9"/>
          <p:cNvGrpSpPr>
            <a:grpSpLocks noChangeAspect="1"/>
          </p:cNvGrpSpPr>
          <p:nvPr/>
        </p:nvGrpSpPr>
        <p:grpSpPr>
          <a:xfrm>
            <a:off x="4364934" y="3068960"/>
            <a:ext cx="4383530" cy="3240000"/>
            <a:chOff x="2604918" y="2284828"/>
            <a:chExt cx="5602912" cy="4141283"/>
          </a:xfrm>
        </p:grpSpPr>
        <p:sp>
          <p:nvSpPr>
            <p:cNvPr id="11" name="직사각형 10"/>
            <p:cNvSpPr/>
            <p:nvPr/>
          </p:nvSpPr>
          <p:spPr>
            <a:xfrm>
              <a:off x="2604918" y="2284828"/>
              <a:ext cx="5602912" cy="4141283"/>
            </a:xfrm>
            <a:prstGeom prst="rect">
              <a:avLst/>
            </a:prstGeom>
            <a:solidFill>
              <a:schemeClr val="bg1">
                <a:lumMod val="85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pic>
          <p:nvPicPr>
            <p:cNvPr id="12" name="Picture 4"/>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710808" y="2418077"/>
              <a:ext cx="5386559" cy="389901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Introduction (2/3)</a:t>
            </a:r>
            <a:endParaRPr lang="ko-KR" altLang="en-US" dirty="0"/>
          </a:p>
        </p:txBody>
      </p:sp>
      <p:sp>
        <p:nvSpPr>
          <p:cNvPr id="3" name="내용 개체 틀 2"/>
          <p:cNvSpPr>
            <a:spLocks noGrp="1"/>
          </p:cNvSpPr>
          <p:nvPr>
            <p:ph idx="1"/>
          </p:nvPr>
        </p:nvSpPr>
        <p:spPr/>
        <p:txBody>
          <a:bodyPr/>
          <a:lstStyle/>
          <a:p>
            <a:r>
              <a:rPr lang="en-US" altLang="ko-KR" dirty="0" smtClean="0"/>
              <a:t>Where are we now?</a:t>
            </a:r>
          </a:p>
          <a:p>
            <a:pPr lvl="1"/>
            <a:r>
              <a:rPr lang="en-US" altLang="ko-KR" dirty="0" smtClean="0">
                <a:solidFill>
                  <a:srgbClr val="0033CC"/>
                </a:solidFill>
              </a:rPr>
              <a:t>2012-03: TG formation</a:t>
            </a:r>
          </a:p>
          <a:p>
            <a:pPr lvl="1"/>
            <a:r>
              <a:rPr lang="en-US" altLang="ko-KR" dirty="0">
                <a:solidFill>
                  <a:srgbClr val="0033CC"/>
                </a:solidFill>
              </a:rPr>
              <a:t>2013-01: TGD approval/call for proposal</a:t>
            </a:r>
          </a:p>
          <a:p>
            <a:pPr lvl="1"/>
            <a:r>
              <a:rPr lang="en-US" altLang="ko-KR" strike="sngStrike" dirty="0">
                <a:solidFill>
                  <a:srgbClr val="FF0000"/>
                </a:solidFill>
              </a:rPr>
              <a:t>2013-11: PFD approval/call for contribution</a:t>
            </a:r>
          </a:p>
          <a:p>
            <a:pPr lvl="1"/>
            <a:r>
              <a:rPr lang="en-US" altLang="ko-KR" dirty="0">
                <a:solidFill>
                  <a:srgbClr val="FF0000"/>
                </a:solidFill>
              </a:rPr>
              <a:t>2014-01: PFD approval/call for contribution</a:t>
            </a:r>
          </a:p>
          <a:p>
            <a:pPr lvl="1"/>
            <a:r>
              <a:rPr lang="en-US" altLang="ko-KR" dirty="0"/>
              <a:t>2014-09: Draft Standard P802.15.8 D1.0</a:t>
            </a:r>
          </a:p>
          <a:p>
            <a:pPr lvl="1"/>
            <a:r>
              <a:rPr lang="en-US" altLang="ko-KR" dirty="0"/>
              <a:t>2015-05: Sponsor </a:t>
            </a:r>
            <a:r>
              <a:rPr lang="en-US" altLang="ko-KR" dirty="0" smtClean="0"/>
              <a:t>Ballet</a:t>
            </a:r>
            <a:endParaRPr lang="en-US" altLang="ko-KR" dirty="0"/>
          </a:p>
        </p:txBody>
      </p:sp>
      <p:sp>
        <p:nvSpPr>
          <p:cNvPr id="4" name="날짜 개체 틀 3"/>
          <p:cNvSpPr>
            <a:spLocks noGrp="1"/>
          </p:cNvSpPr>
          <p:nvPr>
            <p:ph type="dt" sz="half" idx="10"/>
          </p:nvPr>
        </p:nvSpPr>
        <p:spPr/>
        <p:txBody>
          <a:bodyPr/>
          <a:lstStyle/>
          <a:p>
            <a:r>
              <a:rPr lang="en-US" altLang="ko-KR" smtClean="0"/>
              <a:t>Jan. 2014</a:t>
            </a:r>
            <a:endParaRPr lang="en-US" altLang="ko-KR" dirty="0"/>
          </a:p>
        </p:txBody>
      </p:sp>
      <p:sp>
        <p:nvSpPr>
          <p:cNvPr id="5" name="바닥글 개체 틀 4"/>
          <p:cNvSpPr>
            <a:spLocks noGrp="1"/>
          </p:cNvSpPr>
          <p:nvPr>
            <p:ph type="ftr" sz="quarter" idx="11"/>
          </p:nvPr>
        </p:nvSpPr>
        <p:spPr/>
        <p:txBody>
          <a:bodyPr/>
          <a:lstStyle/>
          <a:p>
            <a:r>
              <a:rPr lang="en-US" altLang="ko-KR" smtClean="0"/>
              <a:t>Byung-Jae Kwak, ETRI</a:t>
            </a:r>
            <a:endParaRPr lang="en-US" altLang="ko-KR" dirty="0"/>
          </a:p>
        </p:txBody>
      </p:sp>
      <p:sp>
        <p:nvSpPr>
          <p:cNvPr id="6" name="슬라이드 번호 개체 틀 5"/>
          <p:cNvSpPr>
            <a:spLocks noGrp="1"/>
          </p:cNvSpPr>
          <p:nvPr>
            <p:ph type="sldNum" sz="quarter" idx="12"/>
          </p:nvPr>
        </p:nvSpPr>
        <p:spPr/>
        <p:txBody>
          <a:bodyPr/>
          <a:lstStyle/>
          <a:p>
            <a:r>
              <a:rPr lang="en-US" altLang="ko-KR" smtClean="0"/>
              <a:t>Slide </a:t>
            </a:r>
            <a:fld id="{7330FE6E-3FC2-4D37-A0AE-7411E420AC6B}" type="slidenum">
              <a:rPr lang="en-US" altLang="ko-KR" smtClean="0"/>
              <a:pPr/>
              <a:t>3</a:t>
            </a:fld>
            <a:endParaRPr lang="en-US" altLang="ko-KR"/>
          </a:p>
        </p:txBody>
      </p:sp>
    </p:spTree>
    <p:extLst>
      <p:ext uri="{BB962C8B-B14F-4D97-AF65-F5344CB8AC3E}">
        <p14:creationId xmlns:p14="http://schemas.microsoft.com/office/powerpoint/2010/main" val="14433628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Introduction (3/3)</a:t>
            </a:r>
            <a:endParaRPr lang="ko-KR" altLang="en-US" dirty="0"/>
          </a:p>
        </p:txBody>
      </p:sp>
      <p:sp>
        <p:nvSpPr>
          <p:cNvPr id="3" name="내용 개체 틀 2"/>
          <p:cNvSpPr>
            <a:spLocks noGrp="1"/>
          </p:cNvSpPr>
          <p:nvPr>
            <p:ph idx="1"/>
          </p:nvPr>
        </p:nvSpPr>
        <p:spPr/>
        <p:txBody>
          <a:bodyPr/>
          <a:lstStyle/>
          <a:p>
            <a:r>
              <a:rPr lang="en-US" altLang="ko-KR" sz="2400" dirty="0" smtClean="0"/>
              <a:t>What we have achieved so far</a:t>
            </a:r>
          </a:p>
          <a:p>
            <a:pPr lvl="1"/>
            <a:r>
              <a:rPr lang="en-US" altLang="ko-KR" sz="2000" dirty="0" smtClean="0"/>
              <a:t>Application Matrix</a:t>
            </a:r>
          </a:p>
          <a:p>
            <a:pPr lvl="1"/>
            <a:r>
              <a:rPr lang="en-US" altLang="ko-KR" sz="2000" dirty="0"/>
              <a:t>TGD: Technical Guidance Document</a:t>
            </a:r>
          </a:p>
          <a:p>
            <a:pPr lvl="1"/>
            <a:r>
              <a:rPr lang="en-US" altLang="ko-KR" sz="2000" dirty="0"/>
              <a:t>Proposals presentation &amp; lots of discussion</a:t>
            </a:r>
          </a:p>
          <a:p>
            <a:pPr lvl="1"/>
            <a:r>
              <a:rPr lang="en-US" altLang="ko-KR" sz="2000" dirty="0"/>
              <a:t>PFD draft</a:t>
            </a:r>
          </a:p>
          <a:p>
            <a:pPr lvl="2"/>
            <a:r>
              <a:rPr lang="en-US" altLang="ko-KR" sz="1800" dirty="0"/>
              <a:t>Just a collection of Technical Proposals without consensus</a:t>
            </a:r>
          </a:p>
          <a:p>
            <a:pPr lvl="2"/>
            <a:r>
              <a:rPr lang="en-US" altLang="ko-KR" sz="1800" dirty="0"/>
              <a:t>The technical depth between different clauses is not consistent</a:t>
            </a:r>
          </a:p>
          <a:p>
            <a:r>
              <a:rPr lang="en-US" altLang="ko-KR" sz="2400" dirty="0" smtClean="0"/>
              <a:t>What’s holding us back</a:t>
            </a:r>
          </a:p>
          <a:p>
            <a:pPr lvl="1"/>
            <a:r>
              <a:rPr lang="en-US" altLang="ko-KR" sz="2000" dirty="0" smtClean="0"/>
              <a:t>Wide spectrum of Technical Proposals</a:t>
            </a:r>
          </a:p>
          <a:p>
            <a:pPr lvl="1"/>
            <a:r>
              <a:rPr lang="en-US" altLang="ko-KR" sz="2000" dirty="0" smtClean="0"/>
              <a:t>Too much detail in the draft PFD</a:t>
            </a:r>
          </a:p>
          <a:p>
            <a:pPr lvl="1"/>
            <a:endParaRPr lang="ko-KR" altLang="en-US" sz="2400" dirty="0"/>
          </a:p>
        </p:txBody>
      </p:sp>
      <p:sp>
        <p:nvSpPr>
          <p:cNvPr id="4" name="날짜 개체 틀 3"/>
          <p:cNvSpPr>
            <a:spLocks noGrp="1"/>
          </p:cNvSpPr>
          <p:nvPr>
            <p:ph type="dt" sz="half" idx="10"/>
          </p:nvPr>
        </p:nvSpPr>
        <p:spPr/>
        <p:txBody>
          <a:bodyPr/>
          <a:lstStyle/>
          <a:p>
            <a:r>
              <a:rPr lang="en-US" altLang="ko-KR" smtClean="0"/>
              <a:t>Jan. 2014</a:t>
            </a:r>
            <a:endParaRPr lang="en-US" altLang="ko-KR" dirty="0"/>
          </a:p>
        </p:txBody>
      </p:sp>
      <p:sp>
        <p:nvSpPr>
          <p:cNvPr id="5" name="바닥글 개체 틀 4"/>
          <p:cNvSpPr>
            <a:spLocks noGrp="1"/>
          </p:cNvSpPr>
          <p:nvPr>
            <p:ph type="ftr" sz="quarter" idx="11"/>
          </p:nvPr>
        </p:nvSpPr>
        <p:spPr/>
        <p:txBody>
          <a:bodyPr/>
          <a:lstStyle/>
          <a:p>
            <a:r>
              <a:rPr lang="en-US" altLang="ko-KR" dirty="0" err="1" smtClean="0"/>
              <a:t>Byung</a:t>
            </a:r>
            <a:r>
              <a:rPr lang="en-US" altLang="ko-KR" dirty="0" smtClean="0"/>
              <a:t>-Jae </a:t>
            </a:r>
            <a:r>
              <a:rPr lang="en-US" altLang="ko-KR" dirty="0" err="1" smtClean="0"/>
              <a:t>Kwak</a:t>
            </a:r>
            <a:r>
              <a:rPr lang="en-US" altLang="ko-KR" dirty="0" smtClean="0"/>
              <a:t>, ETRI</a:t>
            </a:r>
            <a:endParaRPr lang="en-US" altLang="ko-KR" dirty="0"/>
          </a:p>
        </p:txBody>
      </p:sp>
      <p:sp>
        <p:nvSpPr>
          <p:cNvPr id="6" name="슬라이드 번호 개체 틀 5"/>
          <p:cNvSpPr>
            <a:spLocks noGrp="1"/>
          </p:cNvSpPr>
          <p:nvPr>
            <p:ph type="sldNum" sz="quarter" idx="12"/>
          </p:nvPr>
        </p:nvSpPr>
        <p:spPr/>
        <p:txBody>
          <a:bodyPr/>
          <a:lstStyle/>
          <a:p>
            <a:r>
              <a:rPr lang="en-US" altLang="ko-KR" smtClean="0"/>
              <a:t>Slide </a:t>
            </a:r>
            <a:fld id="{7330FE6E-3FC2-4D37-A0AE-7411E420AC6B}" type="slidenum">
              <a:rPr lang="en-US" altLang="ko-KR" smtClean="0"/>
              <a:pPr/>
              <a:t>4</a:t>
            </a:fld>
            <a:endParaRPr lang="en-US" altLang="ko-KR"/>
          </a:p>
        </p:txBody>
      </p:sp>
    </p:spTree>
    <p:extLst>
      <p:ext uri="{BB962C8B-B14F-4D97-AF65-F5344CB8AC3E}">
        <p14:creationId xmlns:p14="http://schemas.microsoft.com/office/powerpoint/2010/main" val="25784504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Strategy to Make a Progress</a:t>
            </a:r>
            <a:endParaRPr lang="ko-KR" altLang="en-US" dirty="0"/>
          </a:p>
        </p:txBody>
      </p:sp>
      <p:sp>
        <p:nvSpPr>
          <p:cNvPr id="3" name="내용 개체 틀 2"/>
          <p:cNvSpPr>
            <a:spLocks noGrp="1"/>
          </p:cNvSpPr>
          <p:nvPr>
            <p:ph idx="1"/>
          </p:nvPr>
        </p:nvSpPr>
        <p:spPr>
          <a:xfrm>
            <a:off x="685800" y="1981200"/>
            <a:ext cx="8062664" cy="4114800"/>
          </a:xfrm>
        </p:spPr>
        <p:txBody>
          <a:bodyPr/>
          <a:lstStyle/>
          <a:p>
            <a:r>
              <a:rPr lang="en-US" altLang="ko-KR" sz="2400" dirty="0" smtClean="0"/>
              <a:t>Follow </a:t>
            </a:r>
            <a:r>
              <a:rPr lang="en-US" altLang="ko-KR" sz="2400" dirty="0"/>
              <a:t>the agreed upon procedure</a:t>
            </a:r>
          </a:p>
          <a:p>
            <a:pPr lvl="1"/>
            <a:r>
              <a:rPr lang="en-US" altLang="ko-KR" sz="2000" dirty="0"/>
              <a:t>PFD is a “framework” document, not a specification </a:t>
            </a:r>
            <a:r>
              <a:rPr lang="en-US" altLang="ko-KR" sz="2000" dirty="0">
                <a:sym typeface="Wingdings" panose="05000000000000000000" pitchFamily="2" charset="2"/>
              </a:rPr>
              <a:t> High level description</a:t>
            </a:r>
            <a:endParaRPr lang="en-US" altLang="ko-KR" sz="2000" dirty="0"/>
          </a:p>
          <a:p>
            <a:r>
              <a:rPr lang="en-US" altLang="ko-KR" sz="2400" dirty="0"/>
              <a:t>Find the largest common set of proposals and include it</a:t>
            </a:r>
          </a:p>
          <a:p>
            <a:r>
              <a:rPr lang="en-US" altLang="ko-KR" sz="2400" dirty="0"/>
              <a:t>Make everybody happy as much as we can</a:t>
            </a:r>
          </a:p>
          <a:p>
            <a:pPr lvl="1"/>
            <a:r>
              <a:rPr lang="en-US" altLang="ko-KR" sz="2000" dirty="0"/>
              <a:t>If there are multiple competing proposals each supported by a sizable group of people, PFD should allow contributions for both proposals</a:t>
            </a:r>
          </a:p>
          <a:p>
            <a:pPr lvl="1"/>
            <a:r>
              <a:rPr lang="en-US" altLang="ko-KR" sz="2000" dirty="0"/>
              <a:t>This does not guarantee every proposal mentioned in PFD will be included in the final </a:t>
            </a:r>
            <a:r>
              <a:rPr lang="en-US" altLang="ko-KR" sz="2000" dirty="0" smtClean="0"/>
              <a:t>standard</a:t>
            </a:r>
            <a:endParaRPr lang="ko-KR" altLang="en-US" sz="2000" dirty="0"/>
          </a:p>
        </p:txBody>
      </p:sp>
      <p:sp>
        <p:nvSpPr>
          <p:cNvPr id="4" name="날짜 개체 틀 3"/>
          <p:cNvSpPr>
            <a:spLocks noGrp="1"/>
          </p:cNvSpPr>
          <p:nvPr>
            <p:ph type="dt" sz="half" idx="10"/>
          </p:nvPr>
        </p:nvSpPr>
        <p:spPr/>
        <p:txBody>
          <a:bodyPr/>
          <a:lstStyle/>
          <a:p>
            <a:r>
              <a:rPr lang="en-US" altLang="ko-KR" smtClean="0"/>
              <a:t>Jan. 2014</a:t>
            </a:r>
            <a:endParaRPr lang="en-US" altLang="ko-KR" dirty="0"/>
          </a:p>
        </p:txBody>
      </p:sp>
      <p:sp>
        <p:nvSpPr>
          <p:cNvPr id="5" name="바닥글 개체 틀 4"/>
          <p:cNvSpPr>
            <a:spLocks noGrp="1"/>
          </p:cNvSpPr>
          <p:nvPr>
            <p:ph type="ftr" sz="quarter" idx="11"/>
          </p:nvPr>
        </p:nvSpPr>
        <p:spPr/>
        <p:txBody>
          <a:bodyPr/>
          <a:lstStyle/>
          <a:p>
            <a:r>
              <a:rPr lang="en-US" altLang="ko-KR" smtClean="0"/>
              <a:t>Byung-Jae Kwak, ETRI</a:t>
            </a:r>
            <a:endParaRPr lang="en-US" altLang="ko-KR" dirty="0"/>
          </a:p>
        </p:txBody>
      </p:sp>
      <p:sp>
        <p:nvSpPr>
          <p:cNvPr id="6" name="슬라이드 번호 개체 틀 5"/>
          <p:cNvSpPr>
            <a:spLocks noGrp="1"/>
          </p:cNvSpPr>
          <p:nvPr>
            <p:ph type="sldNum" sz="quarter" idx="12"/>
          </p:nvPr>
        </p:nvSpPr>
        <p:spPr/>
        <p:txBody>
          <a:bodyPr/>
          <a:lstStyle/>
          <a:p>
            <a:r>
              <a:rPr lang="en-US" altLang="ko-KR" smtClean="0"/>
              <a:t>Slide </a:t>
            </a:r>
            <a:fld id="{7330FE6E-3FC2-4D37-A0AE-7411E420AC6B}" type="slidenum">
              <a:rPr lang="en-US" altLang="ko-KR" smtClean="0"/>
              <a:pPr/>
              <a:t>5</a:t>
            </a:fld>
            <a:endParaRPr lang="en-US" altLang="ko-KR"/>
          </a:p>
        </p:txBody>
      </p:sp>
    </p:spTree>
    <p:extLst>
      <p:ext uri="{BB962C8B-B14F-4D97-AF65-F5344CB8AC3E}">
        <p14:creationId xmlns:p14="http://schemas.microsoft.com/office/powerpoint/2010/main" val="42263235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Current Status &amp; Action Plan</a:t>
            </a:r>
            <a:endParaRPr lang="ko-KR" altLang="en-US" dirty="0"/>
          </a:p>
        </p:txBody>
      </p:sp>
      <p:sp>
        <p:nvSpPr>
          <p:cNvPr id="3" name="내용 개체 틀 2"/>
          <p:cNvSpPr>
            <a:spLocks noGrp="1"/>
          </p:cNvSpPr>
          <p:nvPr>
            <p:ph idx="1"/>
          </p:nvPr>
        </p:nvSpPr>
        <p:spPr/>
        <p:txBody>
          <a:bodyPr/>
          <a:lstStyle/>
          <a:p>
            <a:r>
              <a:rPr lang="en-US" altLang="ko-KR" sz="1600" dirty="0"/>
              <a:t>PFD is already delayed. Any more delay is not desirable, but it will be quite a challenge to approve it in Jan 2014 meeting</a:t>
            </a:r>
          </a:p>
          <a:p>
            <a:r>
              <a:rPr lang="en-US" altLang="ko-KR" sz="1600" dirty="0"/>
              <a:t>Experience taught us that we can make only so much progress during the face-to-face meeting</a:t>
            </a:r>
          </a:p>
          <a:p>
            <a:pPr lvl="1"/>
            <a:r>
              <a:rPr lang="en-US" altLang="ko-KR" sz="1400" dirty="0"/>
              <a:t>Ex: We spent hours to define the meaning of “synchronization,” only to fail to reach a consensus; we now have to competing definition of synchronization in draft PFD</a:t>
            </a:r>
          </a:p>
          <a:p>
            <a:pPr lvl="1"/>
            <a:r>
              <a:rPr lang="en-US" altLang="ko-KR" sz="1400" dirty="0"/>
              <a:t>We have to do as much time consuming tasks as possible online, before Jan. meeting starts</a:t>
            </a:r>
          </a:p>
          <a:p>
            <a:r>
              <a:rPr lang="en-US" altLang="ko-KR" sz="1600" dirty="0"/>
              <a:t>Down selection</a:t>
            </a:r>
          </a:p>
          <a:p>
            <a:pPr lvl="1"/>
            <a:r>
              <a:rPr lang="en-US" altLang="ko-KR" sz="1400" dirty="0"/>
              <a:t>Bad news:</a:t>
            </a:r>
          </a:p>
          <a:p>
            <a:pPr lvl="2"/>
            <a:r>
              <a:rPr lang="en-US" altLang="ko-KR" sz="1200" dirty="0"/>
              <a:t>The TG is not ready for down selection</a:t>
            </a:r>
          </a:p>
          <a:p>
            <a:pPr lvl="2"/>
            <a:r>
              <a:rPr lang="en-US" altLang="ko-KR" sz="1200" dirty="0"/>
              <a:t>We don’t have time – We want to approve PFD in Jan. 2014</a:t>
            </a:r>
          </a:p>
          <a:p>
            <a:pPr lvl="1"/>
            <a:r>
              <a:rPr lang="en-US" altLang="ko-KR" sz="1400" dirty="0"/>
              <a:t>Good news:</a:t>
            </a:r>
          </a:p>
          <a:p>
            <a:pPr lvl="2"/>
            <a:r>
              <a:rPr lang="en-US" altLang="ko-KR" sz="1200" dirty="0"/>
              <a:t>There are signs people are talking to each other for harmonization</a:t>
            </a:r>
          </a:p>
          <a:p>
            <a:pPr lvl="2"/>
            <a:r>
              <a:rPr lang="en-US" altLang="ko-KR" sz="1200" dirty="0"/>
              <a:t>We now have a pretty good understanding of what others think</a:t>
            </a:r>
          </a:p>
          <a:p>
            <a:pPr lvl="1"/>
            <a:r>
              <a:rPr lang="en-US" altLang="ko-KR" sz="1400" dirty="0"/>
              <a:t>Let’s</a:t>
            </a:r>
          </a:p>
          <a:p>
            <a:pPr lvl="2"/>
            <a:r>
              <a:rPr lang="en-US" altLang="ko-KR" sz="1200" dirty="0"/>
              <a:t>make PFD inclusive rather than exclusive</a:t>
            </a:r>
          </a:p>
          <a:p>
            <a:pPr lvl="2"/>
            <a:r>
              <a:rPr lang="en-US" altLang="ko-KR" sz="1200" dirty="0"/>
              <a:t>follow the guideline set by 15-12-0264-03 (high level description</a:t>
            </a:r>
            <a:r>
              <a:rPr lang="en-US" altLang="ko-KR" sz="1200" dirty="0" smtClean="0"/>
              <a:t>)</a:t>
            </a:r>
            <a:endParaRPr lang="en-US" altLang="ko-KR" sz="1200" dirty="0"/>
          </a:p>
        </p:txBody>
      </p:sp>
      <p:sp>
        <p:nvSpPr>
          <p:cNvPr id="4" name="날짜 개체 틀 3"/>
          <p:cNvSpPr>
            <a:spLocks noGrp="1"/>
          </p:cNvSpPr>
          <p:nvPr>
            <p:ph type="dt" sz="half" idx="10"/>
          </p:nvPr>
        </p:nvSpPr>
        <p:spPr/>
        <p:txBody>
          <a:bodyPr/>
          <a:lstStyle/>
          <a:p>
            <a:r>
              <a:rPr lang="en-US" altLang="ko-KR" smtClean="0"/>
              <a:t>Jan. 2014</a:t>
            </a:r>
            <a:endParaRPr lang="en-US" altLang="ko-KR" dirty="0"/>
          </a:p>
        </p:txBody>
      </p:sp>
      <p:sp>
        <p:nvSpPr>
          <p:cNvPr id="5" name="바닥글 개체 틀 4"/>
          <p:cNvSpPr>
            <a:spLocks noGrp="1"/>
          </p:cNvSpPr>
          <p:nvPr>
            <p:ph type="ftr" sz="quarter" idx="11"/>
          </p:nvPr>
        </p:nvSpPr>
        <p:spPr/>
        <p:txBody>
          <a:bodyPr/>
          <a:lstStyle/>
          <a:p>
            <a:r>
              <a:rPr lang="en-US" altLang="ko-KR" smtClean="0"/>
              <a:t>Byung-Jae Kwak, ETRI</a:t>
            </a:r>
            <a:endParaRPr lang="en-US" altLang="ko-KR" dirty="0"/>
          </a:p>
        </p:txBody>
      </p:sp>
      <p:sp>
        <p:nvSpPr>
          <p:cNvPr id="6" name="슬라이드 번호 개체 틀 5"/>
          <p:cNvSpPr>
            <a:spLocks noGrp="1"/>
          </p:cNvSpPr>
          <p:nvPr>
            <p:ph type="sldNum" sz="quarter" idx="12"/>
          </p:nvPr>
        </p:nvSpPr>
        <p:spPr/>
        <p:txBody>
          <a:bodyPr/>
          <a:lstStyle/>
          <a:p>
            <a:r>
              <a:rPr lang="en-US" altLang="ko-KR" smtClean="0"/>
              <a:t>Slide </a:t>
            </a:r>
            <a:fld id="{7330FE6E-3FC2-4D37-A0AE-7411E420AC6B}" type="slidenum">
              <a:rPr lang="en-US" altLang="ko-KR" smtClean="0"/>
              <a:pPr/>
              <a:t>6</a:t>
            </a:fld>
            <a:endParaRPr lang="en-US" altLang="ko-KR"/>
          </a:p>
        </p:txBody>
      </p:sp>
    </p:spTree>
    <p:extLst>
      <p:ext uri="{BB962C8B-B14F-4D97-AF65-F5344CB8AC3E}">
        <p14:creationId xmlns:p14="http://schemas.microsoft.com/office/powerpoint/2010/main" val="13857974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Proposal (1/2)</a:t>
            </a:r>
            <a:endParaRPr lang="ko-KR" altLang="en-US" dirty="0"/>
          </a:p>
        </p:txBody>
      </p:sp>
      <p:sp>
        <p:nvSpPr>
          <p:cNvPr id="3" name="내용 개체 틀 2"/>
          <p:cNvSpPr>
            <a:spLocks noGrp="1"/>
          </p:cNvSpPr>
          <p:nvPr>
            <p:ph idx="1"/>
          </p:nvPr>
        </p:nvSpPr>
        <p:spPr/>
        <p:txBody>
          <a:bodyPr/>
          <a:lstStyle/>
          <a:p>
            <a:r>
              <a:rPr lang="en-US" altLang="ko-KR" sz="2000" dirty="0"/>
              <a:t>The PAC technical editors volunteer to work on PFD to generate texts by Jan 2014 meeting</a:t>
            </a:r>
          </a:p>
          <a:p>
            <a:pPr lvl="1"/>
            <a:r>
              <a:rPr lang="en-US" altLang="ko-KR" sz="2000" dirty="0"/>
              <a:t>Technical editors collect comments and texts through PAC e-mail reflector to generate the text</a:t>
            </a:r>
          </a:p>
          <a:p>
            <a:pPr lvl="1"/>
            <a:r>
              <a:rPr lang="en-US" altLang="ko-KR" sz="2000" dirty="0"/>
              <a:t>The comments should be based on the Technical Proposals already presented; however, comments that complement PFD by providing critical features may be allowed</a:t>
            </a:r>
          </a:p>
          <a:p>
            <a:pPr lvl="1"/>
            <a:r>
              <a:rPr lang="en-US" altLang="ko-KR" sz="2000" dirty="0"/>
              <a:t>All comments and text should use 328r9 as a baseline</a:t>
            </a:r>
          </a:p>
          <a:p>
            <a:pPr lvl="1"/>
            <a:r>
              <a:rPr lang="en-US" altLang="ko-KR" sz="2000" dirty="0"/>
              <a:t>Iterate at least two rounds of “comment – edit” cycle before Jan 2014 meeting</a:t>
            </a:r>
          </a:p>
          <a:p>
            <a:r>
              <a:rPr lang="en-US" altLang="ko-KR" sz="2000" dirty="0"/>
              <a:t>Decisions on the generated texts will be made by voting/straw poll during Jan 2014 </a:t>
            </a:r>
            <a:r>
              <a:rPr lang="en-US" altLang="ko-KR" sz="2000" dirty="0" smtClean="0"/>
              <a:t>meeting</a:t>
            </a:r>
            <a:endParaRPr lang="en-US" altLang="ko-KR" sz="2000" dirty="0"/>
          </a:p>
        </p:txBody>
      </p:sp>
      <p:sp>
        <p:nvSpPr>
          <p:cNvPr id="4" name="날짜 개체 틀 3"/>
          <p:cNvSpPr>
            <a:spLocks noGrp="1"/>
          </p:cNvSpPr>
          <p:nvPr>
            <p:ph type="dt" sz="half" idx="10"/>
          </p:nvPr>
        </p:nvSpPr>
        <p:spPr/>
        <p:txBody>
          <a:bodyPr/>
          <a:lstStyle/>
          <a:p>
            <a:r>
              <a:rPr lang="en-US" altLang="ko-KR" smtClean="0"/>
              <a:t>Jan. 2014</a:t>
            </a:r>
            <a:endParaRPr lang="en-US" altLang="ko-KR" dirty="0"/>
          </a:p>
        </p:txBody>
      </p:sp>
      <p:sp>
        <p:nvSpPr>
          <p:cNvPr id="5" name="바닥글 개체 틀 4"/>
          <p:cNvSpPr>
            <a:spLocks noGrp="1"/>
          </p:cNvSpPr>
          <p:nvPr>
            <p:ph type="ftr" sz="quarter" idx="11"/>
          </p:nvPr>
        </p:nvSpPr>
        <p:spPr/>
        <p:txBody>
          <a:bodyPr/>
          <a:lstStyle/>
          <a:p>
            <a:r>
              <a:rPr lang="en-US" altLang="ko-KR" smtClean="0"/>
              <a:t>Byung-Jae Kwak, ETRI</a:t>
            </a:r>
            <a:endParaRPr lang="en-US" altLang="ko-KR" dirty="0"/>
          </a:p>
        </p:txBody>
      </p:sp>
      <p:sp>
        <p:nvSpPr>
          <p:cNvPr id="6" name="슬라이드 번호 개체 틀 5"/>
          <p:cNvSpPr>
            <a:spLocks noGrp="1"/>
          </p:cNvSpPr>
          <p:nvPr>
            <p:ph type="sldNum" sz="quarter" idx="12"/>
          </p:nvPr>
        </p:nvSpPr>
        <p:spPr/>
        <p:txBody>
          <a:bodyPr/>
          <a:lstStyle/>
          <a:p>
            <a:r>
              <a:rPr lang="en-US" altLang="ko-KR" smtClean="0"/>
              <a:t>Slide </a:t>
            </a:r>
            <a:fld id="{7330FE6E-3FC2-4D37-A0AE-7411E420AC6B}" type="slidenum">
              <a:rPr lang="en-US" altLang="ko-KR" smtClean="0"/>
              <a:pPr/>
              <a:t>7</a:t>
            </a:fld>
            <a:endParaRPr lang="en-US" altLang="ko-KR"/>
          </a:p>
        </p:txBody>
      </p:sp>
    </p:spTree>
    <p:extLst>
      <p:ext uri="{BB962C8B-B14F-4D97-AF65-F5344CB8AC3E}">
        <p14:creationId xmlns:p14="http://schemas.microsoft.com/office/powerpoint/2010/main" val="31410477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Proposal (2/2)</a:t>
            </a:r>
            <a:endParaRPr lang="ko-KR" altLang="en-US" dirty="0"/>
          </a:p>
        </p:txBody>
      </p:sp>
      <p:sp>
        <p:nvSpPr>
          <p:cNvPr id="3" name="내용 개체 틀 2"/>
          <p:cNvSpPr>
            <a:spLocks noGrp="1"/>
          </p:cNvSpPr>
          <p:nvPr>
            <p:ph idx="1"/>
          </p:nvPr>
        </p:nvSpPr>
        <p:spPr/>
        <p:txBody>
          <a:bodyPr/>
          <a:lstStyle/>
          <a:p>
            <a:r>
              <a:rPr lang="en-US" altLang="ko-KR" sz="2000" dirty="0"/>
              <a:t>“Comment – edit” cycle </a:t>
            </a:r>
            <a:r>
              <a:rPr lang="en-US" altLang="ko-KR" sz="2000" dirty="0" smtClean="0"/>
              <a:t>schedule</a:t>
            </a:r>
            <a:endParaRPr lang="en-US" altLang="ko-KR" sz="2000" dirty="0"/>
          </a:p>
          <a:p>
            <a:pPr lvl="1"/>
            <a:r>
              <a:rPr lang="en-US" altLang="ko-KR" sz="2000" dirty="0"/>
              <a:t>2014-01-08 (Wed): PAC teleconference</a:t>
            </a:r>
          </a:p>
          <a:p>
            <a:pPr lvl="1"/>
            <a:r>
              <a:rPr lang="en-US" altLang="ko-KR" sz="2000" dirty="0"/>
              <a:t>2014-01-10 (Fri): 1</a:t>
            </a:r>
            <a:r>
              <a:rPr lang="en-US" altLang="ko-KR" sz="2000" baseline="30000" dirty="0"/>
              <a:t>st</a:t>
            </a:r>
            <a:r>
              <a:rPr lang="en-US" altLang="ko-KR" sz="2000" dirty="0"/>
              <a:t> round of comments/texts submission due</a:t>
            </a:r>
          </a:p>
          <a:p>
            <a:pPr lvl="1"/>
            <a:r>
              <a:rPr lang="en-US" altLang="ko-KR" sz="2000" dirty="0"/>
              <a:t>2014-01-13 (Mon): Upload revised PFD (328r10) by PAC technical editors</a:t>
            </a:r>
          </a:p>
          <a:p>
            <a:pPr lvl="1"/>
            <a:r>
              <a:rPr lang="en-US" altLang="ko-KR" sz="2000" dirty="0"/>
              <a:t>2014-01-15 (Wed): 2</a:t>
            </a:r>
            <a:r>
              <a:rPr lang="en-US" altLang="ko-KR" sz="2000" baseline="30000" dirty="0"/>
              <a:t>nd</a:t>
            </a:r>
            <a:r>
              <a:rPr lang="en-US" altLang="ko-KR" sz="2000" dirty="0"/>
              <a:t> round of comments/texts submission due</a:t>
            </a:r>
          </a:p>
          <a:p>
            <a:pPr lvl="1"/>
            <a:r>
              <a:rPr lang="en-US" altLang="ko-KR" sz="2000" dirty="0"/>
              <a:t>2014-01-17 (Fri): Upload revised PFD (328r11) by PAC technical editors</a:t>
            </a:r>
          </a:p>
          <a:p>
            <a:endParaRPr lang="ko-KR" altLang="en-US" sz="2000" dirty="0"/>
          </a:p>
        </p:txBody>
      </p:sp>
      <p:sp>
        <p:nvSpPr>
          <p:cNvPr id="4" name="날짜 개체 틀 3"/>
          <p:cNvSpPr>
            <a:spLocks noGrp="1"/>
          </p:cNvSpPr>
          <p:nvPr>
            <p:ph type="dt" sz="half" idx="10"/>
          </p:nvPr>
        </p:nvSpPr>
        <p:spPr/>
        <p:txBody>
          <a:bodyPr/>
          <a:lstStyle/>
          <a:p>
            <a:r>
              <a:rPr lang="en-US" altLang="ko-KR" smtClean="0"/>
              <a:t>Jan. 2014</a:t>
            </a:r>
            <a:endParaRPr lang="en-US" altLang="ko-KR" dirty="0"/>
          </a:p>
        </p:txBody>
      </p:sp>
      <p:sp>
        <p:nvSpPr>
          <p:cNvPr id="5" name="바닥글 개체 틀 4"/>
          <p:cNvSpPr>
            <a:spLocks noGrp="1"/>
          </p:cNvSpPr>
          <p:nvPr>
            <p:ph type="ftr" sz="quarter" idx="11"/>
          </p:nvPr>
        </p:nvSpPr>
        <p:spPr/>
        <p:txBody>
          <a:bodyPr/>
          <a:lstStyle/>
          <a:p>
            <a:r>
              <a:rPr lang="en-US" altLang="ko-KR" smtClean="0"/>
              <a:t>Byung-Jae Kwak, ETRI</a:t>
            </a:r>
            <a:endParaRPr lang="en-US" altLang="ko-KR" dirty="0"/>
          </a:p>
        </p:txBody>
      </p:sp>
      <p:sp>
        <p:nvSpPr>
          <p:cNvPr id="6" name="슬라이드 번호 개체 틀 5"/>
          <p:cNvSpPr>
            <a:spLocks noGrp="1"/>
          </p:cNvSpPr>
          <p:nvPr>
            <p:ph type="sldNum" sz="quarter" idx="12"/>
          </p:nvPr>
        </p:nvSpPr>
        <p:spPr/>
        <p:txBody>
          <a:bodyPr/>
          <a:lstStyle/>
          <a:p>
            <a:r>
              <a:rPr lang="en-US" altLang="ko-KR" smtClean="0"/>
              <a:t>Slide </a:t>
            </a:r>
            <a:fld id="{7330FE6E-3FC2-4D37-A0AE-7411E420AC6B}" type="slidenum">
              <a:rPr lang="en-US" altLang="ko-KR" smtClean="0"/>
              <a:pPr/>
              <a:t>8</a:t>
            </a:fld>
            <a:endParaRPr lang="en-US" altLang="ko-KR"/>
          </a:p>
        </p:txBody>
      </p:sp>
    </p:spTree>
    <p:extLst>
      <p:ext uri="{BB962C8B-B14F-4D97-AF65-F5344CB8AC3E}">
        <p14:creationId xmlns:p14="http://schemas.microsoft.com/office/powerpoint/2010/main" val="2750365281"/>
      </p:ext>
    </p:extLst>
  </p:cSld>
  <p:clrMapOvr>
    <a:masterClrMapping/>
  </p:clrMapOvr>
</p:sld>
</file>

<file path=ppt/theme/theme1.xml><?xml version="1.0" encoding="utf-8"?>
<a:theme xmlns:a="http://schemas.openxmlformats.org/drawingml/2006/main" name="IEEE-P802_15">
  <a:themeElements>
    <a:clrScheme name="Office 테마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테마">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ko-KR"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ko-KR"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테마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테마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테마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테마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테마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테마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테마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27</TotalTime>
  <Words>634</Words>
  <Application>Microsoft Office PowerPoint</Application>
  <PresentationFormat>화면 슬라이드 쇼(4:3)</PresentationFormat>
  <Paragraphs>97</Paragraphs>
  <Slides>8</Slides>
  <Notes>1</Notes>
  <HiddenSlides>0</HiddenSlides>
  <MMClips>0</MMClips>
  <ScaleCrop>false</ScaleCrop>
  <HeadingPairs>
    <vt:vector size="4" baseType="variant">
      <vt:variant>
        <vt:lpstr>테마</vt:lpstr>
      </vt:variant>
      <vt:variant>
        <vt:i4>1</vt:i4>
      </vt:variant>
      <vt:variant>
        <vt:lpstr>슬라이드 제목</vt:lpstr>
      </vt:variant>
      <vt:variant>
        <vt:i4>8</vt:i4>
      </vt:variant>
    </vt:vector>
  </HeadingPairs>
  <TitlesOfParts>
    <vt:vector size="9" baseType="lpstr">
      <vt:lpstr>IEEE-P802_15</vt:lpstr>
      <vt:lpstr>PowerPoint 프레젠테이션</vt:lpstr>
      <vt:lpstr>Introduction (1/3)</vt:lpstr>
      <vt:lpstr>Introduction (2/3)</vt:lpstr>
      <vt:lpstr>Introduction (3/3)</vt:lpstr>
      <vt:lpstr>Strategy to Make a Progress</vt:lpstr>
      <vt:lpstr>Current Status &amp; Action Plan</vt:lpstr>
      <vt:lpstr>Proposal (1/2)</vt:lpstr>
      <vt:lpstr>Proposal (2/2)</vt:lpstr>
    </vt:vector>
  </TitlesOfParts>
  <Company>Toshiba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프레젠테이션</dc:title>
  <dc:subject>IEEE 802.15 &lt;subject&gt;</dc:subject>
  <dc:creator>BJ Kwak</dc:creator>
  <dc:description>&lt;doc#&gt;</dc:description>
  <cp:lastModifiedBy>BJ Kwak</cp:lastModifiedBy>
  <cp:revision>7</cp:revision>
  <cp:lastPrinted>1998-02-10T13:28:06Z</cp:lastPrinted>
  <dcterms:created xsi:type="dcterms:W3CDTF">2014-01-07T12:14:03Z</dcterms:created>
  <dcterms:modified xsi:type="dcterms:W3CDTF">2014-01-07T12:43:22Z</dcterms:modified>
</cp:coreProperties>
</file>