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4"/>
  </p:notesMasterIdLst>
  <p:handoutMasterIdLst>
    <p:handoutMasterId r:id="rId15"/>
  </p:handoutMasterIdLst>
  <p:sldIdLst>
    <p:sldId id="259" r:id="rId3"/>
    <p:sldId id="347" r:id="rId4"/>
    <p:sldId id="350" r:id="rId5"/>
    <p:sldId id="348" r:id="rId6"/>
    <p:sldId id="361" r:id="rId7"/>
    <p:sldId id="355" r:id="rId8"/>
    <p:sldId id="367" r:id="rId9"/>
    <p:sldId id="363" r:id="rId10"/>
    <p:sldId id="354" r:id="rId11"/>
    <p:sldId id="362" r:id="rId12"/>
    <p:sldId id="3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E8E8F6"/>
    <a:srgbClr val="CDCDE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2" d="100"/>
          <a:sy n="72" d="100"/>
        </p:scale>
        <p:origin x="-1812" y="-10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0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8</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dirty="0" smtClean="0"/>
              <a:t>&lt;September 2013&gt;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&lt;July 2013&gt;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&lt;July 2013&gt;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&lt;July 2013&gt;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dirty="0" smtClean="0"/>
              <a:t>&lt;September 2013&gt;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&lt;July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&lt;July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dirty="0" smtClean="0"/>
              <a:t>&lt;November 2013&gt;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&lt;September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15-13-0725-00-0008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ft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&lt;July 2013&gt;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November  14,</a:t>
            </a:r>
            <a:r>
              <a:rPr lang="en-US" altLang="ko-KR" sz="1600" dirty="0" smtClean="0">
                <a:solidFill>
                  <a:srgbClr val="FF0000"/>
                </a:solidFill>
                <a:ea typeface="굴림" pitchFamily="50" charset="-127"/>
              </a:rPr>
              <a:t>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 Huan-Bang Li [NICT], Suhwook Kim [LG Electronics]</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September 2013 Dallas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dirty="0" smtClean="0"/>
              <a:t>&lt;November </a:t>
            </a:r>
            <a:r>
              <a:rPr lang="en-US" altLang="ko-KR" dirty="0"/>
              <a:t>2013&gt;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err="1" smtClean="0"/>
              <a:t>Seung-Hoon</a:t>
            </a:r>
            <a:r>
              <a:rPr lang="en-US" sz="2000" dirty="0" smtClean="0"/>
              <a:t> Park (Samsung), </a:t>
            </a:r>
            <a:r>
              <a:rPr lang="en-US" sz="2000" dirty="0" err="1" smtClean="0"/>
              <a:t>Byung</a:t>
            </a:r>
            <a:r>
              <a:rPr lang="en-US" sz="2000" dirty="0" smtClean="0"/>
              <a:t>-Jae </a:t>
            </a:r>
            <a:r>
              <a:rPr lang="en-US" sz="2000" dirty="0" err="1" smtClean="0"/>
              <a:t>Kwak</a:t>
            </a:r>
            <a:r>
              <a:rPr lang="en-US" sz="2000" dirty="0" smtClean="0"/>
              <a:t>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SeungKwon</a:t>
            </a:r>
            <a:r>
              <a:rPr lang="en-US" sz="2000" dirty="0" smtClean="0"/>
              <a:t> Cho (ETRI)</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10</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11</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dirty="0" smtClean="0"/>
              <a:t>&lt;November 2013&gt;</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November 14, 2013</a:t>
            </a:r>
          </a:p>
          <a:p>
            <a:endParaRPr lang="en-US" sz="2800" dirty="0" smtClean="0"/>
          </a:p>
          <a:p>
            <a:r>
              <a:rPr lang="en-US" sz="2800" dirty="0" smtClean="0"/>
              <a:t>Myung Lee  </a:t>
            </a:r>
          </a:p>
          <a:p>
            <a:r>
              <a:rPr lang="en-US" sz="2400" dirty="0" smtClean="0"/>
              <a:t>TG8 Chair</a:t>
            </a:r>
          </a:p>
          <a:p>
            <a:r>
              <a:rPr lang="en-US" sz="2800" dirty="0" smtClean="0"/>
              <a:t>Huan-Bang Li, Suhwook Kim</a:t>
            </a:r>
          </a:p>
          <a:p>
            <a:r>
              <a:rPr lang="en-US" sz="2400" dirty="0" smtClean="0"/>
              <a:t>TG8 Vice-chair</a:t>
            </a: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&lt;November 2013&gt;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altLang="ko-KR" sz="2000" dirty="0" smtClean="0"/>
              <a:t>Texting for draft PAC Framework Document</a:t>
            </a:r>
          </a:p>
          <a:p>
            <a:r>
              <a:rPr lang="en-US" sz="2000" dirty="0" smtClean="0"/>
              <a:t>Discussion on draft PAC Framework Document </a:t>
            </a:r>
          </a:p>
          <a:p>
            <a:r>
              <a:rPr lang="en-US" sz="2000" dirty="0" smtClean="0"/>
              <a:t>Discussion on Project Plan </a:t>
            </a:r>
          </a:p>
        </p:txBody>
      </p:sp>
      <p:sp>
        <p:nvSpPr>
          <p:cNvPr id="4" name="Date Placeholder 3"/>
          <p:cNvSpPr>
            <a:spLocks noGrp="1"/>
          </p:cNvSpPr>
          <p:nvPr>
            <p:ph type="dt" sz="half" idx="10"/>
          </p:nvPr>
        </p:nvSpPr>
        <p:spPr/>
        <p:txBody>
          <a:bodyPr/>
          <a:lstStyle/>
          <a:p>
            <a:pPr>
              <a:defRPr/>
            </a:pPr>
            <a:r>
              <a:rPr lang="en-US" altLang="ko-KR" dirty="0"/>
              <a:t>&lt;November 2013&gt;</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9 time slots used at this meeting</a:t>
            </a:r>
          </a:p>
          <a:p>
            <a:r>
              <a:rPr lang="en-US" sz="2000" dirty="0" smtClean="0"/>
              <a:t>6 Proposals related technical discussion for PFD</a:t>
            </a:r>
          </a:p>
          <a:p>
            <a:pPr lvl="1"/>
            <a:r>
              <a:rPr lang="en-US" altLang="ko-KR" sz="1800" dirty="0" smtClean="0"/>
              <a:t>DCN 593r1: Categorization of TG8 PHY proposals (Marco Hernandez)</a:t>
            </a:r>
          </a:p>
          <a:p>
            <a:pPr lvl="1"/>
            <a:r>
              <a:rPr lang="en-US" sz="1800" dirty="0" smtClean="0"/>
              <a:t>DCN 648r0: </a:t>
            </a:r>
            <a:r>
              <a:rPr lang="en-US" altLang="ko-KR" sz="1800" dirty="0" smtClean="0"/>
              <a:t>Complementary frame structure for TDD mode</a:t>
            </a:r>
            <a:r>
              <a:rPr lang="en-US" sz="1800" dirty="0" smtClean="0"/>
              <a:t> (</a:t>
            </a:r>
            <a:r>
              <a:rPr lang="en-US" altLang="ko-KR" sz="1800" dirty="0" smtClean="0"/>
              <a:t>Marco Hernandez)</a:t>
            </a:r>
            <a:endParaRPr lang="en-US" sz="1800" dirty="0" smtClean="0"/>
          </a:p>
          <a:p>
            <a:pPr lvl="1"/>
            <a:r>
              <a:rPr lang="en-US" sz="1800" dirty="0" smtClean="0"/>
              <a:t>DCN 649r0: </a:t>
            </a:r>
            <a:r>
              <a:rPr lang="en-US" altLang="ko-KR" sz="1800" dirty="0" smtClean="0"/>
              <a:t>Addressing coexistence PAC devices with 802.11 devices (Marco Hernandez)</a:t>
            </a:r>
            <a:endParaRPr lang="en-US" sz="1800" dirty="0" smtClean="0"/>
          </a:p>
          <a:p>
            <a:pPr lvl="1"/>
            <a:r>
              <a:rPr lang="en-US" sz="1800" dirty="0" smtClean="0"/>
              <a:t>DCN 650r0: </a:t>
            </a:r>
            <a:r>
              <a:rPr lang="en-US" altLang="ko-KR" sz="1800" dirty="0" smtClean="0"/>
              <a:t>Collision Detection Based Random Access Scheme for IEEE 802.15 TG8 PAC</a:t>
            </a:r>
            <a:r>
              <a:rPr lang="en-US" sz="1800" dirty="0" smtClean="0"/>
              <a:t> (</a:t>
            </a:r>
            <a:r>
              <a:rPr lang="en-US" altLang="ko-KR" sz="1800" dirty="0" err="1" smtClean="0"/>
              <a:t>Byung</a:t>
            </a:r>
            <a:r>
              <a:rPr lang="en-US" altLang="ko-KR" sz="1800" dirty="0" smtClean="0"/>
              <a:t>-Jae </a:t>
            </a:r>
            <a:r>
              <a:rPr lang="en-US" altLang="ko-KR" sz="1800" dirty="0" err="1" smtClean="0"/>
              <a:t>Kwak</a:t>
            </a:r>
            <a:r>
              <a:rPr lang="en-US" sz="1800" dirty="0" smtClean="0"/>
              <a:t>)</a:t>
            </a:r>
          </a:p>
          <a:p>
            <a:pPr lvl="1"/>
            <a:r>
              <a:rPr lang="en-US" sz="1800" dirty="0" smtClean="0"/>
              <a:t>DCN 666r0: </a:t>
            </a:r>
            <a:r>
              <a:rPr lang="en-US" altLang="ko-KR" sz="1800" dirty="0" smtClean="0"/>
              <a:t>Service identification and management for supporting multiple grades of service at the MAC </a:t>
            </a:r>
            <a:r>
              <a:rPr lang="en-US" altLang="ko-KR" sz="1800" dirty="0" err="1" smtClean="0"/>
              <a:t>sublayer</a:t>
            </a:r>
            <a:r>
              <a:rPr lang="en-US" altLang="ko-KR" sz="1800" dirty="0" smtClean="0"/>
              <a:t> </a:t>
            </a:r>
            <a:r>
              <a:rPr lang="en-US" sz="1800" dirty="0" smtClean="0"/>
              <a:t>(</a:t>
            </a:r>
            <a:r>
              <a:rPr lang="en-US" altLang="ko-KR" sz="1800" dirty="0" err="1" smtClean="0"/>
              <a:t>Seong</a:t>
            </a:r>
            <a:r>
              <a:rPr lang="en-US" altLang="ko-KR" sz="1800" dirty="0" smtClean="0"/>
              <a:t>-Soon </a:t>
            </a:r>
            <a:r>
              <a:rPr lang="en-US" altLang="ko-KR" sz="1800" dirty="0" err="1" smtClean="0"/>
              <a:t>Joo</a:t>
            </a:r>
            <a:r>
              <a:rPr lang="en-US" sz="1800" dirty="0" smtClean="0"/>
              <a:t>)</a:t>
            </a:r>
          </a:p>
          <a:p>
            <a:pPr lvl="1"/>
            <a:r>
              <a:rPr lang="en-US" sz="1800" dirty="0" smtClean="0"/>
              <a:t>DCN 701r0: </a:t>
            </a:r>
            <a:r>
              <a:rPr lang="en-US" altLang="ko-KR" sz="1800" dirty="0" smtClean="0"/>
              <a:t>Application Awareness for PAC(Qing Li)</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 </a:t>
            </a:r>
            <a:r>
              <a:rPr lang="en-US" altLang="ko-KR" dirty="0" smtClean="0"/>
              <a:t>(cont)</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9 </a:t>
            </a:r>
            <a:r>
              <a:rPr lang="en-US" sz="2000" dirty="0" smtClean="0"/>
              <a:t>Proposals related </a:t>
            </a:r>
            <a:r>
              <a:rPr lang="en-US" altLang="ko-KR" sz="2000" dirty="0" smtClean="0"/>
              <a:t>texting for PFD</a:t>
            </a:r>
            <a:endParaRPr lang="en-US" sz="2000" dirty="0" smtClean="0"/>
          </a:p>
          <a:p>
            <a:pPr lvl="1"/>
            <a:r>
              <a:rPr lang="en-US" sz="1800" dirty="0" smtClean="0"/>
              <a:t>DCN 651r1: </a:t>
            </a:r>
            <a:r>
              <a:rPr lang="en-US" altLang="ko-KR" sz="1800" dirty="0" smtClean="0"/>
              <a:t>Text Proposal for IEEE 802.15 TG8 PFD: Discovery Types </a:t>
            </a:r>
            <a:r>
              <a:rPr lang="en-US" sz="1800" dirty="0" smtClean="0"/>
              <a:t>(</a:t>
            </a:r>
            <a:r>
              <a:rPr lang="en-US" altLang="ko-KR" sz="1800" dirty="0" err="1" smtClean="0"/>
              <a:t>Byung</a:t>
            </a:r>
            <a:r>
              <a:rPr lang="en-US" altLang="ko-KR" sz="1800" dirty="0" smtClean="0"/>
              <a:t>-Jae </a:t>
            </a:r>
            <a:r>
              <a:rPr lang="en-US" altLang="ko-KR" sz="1800" dirty="0" err="1" smtClean="0"/>
              <a:t>Kwak</a:t>
            </a:r>
            <a:r>
              <a:rPr lang="en-US" sz="1800" dirty="0" smtClean="0"/>
              <a:t>)</a:t>
            </a:r>
          </a:p>
          <a:p>
            <a:pPr lvl="1"/>
            <a:r>
              <a:rPr lang="en-US" sz="1800" dirty="0" smtClean="0"/>
              <a:t>DCN 395r1: </a:t>
            </a:r>
            <a:r>
              <a:rPr lang="en-US" altLang="ko-KR" sz="1800" dirty="0" smtClean="0"/>
              <a:t>Text proposal for PFD  (Suhwook Kim)</a:t>
            </a:r>
          </a:p>
          <a:p>
            <a:pPr lvl="1"/>
            <a:r>
              <a:rPr lang="en-US" altLang="ko-KR" sz="1800" dirty="0" smtClean="0"/>
              <a:t>DCN 369r1 : NICT PHY Proposal (Part A) (Marco Hernandez)</a:t>
            </a:r>
          </a:p>
          <a:p>
            <a:pPr lvl="1"/>
            <a:r>
              <a:rPr lang="en-US" sz="1800" dirty="0" smtClean="0"/>
              <a:t>DCN 708r0 : </a:t>
            </a:r>
            <a:r>
              <a:rPr lang="en-US" altLang="ko-KR" sz="1800" dirty="0" smtClean="0"/>
              <a:t>distributed time synchronization for PAC (Chang Sub Shin)</a:t>
            </a:r>
          </a:p>
          <a:p>
            <a:pPr lvl="1"/>
            <a:r>
              <a:rPr lang="en-US" sz="1800" dirty="0" smtClean="0"/>
              <a:t>DCN 368r1 : </a:t>
            </a:r>
            <a:r>
              <a:rPr lang="en-US" altLang="ko-KR" sz="1800" dirty="0" smtClean="0"/>
              <a:t>PAC link layer specification (draft) (</a:t>
            </a:r>
            <a:r>
              <a:rPr lang="en-US" altLang="ko-KR" sz="1800" dirty="0" err="1" smtClean="0"/>
              <a:t>Seong</a:t>
            </a:r>
            <a:r>
              <a:rPr lang="en-US" altLang="ko-KR" sz="1800" dirty="0" smtClean="0"/>
              <a:t>-Soon </a:t>
            </a:r>
            <a:r>
              <a:rPr lang="en-US" altLang="ko-KR" sz="1800" dirty="0" err="1" smtClean="0"/>
              <a:t>Joo</a:t>
            </a:r>
            <a:r>
              <a:rPr lang="en-US" altLang="ko-KR" sz="1800" dirty="0" smtClean="0"/>
              <a:t>)</a:t>
            </a:r>
          </a:p>
          <a:p>
            <a:pPr lvl="1"/>
            <a:r>
              <a:rPr lang="en-US" sz="1800" dirty="0" smtClean="0"/>
              <a:t>DCN 686r0 : </a:t>
            </a:r>
            <a:r>
              <a:rPr lang="en-US" altLang="ko-KR" sz="1800" dirty="0" smtClean="0"/>
              <a:t>NICT Impulse Radio Ultra-Wideband PHY Proposal to IEEE 802.15.8 (text for the Framework Doc.) (Igor </a:t>
            </a:r>
            <a:r>
              <a:rPr lang="en-US" altLang="ko-KR" sz="1800" dirty="0" err="1" smtClean="0"/>
              <a:t>Dotlic</a:t>
            </a:r>
            <a:r>
              <a:rPr lang="en-US" altLang="ko-KR" sz="1800" dirty="0" smtClean="0"/>
              <a:t>)</a:t>
            </a:r>
          </a:p>
          <a:p>
            <a:pPr lvl="1"/>
            <a:r>
              <a:rPr lang="en-US" altLang="ko-KR" sz="1800" dirty="0" smtClean="0"/>
              <a:t>DCN 371r2 : NICT PHY Proposal (Doc) (Marco Hernandez)</a:t>
            </a:r>
          </a:p>
          <a:p>
            <a:pPr lvl="1"/>
            <a:r>
              <a:rPr lang="en-US" altLang="ko-KR" sz="1800" dirty="0" smtClean="0"/>
              <a:t>DCN 707r0 : NICT PHY proposal document (short version) (Marco Hernandez</a:t>
            </a:r>
            <a:r>
              <a:rPr lang="en-US" altLang="ko-KR" sz="1800" dirty="0" smtClean="0"/>
              <a:t>)</a:t>
            </a:r>
          </a:p>
          <a:p>
            <a:pPr lvl="1"/>
            <a:r>
              <a:rPr lang="en-US" altLang="ko-KR" sz="1800" dirty="0" smtClean="0"/>
              <a:t>DCN 716r0 : Merged </a:t>
            </a:r>
            <a:r>
              <a:rPr lang="en-US" altLang="ko-KR" sz="1800" dirty="0" err="1" smtClean="0"/>
              <a:t>DecaWave</a:t>
            </a:r>
            <a:r>
              <a:rPr lang="en-US" altLang="ko-KR" sz="1800" dirty="0" smtClean="0"/>
              <a:t> and NICT IR-UWB PHY proposal to IEEE </a:t>
            </a:r>
            <a:r>
              <a:rPr lang="en-US" altLang="ko-KR" sz="1800" dirty="0" smtClean="0"/>
              <a:t>802.15.8 (Igor </a:t>
            </a:r>
            <a:r>
              <a:rPr lang="en-US" altLang="ko-KR" sz="1800" dirty="0" err="1" smtClean="0"/>
              <a:t>Dotlic</a:t>
            </a:r>
            <a:r>
              <a:rPr lang="en-US" altLang="ko-KR" sz="1800" dirty="0" smtClean="0"/>
              <a:t>)</a:t>
            </a:r>
            <a:endParaRPr lang="en-US" altLang="ko-KR" sz="18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Discussion on “</a:t>
            </a:r>
            <a:r>
              <a:rPr lang="en-US" altLang="ko-KR" sz="2000" dirty="0" smtClean="0"/>
              <a:t>Draft PAC Framework Document”</a:t>
            </a:r>
            <a:endParaRPr lang="en-US" sz="2000" dirty="0" smtClean="0"/>
          </a:p>
          <a:p>
            <a:pPr lvl="1"/>
            <a:r>
              <a:rPr lang="en-US" sz="1800" dirty="0" smtClean="0"/>
              <a:t>Doc. </a:t>
            </a:r>
            <a:r>
              <a:rPr lang="en-US" sz="1800" dirty="0" smtClean="0"/>
              <a:t>328r8: </a:t>
            </a:r>
            <a:r>
              <a:rPr lang="en-US" altLang="ko-KR" sz="1800" dirty="0" err="1" smtClean="0"/>
              <a:t>Byung</a:t>
            </a:r>
            <a:r>
              <a:rPr lang="en-US" altLang="ko-KR" sz="1800" dirty="0" smtClean="0"/>
              <a:t>-Jae </a:t>
            </a:r>
            <a:r>
              <a:rPr lang="en-US" altLang="ko-KR" sz="1800" dirty="0" err="1" smtClean="0"/>
              <a:t>Kwak</a:t>
            </a:r>
            <a:r>
              <a:rPr lang="en-US" altLang="ko-KR" sz="1800" dirty="0" smtClean="0"/>
              <a:t>, </a:t>
            </a:r>
            <a:r>
              <a:rPr lang="en-US" sz="1800" dirty="0" smtClean="0"/>
              <a:t>Shannon Park</a:t>
            </a:r>
          </a:p>
          <a:p>
            <a:r>
              <a:rPr lang="en-US" altLang="ja-JP" sz="2000" dirty="0" smtClean="0"/>
              <a:t>We have two ad-hoc group for PFD texting</a:t>
            </a:r>
          </a:p>
          <a:p>
            <a:pPr lvl="1"/>
            <a:r>
              <a:rPr lang="en-US" altLang="ja-JP" sz="1800" dirty="0" smtClean="0"/>
              <a:t>MAC ad-hoc group lead by Qing Li</a:t>
            </a:r>
          </a:p>
          <a:p>
            <a:pPr lvl="1"/>
            <a:r>
              <a:rPr lang="en-US" altLang="ja-JP" sz="1800" dirty="0" smtClean="0"/>
              <a:t>PHY ad-hoc group lead by Marco </a:t>
            </a:r>
            <a:r>
              <a:rPr lang="en-US" altLang="ko-KR" sz="1800" dirty="0" smtClean="0"/>
              <a:t>Hernandez</a:t>
            </a:r>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Plan for January Meeting</a:t>
            </a:r>
            <a:endParaRPr lang="en-US" dirty="0"/>
          </a:p>
        </p:txBody>
      </p:sp>
      <p:sp>
        <p:nvSpPr>
          <p:cNvPr id="3" name="Content Placeholder 2"/>
          <p:cNvSpPr>
            <a:spLocks noGrp="1"/>
          </p:cNvSpPr>
          <p:nvPr>
            <p:ph idx="1"/>
          </p:nvPr>
        </p:nvSpPr>
        <p:spPr>
          <a:xfrm>
            <a:off x="642910" y="1571612"/>
            <a:ext cx="7772400" cy="4752988"/>
          </a:xfrm>
        </p:spPr>
        <p:txBody>
          <a:bodyPr/>
          <a:lstStyle/>
          <a:p>
            <a:pPr lvl="0"/>
            <a:r>
              <a:rPr lang="en-US" altLang="ko-KR" sz="2400" dirty="0" smtClean="0">
                <a:solidFill>
                  <a:srgbClr val="000000"/>
                </a:solidFill>
              </a:rPr>
              <a:t>All TG members who</a:t>
            </a:r>
            <a:r>
              <a:rPr lang="en-US" altLang="ko-KR" sz="2400" dirty="0" smtClean="0"/>
              <a:t> have </a:t>
            </a:r>
            <a:r>
              <a:rPr lang="en-US" altLang="ko-KR" sz="2400" dirty="0" smtClean="0">
                <a:solidFill>
                  <a:srgbClr val="000000"/>
                </a:solidFill>
              </a:rPr>
              <a:t>proposal text which is incorporated in draft PFD (DCN</a:t>
            </a:r>
            <a:r>
              <a:rPr lang="en-US" altLang="ko-KR" sz="2400" dirty="0" smtClean="0"/>
              <a:t> </a:t>
            </a:r>
            <a:r>
              <a:rPr lang="en-US" altLang="ko-KR" sz="2400" dirty="0" smtClean="0"/>
              <a:t>328r8) </a:t>
            </a:r>
            <a:r>
              <a:rPr lang="en-US" altLang="ko-KR" sz="2400" dirty="0" smtClean="0">
                <a:solidFill>
                  <a:srgbClr val="000000"/>
                </a:solidFill>
              </a:rPr>
              <a:t>are </a:t>
            </a:r>
            <a:r>
              <a:rPr lang="en-US" altLang="ko-KR" sz="2400" dirty="0" smtClean="0">
                <a:solidFill>
                  <a:srgbClr val="000000"/>
                </a:solidFill>
              </a:rPr>
              <a:t>required to </a:t>
            </a:r>
            <a:r>
              <a:rPr lang="en-US" altLang="ko-KR" sz="2400" dirty="0" smtClean="0">
                <a:solidFill>
                  <a:srgbClr val="000000"/>
                </a:solidFill>
              </a:rPr>
              <a:t>prepare harmonized text for January </a:t>
            </a:r>
            <a:r>
              <a:rPr lang="en-US" altLang="ko-KR" sz="2400" dirty="0" smtClean="0">
                <a:solidFill>
                  <a:srgbClr val="000000"/>
                </a:solidFill>
              </a:rPr>
              <a:t>meeting</a:t>
            </a:r>
          </a:p>
          <a:p>
            <a:pPr lvl="0"/>
            <a:r>
              <a:rPr lang="en-US" altLang="ko-KR" sz="2400" dirty="0" smtClean="0">
                <a:solidFill>
                  <a:srgbClr val="000000"/>
                </a:solidFill>
              </a:rPr>
              <a:t>If there are missing text, please send the text to technical editor as soon as possible</a:t>
            </a:r>
          </a:p>
          <a:p>
            <a:pPr lvl="0"/>
            <a:r>
              <a:rPr lang="en-US" altLang="ko-KR" sz="2400" dirty="0" smtClean="0">
                <a:solidFill>
                  <a:srgbClr val="000000"/>
                </a:solidFill>
              </a:rPr>
              <a:t>The revising draft PFD should be done with the rule in draft PFD page 6.</a:t>
            </a:r>
            <a:endParaRPr lang="en-US" altLang="ko-KR" sz="2400" dirty="0" smtClean="0">
              <a:solidFill>
                <a:srgbClr val="000000"/>
              </a:solidFill>
            </a:endParaRPr>
          </a:p>
          <a:p>
            <a:pPr lvl="0">
              <a:buNone/>
            </a:pPr>
            <a:endParaRPr lang="en-US" altLang="ko-KR" dirty="0" smtClean="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of Teleconference</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400" dirty="0" smtClean="0"/>
              <a:t>First Teleconference:</a:t>
            </a:r>
          </a:p>
          <a:p>
            <a:pPr lvl="1"/>
            <a:r>
              <a:rPr lang="en-US" sz="2000" dirty="0" smtClean="0"/>
              <a:t>December 5</a:t>
            </a:r>
            <a:r>
              <a:rPr lang="en-US" sz="2000" baseline="30000" dirty="0" smtClean="0"/>
              <a:t>th</a:t>
            </a:r>
            <a:r>
              <a:rPr lang="en-US" sz="2000" dirty="0" smtClean="0"/>
              <a:t>, Thursday 6:00PM US EST (8 AM Friday KOREA/JAPAN, 12:00PM Thursday Europe )</a:t>
            </a:r>
          </a:p>
          <a:p>
            <a:pPr lvl="1"/>
            <a:r>
              <a:rPr lang="en-US" sz="2000" dirty="0" smtClean="0"/>
              <a:t>Agenda: Report harmonization status (PHY, MAC)</a:t>
            </a:r>
          </a:p>
          <a:p>
            <a:r>
              <a:rPr lang="en-US" sz="2400" dirty="0" smtClean="0"/>
              <a:t>Second Teleconference:</a:t>
            </a:r>
          </a:p>
          <a:p>
            <a:pPr lvl="1"/>
            <a:r>
              <a:rPr lang="en-US" sz="2000" dirty="0" smtClean="0"/>
              <a:t>January 8</a:t>
            </a:r>
            <a:r>
              <a:rPr lang="en-US" sz="2000" baseline="30000" dirty="0" smtClean="0"/>
              <a:t>th</a:t>
            </a:r>
            <a:r>
              <a:rPr lang="en-US" sz="2000" dirty="0" smtClean="0"/>
              <a:t>, 2014 Wednesday  8:00 AM US EST (10 PM Wednesday KOREA/JAPAN, 2:00PM Wednesday Europe)</a:t>
            </a:r>
          </a:p>
          <a:p>
            <a:pPr lvl="1"/>
            <a:r>
              <a:rPr lang="en-US" sz="2000" dirty="0" smtClean="0"/>
              <a:t>Agenda: </a:t>
            </a:r>
            <a:r>
              <a:rPr lang="en-US" altLang="ko-KR" sz="2000" dirty="0" smtClean="0"/>
              <a:t>Report harmonization status (PHY, MAC)</a:t>
            </a:r>
            <a:endParaRPr lang="en-US" sz="2000" dirty="0" smtClean="0"/>
          </a:p>
          <a:p>
            <a:pPr>
              <a:buNone/>
            </a:pPr>
            <a:endParaRPr lang="en-US" altLang="ja-JP" sz="2200" dirty="0" smtClean="0"/>
          </a:p>
          <a:p>
            <a:pPr lvl="1"/>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t>PAC Framework Document/Call for contribution	         Jan. </a:t>
            </a:r>
            <a:r>
              <a:rPr lang="en-US" altLang="ko-KR" sz="2000" dirty="0" smtClean="0"/>
              <a:t>14</a:t>
            </a:r>
            <a:endParaRPr lang="en-US" altLang="ko-KR" sz="2000" dirty="0" smtClean="0"/>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29358</TotalTime>
  <Words>702</Words>
  <Application>Microsoft Office PowerPoint</Application>
  <PresentationFormat>화면 슬라이드 쇼(4:3)</PresentationFormat>
  <Paragraphs>141</Paragraphs>
  <Slides>11</Slides>
  <Notes>7</Notes>
  <HiddenSlides>0</HiddenSlides>
  <MMClips>0</MMClips>
  <ScaleCrop>false</ScaleCrop>
  <HeadingPairs>
    <vt:vector size="4" baseType="variant">
      <vt:variant>
        <vt:lpstr>테마</vt:lpstr>
      </vt:variant>
      <vt:variant>
        <vt:i4>2</vt:i4>
      </vt:variant>
      <vt:variant>
        <vt:lpstr>슬라이드 제목</vt:lpstr>
      </vt:variant>
      <vt:variant>
        <vt:i4>11</vt:i4>
      </vt:variant>
    </vt:vector>
  </HeadingPairs>
  <TitlesOfParts>
    <vt:vector size="13" baseType="lpstr">
      <vt:lpstr>Blank Presentation</vt:lpstr>
      <vt:lpstr>Custom Design</vt:lpstr>
      <vt:lpstr>슬라이드 1</vt:lpstr>
      <vt:lpstr>TG8 PAC Closing Report</vt:lpstr>
      <vt:lpstr>Meeting Objectives</vt:lpstr>
      <vt:lpstr>Achievements</vt:lpstr>
      <vt:lpstr>Achievements (cont)</vt:lpstr>
      <vt:lpstr>Achievements (cont)</vt:lpstr>
      <vt:lpstr>Plan for January Meeting</vt:lpstr>
      <vt:lpstr>Schedule of Teleconference</vt:lpstr>
      <vt:lpstr>Timeline</vt:lpstr>
      <vt:lpstr>TG8 PAC Officers </vt:lpstr>
      <vt:lpstr> Thank you!</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suhwook.kim</cp:lastModifiedBy>
  <cp:revision>982</cp:revision>
  <cp:lastPrinted>1998-02-10T13:28:06Z</cp:lastPrinted>
  <dcterms:created xsi:type="dcterms:W3CDTF">1999-11-08T18:59:45Z</dcterms:created>
  <dcterms:modified xsi:type="dcterms:W3CDTF">2013-11-14T22:14:58Z</dcterms:modified>
</cp:coreProperties>
</file>