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0" r:id="rId3"/>
    <p:sldId id="265" r:id="rId4"/>
    <p:sldId id="261" r:id="rId5"/>
    <p:sldId id="262" r:id="rId6"/>
    <p:sldId id="264" r:id="rId7"/>
    <p:sldId id="266" r:id="rId8"/>
    <p:sldId id="263" r:id="rId9"/>
    <p:sldId id="26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5" d="100"/>
          <a:sy n="75" d="100"/>
        </p:scale>
        <p:origin x="-276" y="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November 2013</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November 2013</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November 2013</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November 2013</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&lt;#&gt;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a:t>
            </a:r>
            <a:r>
              <a:rPr lang="en-US" altLang="ja-JP" sz="1400" b="1" dirty="0" smtClean="0">
                <a:ea typeface="ＭＳ Ｐゴシック" charset="-128"/>
              </a:rPr>
              <a:t>13-0717-01-0sru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November 2013</a:t>
            </a:r>
            <a:endParaRPr lang="en-US" altLang="ja-JP" dirty="0"/>
          </a:p>
        </p:txBody>
      </p:sp>
      <p:sp>
        <p:nvSpPr>
          <p:cNvPr id="5" name="フッター プレースホルダ 2"/>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Closing report for November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[14 November,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[SG </a:t>
            </a:r>
            <a:r>
              <a:rPr lang="en-US" altLang="ja-JP" sz="1600" dirty="0" smtClean="0">
                <a:latin typeface="Times New Roman" pitchFamily="16" charset="0"/>
                <a:ea typeface="ＭＳ Ｐゴシック" pitchFamily="50" charset="-128"/>
              </a:rPr>
              <a:t>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November 2013 at Dallas, TX</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dirty="0" smtClean="0"/>
              <a:t>November 2013</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Dallas, TX</a:t>
            </a:r>
            <a:br>
              <a:rPr lang="en-US" altLang="ja-JP" dirty="0" smtClean="0">
                <a:ea typeface="ＭＳ Ｐゴシック" pitchFamily="50" charset="-128"/>
              </a:rPr>
            </a:br>
            <a:r>
              <a:rPr lang="en-US" altLang="ja-JP" dirty="0" smtClean="0">
                <a:ea typeface="ＭＳ Ｐゴシック" pitchFamily="50" charset="-128"/>
              </a:rPr>
              <a:t>November 14, 2013</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pPr>
              <a:buFont typeface="Arial" pitchFamily="34" charset="0"/>
              <a:buChar char="•"/>
            </a:pPr>
            <a:r>
              <a:rPr lang="en-GB" altLang="ja-JP" sz="2000" dirty="0" smtClean="0"/>
              <a:t>PAR and 5C creation				November 2013</a:t>
            </a:r>
          </a:p>
          <a:p>
            <a:pPr>
              <a:buFont typeface="Arial" pitchFamily="34" charset="0"/>
              <a:buChar char="•"/>
            </a:pPr>
            <a:r>
              <a:rPr lang="en-GB" altLang="ja-JP" sz="2000" dirty="0" smtClean="0"/>
              <a:t>PAR submission to WG			January 2014</a:t>
            </a:r>
          </a:p>
          <a:p>
            <a:pPr>
              <a:buFont typeface="Arial" pitchFamily="34" charset="0"/>
              <a:buChar char="•"/>
            </a:pPr>
            <a:r>
              <a:rPr lang="en-GB" altLang="ja-JP" sz="2000" dirty="0" smtClean="0"/>
              <a:t>PAR review and submission to NesCom	March 2014</a:t>
            </a:r>
          </a:p>
          <a:p>
            <a:endParaRPr kumimoji="1" lang="ja-JP" altLang="en-US" dirty="0"/>
          </a:p>
        </p:txBody>
      </p:sp>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ln/>
        </p:spPr>
        <p:txBody>
          <a:bodyPr>
            <a:normAutofit fontScale="85000" lnSpcReduction="20000"/>
          </a:bodyPr>
          <a:lstStyle/>
          <a:p>
            <a:r>
              <a:rPr lang="en-US" altLang="ja-JP" sz="2800" dirty="0" smtClean="0"/>
              <a:t>SG SRU meeting call to order</a:t>
            </a:r>
          </a:p>
          <a:p>
            <a:r>
              <a:rPr lang="en-US" altLang="ja-JP" sz="2800" dirty="0" smtClean="0"/>
              <a:t>Call for essential patents and policies &amp; procedures reminder </a:t>
            </a:r>
          </a:p>
          <a:p>
            <a:r>
              <a:rPr lang="en-US" altLang="ja-JP" sz="2800" dirty="0" smtClean="0"/>
              <a:t>Approve meeting minutes</a:t>
            </a:r>
          </a:p>
          <a:p>
            <a:r>
              <a:rPr lang="en-US" altLang="ja-JP" sz="2800" dirty="0" smtClean="0"/>
              <a:t>Presentations</a:t>
            </a:r>
          </a:p>
          <a:p>
            <a:r>
              <a:rPr lang="en-US" altLang="ja-JP" sz="2800" dirty="0" smtClean="0"/>
              <a:t>Discuss PAR, 5C and Timeline</a:t>
            </a:r>
          </a:p>
          <a:p>
            <a:r>
              <a:rPr lang="en-US" altLang="ja-JP" sz="2800" dirty="0" smtClean="0"/>
              <a:t>Creation of SRU HP</a:t>
            </a:r>
          </a:p>
          <a:p>
            <a:r>
              <a:rPr lang="en-US" altLang="ja-JP" sz="2800" dirty="0" smtClean="0"/>
              <a:t>SG SRU extension requests</a:t>
            </a:r>
          </a:p>
          <a:p>
            <a:r>
              <a:rPr lang="en-US" altLang="ja-JP" sz="2800" dirty="0" smtClean="0"/>
              <a:t>Plan for January meeting and schedule Telecon times</a:t>
            </a:r>
          </a:p>
          <a:p>
            <a:r>
              <a:rPr lang="en-US" altLang="ja-JP" sz="2800" dirty="0" smtClean="0">
                <a:ea typeface="ＭＳ Ｐゴシック" pitchFamily="50" charset="-128"/>
              </a:rPr>
              <a:t>Report on progress to WG</a:t>
            </a: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1772816"/>
            <a:ext cx="7772400" cy="4680520"/>
          </a:xfrm>
        </p:spPr>
        <p:txBody>
          <a:bodyPr>
            <a:normAutofit/>
          </a:bodyPr>
          <a:lstStyle/>
          <a:p>
            <a:pPr>
              <a:lnSpc>
                <a:spcPct val="80000"/>
              </a:lnSpc>
            </a:pPr>
            <a:r>
              <a:rPr lang="en-US" altLang="ja-JP" sz="2400" dirty="0" smtClean="0">
                <a:ea typeface="ＭＳ Ｐゴシック" pitchFamily="50" charset="-128"/>
              </a:rPr>
              <a:t>Meeting </a:t>
            </a:r>
            <a:r>
              <a:rPr lang="en-US" altLang="ko-KR" sz="2400" dirty="0" smtClean="0">
                <a:ea typeface="굴림" pitchFamily="34" charset="-127"/>
              </a:rPr>
              <a:t>was called to order 12 November at 13:30 and finished at 15:30.</a:t>
            </a:r>
          </a:p>
          <a:p>
            <a:pPr lvl="1">
              <a:lnSpc>
                <a:spcPct val="80000"/>
              </a:lnSpc>
            </a:pPr>
            <a:r>
              <a:rPr lang="en-US" altLang="ja-JP" sz="2000" dirty="0" smtClean="0">
                <a:ea typeface="ＭＳ Ｐゴシック" pitchFamily="50" charset="-128"/>
              </a:rPr>
              <a:t>22 Attendees</a:t>
            </a:r>
          </a:p>
          <a:p>
            <a:pPr lvl="1">
              <a:lnSpc>
                <a:spcPct val="80000"/>
              </a:lnSpc>
            </a:pPr>
            <a:r>
              <a:rPr lang="en-US" altLang="ja-JP" sz="2000" dirty="0" smtClean="0">
                <a:ea typeface="ＭＳ Ｐゴシック" pitchFamily="50" charset="-128"/>
              </a:rPr>
              <a:t>Approve meeting agenda (15-13-0617)</a:t>
            </a:r>
          </a:p>
          <a:p>
            <a:pPr lvl="1">
              <a:lnSpc>
                <a:spcPct val="80000"/>
              </a:lnSpc>
            </a:pPr>
            <a:r>
              <a:rPr lang="en-US" altLang="ja-JP" sz="2000" dirty="0" smtClean="0">
                <a:ea typeface="ＭＳ Ｐゴシック" pitchFamily="50" charset="-128"/>
              </a:rPr>
              <a:t>Approve meeting minutes </a:t>
            </a:r>
          </a:p>
          <a:p>
            <a:pPr lvl="2"/>
            <a:r>
              <a:rPr lang="en-US" altLang="ja-JP" sz="2000" dirty="0" smtClean="0"/>
              <a:t>SG SRU September 2013 Meeting Minutes(15-13-0603)</a:t>
            </a:r>
          </a:p>
          <a:p>
            <a:pPr lvl="2"/>
            <a:r>
              <a:rPr lang="en-US" altLang="ja-JP" sz="2000" dirty="0" smtClean="0"/>
              <a:t>SG SRU Teleconference Minutes for October 2013(15-13-0614)</a:t>
            </a:r>
          </a:p>
          <a:p>
            <a:pPr lvl="1">
              <a:lnSpc>
                <a:spcPct val="80000"/>
              </a:lnSpc>
            </a:pPr>
            <a:r>
              <a:rPr lang="en-US" altLang="ja-JP" sz="2000" dirty="0" smtClean="0">
                <a:ea typeface="ＭＳ Ｐゴシック" pitchFamily="50" charset="-128"/>
              </a:rPr>
              <a:t>Heard presentation.</a:t>
            </a:r>
          </a:p>
          <a:p>
            <a:pPr lvl="2"/>
            <a:r>
              <a:rPr lang="en-US" altLang="ja-JP" sz="2000" dirty="0" smtClean="0"/>
              <a:t>Wireless coexistence for industrial automation(15-13-655) by Ludwig Winkel </a:t>
            </a: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628800"/>
            <a:ext cx="7772400" cy="4752528"/>
          </a:xfrm>
        </p:spPr>
        <p:txBody>
          <a:bodyPr>
            <a:noAutofit/>
          </a:bodyPr>
          <a:lstStyle/>
          <a:p>
            <a:pPr>
              <a:lnSpc>
                <a:spcPct val="80000"/>
              </a:lnSpc>
            </a:pPr>
            <a:r>
              <a:rPr lang="en-US" altLang="ja-JP" sz="2000" dirty="0" smtClean="0">
                <a:ea typeface="ＭＳ Ｐゴシック" pitchFamily="50" charset="-128"/>
              </a:rPr>
              <a:t>Meeting </a:t>
            </a:r>
            <a:r>
              <a:rPr lang="en-US" altLang="ko-KR" sz="2000" dirty="0" smtClean="0">
                <a:ea typeface="굴림" pitchFamily="34" charset="-127"/>
              </a:rPr>
              <a:t>was called to order 14 November at 8:10 and finished at 10:00.</a:t>
            </a:r>
          </a:p>
          <a:p>
            <a:pPr lvl="1">
              <a:lnSpc>
                <a:spcPct val="80000"/>
              </a:lnSpc>
            </a:pPr>
            <a:r>
              <a:rPr lang="en-US" altLang="ja-JP" sz="1800" dirty="0" smtClean="0">
                <a:ea typeface="ＭＳ Ｐゴシック" pitchFamily="50" charset="-128"/>
              </a:rPr>
              <a:t>10 Attendees</a:t>
            </a:r>
          </a:p>
          <a:p>
            <a:pPr lvl="1">
              <a:lnSpc>
                <a:spcPct val="80000"/>
              </a:lnSpc>
            </a:pPr>
            <a:r>
              <a:rPr lang="en-US" altLang="ja-JP" sz="1800" dirty="0" smtClean="0"/>
              <a:t>Heard two presentations</a:t>
            </a:r>
          </a:p>
          <a:p>
            <a:pPr lvl="2">
              <a:lnSpc>
                <a:spcPct val="80000"/>
              </a:lnSpc>
            </a:pPr>
            <a:r>
              <a:rPr lang="en-US" altLang="ja-JP" sz="1600" dirty="0" smtClean="0"/>
              <a:t>Additional usecase of temporal industrial network deployment (15-13-654) by Shusaku Shimada</a:t>
            </a:r>
          </a:p>
          <a:p>
            <a:pPr lvl="2">
              <a:lnSpc>
                <a:spcPct val="80000"/>
              </a:lnSpc>
            </a:pPr>
            <a:r>
              <a:rPr lang="en-US" altLang="ja-JP" sz="1600" dirty="0" smtClean="0"/>
              <a:t>Simulation Methodology for SRU(15-13-660) by Takashi Yamamoto</a:t>
            </a:r>
          </a:p>
          <a:p>
            <a:pPr lvl="1">
              <a:lnSpc>
                <a:spcPct val="80000"/>
              </a:lnSpc>
            </a:pPr>
            <a:r>
              <a:rPr lang="en-US" altLang="ja-JP" sz="1800" dirty="0" smtClean="0"/>
              <a:t>Review working 5C document</a:t>
            </a:r>
          </a:p>
          <a:p>
            <a:pPr lvl="2"/>
            <a:r>
              <a:rPr lang="en-US" altLang="ja-JP" sz="1600" dirty="0" smtClean="0"/>
              <a:t>SRU Working draft 5C(15-13-616) by </a:t>
            </a:r>
            <a:r>
              <a:rPr lang="en-US" altLang="ja-JP" sz="1600" dirty="0" err="1" smtClean="0"/>
              <a:t>Masa</a:t>
            </a:r>
            <a:r>
              <a:rPr lang="en-US" altLang="ja-JP" sz="1600" dirty="0" smtClean="0"/>
              <a:t> </a:t>
            </a:r>
            <a:r>
              <a:rPr lang="en-US" altLang="ja-JP" sz="1600" dirty="0" err="1" smtClean="0"/>
              <a:t>Ariyoshi</a:t>
            </a:r>
            <a:endParaRPr lang="en-US" altLang="ja-JP" sz="1600" dirty="0" smtClean="0"/>
          </a:p>
          <a:p>
            <a:pPr lvl="2"/>
            <a:r>
              <a:rPr lang="en-US" altLang="ja-JP" sz="1600" dirty="0" smtClean="0"/>
              <a:t>Update proposal on the draft 5C(15-13-638) by </a:t>
            </a:r>
            <a:r>
              <a:rPr lang="en-US" altLang="ja-JP" sz="1600" dirty="0" err="1" smtClean="0"/>
              <a:t>Masa</a:t>
            </a:r>
            <a:r>
              <a:rPr lang="en-US" altLang="ja-JP" sz="1600" dirty="0" smtClean="0"/>
              <a:t> </a:t>
            </a:r>
            <a:r>
              <a:rPr lang="en-US" altLang="ja-JP" sz="1600" dirty="0" err="1" smtClean="0"/>
              <a:t>Ariyoshi</a:t>
            </a:r>
            <a:endParaRPr lang="en-US" altLang="ja-JP" dirty="0" smtClean="0">
              <a:ea typeface="ＭＳ Ｐゴシック" pitchFamily="50" charset="-128"/>
            </a:endParaRPr>
          </a:p>
          <a:p>
            <a:pPr>
              <a:lnSpc>
                <a:spcPct val="80000"/>
              </a:lnSpc>
            </a:pPr>
            <a:r>
              <a:rPr lang="en-US" altLang="ja-JP" sz="2000" dirty="0" smtClean="0">
                <a:ea typeface="ＭＳ Ｐゴシック" pitchFamily="50" charset="-128"/>
              </a:rPr>
              <a:t>Meeting </a:t>
            </a:r>
            <a:r>
              <a:rPr lang="en-US" altLang="ko-KR" sz="2000" dirty="0" smtClean="0">
                <a:ea typeface="굴림" pitchFamily="34" charset="-127"/>
              </a:rPr>
              <a:t>was called to order 14 November at 10:30 and finished at 12:10.</a:t>
            </a:r>
          </a:p>
          <a:p>
            <a:pPr lvl="1">
              <a:lnSpc>
                <a:spcPct val="80000"/>
              </a:lnSpc>
            </a:pPr>
            <a:r>
              <a:rPr lang="en-US" altLang="ja-JP" sz="1800" dirty="0" smtClean="0">
                <a:ea typeface="ＭＳ Ｐゴシック" pitchFamily="50" charset="-128"/>
              </a:rPr>
              <a:t>10 Attendees</a:t>
            </a:r>
          </a:p>
          <a:p>
            <a:pPr lvl="1">
              <a:lnSpc>
                <a:spcPct val="80000"/>
              </a:lnSpc>
            </a:pPr>
            <a:r>
              <a:rPr lang="en-US" altLang="ja-JP" sz="1800" dirty="0" smtClean="0"/>
              <a:t>Developed working PAR document</a:t>
            </a:r>
          </a:p>
          <a:p>
            <a:pPr lvl="2">
              <a:lnSpc>
                <a:spcPct val="80000"/>
              </a:lnSpc>
            </a:pPr>
            <a:r>
              <a:rPr lang="en-US" altLang="ja-JP" sz="1600" dirty="0" smtClean="0"/>
              <a:t>SRU Working draft PAR(15-13-615) by Shoichi Kitazawa</a:t>
            </a:r>
          </a:p>
          <a:p>
            <a:pPr lvl="1"/>
            <a:r>
              <a:rPr lang="en-US" altLang="ja-JP" sz="1800" dirty="0" smtClean="0">
                <a:ea typeface="ＭＳ Ｐゴシック" pitchFamily="50" charset="-128"/>
              </a:rPr>
              <a:t>Teleconference schedule </a:t>
            </a:r>
          </a:p>
        </p:txBody>
      </p:sp>
      <p:sp>
        <p:nvSpPr>
          <p:cNvPr id="3" name="タイトル 2"/>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a:lnSpc>
                <a:spcPct val="80000"/>
              </a:lnSpc>
            </a:pPr>
            <a:r>
              <a:rPr lang="en-US" altLang="ja-JP" sz="2800" dirty="0" smtClean="0"/>
              <a:t>2</a:t>
            </a:r>
            <a:r>
              <a:rPr lang="en-US" altLang="ja-JP" sz="2800" baseline="30000" dirty="0" smtClean="0"/>
              <a:t>nd</a:t>
            </a:r>
            <a:r>
              <a:rPr lang="en-US" altLang="ja-JP" sz="2800" dirty="0" smtClean="0"/>
              <a:t> Dec. 		2:00ET, 7:00UTC, 16:00JST</a:t>
            </a:r>
          </a:p>
          <a:p>
            <a:pPr>
              <a:lnSpc>
                <a:spcPct val="80000"/>
              </a:lnSpc>
            </a:pPr>
            <a:r>
              <a:rPr lang="en-US" altLang="ja-JP" sz="2800" dirty="0" smtClean="0"/>
              <a:t>18</a:t>
            </a:r>
            <a:r>
              <a:rPr lang="en-US" altLang="ja-JP" sz="2800" baseline="30000" dirty="0" smtClean="0"/>
              <a:t>th</a:t>
            </a:r>
            <a:r>
              <a:rPr lang="en-US" altLang="ja-JP" sz="2800" dirty="0" smtClean="0"/>
              <a:t> Dec.		2:00ET, 7:00UTC, 16:00JST</a:t>
            </a:r>
          </a:p>
          <a:p>
            <a:pPr>
              <a:lnSpc>
                <a:spcPct val="80000"/>
              </a:lnSpc>
            </a:pPr>
            <a:r>
              <a:rPr lang="en-US" altLang="ja-JP" sz="2800" dirty="0" smtClean="0"/>
              <a:t>9</a:t>
            </a:r>
            <a:r>
              <a:rPr lang="en-US" altLang="ja-JP" sz="2800" baseline="30000" dirty="0" smtClean="0"/>
              <a:t>th</a:t>
            </a:r>
            <a:r>
              <a:rPr lang="en-US" altLang="ja-JP" sz="2800" dirty="0" smtClean="0"/>
              <a:t> Jan.		2:00ET, 7:00UTC, 16:00JST</a:t>
            </a:r>
          </a:p>
          <a:p>
            <a:pPr>
              <a:lnSpc>
                <a:spcPct val="80000"/>
              </a:lnSpc>
            </a:pPr>
            <a:endParaRPr lang="en-US" altLang="ja-JP" sz="2800" dirty="0" smtClean="0"/>
          </a:p>
          <a:p>
            <a:pPr>
              <a:lnSpc>
                <a:spcPct val="80000"/>
              </a:lnSpc>
            </a:pPr>
            <a:r>
              <a:rPr lang="en-US" altLang="ja-JP" sz="2800" dirty="0" smtClean="0"/>
              <a:t>The chair will prepare GoToMeeting. More detail will be notify via SRU reflector.</a:t>
            </a:r>
          </a:p>
          <a:p>
            <a:pPr>
              <a:lnSpc>
                <a:spcPct val="80000"/>
              </a:lnSpc>
            </a:pPr>
            <a:endParaRPr lang="en-US" altLang="ja-JP" sz="2800" dirty="0" smtClean="0"/>
          </a:p>
        </p:txBody>
      </p:sp>
      <p:sp>
        <p:nvSpPr>
          <p:cNvPr id="3" name="タイトル 2"/>
          <p:cNvSpPr>
            <a:spLocks noGrp="1"/>
          </p:cNvSpPr>
          <p:nvPr>
            <p:ph type="title"/>
          </p:nvPr>
        </p:nvSpPr>
        <p:spPr/>
        <p:txBody>
          <a:bodyPr/>
          <a:lstStyle/>
          <a:p>
            <a:r>
              <a:rPr lang="en-US" altLang="ja-JP" dirty="0" smtClean="0">
                <a:ea typeface="ＭＳ Ｐゴシック" pitchFamily="50" charset="-128"/>
              </a:rPr>
              <a:t>Teleconference Schedule</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3 meeting slot.</a:t>
            </a:r>
          </a:p>
          <a:p>
            <a:pPr lvl="1"/>
            <a:r>
              <a:rPr lang="en-US" altLang="ja-JP" sz="2400" dirty="0" smtClean="0"/>
              <a:t>Hearing presentations.</a:t>
            </a:r>
          </a:p>
          <a:p>
            <a:pPr lvl="1"/>
            <a:r>
              <a:rPr lang="en-US" altLang="ja-JP" sz="2400" dirty="0" smtClean="0"/>
              <a:t>Finalizing the PAR and 5C document and submit to WG.</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Plans for January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8</a:t>
            </a:fld>
            <a:endParaRPr lang="en-US" altLang="ja-JP" dirty="0"/>
          </a:p>
        </p:txBody>
      </p:sp>
      <p:sp>
        <p:nvSpPr>
          <p:cNvPr id="4" name="日付プレースホルダ 3"/>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marL="0" indent="0">
              <a:buNone/>
            </a:pPr>
            <a:r>
              <a:rPr lang="en-US" altLang="ja-JP" sz="2800" dirty="0" smtClean="0"/>
              <a:t>Motion: </a:t>
            </a:r>
            <a:r>
              <a:rPr lang="en-US" altLang="ja-JP" sz="2800" i="1" dirty="0" smtClean="0"/>
              <a:t>that the 802.15 Working Group seeks approval from the 802 EC to extend the study group in 802.15 to develop the PAR and 5c documents for </a:t>
            </a:r>
            <a:r>
              <a:rPr lang="en-US" altLang="ja-JP" sz="2800" i="1" dirty="0" smtClean="0"/>
              <a:t>SRU</a:t>
            </a:r>
          </a:p>
          <a:p>
            <a:pPr>
              <a:buNone/>
            </a:pPr>
            <a:endParaRPr lang="en-US" altLang="ja-JP" sz="2800" dirty="0" smtClean="0"/>
          </a:p>
          <a:p>
            <a:pPr>
              <a:buNone/>
            </a:pPr>
            <a:r>
              <a:rPr lang="en-US" altLang="ja-JP" sz="2800" dirty="0" smtClean="0"/>
              <a:t>Moved by  </a:t>
            </a:r>
            <a:r>
              <a:rPr lang="ja-JP" altLang="en-US" sz="2800" dirty="0" smtClean="0"/>
              <a:t>　　　　　</a:t>
            </a:r>
            <a:r>
              <a:rPr lang="en-US" altLang="ja-JP" sz="2800" dirty="0" smtClean="0"/>
              <a:t>seconded by </a:t>
            </a:r>
          </a:p>
          <a:p>
            <a:endParaRPr kumimoji="1" lang="ja-JP" altLang="en-US" sz="2800" dirty="0"/>
          </a:p>
        </p:txBody>
      </p:sp>
      <p:sp>
        <p:nvSpPr>
          <p:cNvPr id="3" name="タイトル 2"/>
          <p:cNvSpPr>
            <a:spLocks noGrp="1"/>
          </p:cNvSpPr>
          <p:nvPr>
            <p:ph type="title"/>
          </p:nvPr>
        </p:nvSpPr>
        <p:spPr/>
        <p:txBody>
          <a:bodyPr/>
          <a:lstStyle/>
          <a:p>
            <a:r>
              <a:rPr lang="de-DE" altLang="ja-JP" dirty="0" smtClean="0"/>
              <a:t>Motion to extend the SG SRU</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November 2013</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165</TotalTime>
  <Words>352</Words>
  <Application>Microsoft Office PowerPoint</Application>
  <PresentationFormat>画面に合わせる (4:3)</PresentationFormat>
  <Paragraphs>97</Paragraphs>
  <Slides>9</Slides>
  <Notes>1</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スライド 1</vt:lpstr>
      <vt:lpstr>IEEE 802.15 SG SRU   Closing report   Dallas, TX November 14, 2013</vt:lpstr>
      <vt:lpstr>Timeline</vt:lpstr>
      <vt:lpstr>Agenda items for the week</vt:lpstr>
      <vt:lpstr>Accomplishment for the meeting</vt:lpstr>
      <vt:lpstr>Accomplishment for the meeting</vt:lpstr>
      <vt:lpstr>Teleconference Schedule</vt:lpstr>
      <vt:lpstr>Plans for January Meeting</vt:lpstr>
      <vt:lpstr>Motion to extend the SG SRU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November 2013</dc:title>
  <dc:subject>IEEE 802.15 &lt;subject&gt;</dc:subject>
  <dc:creator>kitazawa</dc:creator>
  <dc:description>13-0717-00-0sru</dc:description>
  <cp:lastModifiedBy>kitazawa</cp:lastModifiedBy>
  <cp:revision>4</cp:revision>
  <cp:lastPrinted>1998-02-10T13:28:06Z</cp:lastPrinted>
  <dcterms:created xsi:type="dcterms:W3CDTF">2013-09-18T06:18:22Z</dcterms:created>
  <dcterms:modified xsi:type="dcterms:W3CDTF">2013-11-14T23:22:46Z</dcterms:modified>
</cp:coreProperties>
</file>