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66" r:id="rId3"/>
    <p:sldId id="272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99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15-13/0714r0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90-04-0000-draft-submission-to-the-fcc-in-support-of-the-ieee-usa-petition-for-rules-above-95-ghz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115-01-0000-proposed-draft-update-of-wirelessman-advanced-rit-toward-revision-2-of-rec-itu-r-m-2012-meeting-y-notificatio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November 14,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014313"/>
              </p:ext>
            </p:extLst>
          </p:nvPr>
        </p:nvGraphicFramePr>
        <p:xfrm>
          <a:off x="512763" y="2160588"/>
          <a:ext cx="8147050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5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160588"/>
                        <a:ext cx="8147050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November 2013 Plenary Meeting at the Hyatt Regency, Dallas.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b="0" dirty="0" smtClean="0"/>
              <a:t>The RR-TAG approved the following </a:t>
            </a:r>
            <a:r>
              <a:rPr lang="en-US" sz="2000" b="0" dirty="0" smtClean="0"/>
              <a:t>document for </a:t>
            </a:r>
            <a:r>
              <a:rPr lang="en-US" dirty="0" smtClean="0"/>
              <a:t>EC review at </a:t>
            </a:r>
            <a:r>
              <a:rPr lang="en-US" dirty="0"/>
              <a:t>the closing plenary </a:t>
            </a:r>
            <a:r>
              <a:rPr lang="en-US" dirty="0" smtClean="0"/>
              <a:t>and, pending approval, submission to </a:t>
            </a:r>
            <a:r>
              <a:rPr lang="en-US" dirty="0"/>
              <a:t>the FCC</a:t>
            </a:r>
            <a:r>
              <a:rPr lang="en-US" dirty="0" smtClean="0"/>
              <a:t>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submission to the FCC in support of the IEEE USA petition for rules above 95 GHz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2"/>
              </a:rPr>
              <a:t>18-13/90r4</a:t>
            </a:r>
            <a:r>
              <a:rPr lang="en-US" sz="1600" dirty="0" smtClean="0"/>
              <a:t>.</a:t>
            </a: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 </a:t>
            </a:r>
            <a:r>
              <a:rPr lang="en-US" sz="2000" b="0" dirty="0" smtClean="0"/>
              <a:t>for EC review in the EC closing plenary </a:t>
            </a:r>
            <a:r>
              <a:rPr lang="en-US" sz="2000" b="0" dirty="0" smtClean="0"/>
              <a:t>and, pending approval, </a:t>
            </a:r>
            <a:r>
              <a:rPr lang="en-US" sz="2000" b="0" dirty="0" smtClean="0"/>
              <a:t>submission to ITU-R: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Proposed Draft: Update of </a:t>
            </a:r>
            <a:r>
              <a:rPr lang="en-US" sz="1600" dirty="0" err="1"/>
              <a:t>WirelessMAN</a:t>
            </a:r>
            <a:r>
              <a:rPr lang="en-US" sz="1600" dirty="0"/>
              <a:t>-Advanced RIT toward Revision 2 of Rec. ITU-R M.2012 (Meeting Y Notification</a:t>
            </a:r>
            <a:r>
              <a:rPr lang="en-US" sz="1600" dirty="0" smtClean="0"/>
              <a:t>), </a:t>
            </a:r>
            <a:r>
              <a:rPr lang="en-US" sz="1600" b="1" dirty="0" smtClean="0">
                <a:solidFill>
                  <a:srgbClr val="FF0000"/>
                </a:solidFill>
                <a:hlinkClick r:id="rId2"/>
              </a:rPr>
              <a:t>18-13/115r1</a:t>
            </a:r>
            <a:r>
              <a:rPr lang="en-US" sz="1600" b="1" dirty="0" smtClean="0"/>
              <a:t>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784</TotalTime>
  <Words>251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Report from 802.18</vt:lpstr>
      <vt:lpstr>Overview</vt:lpstr>
      <vt:lpstr>FCC Documents Approved</vt:lpstr>
      <vt:lpstr>ITU-R Documents Approved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keywords>July 2013</cp:keywords>
  <cp:lastModifiedBy>John Notor</cp:lastModifiedBy>
  <cp:revision>248</cp:revision>
  <cp:lastPrinted>2012-05-17T14:33:36Z</cp:lastPrinted>
  <dcterms:created xsi:type="dcterms:W3CDTF">2012-05-17T18:49:07Z</dcterms:created>
  <dcterms:modified xsi:type="dcterms:W3CDTF">2013-11-14T18:48:39Z</dcterms:modified>
</cp:coreProperties>
</file>