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77" r:id="rId4"/>
    <p:sldId id="276" r:id="rId5"/>
    <p:sldId id="296" r:id="rId6"/>
    <p:sldId id="297" r:id="rId7"/>
    <p:sldId id="298" r:id="rId8"/>
    <p:sldId id="295" r:id="rId9"/>
    <p:sldId id="29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4" d="100"/>
          <a:sy n="74" d="100"/>
        </p:scale>
        <p:origin x="-294"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802-15-13-0713-01-004p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a:t>
            </a:r>
            <a:r>
              <a:rPr lang="en-US" sz="1600" dirty="0">
                <a:solidFill>
                  <a:srgbClr val="FF0000"/>
                </a:solidFill>
              </a:rPr>
              <a:t>Task Group </a:t>
            </a:r>
            <a:r>
              <a:rPr lang="en-US" sz="1600" dirty="0" smtClean="0">
                <a:solidFill>
                  <a:srgbClr val="FF0000"/>
                </a:solidFill>
              </a:rPr>
              <a:t>Closing Report</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14 November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smtClean="0">
                <a:ea typeface="ＭＳ Ｐゴシック" charset="0"/>
              </a:rPr>
              <a:t>Closing 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15.4p Session Objectives</a:t>
            </a:r>
            <a:endParaRPr lang="en-US" dirty="0"/>
          </a:p>
        </p:txBody>
      </p:sp>
      <p:sp>
        <p:nvSpPr>
          <p:cNvPr id="5123" name="Content Placeholder 2"/>
          <p:cNvSpPr>
            <a:spLocks noGrp="1"/>
          </p:cNvSpPr>
          <p:nvPr>
            <p:ph idx="1"/>
          </p:nvPr>
        </p:nvSpPr>
        <p:spPr/>
        <p:txBody>
          <a:bodyPr/>
          <a:lstStyle/>
          <a:p>
            <a:r>
              <a:rPr lang="en-US" dirty="0" smtClean="0"/>
              <a:t>Begin 2</a:t>
            </a:r>
            <a:r>
              <a:rPr lang="en-US" baseline="30000" dirty="0" smtClean="0"/>
              <a:t>nd</a:t>
            </a:r>
            <a:r>
              <a:rPr lang="en-US" dirty="0" smtClean="0"/>
              <a:t> </a:t>
            </a:r>
            <a:r>
              <a:rPr lang="en-US" dirty="0" err="1" smtClean="0"/>
              <a:t>recirc</a:t>
            </a:r>
            <a:r>
              <a:rPr lang="en-US" dirty="0" smtClean="0"/>
              <a:t> with exactly 1 change</a:t>
            </a:r>
          </a:p>
          <a:p>
            <a:r>
              <a:rPr lang="en-US" dirty="0" smtClean="0"/>
              <a:t>Consult with remaining 2 NO voters to see what is required to change their votes to YES</a:t>
            </a:r>
          </a:p>
          <a:p>
            <a:r>
              <a:rPr lang="en-US" dirty="0" smtClean="0"/>
              <a:t>Prepare what is required for EC conditional approval on Friday</a:t>
            </a:r>
            <a:endParaRPr lang="en-US" dirty="0"/>
          </a:p>
        </p:txBody>
      </p:sp>
      <p:sp>
        <p:nvSpPr>
          <p:cNvPr id="8" name="Date Placeholder 1"/>
          <p:cNvSpPr>
            <a:spLocks noGrp="1"/>
          </p:cNvSpPr>
          <p:nvPr>
            <p:ph type="dt" sz="quarter"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November 2013</a:t>
            </a:r>
            <a:endParaRPr lang="en-US" dirty="0" smtClean="0"/>
          </a:p>
        </p:txBody>
      </p:sp>
      <p:sp>
        <p:nvSpPr>
          <p:cNvPr id="5125"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p>
        </p:txBody>
      </p:sp>
      <p:sp>
        <p:nvSpPr>
          <p:cNvPr id="5126" name="Slide Number Placeholder 5"/>
          <p:cNvSpPr>
            <a:spLocks noGrp="1"/>
          </p:cNvSpPr>
          <p:nvPr>
            <p:ph type="sldNum" sz="quarter" idx="12"/>
          </p:nvPr>
        </p:nvSpPr>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34CD618C-ED28-4B11-816A-0258B9FEDA0C}"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4</a:t>
            </a:fld>
            <a:endParaRPr lang="en-US"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3790393"/>
              </p:ext>
            </p:extLst>
          </p:nvPr>
        </p:nvGraphicFramePr>
        <p:xfrm>
          <a:off x="914400" y="1752600"/>
          <a:ext cx="7315200" cy="42652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gridCol w="609600"/>
                <a:gridCol w="609600"/>
                <a:gridCol w="609600"/>
              </a:tblGrid>
              <a:tr h="200025">
                <a:tc gridSpan="4">
                  <a:txBody>
                    <a:bodyPr/>
                    <a:lstStyle/>
                    <a:p>
                      <a:pPr algn="l" fontAlgn="b"/>
                      <a:r>
                        <a:rPr lang="en-US" sz="1200" u="none" strike="noStrike">
                          <a:effectLst/>
                        </a:rPr>
                        <a:t>87TH IEEE 802.15 WPAN MEETING</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gridSpan="3">
                  <a:txBody>
                    <a:bodyPr/>
                    <a:lstStyle/>
                    <a:p>
                      <a:pPr algn="l" fontAlgn="b"/>
                      <a:r>
                        <a:rPr lang="en-US" sz="1200" u="none" strike="noStrike">
                          <a:effectLst/>
                        </a:rPr>
                        <a:t>15-13-0674-00-004p</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r>
              <a:tr h="200025">
                <a:tc gridSpan="3">
                  <a:txBody>
                    <a:bodyPr/>
                    <a:lstStyle/>
                    <a:p>
                      <a:pPr algn="l" fontAlgn="b"/>
                      <a:r>
                        <a:rPr lang="en-US" sz="1200" u="none" strike="noStrike">
                          <a:effectLst/>
                        </a:rPr>
                        <a:t>Hyatt Regency Dallas</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200" u="none" strike="noStrike">
                          <a:effectLst/>
                        </a:rPr>
                        <a:t>300 Reunion Boulevard, Dallas, Texas, 75207, USA</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Meeting Objectives / Session Focus - Comment Resolution</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Tuesday AM1 - Agenda/Objectives/Minutes/Do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Tuesday AM2 -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Tuesday PM1 -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Wednesday PM1 -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Wednesday PM2 - Closing, Next Steps and Schedule</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NOTE: Document Server is at</a:t>
                      </a:r>
                      <a:endParaRPr lang="en-US" sz="1100" b="1"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200" u="none" strike="noStrike">
                          <a:effectLst/>
                        </a:rPr>
                        <a:t>ftp://ieee:wireless@ftp.802wirelessworld.com/15/</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dirty="0">
                        <a:effectLst/>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Ballot Results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Sponsor ballot open / close: 7 Aug / 6 Sep</a:t>
            </a:r>
          </a:p>
          <a:p>
            <a:r>
              <a:rPr lang="en-US" dirty="0" smtClean="0"/>
              <a:t>81 eligible people in the voter pool</a:t>
            </a:r>
          </a:p>
          <a:p>
            <a:r>
              <a:rPr lang="en-US" dirty="0" smtClean="0"/>
              <a:t>72 returned ballots 88% – meets 75% requirement</a:t>
            </a:r>
          </a:p>
          <a:p>
            <a:r>
              <a:rPr lang="en-US" dirty="0" smtClean="0"/>
              <a:t>65 YES, 3 NO w/comments, 4 ABSTAIN (lack of time or lack of experience)</a:t>
            </a:r>
          </a:p>
          <a:p>
            <a:r>
              <a:rPr lang="en-US" dirty="0" smtClean="0"/>
              <a:t>364 comments total including 135 “must be satisfied” from the 3 NO voters</a:t>
            </a:r>
          </a:p>
          <a:p>
            <a:r>
              <a:rPr lang="en-US" dirty="0" smtClean="0"/>
              <a:t>Ballot Resolution Committee, reauthorized at Geneva, met regularly to resolve</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5</a:t>
            </a:fld>
            <a:endParaRPr lang="en-US"/>
          </a:p>
        </p:txBody>
      </p:sp>
    </p:spTree>
    <p:extLst>
      <p:ext uri="{BB962C8B-B14F-4D97-AF65-F5344CB8AC3E}">
        <p14:creationId xmlns:p14="http://schemas.microsoft.com/office/powerpoint/2010/main" val="979228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Sponsor Recirculation Ballot #1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Ballot open / close: 23 Oct / 4 Nov</a:t>
            </a:r>
          </a:p>
          <a:p>
            <a:r>
              <a:rPr lang="en-US" dirty="0" smtClean="0"/>
              <a:t>2 of 3 NOs converted to YES, no new NO, no new ABSTAIN</a:t>
            </a:r>
          </a:p>
          <a:p>
            <a:r>
              <a:rPr lang="en-US" dirty="0" smtClean="0"/>
              <a:t>1 comment total including 0 “must be satisfied”</a:t>
            </a:r>
          </a:p>
          <a:p>
            <a:r>
              <a:rPr lang="en-US" dirty="0" smtClean="0"/>
              <a:t>Single comment was accepted at Dallas and new </a:t>
            </a:r>
            <a:r>
              <a:rPr lang="en-US" dirty="0" err="1" smtClean="0"/>
              <a:t>recirc</a:t>
            </a:r>
            <a:r>
              <a:rPr lang="en-US" dirty="0" smtClean="0"/>
              <a:t> prepared</a:t>
            </a:r>
          </a:p>
          <a:p>
            <a:pPr lvl="1"/>
            <a:r>
              <a:rPr lang="en-US" dirty="0" smtClean="0"/>
              <a:t>Comment Resolution document is 15-13-0506-09-004p available at Mentor</a:t>
            </a:r>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B973466A-90C4-4832-A300-55DCE5069FD4}" type="slidenum">
              <a:rPr lang="en-US" smtClean="0"/>
              <a:pPr/>
              <a:t>6</a:t>
            </a:fld>
            <a:endParaRPr lang="en-US"/>
          </a:p>
        </p:txBody>
      </p:sp>
    </p:spTree>
    <p:extLst>
      <p:ext uri="{BB962C8B-B14F-4D97-AF65-F5344CB8AC3E}">
        <p14:creationId xmlns:p14="http://schemas.microsoft.com/office/powerpoint/2010/main" val="2617926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and Remaining Activities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Group moved and approved to submit the draft to WG for EC for </a:t>
            </a:r>
            <a:r>
              <a:rPr lang="en-US" dirty="0" err="1"/>
              <a:t>RevCom</a:t>
            </a:r>
            <a:r>
              <a:rPr lang="en-US" dirty="0"/>
              <a:t> submission</a:t>
            </a:r>
          </a:p>
          <a:p>
            <a:pPr lvl="1"/>
            <a:r>
              <a:rPr lang="en-US" i="1" dirty="0"/>
              <a:t>802.15.4p requests the WG to request conditional approval from the EC to submit the P802.15.4p draft amendment to </a:t>
            </a:r>
            <a:r>
              <a:rPr lang="en-US" i="1" dirty="0" err="1"/>
              <a:t>RevCom</a:t>
            </a:r>
            <a:r>
              <a:rPr lang="en-US" i="1" dirty="0"/>
              <a:t>.</a:t>
            </a:r>
            <a:r>
              <a:rPr lang="en-US" dirty="0"/>
              <a:t> </a:t>
            </a:r>
          </a:p>
          <a:p>
            <a:pPr lvl="2"/>
            <a:r>
              <a:rPr lang="en-US" dirty="0"/>
              <a:t>Moved: M </a:t>
            </a:r>
            <a:r>
              <a:rPr lang="en-US" dirty="0" smtClean="0"/>
              <a:t>Brown (M B Brown Consulting)</a:t>
            </a:r>
            <a:endParaRPr lang="en-US" dirty="0"/>
          </a:p>
          <a:p>
            <a:pPr lvl="2"/>
            <a:r>
              <a:rPr lang="en-US" dirty="0"/>
              <a:t>Seconded: B </a:t>
            </a:r>
            <a:r>
              <a:rPr lang="en-US" dirty="0" smtClean="0"/>
              <a:t>Rolfe (Blind </a:t>
            </a:r>
            <a:r>
              <a:rPr lang="en-US" smtClean="0"/>
              <a:t>Creek Associates)</a:t>
            </a:r>
            <a:endParaRPr lang="en-US" dirty="0"/>
          </a:p>
          <a:p>
            <a:pPr lvl="2"/>
            <a:r>
              <a:rPr lang="en-US" dirty="0"/>
              <a:t>Unanimous approval</a:t>
            </a:r>
          </a:p>
          <a:p>
            <a:r>
              <a:rPr lang="en-US" dirty="0" err="1" smtClean="0"/>
              <a:t>Recirc</a:t>
            </a:r>
            <a:r>
              <a:rPr lang="en-US" dirty="0" smtClean="0"/>
              <a:t> #2</a:t>
            </a:r>
          </a:p>
          <a:p>
            <a:pPr lvl="1"/>
            <a:r>
              <a:rPr lang="en-US" dirty="0" smtClean="0"/>
              <a:t>Open / Close: 13 Nov / 23 Nov</a:t>
            </a:r>
          </a:p>
          <a:p>
            <a:pPr lvl="1"/>
            <a:r>
              <a:rPr lang="en-US" dirty="0" smtClean="0"/>
              <a:t>Remaining NO vote immediately converted to YES</a:t>
            </a:r>
          </a:p>
          <a:p>
            <a:pPr lvl="1"/>
            <a:r>
              <a:rPr lang="en-US" dirty="0" smtClean="0"/>
              <a:t>Now 100% approval</a:t>
            </a:r>
            <a:endParaRPr lang="en-US" dirty="0"/>
          </a:p>
          <a:p>
            <a:pPr lvl="1"/>
            <a:r>
              <a:rPr lang="en-US" dirty="0" smtClean="0"/>
              <a:t>Expect no new issues to arise before close of </a:t>
            </a:r>
            <a:r>
              <a:rPr lang="en-US" dirty="0" err="1" smtClean="0"/>
              <a:t>recirc</a:t>
            </a:r>
            <a:endParaRPr lang="en-US" dirty="0" smtClean="0"/>
          </a:p>
          <a:p>
            <a:r>
              <a:rPr lang="en-US" dirty="0" err="1" smtClean="0"/>
              <a:t>Recirc</a:t>
            </a:r>
            <a:r>
              <a:rPr lang="en-US" dirty="0" smtClean="0"/>
              <a:t> #3 (final, if needed)</a:t>
            </a:r>
          </a:p>
          <a:p>
            <a:pPr lvl="1"/>
            <a:r>
              <a:rPr lang="en-US" dirty="0" smtClean="0"/>
              <a:t>Will Open / will Close: ~ 24 Nov / 4 Dec</a:t>
            </a:r>
          </a:p>
          <a:p>
            <a:r>
              <a:rPr lang="en-US" dirty="0" smtClean="0"/>
              <a:t>Finished draft standard on Dec 4</a:t>
            </a:r>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7</a:t>
            </a:fld>
            <a:endParaRPr lang="en-US"/>
          </a:p>
        </p:txBody>
      </p:sp>
    </p:spTree>
    <p:extLst>
      <p:ext uri="{BB962C8B-B14F-4D97-AF65-F5344CB8AC3E}">
        <p14:creationId xmlns:p14="http://schemas.microsoft.com/office/powerpoint/2010/main" val="110492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EC Conditional Approval		15 Nov 2013</a:t>
            </a:r>
          </a:p>
          <a:p>
            <a:pPr lvl="1"/>
            <a:r>
              <a:rPr lang="en-US" dirty="0" err="1" smtClean="0"/>
              <a:t>RevCom</a:t>
            </a:r>
            <a:r>
              <a:rPr lang="en-US" dirty="0" smtClean="0"/>
              <a:t> Approval			1Q14</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8</a:t>
            </a:fld>
            <a:endParaRPr lang="en-US"/>
          </a:p>
        </p:txBody>
      </p:sp>
      <p:sp>
        <p:nvSpPr>
          <p:cNvPr id="7" name="Right Arrow 6"/>
          <p:cNvSpPr/>
          <p:nvPr/>
        </p:nvSpPr>
        <p:spPr bwMode="auto">
          <a:xfrm rot="5400000">
            <a:off x="7010400" y="3810000"/>
            <a:ext cx="3124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i="1" dirty="0" smtClean="0"/>
              <a:t>802.15 requests conditional approval from the EC to submit the P802.15.4p draft amendment to </a:t>
            </a:r>
            <a:r>
              <a:rPr lang="en-US" i="1" dirty="0" err="1" smtClean="0"/>
              <a:t>RevCom</a:t>
            </a:r>
            <a:r>
              <a:rPr lang="en-US" i="1" dirty="0" smtClean="0"/>
              <a:t>.</a:t>
            </a:r>
            <a:r>
              <a:rPr lang="en-US" dirty="0" smtClean="0"/>
              <a:t> </a:t>
            </a:r>
          </a:p>
          <a:p>
            <a:pPr lvl="1"/>
            <a:r>
              <a:rPr lang="en-US" dirty="0" smtClean="0"/>
              <a:t>Moved: S </a:t>
            </a:r>
            <a:r>
              <a:rPr lang="en-US" dirty="0" err="1" smtClean="0"/>
              <a:t>Jillings</a:t>
            </a:r>
            <a:r>
              <a:rPr lang="en-US" dirty="0" smtClean="0"/>
              <a:t> (</a:t>
            </a:r>
            <a:r>
              <a:rPr lang="en-US" dirty="0" err="1" smtClean="0"/>
              <a:t>Semtech</a:t>
            </a:r>
            <a:r>
              <a:rPr lang="en-US" dirty="0" smtClean="0"/>
              <a:t>)</a:t>
            </a:r>
          </a:p>
          <a:p>
            <a:pPr lvl="1"/>
            <a:r>
              <a:rPr lang="en-US" dirty="0" smtClean="0"/>
              <a:t>Seconded: J </a:t>
            </a:r>
            <a:r>
              <a:rPr lang="en-US" dirty="0" err="1" smtClean="0"/>
              <a:t>Notor</a:t>
            </a:r>
            <a:r>
              <a:rPr lang="en-US" dirty="0" smtClean="0"/>
              <a:t> (</a:t>
            </a:r>
            <a:r>
              <a:rPr lang="en-US" dirty="0" err="1" smtClean="0"/>
              <a:t>Notor</a:t>
            </a:r>
            <a:r>
              <a:rPr lang="en-US" dirty="0" smtClean="0"/>
              <a:t> Research)</a:t>
            </a:r>
          </a:p>
          <a:p>
            <a:pPr lvl="1"/>
            <a:r>
              <a:rPr lang="en-US" smtClean="0"/>
              <a:t>Y/N/A</a:t>
            </a:r>
            <a:r>
              <a:rPr lang="en-US" smtClean="0"/>
              <a:t>: 37/0/0</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9</a:t>
            </a:fld>
            <a:endParaRPr lang="en-US"/>
          </a:p>
        </p:txBody>
      </p:sp>
    </p:spTree>
    <p:extLst>
      <p:ext uri="{BB962C8B-B14F-4D97-AF65-F5344CB8AC3E}">
        <p14:creationId xmlns:p14="http://schemas.microsoft.com/office/powerpoint/2010/main" val="6513120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1438</TotalTime>
  <Words>447</Words>
  <Application>Microsoft Office PowerPoint</Application>
  <PresentationFormat>On-screen Show (4:3)</PresentationFormat>
  <Paragraphs>109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15.4p Rail Communications and Control Closing Report</vt:lpstr>
      <vt:lpstr>15.4p Session Objectives</vt:lpstr>
      <vt:lpstr>Week’s Agenda</vt:lpstr>
      <vt:lpstr>Sponsor Ballot Results</vt:lpstr>
      <vt:lpstr>Sponsor Recirculation Ballot #1 Results</vt:lpstr>
      <vt:lpstr>Work and Remaining Activities</vt:lpstr>
      <vt:lpstr>Timeline and Future Plan</vt:lpstr>
      <vt:lpstr>Motion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106</cp:revision>
  <cp:lastPrinted>1998-02-10T13:28:06Z</cp:lastPrinted>
  <dcterms:created xsi:type="dcterms:W3CDTF">1999-11-08T18:59:45Z</dcterms:created>
  <dcterms:modified xsi:type="dcterms:W3CDTF">2013-11-15T00:52:01Z</dcterms:modified>
</cp:coreProperties>
</file>