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81" r:id="rId4"/>
    <p:sldId id="271" r:id="rId5"/>
    <p:sldId id="273" r:id="rId6"/>
    <p:sldId id="274" r:id="rId7"/>
    <p:sldId id="282" r:id="rId8"/>
    <p:sldId id="276" r:id="rId9"/>
    <p:sldId id="280" r:id="rId10"/>
    <p:sldId id="289" r:id="rId11"/>
    <p:sldId id="256" r:id="rId12"/>
    <p:sldId id="288" r:id="rId13"/>
    <p:sldId id="284" r:id="rId14"/>
    <p:sldId id="285" r:id="rId15"/>
    <p:sldId id="287" r:id="rId16"/>
    <p:sldId id="290" r:id="rId17"/>
    <p:sldId id="283" r:id="rId1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varScale="1">
        <p:scale>
          <a:sx n="55" d="100"/>
          <a:sy n="55" d="100"/>
        </p:scale>
        <p:origin x="-450" y="-78"/>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802.15-13-0664-01-0sru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November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14 </a:t>
            </a:r>
            <a:r>
              <a:rPr lang="en-US" altLang="ja-JP" sz="1600" dirty="0" smtClean="0">
                <a:ea typeface="ＭＳ Ｐゴシック" charset="-128"/>
              </a:rPr>
              <a:t>November,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November 2013</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Ad Hoc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January 2014</a:t>
            </a:r>
          </a:p>
          <a:p>
            <a:pPr lvl="1">
              <a:buFont typeface="Wingdings" pitchFamily="2" charset="2"/>
              <a:buChar char="ü"/>
            </a:pPr>
            <a:r>
              <a:rPr lang="en-GB" altLang="ja-JP" sz="1600" kern="0" dirty="0" smtClean="0"/>
              <a:t>PAR submission to NesCom in March 2014</a:t>
            </a:r>
          </a:p>
          <a:p>
            <a:pPr lvl="1">
              <a:buFont typeface="Wingdings" pitchFamily="2" charset="2"/>
              <a:buChar char="ü"/>
            </a:pPr>
            <a:r>
              <a:rPr lang="en-GB" altLang="ja-JP" sz="1600" kern="0" dirty="0" smtClean="0"/>
              <a:t>SASB approval in June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lnSpcReduction="10000"/>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r>
              <a:rPr lang="en-US" altLang="ja-JP" sz="2400" dirty="0" smtClean="0"/>
              <a:t>Discuss PAR, 5C and Timeline</a:t>
            </a:r>
          </a:p>
          <a:p>
            <a:r>
              <a:rPr lang="en-US" altLang="ja-JP" sz="2400" dirty="0" smtClean="0"/>
              <a:t>Creation of SRU HP</a:t>
            </a:r>
          </a:p>
          <a:p>
            <a:r>
              <a:rPr lang="en-US" altLang="ja-JP" sz="2400" dirty="0" smtClean="0"/>
              <a:t>SG SRU extension requests</a:t>
            </a:r>
          </a:p>
          <a:p>
            <a:r>
              <a:rPr lang="en-US" altLang="ja-JP" sz="2400" dirty="0"/>
              <a:t>Plan for </a:t>
            </a:r>
            <a:r>
              <a:rPr lang="en-US" altLang="ja-JP" sz="2400" dirty="0" smtClean="0"/>
              <a:t>January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400" dirty="0" smtClean="0"/>
              <a:t>Wireless coexistence for industrial automation(15-13-655) by Ludwig </a:t>
            </a:r>
            <a:r>
              <a:rPr lang="en-US" altLang="ja-JP" sz="2400" dirty="0" err="1" smtClean="0"/>
              <a:t>Winkel</a:t>
            </a:r>
            <a:r>
              <a:rPr lang="en-US" altLang="ja-JP" sz="2400" dirty="0" smtClean="0"/>
              <a:t> </a:t>
            </a:r>
          </a:p>
          <a:p>
            <a:r>
              <a:rPr lang="en-US" altLang="ja-JP" sz="2400" dirty="0" smtClean="0"/>
              <a:t>Additional </a:t>
            </a:r>
            <a:r>
              <a:rPr lang="en-US" altLang="ja-JP" sz="2400" dirty="0" err="1" smtClean="0"/>
              <a:t>usecase</a:t>
            </a:r>
            <a:r>
              <a:rPr lang="en-US" altLang="ja-JP" sz="2400" dirty="0" smtClean="0"/>
              <a:t> of temporal industrial network deployment(15-13-654) by Shusaku Shimada</a:t>
            </a:r>
          </a:p>
          <a:p>
            <a:r>
              <a:rPr lang="en-US" altLang="ja-JP" sz="2400" dirty="0" smtClean="0"/>
              <a:t>Simulation Methodology for SRU(15-13-660) by Takashi Yamamoto</a:t>
            </a:r>
          </a:p>
          <a:p>
            <a:r>
              <a:rPr lang="en-US" altLang="ja-JP" sz="2400" dirty="0" smtClean="0"/>
              <a:t>SRU Working draft 5C(15-13-616) by </a:t>
            </a:r>
            <a:r>
              <a:rPr lang="en-US" altLang="ja-JP" sz="2400" dirty="0" err="1" smtClean="0"/>
              <a:t>Masa</a:t>
            </a:r>
            <a:r>
              <a:rPr lang="en-US" altLang="ja-JP" sz="2400" dirty="0" smtClean="0"/>
              <a:t> </a:t>
            </a:r>
            <a:r>
              <a:rPr lang="en-US" altLang="ja-JP" sz="2400" dirty="0" err="1" smtClean="0"/>
              <a:t>Ariyoshi</a:t>
            </a:r>
            <a:endParaRPr lang="en-US" altLang="ja-JP" sz="2400" dirty="0" smtClean="0"/>
          </a:p>
          <a:p>
            <a:r>
              <a:rPr lang="en-US" altLang="ja-JP" sz="2400" dirty="0" smtClean="0"/>
              <a:t>Update proposal on the draft 5C(15-13-638) by </a:t>
            </a:r>
            <a:r>
              <a:rPr lang="en-US" altLang="ja-JP" sz="2400" dirty="0" err="1" smtClean="0"/>
              <a:t>Masa</a:t>
            </a:r>
            <a:r>
              <a:rPr lang="en-US" altLang="ja-JP" sz="2400" dirty="0" smtClean="0"/>
              <a:t> </a:t>
            </a:r>
            <a:r>
              <a:rPr lang="en-US" altLang="ja-JP" sz="2400" dirty="0" err="1" smtClean="0"/>
              <a:t>Ariyoshi</a:t>
            </a:r>
            <a:endParaRPr lang="en-US" altLang="ja-JP" sz="2400" dirty="0" smtClean="0"/>
          </a:p>
          <a:p>
            <a:r>
              <a:rPr lang="en-US" altLang="ja-JP" sz="2400" dirty="0" smtClean="0"/>
              <a:t>SRU Working draft PAR(15-13-615) by Shoichi Kitazawa</a:t>
            </a:r>
          </a:p>
          <a:p>
            <a:endParaRPr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September 2013 Meeting Minutes(15-13-0603)</a:t>
            </a:r>
          </a:p>
          <a:p>
            <a:pPr lvl="1"/>
            <a:r>
              <a:rPr lang="en-US" altLang="ja-JP" sz="1600" dirty="0" smtClean="0"/>
              <a:t>SG SRU Teleconference Minutes for </a:t>
            </a:r>
            <a:r>
              <a:rPr lang="en-US" altLang="ja-JP" sz="1600" smtClean="0"/>
              <a:t>Ocotber</a:t>
            </a:r>
            <a:r>
              <a:rPr lang="en-US" altLang="ja-JP" sz="1600" dirty="0" smtClean="0"/>
              <a:t> 2013(15-13-0614)</a:t>
            </a:r>
          </a:p>
          <a:p>
            <a:pPr>
              <a:lnSpc>
                <a:spcPct val="80000"/>
              </a:lnSpc>
            </a:pPr>
            <a:r>
              <a:rPr lang="en-US" altLang="ja-JP" sz="2400" dirty="0" smtClean="0"/>
              <a:t>Presentations</a:t>
            </a:r>
          </a:p>
          <a:p>
            <a:pPr lvl="1">
              <a:lnSpc>
                <a:spcPct val="80000"/>
              </a:lnSpc>
            </a:pPr>
            <a:r>
              <a:rPr lang="en-US" altLang="ja-JP" sz="2000" dirty="0" smtClean="0"/>
              <a:t>Wireless coexistence for industrial automation (15-13-0665)</a:t>
            </a:r>
          </a:p>
          <a:p>
            <a:pPr>
              <a:lnSpc>
                <a:spcPct val="80000"/>
              </a:lnSpc>
            </a:pPr>
            <a:r>
              <a:rPr lang="en-US" altLang="ja-JP" sz="2400" dirty="0"/>
              <a:t>Discuss </a:t>
            </a:r>
            <a:r>
              <a:rPr lang="en-US" altLang="ja-JP" sz="2400" dirty="0" smtClean="0"/>
              <a:t>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November 12</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lvl="1">
              <a:lnSpc>
                <a:spcPct val="80000"/>
              </a:lnSpc>
            </a:pPr>
            <a:r>
              <a:rPr lang="en-US" altLang="ja-JP" sz="2000" dirty="0" smtClean="0"/>
              <a:t>Additional </a:t>
            </a:r>
            <a:r>
              <a:rPr lang="en-US" altLang="ja-JP" sz="2000" dirty="0" err="1" smtClean="0"/>
              <a:t>usecase</a:t>
            </a:r>
            <a:r>
              <a:rPr lang="en-US" altLang="ja-JP" sz="2000" dirty="0" smtClean="0"/>
              <a:t> of temporal industrial network deployment (15-13-654)</a:t>
            </a:r>
          </a:p>
          <a:p>
            <a:pPr lvl="1">
              <a:lnSpc>
                <a:spcPct val="80000"/>
              </a:lnSpc>
            </a:pPr>
            <a:r>
              <a:rPr lang="en-US" altLang="ja-JP" sz="2000" dirty="0" smtClean="0"/>
              <a:t>Simulation Methodology for SRU(15-13-660)</a:t>
            </a:r>
          </a:p>
          <a:p>
            <a:pPr>
              <a:lnSpc>
                <a:spcPct val="80000"/>
              </a:lnSpc>
            </a:pPr>
            <a:r>
              <a:rPr lang="en-US" altLang="ja-JP" sz="2400" dirty="0"/>
              <a:t>Discuss PAR&amp;5C</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November 14</a:t>
            </a:r>
            <a:r>
              <a:rPr kumimoji="1" lang="en-US" altLang="ja-JP" sz="2800" baseline="30000" dirty="0" smtClean="0"/>
              <a:t>th</a:t>
            </a:r>
            <a:r>
              <a:rPr kumimoji="1" lang="en-US" altLang="ja-JP" sz="2800" dirty="0" smtClean="0"/>
              <a:t> , 08:00-10:00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lvl="1">
              <a:lnSpc>
                <a:spcPct val="80000"/>
              </a:lnSpc>
            </a:pPr>
            <a:endParaRPr lang="en-US" altLang="ja-JP" sz="2000" dirty="0" smtClean="0"/>
          </a:p>
          <a:p>
            <a:pPr>
              <a:lnSpc>
                <a:spcPct val="80000"/>
              </a:lnSpc>
            </a:pPr>
            <a:r>
              <a:rPr lang="en-US" altLang="ja-JP" sz="2400" dirty="0" smtClean="0"/>
              <a:t>Discuss </a:t>
            </a:r>
            <a:r>
              <a:rPr lang="en-US" altLang="ja-JP" sz="2400" dirty="0" smtClean="0"/>
              <a:t>PAR&amp;5C</a:t>
            </a:r>
          </a:p>
          <a:p>
            <a:pPr>
              <a:lnSpc>
                <a:spcPct val="80000"/>
              </a:lnSpc>
            </a:pPr>
            <a:r>
              <a:rPr lang="en-US" altLang="ja-JP" sz="2400" dirty="0" smtClean="0"/>
              <a:t>AOB</a:t>
            </a:r>
          </a:p>
          <a:p>
            <a:pPr lvl="1">
              <a:lnSpc>
                <a:spcPct val="80000"/>
              </a:lnSpc>
            </a:pPr>
            <a:r>
              <a:rPr lang="en-US" altLang="ja-JP" sz="2000" dirty="0" smtClean="0"/>
              <a:t>Teleconference</a:t>
            </a:r>
          </a:p>
          <a:p>
            <a:pPr lvl="1">
              <a:lnSpc>
                <a:spcPct val="80000"/>
              </a:lnSpc>
            </a:pPr>
            <a:r>
              <a:rPr lang="en-US" altLang="ja-JP" sz="2000" dirty="0" smtClean="0"/>
              <a:t>Motion for SG SRRU Extension</a:t>
            </a:r>
            <a:endParaRPr lang="en-US" altLang="ja-JP" sz="20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November 14</a:t>
            </a:r>
            <a:r>
              <a:rPr kumimoji="1" lang="en-US" altLang="ja-JP" sz="2800" baseline="30000" dirty="0" smtClean="0"/>
              <a:t>th</a:t>
            </a:r>
            <a:r>
              <a:rPr kumimoji="1" lang="en-US" altLang="ja-JP" sz="2800" dirty="0" smtClean="0"/>
              <a:t>, 10:30-12:30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25771178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Motion that the 802.15 Working Group seeks one more extra period for the SG SRU to develop PAR and 5C.</a:t>
            </a:r>
          </a:p>
          <a:p>
            <a:endParaRPr lang="en-US" altLang="ja-JP" dirty="0" smtClean="0"/>
          </a:p>
          <a:p>
            <a:r>
              <a:rPr lang="en-US" altLang="ja-JP" dirty="0" smtClean="0"/>
              <a:t>Moved by  </a:t>
            </a:r>
            <a:r>
              <a:rPr lang="ja-JP" altLang="en-US" dirty="0" smtClean="0"/>
              <a:t>　　　　　</a:t>
            </a:r>
            <a:r>
              <a:rPr lang="en-US" altLang="ja-JP" dirty="0" smtClean="0"/>
              <a:t>seconded by </a:t>
            </a:r>
          </a:p>
          <a:p>
            <a:endParaRPr kumimoji="1" lang="ja-JP" altLang="en-US" dirty="0"/>
          </a:p>
        </p:txBody>
      </p:sp>
      <p:sp>
        <p:nvSpPr>
          <p:cNvPr id="3" name="タイトル 2"/>
          <p:cNvSpPr>
            <a:spLocks noGrp="1"/>
          </p:cNvSpPr>
          <p:nvPr>
            <p:ph type="title"/>
          </p:nvPr>
        </p:nvSpPr>
        <p:spPr/>
        <p:txBody>
          <a:bodyPr/>
          <a:lstStyle/>
          <a:p>
            <a:r>
              <a:rPr kumimoji="1" lang="en-US" altLang="ja-JP" dirty="0" smtClean="0"/>
              <a:t>SG SRU Extension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16</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17</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 TX</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12,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722999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1629</TotalTime>
  <Words>1121</Words>
  <Application>Microsoft Office PowerPoint</Application>
  <PresentationFormat>画面に合わせる (4:3)</PresentationFormat>
  <Paragraphs>231</Paragraphs>
  <Slides>17</Slides>
  <Notes>3</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IEEE-P802_15</vt:lpstr>
      <vt:lpstr>スライド 1</vt:lpstr>
      <vt:lpstr>IEEE 802.15 SG SRU   Opening Information  Dallas, TX November 12, 2013</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Timeline</vt:lpstr>
      <vt:lpstr>Agenda items for the week</vt:lpstr>
      <vt:lpstr>Contributions</vt:lpstr>
      <vt:lpstr>Agenda for Tuesday November 12th, 13:30-15:30</vt:lpstr>
      <vt:lpstr>Agenda for Thursday November 14th , 08:00-10:00</vt:lpstr>
      <vt:lpstr>Agenda for Thursday November 14th, 10:30-12:30</vt:lpstr>
      <vt:lpstr>SG SRU Extension</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&lt;SG SRU Opening Information for November 2013&gt;</dc:subject>
  <dc:creator>Shoichi Kitazawa</dc:creator>
  <dc:description>15-13-0664-01-0sru</dc:description>
  <cp:lastModifiedBy>kitazawa</cp:lastModifiedBy>
  <cp:revision>7</cp:revision>
  <cp:lastPrinted>2013-04-17T07:57:49Z</cp:lastPrinted>
  <dcterms:created xsi:type="dcterms:W3CDTF">2013-04-16T01:38:08Z</dcterms:created>
  <dcterms:modified xsi:type="dcterms:W3CDTF">2013-11-14T12:49:06Z</dcterms:modified>
</cp:coreProperties>
</file>