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42" r:id="rId2"/>
    <p:sldId id="385" r:id="rId3"/>
    <p:sldId id="412"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70" d="100"/>
          <a:sy n="70" d="100"/>
        </p:scale>
        <p:origin x="-129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5700" y="701675"/>
            <a:ext cx="4622800" cy="3468688"/>
          </a:xfrm>
          <a:ln/>
        </p:spPr>
      </p:sp>
      <p:sp>
        <p:nvSpPr>
          <p:cNvPr id="8195" name="Notes Placeholder 2"/>
          <p:cNvSpPr>
            <a:spLocks noGrp="1"/>
          </p:cNvSpPr>
          <p:nvPr>
            <p:ph type="body" idx="1"/>
          </p:nvPr>
        </p:nvSpPr>
        <p:spPr>
          <a:noFill/>
          <a:ln/>
        </p:spPr>
        <p:txBody>
          <a:bodyPr/>
          <a:lstStyle/>
          <a:p>
            <a:endParaRPr lang="ko-KR" altLang="en-US" smtClean="0">
              <a:ea typeface="굴림" charset="-127"/>
            </a:endParaRPr>
          </a:p>
        </p:txBody>
      </p:sp>
      <p:sp>
        <p:nvSpPr>
          <p:cNvPr id="8196"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8197"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8198"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8199"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E0723906-4471-4A4A-831B-F6966EB6FE49}"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56BEC2EA-1D7B-457D-BD29-5C3FD9FCA07C}"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802.15-12-0644-01-004m</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8CEBDBE3-66B9-41A8-9C9D-3C3230B5DDAA}" type="slidenum">
              <a:rPr lang="en-US" altLang="ko-KR">
                <a:ea typeface="MS PGothic" pitchFamily="34" charset="-128"/>
              </a:rPr>
              <a:pPr algn="ctr"/>
              <a:t>1</a:t>
            </a:fld>
            <a:endParaRPr lang="en-US" altLang="ko-KR">
              <a:ea typeface="MS PGothic" pitchFamily="34" charset="-128"/>
            </a:endParaRPr>
          </a:p>
        </p:txBody>
      </p:sp>
      <p:sp>
        <p:nvSpPr>
          <p:cNvPr id="2051" name="Rectangle 4"/>
          <p:cNvSpPr>
            <a:spLocks noGrp="1" noChangeArrowheads="1"/>
          </p:cNvSpPr>
          <p:nvPr>
            <p:ph type="dt" sz="quarter" idx="10"/>
          </p:nvPr>
        </p:nvSpPr>
        <p:spPr>
          <a:noFill/>
        </p:spPr>
        <p:txBody>
          <a:bodyPr/>
          <a:lstStyle/>
          <a:p>
            <a:r>
              <a:rPr lang="en-US" altLang="ko-KR" dirty="0" smtClean="0">
                <a:ea typeface="MS PGothic" pitchFamily="34" charset="-128"/>
              </a:rPr>
              <a:t>Nov. 2013</a:t>
            </a:r>
          </a:p>
        </p:txBody>
      </p:sp>
      <p:sp>
        <p:nvSpPr>
          <p:cNvPr id="6" name="Rectangle 4"/>
          <p:cNvSpPr>
            <a:spLocks noChangeArrowheads="1"/>
          </p:cNvSpPr>
          <p:nvPr/>
        </p:nvSpPr>
        <p:spPr bwMode="auto">
          <a:xfrm>
            <a:off x="228600" y="765175"/>
            <a:ext cx="8610600" cy="5478423"/>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Proposed comment </a:t>
            </a:r>
            <a:r>
              <a:rPr lang="en-US" altLang="ko-KR" sz="1800" dirty="0" smtClean="0">
                <a:ea typeface="굴림" pitchFamily="50" charset="-127"/>
              </a:rPr>
              <a:t>resolution for CID 151</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Date Submitted: </a:t>
            </a:r>
            <a:r>
              <a:rPr lang="en-US" altLang="ko-KR" sz="1800" dirty="0" smtClean="0">
                <a:ea typeface="굴림" pitchFamily="50" charset="-127"/>
              </a:rPr>
              <a:t>Nov. </a:t>
            </a:r>
            <a:r>
              <a:rPr lang="en-US" altLang="ko-KR" sz="1800" dirty="0">
                <a:ea typeface="굴림" pitchFamily="50" charset="-127"/>
              </a:rPr>
              <a:t>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smtClean="0">
                <a:ea typeface="굴림" pitchFamily="50" charset="-127"/>
              </a:rPr>
              <a:t>Cheol</a:t>
            </a:r>
            <a:r>
              <a:rPr lang="en-US" altLang="ko-KR" sz="1800" dirty="0" smtClean="0">
                <a:ea typeface="굴림" pitchFamily="50" charset="-127"/>
              </a:rPr>
              <a:t>-ho Shin</a:t>
            </a:r>
            <a:r>
              <a:rPr lang="en-US" altLang="ko-KR" sz="1800" dirty="0" smtClean="0">
                <a:solidFill>
                  <a:schemeClr val="tx2"/>
                </a:solidFill>
                <a:ea typeface="굴림" charset="-127"/>
              </a:rPr>
              <a:t> (ETRI), </a:t>
            </a:r>
            <a:r>
              <a:rPr lang="en-US" altLang="ko-KR" sz="1800" dirty="0" smtClean="0">
                <a:solidFill>
                  <a:schemeClr val="tx2"/>
                </a:solidFill>
                <a:ea typeface="굴림" charset="-127"/>
              </a:rPr>
              <a:t>Mi-Kyung Oh (ETRI</a:t>
            </a:r>
            <a:r>
              <a:rPr lang="en-US" altLang="ko-KR" sz="1800" dirty="0" smtClean="0">
                <a:solidFill>
                  <a:schemeClr val="tx2"/>
                </a:solidFill>
                <a:ea typeface="굴림" charset="-127"/>
              </a:rPr>
              <a:t>), </a:t>
            </a:r>
            <a:r>
              <a:rPr lang="en-GB" altLang="ko-KR" sz="1800" dirty="0" err="1" smtClean="0"/>
              <a:t>Jaehwan</a:t>
            </a:r>
            <a:r>
              <a:rPr lang="en-GB" altLang="ko-KR" sz="1800" dirty="0" smtClean="0"/>
              <a:t> </a:t>
            </a:r>
            <a:r>
              <a:rPr lang="en-GB" altLang="ko-KR" sz="1800" dirty="0" smtClean="0"/>
              <a:t>Kim (ETRI),</a:t>
            </a:r>
            <a:r>
              <a:rPr lang="en-US" altLang="ko-KR" sz="1800" dirty="0" smtClean="0">
                <a:solidFill>
                  <a:schemeClr val="tx2"/>
                </a:solidFill>
                <a:ea typeface="굴림" charset="-127"/>
              </a:rPr>
              <a:t> </a:t>
            </a:r>
            <a:r>
              <a:rPr lang="en-US" altLang="ko-KR" sz="1800" dirty="0" err="1" smtClean="0">
                <a:ea typeface="굴림" pitchFamily="50" charset="-127"/>
              </a:rPr>
              <a:t>Sangsung</a:t>
            </a:r>
            <a:r>
              <a:rPr lang="en-US" altLang="ko-KR" sz="1800" dirty="0" smtClean="0">
                <a:ea typeface="굴림" pitchFamily="50" charset="-127"/>
              </a:rPr>
              <a:t> </a:t>
            </a:r>
            <a:r>
              <a:rPr lang="en-US" altLang="ko-KR" sz="1800" dirty="0" err="1" smtClean="0">
                <a:ea typeface="굴림" pitchFamily="50" charset="-127"/>
              </a:rPr>
              <a:t>Choi</a:t>
            </a:r>
            <a:r>
              <a:rPr lang="en-US" altLang="ko-KR" sz="1800" dirty="0" smtClean="0">
                <a:ea typeface="굴림" pitchFamily="50" charset="-127"/>
              </a:rPr>
              <a:t> (ETRI</a:t>
            </a:r>
            <a:r>
              <a:rPr lang="en-US" altLang="ko-KR" sz="1800" dirty="0" smtClean="0">
                <a:ea typeface="굴림" pitchFamily="50" charset="-127"/>
              </a:rPr>
              <a:t>), </a:t>
            </a:r>
            <a:r>
              <a:rPr lang="en-GB" altLang="ko-KR" sz="1800" dirty="0" err="1" smtClean="0"/>
              <a:t>Soo</a:t>
            </a:r>
            <a:r>
              <a:rPr lang="en-GB" altLang="ko-KR" sz="1800" dirty="0" smtClean="0"/>
              <a:t>-Young </a:t>
            </a:r>
            <a:r>
              <a:rPr lang="en-GB" altLang="ko-KR" sz="1800" dirty="0"/>
              <a:t>Chang (SYCA</a:t>
            </a:r>
            <a:r>
              <a:rPr lang="en-GB" altLang="ko-KR" sz="1800" dirty="0" smtClean="0"/>
              <a:t>) and </a:t>
            </a:r>
            <a:r>
              <a:rPr lang="en-GB" altLang="ko-KR" sz="1800" dirty="0" smtClean="0"/>
              <a:t>Cristina Seibert (Silver Spring Networks) </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smtClean="0">
                <a:ea typeface="굴림" pitchFamily="50" charset="-127"/>
              </a:rPr>
              <a:t>sychang@ecs.csus.edu</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smtClean="0">
                <a:solidFill>
                  <a:schemeClr val="tx2"/>
                </a:solidFill>
                <a:ea typeface="굴림" pitchFamily="50" charset="-127"/>
              </a:rPr>
              <a:t>+1 530 574 2741</a:t>
            </a:r>
            <a:r>
              <a:rPr lang="en-US" altLang="ko-KR" sz="1800" dirty="0" smtClean="0">
                <a:ea typeface="굴림" pitchFamily="50" charset="-127"/>
              </a:rPr>
              <a:t>, </a:t>
            </a:r>
            <a:r>
              <a:rPr lang="en-US" altLang="ko-KR" sz="1800" dirty="0">
                <a:ea typeface="굴림" pitchFamily="50" charset="-127"/>
              </a:rPr>
              <a:t>E-Mail: </a:t>
            </a:r>
            <a:r>
              <a:rPr lang="en-US" altLang="ko-KR" sz="1800" dirty="0" smtClean="0">
                <a:ea typeface="굴림" pitchFamily="50" charset="-127"/>
              </a:rPr>
              <a:t>sychang@ecs.csus.edu </a:t>
            </a:r>
            <a:r>
              <a:rPr lang="en-US" altLang="ko-KR" sz="1800" dirty="0">
                <a:ea typeface="굴림" pitchFamily="50" charset="-127"/>
              </a:rPr>
              <a:t>	</a:t>
            </a:r>
          </a:p>
          <a:p>
            <a:pPr marL="914400" indent="-914400">
              <a:spcBef>
                <a:spcPts val="600"/>
              </a:spcBef>
              <a:defRPr/>
            </a:pPr>
            <a:r>
              <a:rPr lang="en-US" altLang="ko-KR" sz="1600" b="1" dirty="0">
                <a:ea typeface="굴림" pitchFamily="50" charset="-127"/>
              </a:rPr>
              <a:t>Re:</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Abstract: </a:t>
            </a:r>
            <a:r>
              <a:rPr lang="en-US" altLang="ko-KR" sz="1600" dirty="0"/>
              <a:t>This document provides proposed resolution for </a:t>
            </a:r>
            <a:r>
              <a:rPr lang="en-US" altLang="ko-KR" sz="1600" dirty="0" smtClean="0">
                <a:ea typeface="굴림" pitchFamily="50" charset="-127"/>
              </a:rPr>
              <a:t>CID 151 </a:t>
            </a:r>
            <a:r>
              <a:rPr lang="en-US" altLang="ko-KR" sz="1600" dirty="0" smtClean="0"/>
              <a:t>of TG4m SB Recirculation Ballot 1</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Purpose: Notice: </a:t>
            </a:r>
            <a:r>
              <a:rPr lang="en-US" altLang="ko-KR"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a:t>
            </a:r>
            <a:r>
              <a:rPr lang="en-US" altLang="ko-KR" sz="1800" dirty="0">
                <a:ea typeface="굴림" pitchFamily="50" charset="-127"/>
              </a:rPr>
              <a:t>	</a:t>
            </a:r>
          </a:p>
        </p:txBody>
      </p:sp>
      <p:sp>
        <p:nvSpPr>
          <p:cNvPr id="2053" name="바닥글 개체 틀 4"/>
          <p:cNvSpPr>
            <a:spLocks noGrp="1"/>
          </p:cNvSpPr>
          <p:nvPr>
            <p:ph type="ftr" sz="quarter" idx="11"/>
          </p:nvPr>
        </p:nvSpPr>
        <p:spPr>
          <a:noFill/>
        </p:spPr>
        <p:txBody>
          <a:bodyPr/>
          <a:lstStyle/>
          <a:p>
            <a:r>
              <a:rPr lang="de-DE" altLang="ko-KR" dirty="0" smtClean="0"/>
              <a:t>Soo-Young Chang</a:t>
            </a:r>
            <a:endParaRPr lang="en-US" altLang="ko-K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t>Nov. 2013</a:t>
            </a:r>
          </a:p>
        </p:txBody>
      </p:sp>
      <p:sp>
        <p:nvSpPr>
          <p:cNvPr id="3075" name="바닥글 개체 틀 4"/>
          <p:cNvSpPr>
            <a:spLocks noGrp="1"/>
          </p:cNvSpPr>
          <p:nvPr>
            <p:ph type="ftr" sz="quarter" idx="11"/>
          </p:nvPr>
        </p:nvSpPr>
        <p:spPr>
          <a:noFill/>
        </p:spPr>
        <p:txBody>
          <a:bodyPr/>
          <a:lstStyle/>
          <a:p>
            <a:r>
              <a:rPr lang="de-DE" altLang="ko-KR" dirty="0" smtClean="0"/>
              <a:t>Soo-Young Chang</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151</a:t>
            </a: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Related </a:t>
            </a:r>
            <a:r>
              <a:rPr lang="en-US" altLang="ko-KR" dirty="0" err="1" smtClean="0">
                <a:ea typeface="굴림" charset="-127"/>
              </a:rPr>
              <a:t>Subclause</a:t>
            </a:r>
            <a:endParaRPr lang="en-US" altLang="ko-KR" dirty="0" smtClean="0">
              <a:ea typeface="굴림" charset="-127"/>
            </a:endParaRPr>
          </a:p>
          <a:p>
            <a:pPr lvl="1"/>
            <a:r>
              <a:rPr lang="en-US" altLang="ko-KR" dirty="0" smtClean="0">
                <a:ea typeface="굴림" charset="-127"/>
              </a:rPr>
              <a:t>20.2.1.3, Page 72 Line 41</a:t>
            </a:r>
          </a:p>
          <a:p>
            <a:r>
              <a:rPr lang="en-US" altLang="ko-KR" dirty="0" smtClean="0">
                <a:ea typeface="굴림" charset="-127"/>
              </a:rPr>
              <a:t>Comment</a:t>
            </a:r>
          </a:p>
          <a:p>
            <a:pPr lvl="1"/>
            <a:r>
              <a:rPr lang="en-US" altLang="ko-KR" dirty="0" smtClean="0">
                <a:ea typeface="굴림" charset="-127"/>
              </a:rPr>
              <a:t>There is control for ranging support defined in the standard but there is actually no real specification.</a:t>
            </a:r>
          </a:p>
          <a:p>
            <a:r>
              <a:rPr lang="en-US" altLang="ko-KR" dirty="0" smtClean="0">
                <a:ea typeface="굴림" charset="-127"/>
              </a:rPr>
              <a:t>Proposed Change</a:t>
            </a:r>
          </a:p>
          <a:p>
            <a:pPr lvl="1"/>
            <a:r>
              <a:rPr lang="en-US" altLang="ko-KR" dirty="0" smtClean="0">
                <a:ea typeface="굴림" charset="-127"/>
              </a:rPr>
              <a:t>The definition of the ranging methods need to be implemented in a real chapter and defined in enough detail to enable interoperable solution. Moving the ranging techniques in a informative annex is counterproductive to the idea of supporting interoperable implementations.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t>Nov. 2013</a:t>
            </a:r>
          </a:p>
        </p:txBody>
      </p:sp>
      <p:sp>
        <p:nvSpPr>
          <p:cNvPr id="3075" name="바닥글 개체 틀 4"/>
          <p:cNvSpPr>
            <a:spLocks noGrp="1"/>
          </p:cNvSpPr>
          <p:nvPr>
            <p:ph type="ftr" sz="quarter" idx="11"/>
          </p:nvPr>
        </p:nvSpPr>
        <p:spPr>
          <a:noFill/>
        </p:spPr>
        <p:txBody>
          <a:bodyPr/>
          <a:lstStyle/>
          <a:p>
            <a:r>
              <a:rPr lang="de-DE" altLang="ko-KR" dirty="0" smtClean="0"/>
              <a:t>Soo-Young Chang</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CID 151 (cont’d)</a:t>
            </a:r>
          </a:p>
        </p:txBody>
      </p:sp>
      <p:sp>
        <p:nvSpPr>
          <p:cNvPr id="3077" name="내용 개체 틀 2"/>
          <p:cNvSpPr>
            <a:spLocks noGrp="1"/>
          </p:cNvSpPr>
          <p:nvPr>
            <p:ph idx="1"/>
          </p:nvPr>
        </p:nvSpPr>
        <p:spPr>
          <a:xfrm>
            <a:off x="685800" y="1773238"/>
            <a:ext cx="7847013" cy="4322762"/>
          </a:xfrm>
        </p:spPr>
        <p:txBody>
          <a:bodyPr/>
          <a:lstStyle/>
          <a:p>
            <a:r>
              <a:rPr lang="en-US" altLang="ko-KR" dirty="0" smtClean="0">
                <a:ea typeface="굴림" charset="-127"/>
              </a:rPr>
              <a:t>Proposed Resolution</a:t>
            </a:r>
          </a:p>
          <a:p>
            <a:pPr lvl="1"/>
            <a:r>
              <a:rPr lang="en-US" altLang="ko-KR" dirty="0" smtClean="0">
                <a:ea typeface="굴림" charset="-127"/>
              </a:rPr>
              <a:t>Reject</a:t>
            </a:r>
          </a:p>
          <a:p>
            <a:pPr lvl="1"/>
            <a:r>
              <a:rPr lang="en-US" altLang="ko-KR" dirty="0" smtClean="0">
                <a:ea typeface="굴림" charset="-127"/>
              </a:rPr>
              <a:t>The allocation of a bit in the PHR to control ranging is consistent with the base standard (e.g. ranging in the UWB PHY). Ranging facilities are also provided at the MAC which further extend the ranging facilities in the base standard, with minimal added complexity and overhead.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47748</TotalTime>
  <Words>240</Words>
  <Application>Microsoft Office PowerPoint</Application>
  <PresentationFormat>On-screen Show (4:3)</PresentationFormat>
  <Paragraphs>33</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테마</vt:lpstr>
      <vt:lpstr>Slide 1</vt:lpstr>
      <vt:lpstr>CID 151</vt:lpstr>
      <vt:lpstr>CID 151 (cont’d)</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750</cp:revision>
  <cp:lastPrinted>1998-02-10T13:28:06Z</cp:lastPrinted>
  <dcterms:created xsi:type="dcterms:W3CDTF">1999-11-08T18:59:45Z</dcterms:created>
  <dcterms:modified xsi:type="dcterms:W3CDTF">2013-11-14T19:36:44Z</dcterms:modified>
</cp:coreProperties>
</file>