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2" r:id="rId2"/>
    <p:sldId id="385" r:id="rId3"/>
    <p:sldId id="409" r:id="rId4"/>
    <p:sldId id="41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5343364-14E3-434F-BF3C-4AF7CFC42F63}"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54928D2-7D39-4BE3-AF04-86EEBC30C3AC}"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5700" y="701675"/>
            <a:ext cx="4622800" cy="3468688"/>
          </a:xfrm>
          <a:ln/>
        </p:spPr>
      </p:sp>
      <p:sp>
        <p:nvSpPr>
          <p:cNvPr id="16387" name="Notes Placeholder 2"/>
          <p:cNvSpPr>
            <a:spLocks noGrp="1"/>
          </p:cNvSpPr>
          <p:nvPr>
            <p:ph type="body" idx="1"/>
          </p:nvPr>
        </p:nvSpPr>
        <p:spPr>
          <a:noFill/>
          <a:ln/>
        </p:spPr>
        <p:txBody>
          <a:bodyPr/>
          <a:lstStyle/>
          <a:p>
            <a:endParaRPr lang="ko-KR" altLang="en-US" smtClean="0">
              <a:ea typeface="굴림" charset="-127"/>
            </a:endParaRPr>
          </a:p>
        </p:txBody>
      </p:sp>
      <p:sp>
        <p:nvSpPr>
          <p:cNvPr id="16388"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16389"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16390"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16391"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F1184A81-740A-4462-A3A3-DF3855F988CF}"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11B02499-5DEC-4523-B45C-650AF824B1E9}"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39EA2A6-AFE9-47D8-9FED-0A8D0BBE0304}"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F93A3E1-44C4-4518-A43F-DF7FF2C164E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4E8ED99F-C786-4151-8A6F-E218C27038F6}"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4E142BD-A7D6-49DE-8881-9A7CE7F3604C}"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E2F2B49-C62B-4174-AEDF-E5300DE37C28}"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B43DB773-9895-4407-91D0-42F563BB90FC}"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F5B4860C-ADAB-4818-B060-2E4D20DEA49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FA8544F9-4A9E-4C42-BE2A-1781640CA4AD}"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E142F539-9166-4705-9F53-1440109D8363}"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FE3B6082-4775-46C8-A983-A85018E9955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ea typeface="굴림" charset="-127"/>
              </a:defRPr>
            </a:lvl1pPr>
          </a:lstStyle>
          <a:p>
            <a:pPr>
              <a:defRPr/>
            </a:pPr>
            <a:r>
              <a:rPr lang="en-US" altLang="ko-KR"/>
              <a:t>Nov. 2012</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굴림" charset="-127"/>
              </a:defRPr>
            </a:lvl1pPr>
          </a:lstStyle>
          <a:p>
            <a:pPr>
              <a:defRPr/>
            </a:pPr>
            <a:r>
              <a:rPr lang="de-DE" altLang="ko-KR"/>
              <a:t>Soo-Young Chang</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C5E066FC-B07A-435A-B284-95A9403D4000}"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802.15-12-0642-00-004m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69" r:id="rId2"/>
    <p:sldLayoutId id="2147483672" r:id="rId3"/>
    <p:sldLayoutId id="2147483673" r:id="rId4"/>
    <p:sldLayoutId id="2147483674" r:id="rId5"/>
    <p:sldLayoutId id="2147483675" r:id="rId6"/>
    <p:sldLayoutId id="2147483670" r:id="rId7"/>
    <p:sldLayoutId id="2147483676" r:id="rId8"/>
    <p:sldLayoutId id="2147483677" r:id="rId9"/>
    <p:sldLayoutId id="2147483678" r:id="rId10"/>
    <p:sldLayoutId id="2147483679" r:id="rId11"/>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04FAE603-A241-4BDA-846F-39C13D611834}" type="slidenum">
              <a:rPr lang="en-US" altLang="ko-KR">
                <a:ea typeface="MS PGothic" pitchFamily="34" charset="-128"/>
              </a:rPr>
              <a:pPr algn="ctr"/>
              <a:t>1</a:t>
            </a:fld>
            <a:endParaRPr lang="en-US" altLang="ko-KR">
              <a:ea typeface="MS PGothic" pitchFamily="34" charset="-128"/>
            </a:endParaRPr>
          </a:p>
        </p:txBody>
      </p:sp>
      <p:sp>
        <p:nvSpPr>
          <p:cNvPr id="11267" name="Rectangle 4"/>
          <p:cNvSpPr>
            <a:spLocks noGrp="1" noChangeArrowheads="1"/>
          </p:cNvSpPr>
          <p:nvPr>
            <p:ph type="dt" sz="quarter" idx="10"/>
          </p:nvPr>
        </p:nvSpPr>
        <p:spPr>
          <a:noFill/>
        </p:spPr>
        <p:txBody>
          <a:bodyPr/>
          <a:lstStyle/>
          <a:p>
            <a:r>
              <a:rPr lang="en-US" altLang="ko-KR">
                <a:ea typeface="MS PGothic" pitchFamily="34" charset="-128"/>
              </a:rPr>
              <a:t>Nov. 2013</a:t>
            </a:r>
          </a:p>
        </p:txBody>
      </p:sp>
      <p:sp>
        <p:nvSpPr>
          <p:cNvPr id="6" name="Rectangle 4"/>
          <p:cNvSpPr>
            <a:spLocks noChangeArrowheads="1"/>
          </p:cNvSpPr>
          <p:nvPr/>
        </p:nvSpPr>
        <p:spPr bwMode="auto">
          <a:xfrm>
            <a:off x="228600" y="765175"/>
            <a:ext cx="8610600" cy="5448300"/>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smtClean="0">
                <a:ea typeface="굴림" pitchFamily="50" charset="-127"/>
              </a:rPr>
              <a:t>Proposed comment resolutions </a:t>
            </a:r>
            <a:r>
              <a:rPr lang="en-US" altLang="ko-KR" sz="1800" dirty="0">
                <a:ea typeface="굴림" pitchFamily="50" charset="-127"/>
              </a:rPr>
              <a:t>for CIDs 21, 153 and 155</a:t>
            </a: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Nov. 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GB" altLang="ko-KR" sz="1800" dirty="0" err="1" smtClean="0"/>
              <a:t>Soo</a:t>
            </a:r>
            <a:r>
              <a:rPr lang="en-GB" altLang="ko-KR" sz="1800" dirty="0" smtClean="0"/>
              <a:t>-Young </a:t>
            </a:r>
            <a:r>
              <a:rPr lang="en-GB" altLang="ko-KR" sz="1800" dirty="0"/>
              <a:t>Chang (SYCA</a:t>
            </a:r>
            <a:r>
              <a:rPr lang="en-GB" altLang="ko-KR" sz="1800" dirty="0" smtClean="0"/>
              <a:t>)</a:t>
            </a:r>
            <a:r>
              <a:rPr lang="en-US" altLang="ko-KR" sz="1800" dirty="0">
                <a:ea typeface="굴림" pitchFamily="50" charset="-127"/>
              </a:rPr>
              <a:t> and </a:t>
            </a:r>
            <a:r>
              <a:rPr lang="en-US" altLang="ko-KR" sz="1800" dirty="0" err="1">
                <a:ea typeface="굴림" pitchFamily="50" charset="-127"/>
              </a:rPr>
              <a:t>Cheol</a:t>
            </a:r>
            <a:r>
              <a:rPr lang="en-US" altLang="ko-KR" sz="1800" dirty="0">
                <a:ea typeface="굴림" pitchFamily="50" charset="-127"/>
              </a:rPr>
              <a:t>-ho </a:t>
            </a:r>
            <a:r>
              <a:rPr lang="en-US" altLang="ko-KR" sz="1800" dirty="0" smtClean="0">
                <a:ea typeface="굴림" pitchFamily="50" charset="-127"/>
              </a:rPr>
              <a:t>Shin</a:t>
            </a:r>
            <a:r>
              <a:rPr lang="en-US" altLang="ko-KR" sz="1800" dirty="0" smtClean="0">
                <a:solidFill>
                  <a:schemeClr val="tx2"/>
                </a:solidFill>
                <a:ea typeface="굴림" charset="-127"/>
              </a:rPr>
              <a:t> </a:t>
            </a:r>
            <a:r>
              <a:rPr lang="en-US" altLang="ko-KR" sz="1800" dirty="0">
                <a:solidFill>
                  <a:schemeClr val="tx2"/>
                </a:solidFill>
                <a:ea typeface="굴림" charset="-127"/>
              </a:rPr>
              <a:t>(ETRI)</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rPr>
              <a:t>sychang@ecs.csus.edu</a:t>
            </a: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+1 530 574 2741</a:t>
            </a:r>
            <a:r>
              <a:rPr lang="en-US" altLang="ko-KR" sz="1800" dirty="0">
                <a:ea typeface="굴림" pitchFamily="50" charset="-127"/>
              </a:rPr>
              <a:t>, E-Mail: sychang@ecs.csus.edu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a:t>
            </a:r>
            <a:r>
              <a:rPr lang="en-US" altLang="ko-KR" sz="1800" dirty="0">
                <a:ea typeface="굴림" pitchFamily="50" charset="-127"/>
              </a:rPr>
              <a:t>CIDs 21, 153 and 155 </a:t>
            </a:r>
            <a:r>
              <a:rPr lang="en-US" altLang="ko-KR" sz="1800" dirty="0"/>
              <a:t>of TG4m SB Recirculation Ballot 1</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11269" name="바닥글 개체 틀 4"/>
          <p:cNvSpPr>
            <a:spLocks noGrp="1"/>
          </p:cNvSpPr>
          <p:nvPr>
            <p:ph type="ftr" sz="quarter" idx="11"/>
          </p:nvPr>
        </p:nvSpPr>
        <p:spPr>
          <a:noFill/>
        </p:spPr>
        <p:txBody>
          <a:bodyPr/>
          <a:lstStyle/>
          <a:p>
            <a:r>
              <a:rPr lang="de-DE" altLang="ko-KR"/>
              <a:t>Soo-Young Chang</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2291" name="바닥글 개체 틀 4"/>
          <p:cNvSpPr>
            <a:spLocks noGrp="1"/>
          </p:cNvSpPr>
          <p:nvPr>
            <p:ph type="ftr" sz="quarter" idx="11"/>
          </p:nvPr>
        </p:nvSpPr>
        <p:spPr>
          <a:noFill/>
        </p:spPr>
        <p:txBody>
          <a:bodyPr/>
          <a:lstStyle/>
          <a:p>
            <a:r>
              <a:rPr lang="de-DE" altLang="ko-KR" dirty="0" smtClean="0"/>
              <a:t>Soo-Young Chang </a:t>
            </a:r>
            <a:endParaRPr lang="en-US" altLang="ko-KR" dirty="0"/>
          </a:p>
        </p:txBody>
      </p:sp>
      <p:sp>
        <p:nvSpPr>
          <p:cNvPr id="12292" name="제목 1"/>
          <p:cNvSpPr>
            <a:spLocks noGrp="1"/>
          </p:cNvSpPr>
          <p:nvPr>
            <p:ph type="title"/>
          </p:nvPr>
        </p:nvSpPr>
        <p:spPr>
          <a:xfrm>
            <a:off x="685800" y="765175"/>
            <a:ext cx="7772400" cy="863600"/>
          </a:xfrm>
        </p:spPr>
        <p:txBody>
          <a:bodyPr/>
          <a:lstStyle/>
          <a:p>
            <a:r>
              <a:rPr lang="en-US" altLang="ko-KR" smtClean="0">
                <a:ea typeface="굴림" charset="-127"/>
              </a:rPr>
              <a:t>CID 21</a:t>
            </a:r>
          </a:p>
        </p:txBody>
      </p:sp>
      <p:sp>
        <p:nvSpPr>
          <p:cNvPr id="12293" name="내용 개체 틀 2"/>
          <p:cNvSpPr>
            <a:spLocks noGrp="1"/>
          </p:cNvSpPr>
          <p:nvPr>
            <p:ph idx="1"/>
          </p:nvPr>
        </p:nvSpPr>
        <p:spPr>
          <a:xfrm>
            <a:off x="685800" y="1773238"/>
            <a:ext cx="7847013" cy="4322762"/>
          </a:xfrm>
        </p:spPr>
        <p:txBody>
          <a:bodyPr/>
          <a:lstStyle/>
          <a:p>
            <a:r>
              <a:rPr lang="en-US" altLang="ko-KR" smtClean="0">
                <a:ea typeface="굴림" charset="-127"/>
              </a:rPr>
              <a:t>Related Subclause</a:t>
            </a:r>
          </a:p>
          <a:p>
            <a:pPr lvl="1"/>
            <a:r>
              <a:rPr lang="en-US" altLang="ko-KR" smtClean="0">
                <a:ea typeface="굴림" charset="-127"/>
              </a:rPr>
              <a:t>5.1.1.3, Page 12 Line 9</a:t>
            </a:r>
          </a:p>
          <a:p>
            <a:r>
              <a:rPr lang="en-US" altLang="ko-KR" smtClean="0">
                <a:ea typeface="굴림" charset="-127"/>
              </a:rPr>
              <a:t>Comment</a:t>
            </a:r>
          </a:p>
          <a:p>
            <a:pPr lvl="1"/>
            <a:r>
              <a:rPr lang="en-US" altLang="ko-KR" smtClean="0">
                <a:ea typeface="굴림" charset="-127"/>
              </a:rPr>
              <a:t>The updated Figure 10 shows an incorrect IFS following the ACK of a Short frame. Instead of LIFS, it should be max(SIFS, aTurnaroundTime).</a:t>
            </a:r>
          </a:p>
          <a:p>
            <a:r>
              <a:rPr lang="en-US" altLang="ko-KR" smtClean="0">
                <a:ea typeface="굴림" charset="-127"/>
              </a:rPr>
              <a:t>Proposed Change</a:t>
            </a:r>
          </a:p>
          <a:p>
            <a:pPr lvl="1"/>
            <a:r>
              <a:rPr lang="en-US" altLang="ko-KR" smtClean="0">
                <a:ea typeface="굴림" charset="-127"/>
              </a:rPr>
              <a:t>Fix as suggested.</a:t>
            </a:r>
          </a:p>
          <a:p>
            <a:r>
              <a:rPr lang="en-US" altLang="ko-KR" smtClean="0">
                <a:ea typeface="굴림" charset="-127"/>
              </a:rPr>
              <a:t>Proposed Resolution</a:t>
            </a:r>
          </a:p>
          <a:p>
            <a:pPr lvl="1"/>
            <a:r>
              <a:rPr lang="en-US" altLang="ko-KR" smtClean="0">
                <a:ea typeface="굴림" charset="-127"/>
              </a:rPr>
              <a:t>Accept</a:t>
            </a:r>
          </a:p>
          <a:p>
            <a:pPr lvl="1"/>
            <a:r>
              <a:rPr lang="en-US" altLang="ko-KR" smtClean="0">
                <a:ea typeface="굴림" charset="-127"/>
              </a:rPr>
              <a:t>Modify the figure as suggested in the comment.</a:t>
            </a:r>
          </a:p>
          <a:p>
            <a:pPr lvl="1"/>
            <a:endParaRPr lang="en-US" altLang="ko-KR" smtClean="0">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3315"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3316" name="제목 1"/>
          <p:cNvSpPr>
            <a:spLocks noGrp="1"/>
          </p:cNvSpPr>
          <p:nvPr>
            <p:ph type="title"/>
          </p:nvPr>
        </p:nvSpPr>
        <p:spPr>
          <a:xfrm>
            <a:off x="685800" y="765175"/>
            <a:ext cx="7772400" cy="863600"/>
          </a:xfrm>
        </p:spPr>
        <p:txBody>
          <a:bodyPr/>
          <a:lstStyle/>
          <a:p>
            <a:r>
              <a:rPr lang="en-US" altLang="ko-KR" smtClean="0">
                <a:ea typeface="굴림" charset="-127"/>
              </a:rPr>
              <a:t>CID 153</a:t>
            </a:r>
          </a:p>
        </p:txBody>
      </p:sp>
      <p:sp>
        <p:nvSpPr>
          <p:cNvPr id="13317" name="내용 개체 틀 2"/>
          <p:cNvSpPr>
            <a:spLocks noGrp="1"/>
          </p:cNvSpPr>
          <p:nvPr>
            <p:ph idx="1"/>
          </p:nvPr>
        </p:nvSpPr>
        <p:spPr>
          <a:xfrm>
            <a:off x="685800" y="1412875"/>
            <a:ext cx="7847013" cy="4322763"/>
          </a:xfrm>
        </p:spPr>
        <p:txBody>
          <a:bodyPr/>
          <a:lstStyle/>
          <a:p>
            <a:r>
              <a:rPr lang="en-US" altLang="ko-KR" dirty="0" smtClean="0">
                <a:ea typeface="굴림" charset="-127"/>
              </a:rPr>
              <a:t>Related </a:t>
            </a:r>
            <a:r>
              <a:rPr lang="en-US" altLang="ko-KR" dirty="0" err="1" smtClean="0">
                <a:ea typeface="굴림" charset="-127"/>
              </a:rPr>
              <a:t>Subclause</a:t>
            </a:r>
            <a:endParaRPr lang="en-US" altLang="ko-KR" dirty="0" smtClean="0">
              <a:ea typeface="굴림" charset="-127"/>
            </a:endParaRPr>
          </a:p>
          <a:p>
            <a:pPr lvl="1"/>
            <a:r>
              <a:rPr lang="en-US" altLang="ko-KR" dirty="0" smtClean="0">
                <a:ea typeface="굴림" charset="-127"/>
              </a:rPr>
              <a:t>20.2.3.9, Page 80 Line 46</a:t>
            </a:r>
          </a:p>
          <a:p>
            <a:r>
              <a:rPr lang="en-US" altLang="ko-KR" dirty="0" smtClean="0">
                <a:ea typeface="굴림" charset="-127"/>
              </a:rPr>
              <a:t>Comment</a:t>
            </a:r>
          </a:p>
          <a:p>
            <a:pPr lvl="1"/>
            <a:r>
              <a:rPr lang="en-US" altLang="ko-KR" dirty="0" smtClean="0">
                <a:ea typeface="굴림" charset="-127"/>
              </a:rPr>
              <a:t>Need to clarify the scrambling procedure by adding a sentence.</a:t>
            </a:r>
          </a:p>
          <a:p>
            <a:r>
              <a:rPr lang="en-US" altLang="ko-KR" dirty="0" smtClean="0">
                <a:ea typeface="굴림" charset="-127"/>
              </a:rPr>
              <a:t>Proposed Change</a:t>
            </a:r>
          </a:p>
          <a:p>
            <a:pPr lvl="1"/>
            <a:r>
              <a:rPr lang="en-US" altLang="ko-KR" dirty="0" smtClean="0">
                <a:ea typeface="굴림" charset="-127"/>
              </a:rPr>
              <a:t>Add two sentences, "The PN9 generator is clocked using the seed as the starting point and enabled after the first clock cycle. The PN9 generator shall be reinitialized to the seed after each packet (either transmit or receive)." at the end of the paragraph.</a:t>
            </a:r>
          </a:p>
          <a:p>
            <a:r>
              <a:rPr lang="en-US" altLang="ko-KR" dirty="0" smtClean="0">
                <a:ea typeface="굴림" charset="-127"/>
              </a:rPr>
              <a:t>Proposed Resolution</a:t>
            </a:r>
          </a:p>
          <a:p>
            <a:pPr lvl="1"/>
            <a:r>
              <a:rPr lang="en-US" altLang="ko-KR" dirty="0" smtClean="0">
                <a:ea typeface="굴림" charset="-127"/>
              </a:rPr>
              <a:t>Accept</a:t>
            </a:r>
          </a:p>
          <a:p>
            <a:pPr lvl="1"/>
            <a:r>
              <a:rPr lang="en-US" altLang="ko-KR" dirty="0" smtClean="0">
                <a:ea typeface="굴림" charset="-127"/>
              </a:rPr>
              <a:t>Modify the clause as suggested in the proposed change.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4339"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4340" name="제목 1"/>
          <p:cNvSpPr>
            <a:spLocks noGrp="1"/>
          </p:cNvSpPr>
          <p:nvPr>
            <p:ph type="title"/>
          </p:nvPr>
        </p:nvSpPr>
        <p:spPr>
          <a:xfrm>
            <a:off x="685800" y="765175"/>
            <a:ext cx="7772400" cy="863600"/>
          </a:xfrm>
        </p:spPr>
        <p:txBody>
          <a:bodyPr/>
          <a:lstStyle/>
          <a:p>
            <a:r>
              <a:rPr lang="en-US" altLang="ko-KR" smtClean="0">
                <a:ea typeface="굴림" charset="-127"/>
              </a:rPr>
              <a:t>CID 155</a:t>
            </a:r>
          </a:p>
        </p:txBody>
      </p:sp>
      <p:sp>
        <p:nvSpPr>
          <p:cNvPr id="14341" name="내용 개체 틀 2"/>
          <p:cNvSpPr>
            <a:spLocks noGrp="1"/>
          </p:cNvSpPr>
          <p:nvPr>
            <p:ph idx="1"/>
          </p:nvPr>
        </p:nvSpPr>
        <p:spPr>
          <a:xfrm>
            <a:off x="685800" y="1700213"/>
            <a:ext cx="7847013" cy="4322762"/>
          </a:xfrm>
        </p:spPr>
        <p:txBody>
          <a:bodyPr/>
          <a:lstStyle/>
          <a:p>
            <a:r>
              <a:rPr lang="en-US" altLang="ko-KR" smtClean="0">
                <a:ea typeface="굴림" charset="-127"/>
              </a:rPr>
              <a:t>Related Subclause</a:t>
            </a:r>
          </a:p>
          <a:p>
            <a:pPr lvl="1"/>
            <a:r>
              <a:rPr lang="en-US" altLang="ko-KR" smtClean="0">
                <a:ea typeface="굴림" charset="-127"/>
              </a:rPr>
              <a:t>20.2.4.7, Page 82 Line 32</a:t>
            </a:r>
          </a:p>
          <a:p>
            <a:r>
              <a:rPr lang="en-US" altLang="ko-KR" smtClean="0">
                <a:ea typeface="굴림" charset="-127"/>
              </a:rPr>
              <a:t>Comment</a:t>
            </a:r>
          </a:p>
          <a:p>
            <a:pPr lvl="1"/>
            <a:r>
              <a:rPr lang="en-US" altLang="ko-KR" smtClean="0">
                <a:ea typeface="굴림" charset="-127"/>
              </a:rPr>
              <a:t>Equation is in error, appears to be cut-and-paste of corresponding equation for NB-OFDM. The "384" is incorrect for this PHY, it should be the number of data tones, which is 100 for this PHY. Also need editorial fix in the equation so the top line of the "square root" sign shows up properly.</a:t>
            </a:r>
          </a:p>
          <a:p>
            <a:r>
              <a:rPr lang="en-US" altLang="ko-KR" smtClean="0">
                <a:ea typeface="굴림" charset="-127"/>
              </a:rPr>
              <a:t>Proposed Change</a:t>
            </a:r>
          </a:p>
          <a:p>
            <a:pPr lvl="1"/>
            <a:r>
              <a:rPr lang="en-US" altLang="ko-KR" smtClean="0">
                <a:ea typeface="굴림" charset="-127"/>
              </a:rPr>
              <a:t>Fix as suggested.</a:t>
            </a:r>
          </a:p>
          <a:p>
            <a:r>
              <a:rPr lang="en-US" altLang="ko-KR" smtClean="0">
                <a:ea typeface="굴림" charset="-127"/>
              </a:rPr>
              <a:t>Proposed Resolution</a:t>
            </a:r>
          </a:p>
          <a:p>
            <a:pPr lvl="1"/>
            <a:r>
              <a:rPr lang="en-US" altLang="ko-KR" smtClean="0">
                <a:ea typeface="굴림" charset="-127"/>
              </a:rPr>
              <a:t>Accept</a:t>
            </a:r>
          </a:p>
          <a:p>
            <a:pPr lvl="1"/>
            <a:r>
              <a:rPr lang="en-US" altLang="ko-KR" smtClean="0">
                <a:ea typeface="굴림" charset="-127"/>
              </a:rPr>
              <a:t>Modify the clause as suggested in the comment.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47687</TotalTime>
  <Words>329</Words>
  <Application>Microsoft Office PowerPoint</Application>
  <PresentationFormat>On-screen Show (4:3)</PresentationFormat>
  <Paragraphs>54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테마</vt:lpstr>
      <vt:lpstr>Slide 1</vt:lpstr>
      <vt:lpstr>CID 21</vt:lpstr>
      <vt:lpstr>CID 153</vt:lpstr>
      <vt:lpstr>CID 155</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735</cp:revision>
  <cp:lastPrinted>1998-02-10T13:28:06Z</cp:lastPrinted>
  <dcterms:created xsi:type="dcterms:W3CDTF">1999-11-08T18:59:45Z</dcterms:created>
  <dcterms:modified xsi:type="dcterms:W3CDTF">2013-11-06T19:11:20Z</dcterms:modified>
</cp:coreProperties>
</file>