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60" r:id="rId3"/>
    <p:sldId id="261" r:id="rId4"/>
    <p:sldId id="262" r:id="rId5"/>
    <p:sldId id="264" r:id="rId6"/>
    <p:sldId id="263" r:id="rId7"/>
    <p:sldId id="265"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dirty="0" smtClean="0"/>
              <a:t>September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September 2013</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802.15--13-0577-00-0sru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dirty="0" smtClean="0"/>
              <a:t>September 2013</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September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[19 September,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September 2013 at Nanjing</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dirty="0" smtClean="0"/>
              <a:t>September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Nanjing, China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19,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ln/>
        </p:spPr>
        <p:txBody>
          <a:bodyPr>
            <a:normAutofit/>
          </a:bodyPr>
          <a:lstStyle/>
          <a:p>
            <a:r>
              <a:rPr lang="en-US" altLang="ja-JP" sz="2800" dirty="0" smtClean="0"/>
              <a:t>Approve </a:t>
            </a:r>
            <a:r>
              <a:rPr lang="en-US" altLang="ja-JP" sz="2800" dirty="0" smtClean="0"/>
              <a:t>meeting minutes</a:t>
            </a:r>
          </a:p>
          <a:p>
            <a:r>
              <a:rPr lang="en-US" altLang="ja-JP" sz="2800" dirty="0" smtClean="0"/>
              <a:t>Hear presentations</a:t>
            </a:r>
            <a:endParaRPr lang="en-US" altLang="ja-JP" sz="2800" dirty="0" smtClean="0"/>
          </a:p>
          <a:p>
            <a:r>
              <a:rPr lang="en-US" altLang="ja-JP" sz="2800" dirty="0" smtClean="0"/>
              <a:t>Discuss PAR, 5C and Timeline</a:t>
            </a:r>
          </a:p>
          <a:p>
            <a:r>
              <a:rPr lang="en-US" altLang="ja-JP" sz="2800" dirty="0" smtClean="0"/>
              <a:t>Creation of SRU HP</a:t>
            </a:r>
          </a:p>
          <a:p>
            <a:r>
              <a:rPr lang="en-US" altLang="ja-JP" sz="2800" dirty="0" smtClean="0"/>
              <a:t>SG SRU press release</a:t>
            </a:r>
          </a:p>
          <a:p>
            <a:r>
              <a:rPr lang="en-US" altLang="ja-JP" sz="2800" dirty="0"/>
              <a:t>Plan for November </a:t>
            </a:r>
            <a:r>
              <a:rPr lang="en-US" altLang="ja-JP" sz="2800" dirty="0" smtClean="0"/>
              <a:t>meeting and schedule </a:t>
            </a:r>
            <a:r>
              <a:rPr lang="en-US" altLang="ja-JP" sz="2800" dirty="0"/>
              <a:t>Telecon </a:t>
            </a:r>
            <a:r>
              <a:rPr lang="en-US" altLang="ja-JP" sz="2800" dirty="0" smtClean="0"/>
              <a:t>times</a:t>
            </a:r>
          </a:p>
          <a:p>
            <a:r>
              <a:rPr lang="en-US" altLang="ja-JP" sz="28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685800" y="1772816"/>
            <a:ext cx="7772400" cy="4680520"/>
          </a:xfrm>
        </p:spPr>
        <p:txBody>
          <a:bodyPr>
            <a:normAutofit lnSpcReduction="10000"/>
          </a:bodyPr>
          <a:lstStyle/>
          <a:p>
            <a:pPr>
              <a:lnSpc>
                <a:spcPct val="80000"/>
              </a:lnSpc>
            </a:pPr>
            <a:r>
              <a:rPr lang="en-US" altLang="ja-JP" sz="2800" dirty="0" smtClean="0">
                <a:ea typeface="ＭＳ Ｐゴシック" pitchFamily="50" charset="-128"/>
              </a:rPr>
              <a:t>Meeting </a:t>
            </a:r>
            <a:r>
              <a:rPr lang="en-US" altLang="ko-KR" sz="2800" dirty="0" smtClean="0">
                <a:ea typeface="굴림" pitchFamily="34" charset="-127"/>
              </a:rPr>
              <a:t>was called to order 17 September at 16:00 and finished at 17:30.</a:t>
            </a:r>
          </a:p>
          <a:p>
            <a:pPr lvl="1">
              <a:lnSpc>
                <a:spcPct val="80000"/>
              </a:lnSpc>
            </a:pPr>
            <a:r>
              <a:rPr lang="en-US" altLang="ja-JP" sz="2400" dirty="0" smtClean="0">
                <a:ea typeface="ＭＳ Ｐゴシック" pitchFamily="50" charset="-128"/>
              </a:rPr>
              <a:t>9 </a:t>
            </a:r>
            <a:r>
              <a:rPr lang="en-US" altLang="ja-JP" sz="2400" dirty="0" smtClean="0">
                <a:ea typeface="ＭＳ Ｐゴシック" pitchFamily="50" charset="-128"/>
              </a:rPr>
              <a:t>Attendees</a:t>
            </a:r>
            <a:endParaRPr lang="en-US" altLang="ja-JP" sz="2400" dirty="0" smtClean="0">
              <a:ea typeface="ＭＳ Ｐゴシック" pitchFamily="50" charset="-128"/>
            </a:endParaRPr>
          </a:p>
          <a:p>
            <a:pPr lvl="1">
              <a:lnSpc>
                <a:spcPct val="80000"/>
              </a:lnSpc>
            </a:pPr>
            <a:r>
              <a:rPr lang="en-US" altLang="ja-JP" sz="2400" dirty="0" smtClean="0">
                <a:ea typeface="ＭＳ Ｐゴシック" pitchFamily="50" charset="-128"/>
              </a:rPr>
              <a:t>Approve meeting agenda (</a:t>
            </a:r>
            <a:r>
              <a:rPr lang="en-US" altLang="ja-JP" sz="2400" dirty="0" smtClean="0">
                <a:ea typeface="ＭＳ Ｐゴシック" pitchFamily="50" charset="-128"/>
              </a:rPr>
              <a:t>15-13-0484)</a:t>
            </a:r>
            <a:endParaRPr lang="en-US" altLang="ja-JP" sz="2400" dirty="0" smtClean="0">
              <a:ea typeface="ＭＳ Ｐゴシック" pitchFamily="50" charset="-128"/>
            </a:endParaRPr>
          </a:p>
          <a:p>
            <a:pPr lvl="1">
              <a:lnSpc>
                <a:spcPct val="80000"/>
              </a:lnSpc>
            </a:pPr>
            <a:r>
              <a:rPr lang="en-US" altLang="ja-JP" sz="2400" dirty="0" smtClean="0">
                <a:ea typeface="ＭＳ Ｐゴシック" pitchFamily="50" charset="-128"/>
              </a:rPr>
              <a:t>Approve meeting minutes </a:t>
            </a:r>
          </a:p>
          <a:p>
            <a:pPr lvl="2"/>
            <a:r>
              <a:rPr lang="de-DE" altLang="ja-JP" sz="2000" dirty="0" smtClean="0"/>
              <a:t>IG SRU July 2013 Minutes</a:t>
            </a:r>
            <a:r>
              <a:rPr lang="ja-JP" altLang="en-US" sz="2000" dirty="0" smtClean="0"/>
              <a:t> </a:t>
            </a:r>
            <a:r>
              <a:rPr lang="en-US" altLang="ja-JP" sz="2000" dirty="0" smtClean="0"/>
              <a:t>(15-13-03</a:t>
            </a:r>
            <a:r>
              <a:rPr lang="en-US" altLang="ja-JP" sz="2000" dirty="0" smtClean="0">
                <a:ea typeface="ＭＳ Ｐゴシック" pitchFamily="50" charset="-128"/>
              </a:rPr>
              <a:t>497r1</a:t>
            </a:r>
            <a:r>
              <a:rPr lang="en-US" altLang="ja-JP" sz="2000" dirty="0" smtClean="0"/>
              <a:t>)</a:t>
            </a:r>
          </a:p>
          <a:p>
            <a:pPr lvl="1">
              <a:lnSpc>
                <a:spcPct val="80000"/>
              </a:lnSpc>
            </a:pPr>
            <a:r>
              <a:rPr lang="en-US" altLang="ja-JP" sz="2400" dirty="0" smtClean="0">
                <a:ea typeface="ＭＳ Ｐゴシック" pitchFamily="50" charset="-128"/>
              </a:rPr>
              <a:t>Hearing two presentations</a:t>
            </a:r>
            <a:r>
              <a:rPr lang="en-US" altLang="ja-JP" sz="2400" dirty="0" smtClean="0">
                <a:ea typeface="ＭＳ Ｐゴシック" pitchFamily="50" charset="-128"/>
              </a:rPr>
              <a:t>.</a:t>
            </a:r>
          </a:p>
          <a:p>
            <a:pPr lvl="2">
              <a:lnSpc>
                <a:spcPct val="80000"/>
              </a:lnSpc>
            </a:pPr>
            <a:r>
              <a:rPr lang="en-US" altLang="ja-JP" sz="2000" dirty="0" smtClean="0"/>
              <a:t>Overview of SG SRU (15/543r0) </a:t>
            </a:r>
          </a:p>
          <a:p>
            <a:pPr lvl="2">
              <a:lnSpc>
                <a:spcPct val="80000"/>
              </a:lnSpc>
            </a:pPr>
            <a:r>
              <a:rPr lang="en-US" altLang="ja-JP" sz="2000" dirty="0" smtClean="0"/>
              <a:t>Initial Proposal on Drafting PAR for Spectrum Resources Usage in WPANs (15/550r0) </a:t>
            </a:r>
          </a:p>
          <a:p>
            <a:pPr>
              <a:lnSpc>
                <a:spcPct val="80000"/>
              </a:lnSpc>
            </a:pPr>
            <a:r>
              <a:rPr lang="en-US" altLang="ja-JP" sz="2800" dirty="0" smtClean="0">
                <a:ea typeface="ＭＳ Ｐゴシック" pitchFamily="50" charset="-128"/>
              </a:rPr>
              <a:t>Meeting </a:t>
            </a:r>
            <a:r>
              <a:rPr lang="en-US" altLang="ko-KR" sz="2800" dirty="0" smtClean="0">
                <a:ea typeface="굴림" pitchFamily="34" charset="-127"/>
              </a:rPr>
              <a:t>was called to order 18 September at 8:10 and finished at 9:10.</a:t>
            </a:r>
          </a:p>
          <a:p>
            <a:pPr lvl="1">
              <a:lnSpc>
                <a:spcPct val="80000"/>
              </a:lnSpc>
            </a:pPr>
            <a:r>
              <a:rPr lang="en-US" altLang="ja-JP" sz="2400" dirty="0" smtClean="0">
                <a:ea typeface="ＭＳ Ｐゴシック" pitchFamily="50" charset="-128"/>
              </a:rPr>
              <a:t>4 </a:t>
            </a:r>
            <a:r>
              <a:rPr lang="en-US" altLang="ja-JP" sz="2400" dirty="0" smtClean="0">
                <a:ea typeface="ＭＳ Ｐゴシック" pitchFamily="50" charset="-128"/>
              </a:rPr>
              <a:t>Attendees</a:t>
            </a:r>
            <a:endParaRPr lang="en-US" altLang="ja-JP" sz="2400" dirty="0" smtClean="0">
              <a:ea typeface="ＭＳ Ｐゴシック" pitchFamily="50" charset="-128"/>
            </a:endParaRPr>
          </a:p>
          <a:p>
            <a:pPr lvl="1">
              <a:lnSpc>
                <a:spcPct val="80000"/>
              </a:lnSpc>
            </a:pPr>
            <a:r>
              <a:rPr lang="en-US" altLang="ja-JP" sz="2400" dirty="0" smtClean="0">
                <a:ea typeface="ＭＳ Ｐゴシック" pitchFamily="50" charset="-128"/>
              </a:rPr>
              <a:t>Preparing </a:t>
            </a:r>
            <a:r>
              <a:rPr lang="en-US" altLang="ja-JP" sz="2400" dirty="0" smtClean="0">
                <a:ea typeface="ＭＳ Ｐゴシック" pitchFamily="50" charset="-128"/>
              </a:rPr>
              <a:t>SG SRU homepage.</a:t>
            </a:r>
          </a:p>
          <a:p>
            <a:pPr lvl="1">
              <a:lnSpc>
                <a:spcPct val="80000"/>
              </a:lnSpc>
            </a:pPr>
            <a:endParaRPr lang="en-US" altLang="ja-JP" sz="2000" dirty="0" smtClean="0">
              <a:ea typeface="ＭＳ Ｐゴシック" pitchFamily="50" charset="-128"/>
            </a:endParaRPr>
          </a:p>
          <a:p>
            <a:pPr lvl="1">
              <a:lnSpc>
                <a:spcPct val="80000"/>
              </a:lnSpc>
            </a:pPr>
            <a:endParaRPr lang="en-US" altLang="ja-JP" sz="2000" dirty="0" smtClean="0">
              <a:ea typeface="ＭＳ Ｐゴシック" pitchFamily="50" charset="-128"/>
            </a:endParaRPr>
          </a:p>
          <a:p>
            <a:pPr lvl="1">
              <a:lnSpc>
                <a:spcPct val="80000"/>
              </a:lnSpc>
            </a:pPr>
            <a:endParaRPr lang="en-US" altLang="ja-JP" sz="20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685800" y="1844824"/>
            <a:ext cx="7772400" cy="4536504"/>
          </a:xfrm>
        </p:spPr>
        <p:txBody>
          <a:bodyPr/>
          <a:lstStyle/>
          <a:p>
            <a:pPr>
              <a:lnSpc>
                <a:spcPct val="80000"/>
              </a:lnSpc>
            </a:pPr>
            <a:r>
              <a:rPr lang="en-US" altLang="ja-JP" sz="2800" dirty="0" smtClean="0">
                <a:ea typeface="ＭＳ Ｐゴシック" pitchFamily="50" charset="-128"/>
              </a:rPr>
              <a:t>Meeting </a:t>
            </a:r>
            <a:r>
              <a:rPr lang="en-US" altLang="ko-KR" sz="2800" dirty="0" smtClean="0">
                <a:ea typeface="굴림" pitchFamily="34" charset="-127"/>
              </a:rPr>
              <a:t>was called to order 18 September at </a:t>
            </a:r>
            <a:r>
              <a:rPr lang="en-US" altLang="ko-KR" sz="2800" dirty="0" smtClean="0">
                <a:ea typeface="굴림" pitchFamily="34" charset="-127"/>
              </a:rPr>
              <a:t>16:00 </a:t>
            </a:r>
            <a:r>
              <a:rPr lang="en-US" altLang="ko-KR" sz="2800" dirty="0" smtClean="0">
                <a:ea typeface="굴림" pitchFamily="34" charset="-127"/>
              </a:rPr>
              <a:t>and finished at </a:t>
            </a:r>
            <a:r>
              <a:rPr lang="en-US" altLang="ko-KR" sz="2800" dirty="0" smtClean="0">
                <a:ea typeface="굴림" pitchFamily="34" charset="-127"/>
              </a:rPr>
              <a:t>18:00</a:t>
            </a:r>
            <a:r>
              <a:rPr lang="en-US" altLang="ko-KR" sz="2800" dirty="0" smtClean="0">
                <a:ea typeface="굴림" pitchFamily="34" charset="-127"/>
              </a:rPr>
              <a:t>.</a:t>
            </a:r>
          </a:p>
          <a:p>
            <a:pPr lvl="1">
              <a:lnSpc>
                <a:spcPct val="80000"/>
              </a:lnSpc>
            </a:pPr>
            <a:r>
              <a:rPr lang="en-US" altLang="ja-JP" sz="2400" dirty="0" smtClean="0">
                <a:ea typeface="ＭＳ Ｐゴシック" pitchFamily="50" charset="-128"/>
              </a:rPr>
              <a:t>7 </a:t>
            </a:r>
            <a:r>
              <a:rPr lang="en-US" altLang="ja-JP" sz="2400" dirty="0" smtClean="0">
                <a:ea typeface="ＭＳ Ｐゴシック" pitchFamily="50" charset="-128"/>
              </a:rPr>
              <a:t>Attendees</a:t>
            </a:r>
          </a:p>
          <a:p>
            <a:pPr lvl="1">
              <a:lnSpc>
                <a:spcPct val="80000"/>
              </a:lnSpc>
            </a:pPr>
            <a:r>
              <a:rPr lang="en-US" altLang="ja-JP" sz="2400" dirty="0" smtClean="0">
                <a:ea typeface="ＭＳ Ｐゴシック" pitchFamily="50" charset="-128"/>
              </a:rPr>
              <a:t>Hearing</a:t>
            </a:r>
            <a:r>
              <a:rPr lang="en-US" altLang="ja-JP" sz="2400" dirty="0" smtClean="0">
                <a:ea typeface="ＭＳ Ｐゴシック" pitchFamily="50" charset="-128"/>
              </a:rPr>
              <a:t> presentation</a:t>
            </a:r>
          </a:p>
          <a:p>
            <a:pPr lvl="2">
              <a:lnSpc>
                <a:spcPct val="80000"/>
              </a:lnSpc>
            </a:pPr>
            <a:r>
              <a:rPr lang="en-US" altLang="ja-JP" sz="2000" dirty="0" smtClean="0"/>
              <a:t>Simulation </a:t>
            </a:r>
            <a:r>
              <a:rPr lang="en-US" altLang="ja-JP" sz="2000" dirty="0" smtClean="0"/>
              <a:t>Scenarios (15/539r0</a:t>
            </a:r>
            <a:r>
              <a:rPr lang="en-US" altLang="ja-JP" sz="2000" dirty="0" smtClean="0"/>
              <a:t>) </a:t>
            </a:r>
            <a:endParaRPr lang="en-US" altLang="ja-JP" sz="2000" dirty="0" smtClean="0"/>
          </a:p>
          <a:p>
            <a:pPr lvl="1">
              <a:lnSpc>
                <a:spcPct val="80000"/>
              </a:lnSpc>
            </a:pPr>
            <a:r>
              <a:rPr lang="en-US" altLang="ja-JP" sz="2400" dirty="0" smtClean="0"/>
              <a:t>Draft </a:t>
            </a:r>
            <a:r>
              <a:rPr lang="en-US" altLang="ja-JP" sz="2400" dirty="0" smtClean="0"/>
              <a:t>SRU </a:t>
            </a:r>
            <a:r>
              <a:rPr lang="en-US" altLang="ja-JP" sz="2400" dirty="0" smtClean="0"/>
              <a:t>HP review and discussed press release</a:t>
            </a:r>
            <a:endParaRPr lang="en-US" altLang="ja-JP" sz="2400" dirty="0" smtClean="0"/>
          </a:p>
          <a:p>
            <a:pPr lvl="1">
              <a:lnSpc>
                <a:spcPct val="80000"/>
              </a:lnSpc>
            </a:pPr>
            <a:r>
              <a:rPr lang="en-US" altLang="ja-JP" sz="2400" dirty="0" smtClean="0"/>
              <a:t>PAR</a:t>
            </a:r>
            <a:r>
              <a:rPr lang="ja-JP" altLang="en-US" sz="2400" dirty="0" smtClean="0"/>
              <a:t> </a:t>
            </a:r>
            <a:r>
              <a:rPr lang="en-US" altLang="ja-JP" sz="2400" dirty="0" smtClean="0"/>
              <a:t>issue</a:t>
            </a:r>
            <a:endParaRPr lang="en-US" altLang="ja-JP" sz="2400" dirty="0" smtClean="0">
              <a:ea typeface="ＭＳ Ｐゴシック" pitchFamily="50" charset="-128"/>
            </a:endParaRPr>
          </a:p>
          <a:p>
            <a:r>
              <a:rPr lang="en-US" altLang="ja-JP" sz="2800" dirty="0" smtClean="0">
                <a:ea typeface="ＭＳ Ｐゴシック" pitchFamily="50" charset="-128"/>
              </a:rPr>
              <a:t>Teleconference</a:t>
            </a:r>
          </a:p>
          <a:p>
            <a:pPr lvl="1"/>
            <a:r>
              <a:rPr lang="en-US" altLang="ja-JP" sz="2400" dirty="0" smtClean="0">
                <a:ea typeface="ＭＳ Ｐゴシック" pitchFamily="50" charset="-128"/>
              </a:rPr>
              <a:t>9th Oct.  15:00 </a:t>
            </a:r>
            <a:r>
              <a:rPr lang="en-US" altLang="ja-JP" sz="2400" dirty="0" smtClean="0">
                <a:ea typeface="ＭＳ Ｐゴシック" pitchFamily="50" charset="-128"/>
              </a:rPr>
              <a:t>JST,23:00PT</a:t>
            </a:r>
          </a:p>
          <a:p>
            <a:pPr lvl="1"/>
            <a:r>
              <a:rPr lang="en-US" altLang="ja-JP" sz="2400" dirty="0" smtClean="0">
                <a:ea typeface="ＭＳ Ｐゴシック" pitchFamily="50" charset="-128"/>
              </a:rPr>
              <a:t>30th Oct.  10:00 </a:t>
            </a:r>
            <a:r>
              <a:rPr lang="en-US" altLang="ja-JP" sz="2400" dirty="0" smtClean="0">
                <a:ea typeface="ＭＳ Ｐゴシック" pitchFamily="50" charset="-128"/>
              </a:rPr>
              <a:t>JST,18:00PT</a:t>
            </a:r>
            <a:endParaRPr lang="ja-JP" altLang="en-US" sz="2400" dirty="0" smtClean="0">
              <a:ea typeface="ＭＳ Ｐゴシック" pitchFamily="50" charset="-128"/>
            </a:endParaRPr>
          </a:p>
        </p:txBody>
      </p:sp>
      <p:sp>
        <p:nvSpPr>
          <p:cNvPr id="3" name="タイトル 2"/>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 5"/>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3 meeting slot.</a:t>
            </a:r>
          </a:p>
          <a:p>
            <a:pPr lvl="1"/>
            <a:r>
              <a:rPr lang="en-US" altLang="ja-JP" sz="2400" dirty="0" smtClean="0"/>
              <a:t>Hearing </a:t>
            </a:r>
            <a:r>
              <a:rPr lang="en-US" altLang="ja-JP" sz="2400" dirty="0" smtClean="0"/>
              <a:t>presentations</a:t>
            </a:r>
            <a:endParaRPr lang="en-US" altLang="ja-JP" sz="2400" dirty="0" smtClean="0"/>
          </a:p>
          <a:p>
            <a:pPr lvl="1"/>
            <a:r>
              <a:rPr lang="en-US" altLang="ja-JP" sz="2400" dirty="0" smtClean="0"/>
              <a:t>PAR </a:t>
            </a:r>
            <a:r>
              <a:rPr lang="en-US" altLang="ja-JP" sz="2400" dirty="0" smtClean="0"/>
              <a:t>and </a:t>
            </a:r>
            <a:r>
              <a:rPr lang="en-US" altLang="ja-JP" sz="2400" dirty="0" smtClean="0"/>
              <a:t>5C discussion</a:t>
            </a:r>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November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p:txBody>
          <a:bodyPr/>
          <a:lstStyle/>
          <a:p>
            <a:r>
              <a:rPr lang="en-US" altLang="ja-JP" dirty="0" smtClean="0"/>
              <a:t>September 2013</a:t>
            </a:r>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pPr>
              <a:buFont typeface="Arial" pitchFamily="34" charset="0"/>
              <a:buChar char="•"/>
            </a:pPr>
            <a:r>
              <a:rPr lang="en-GB" altLang="ja-JP" sz="2000" dirty="0" smtClean="0"/>
              <a:t>PAR and 5C creation				November 2013</a:t>
            </a:r>
          </a:p>
          <a:p>
            <a:pPr>
              <a:buFont typeface="Arial" pitchFamily="34" charset="0"/>
              <a:buChar char="•"/>
            </a:pPr>
            <a:r>
              <a:rPr lang="en-GB" altLang="ja-JP" sz="2000" dirty="0" smtClean="0"/>
              <a:t>PAR </a:t>
            </a:r>
            <a:r>
              <a:rPr lang="en-GB" altLang="ja-JP" sz="2000" dirty="0" smtClean="0"/>
              <a:t>submission to </a:t>
            </a:r>
            <a:r>
              <a:rPr lang="en-GB" altLang="ja-JP" sz="2000" dirty="0" smtClean="0"/>
              <a:t>WG			January </a:t>
            </a:r>
            <a:r>
              <a:rPr lang="en-GB" altLang="ja-JP" sz="2000" dirty="0" smtClean="0"/>
              <a:t>2014</a:t>
            </a:r>
          </a:p>
          <a:p>
            <a:pPr>
              <a:buFont typeface="Arial" pitchFamily="34" charset="0"/>
              <a:buChar char="•"/>
            </a:pPr>
            <a:r>
              <a:rPr lang="en-GB" altLang="ja-JP" sz="2000" dirty="0" smtClean="0"/>
              <a:t>PAR review and submission </a:t>
            </a:r>
            <a:r>
              <a:rPr lang="en-GB" altLang="ja-JP" sz="2000" dirty="0" smtClean="0"/>
              <a:t>to </a:t>
            </a:r>
            <a:r>
              <a:rPr lang="en-GB" altLang="ja-JP" sz="2000" dirty="0" err="1" smtClean="0"/>
              <a:t>NesCom</a:t>
            </a:r>
            <a:r>
              <a:rPr lang="en-GB" altLang="ja-JP" sz="2000" dirty="0" smtClean="0"/>
              <a:t>	March </a:t>
            </a:r>
            <a:r>
              <a:rPr lang="en-GB" altLang="ja-JP" sz="2000" dirty="0" smtClean="0"/>
              <a:t>2014</a:t>
            </a:r>
          </a:p>
          <a:p>
            <a:endParaRPr kumimoji="1" lang="ja-JP" altLang="en-US" dirty="0"/>
          </a:p>
        </p:txBody>
      </p:sp>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7</a:t>
            </a:fld>
            <a:endParaRPr lang="en-US" altLang="ja-JP" dirty="0"/>
          </a:p>
        </p:txBody>
      </p:sp>
      <p:sp>
        <p:nvSpPr>
          <p:cNvPr id="6" name="日付プレースホルダ 5"/>
          <p:cNvSpPr>
            <a:spLocks noGrp="1"/>
          </p:cNvSpPr>
          <p:nvPr>
            <p:ph type="dt" sz="half" idx="10"/>
          </p:nvPr>
        </p:nvSpPr>
        <p:spPr/>
        <p:txBody>
          <a:bodyPr/>
          <a:lstStyle/>
          <a:p>
            <a:r>
              <a:rPr lang="en-US" altLang="ja-JP" smtClean="0"/>
              <a:t>September 2013</a:t>
            </a:r>
            <a:endParaRPr lang="en-US" altLang="ja-JP" dirty="0"/>
          </a:p>
        </p:txBody>
      </p:sp>
    </p:spTree>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106</TotalTime>
  <Words>282</Words>
  <Application>Microsoft Office PowerPoint</Application>
  <PresentationFormat>画面に合わせる (4:3)</PresentationFormat>
  <Paragraphs>78</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SG SRU   Closing report  Nanjing, China September 19, 2013</vt:lpstr>
      <vt:lpstr>Agenda items for the week</vt:lpstr>
      <vt:lpstr>Accomplishment for the meeting</vt:lpstr>
      <vt:lpstr>Accomplishment for the meeting</vt:lpstr>
      <vt:lpstr>Plans for November Meeting</vt:lpstr>
      <vt:lpstr>Timeline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September 2013</dc:title>
  <dc:subject>IEEE 802.15 &lt;subject&gt;</dc:subject>
  <dc:creator>kitazawa</dc:creator>
  <dc:description>13-0577-00-0sru</dc:description>
  <cp:lastModifiedBy>kitazawa</cp:lastModifiedBy>
  <cp:revision>4</cp:revision>
  <cp:lastPrinted>1998-02-10T13:28:06Z</cp:lastPrinted>
  <dcterms:created xsi:type="dcterms:W3CDTF">2013-09-18T06:18:22Z</dcterms:created>
  <dcterms:modified xsi:type="dcterms:W3CDTF">2013-09-19T07:37:59Z</dcterms:modified>
</cp:coreProperties>
</file>