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258" r:id="rId3"/>
    <p:sldId id="281" r:id="rId4"/>
    <p:sldId id="271" r:id="rId5"/>
    <p:sldId id="273" r:id="rId6"/>
    <p:sldId id="274" r:id="rId7"/>
    <p:sldId id="282" r:id="rId8"/>
    <p:sldId id="276" r:id="rId9"/>
    <p:sldId id="280" r:id="rId10"/>
    <p:sldId id="256" r:id="rId11"/>
    <p:sldId id="284" r:id="rId12"/>
    <p:sldId id="285" r:id="rId13"/>
    <p:sldId id="287" r:id="rId14"/>
    <p:sldId id="283" r:id="rId15"/>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594" autoAdjust="0"/>
  </p:normalViewPr>
  <p:slideViewPr>
    <p:cSldViewPr showGuides="1">
      <p:cViewPr varScale="1">
        <p:scale>
          <a:sx n="62" d="100"/>
          <a:sy n="62" d="100"/>
        </p:scale>
        <p:origin x="-636" y="-90"/>
      </p:cViewPr>
      <p:guideLst>
        <p:guide orient="horz" pos="2160"/>
        <p:guide pos="2880"/>
      </p:guideLst>
    </p:cSldViewPr>
  </p:slideViewPr>
  <p:notesTextViewPr>
    <p:cViewPr>
      <p:scale>
        <a:sx n="1" d="1"/>
        <a:sy n="1" d="1"/>
      </p:scale>
      <p:origin x="0" y="0"/>
    </p:cViewPr>
  </p:notesTextViewPr>
  <p:notesViewPr>
    <p:cSldViewPr showGuides="1">
      <p:cViewPr varScale="1">
        <p:scale>
          <a:sx n="67" d="100"/>
          <a:sy n="67" d="100"/>
        </p:scale>
        <p:origin x="-1830" y="-126"/>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&lt;#&gt;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&lt;#&gt;</a:t>
            </a:fld>
            <a:endParaRPr kumimoji="1" lang="ja-JP" altLang="en-US" dirty="0"/>
          </a:p>
        </p:txBody>
      </p:sp>
    </p:spTree>
    <p:extLst>
      <p:ext uri="{BB962C8B-B14F-4D97-AF65-F5344CB8AC3E}">
        <p14:creationId xmlns=""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dirty="0" smtClean="0"/>
              <a:t>September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&lt;#&gt;</a:t>
            </a:fld>
            <a:endParaRPr lang="en-US" altLang="ja-JP" dirty="0"/>
          </a:p>
        </p:txBody>
      </p:sp>
    </p:spTree>
    <p:extLst>
      <p:ext uri="{BB962C8B-B14F-4D97-AF65-F5344CB8AC3E}">
        <p14:creationId xmlns=""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dirty="0" smtClean="0"/>
              <a:t>September 2013</a:t>
            </a:r>
            <a:endParaRPr lang="en-US" altLang="ja-JP" dirty="0"/>
          </a:p>
        </p:txBody>
      </p:sp>
    </p:spTree>
    <p:extLst>
      <p:ext uri="{BB962C8B-B14F-4D97-AF65-F5344CB8AC3E}">
        <p14:creationId xmlns=""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dirty="0" smtClean="0"/>
              <a:t>September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&lt;#&gt;</a:t>
            </a:fld>
            <a:endParaRPr lang="en-US" altLang="ja-JP" dirty="0"/>
          </a:p>
        </p:txBody>
      </p:sp>
    </p:spTree>
    <p:extLst>
      <p:ext uri="{BB962C8B-B14F-4D97-AF65-F5344CB8AC3E}">
        <p14:creationId xmlns=""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dirty="0" smtClean="0"/>
              <a:t>September 2013</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&lt;#&gt;</a:t>
            </a:fld>
            <a:endParaRPr lang="en-US" altLang="ja-JP" dirty="0"/>
          </a:p>
        </p:txBody>
      </p:sp>
    </p:spTree>
    <p:extLst>
      <p:ext uri="{BB962C8B-B14F-4D97-AF65-F5344CB8AC3E}">
        <p14:creationId xmlns=""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dirty="0" smtClean="0"/>
              <a:t>September 2013</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&lt;#&gt;</a:t>
            </a:fld>
            <a:endParaRPr lang="en-US" altLang="ja-JP" dirty="0"/>
          </a:p>
        </p:txBody>
      </p:sp>
    </p:spTree>
    <p:extLst>
      <p:ext uri="{BB962C8B-B14F-4D97-AF65-F5344CB8AC3E}">
        <p14:creationId xmlns="" xmlns:p14="http://schemas.microsoft.com/office/powerpoint/2010/main"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dirty="0" smtClean="0"/>
              <a:t>September 2013</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&lt;#&gt;</a:t>
            </a:fld>
            <a:endParaRPr lang="en-US" altLang="ja-JP" dirty="0"/>
          </a:p>
        </p:txBody>
      </p:sp>
    </p:spTree>
    <p:extLst>
      <p:ext uri="{BB962C8B-B14F-4D97-AF65-F5344CB8AC3E}">
        <p14:creationId xmlns=""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September 2013</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802.15-13-0556-02-0sru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dirty="0" smtClean="0"/>
              <a:t>September 2013</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[SG SRU Opening Information for September 2013]</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a:t>
            </a:r>
            <a:r>
              <a:rPr lang="en-US" altLang="ja-JP" sz="1600" dirty="0" smtClean="0">
                <a:ea typeface="ＭＳ Ｐゴシック" charset="-128"/>
              </a:rPr>
              <a:t>19 </a:t>
            </a:r>
            <a:r>
              <a:rPr lang="en-US" altLang="ja-JP" sz="1600" dirty="0" smtClean="0">
                <a:ea typeface="ＭＳ Ｐゴシック" charset="-128"/>
              </a:rPr>
              <a:t>September, 2013]</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SG SRU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328120"/>
          </a:xfrm>
          <a:ln/>
        </p:spPr>
        <p:txBody>
          <a:bodyPr>
            <a:normAutofit lnSpcReduction="10000"/>
          </a:bodyPr>
          <a:lstStyle/>
          <a:p>
            <a:r>
              <a:rPr lang="en-US" altLang="ja-JP" sz="2400" dirty="0" smtClean="0"/>
              <a:t>SG SRU meeting call to order</a:t>
            </a:r>
          </a:p>
          <a:p>
            <a:r>
              <a:rPr lang="en-US" altLang="ja-JP" sz="2400" dirty="0" smtClean="0"/>
              <a:t>Call for essential patents and policies &amp; procedures reminder </a:t>
            </a:r>
          </a:p>
          <a:p>
            <a:r>
              <a:rPr lang="en-US" altLang="ja-JP" sz="2400" dirty="0" smtClean="0"/>
              <a:t>Approve meeting minutes</a:t>
            </a:r>
          </a:p>
          <a:p>
            <a:r>
              <a:rPr lang="en-US" altLang="ja-JP" sz="2400" dirty="0" smtClean="0"/>
              <a:t>Presentations</a:t>
            </a:r>
          </a:p>
          <a:p>
            <a:r>
              <a:rPr lang="en-US" altLang="ja-JP" sz="2400" dirty="0" smtClean="0"/>
              <a:t>Discuss PAR, 5C and Timeline</a:t>
            </a:r>
          </a:p>
          <a:p>
            <a:r>
              <a:rPr lang="en-US" altLang="ja-JP" sz="2400" dirty="0" smtClean="0"/>
              <a:t>Creation of SRU HP</a:t>
            </a:r>
          </a:p>
          <a:p>
            <a:r>
              <a:rPr lang="en-US" altLang="ja-JP" sz="2400" dirty="0" smtClean="0"/>
              <a:t>SG SRU press release</a:t>
            </a:r>
          </a:p>
          <a:p>
            <a:r>
              <a:rPr lang="en-US" altLang="ja-JP" sz="2400" dirty="0"/>
              <a:t>Plan for November </a:t>
            </a:r>
            <a:r>
              <a:rPr lang="en-US" altLang="ja-JP" sz="2400" dirty="0" smtClean="0"/>
              <a:t>meeting and schedule </a:t>
            </a:r>
            <a:r>
              <a:rPr lang="en-US" altLang="ja-JP" sz="2400" dirty="0"/>
              <a:t>Telecon </a:t>
            </a:r>
            <a:r>
              <a:rPr lang="en-US" altLang="ja-JP" sz="2400" dirty="0" smtClean="0"/>
              <a:t>times</a:t>
            </a:r>
          </a:p>
          <a:p>
            <a:r>
              <a:rPr lang="en-US" altLang="ja-JP" sz="2400" dirty="0">
                <a:ea typeface="ＭＳ Ｐゴシック" pitchFamily="50" charset="-128"/>
              </a:rPr>
              <a:t>Report on progress to WG</a:t>
            </a:r>
          </a:p>
          <a:p>
            <a:pPr marL="0" indent="0">
              <a:buNone/>
            </a:pPr>
            <a:endParaRPr lang="en-US" altLang="ja-JP" sz="2200" dirty="0" smtClean="0"/>
          </a:p>
          <a:p>
            <a:endParaRPr lang="en-US" altLang="ja-JP" sz="2200" dirty="0" smtClean="0"/>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4" name="日付プレースホルダー 3"/>
          <p:cNvSpPr>
            <a:spLocks noGrp="1"/>
          </p:cNvSpPr>
          <p:nvPr>
            <p:ph type="dt" sz="half" idx="10"/>
          </p:nvPr>
        </p:nvSpPr>
        <p:spPr/>
        <p:txBody>
          <a:bodyPr/>
          <a:lstStyle/>
          <a:p>
            <a:r>
              <a:rPr lang="en-US" altLang="ja-JP" dirty="0" smtClean="0"/>
              <a:t>September 2013</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lnSpcReduction="10000"/>
          </a:bodyPr>
          <a:lstStyle/>
          <a:p>
            <a:r>
              <a:rPr kumimoji="1" lang="en-US" altLang="ja-JP" sz="2400" dirty="0" smtClean="0"/>
              <a:t>Call meeting to order</a:t>
            </a:r>
          </a:p>
          <a:p>
            <a:r>
              <a:rPr lang="en-US" altLang="ja-JP" sz="2400" dirty="0" smtClean="0"/>
              <a:t>Patent policy</a:t>
            </a:r>
          </a:p>
          <a:p>
            <a:r>
              <a:rPr lang="en-US" altLang="ja-JP" sz="2400" dirty="0"/>
              <a:t>Call for submissions</a:t>
            </a:r>
          </a:p>
          <a:p>
            <a:r>
              <a:rPr lang="en-US" altLang="ja-JP" sz="2400" dirty="0"/>
              <a:t>Agenda </a:t>
            </a:r>
            <a:r>
              <a:rPr lang="en-US" altLang="ja-JP" sz="2400" dirty="0" smtClean="0"/>
              <a:t>Setting</a:t>
            </a:r>
          </a:p>
          <a:p>
            <a:r>
              <a:rPr lang="en-US" altLang="ja-JP" sz="2400" dirty="0"/>
              <a:t>Approval of </a:t>
            </a:r>
            <a:r>
              <a:rPr lang="en-US" altLang="ja-JP" sz="2400" dirty="0" smtClean="0"/>
              <a:t>Minutes</a:t>
            </a:r>
          </a:p>
          <a:p>
            <a:pPr lvl="1"/>
            <a:r>
              <a:rPr lang="en-US" altLang="ja-JP" sz="1600" dirty="0"/>
              <a:t>Approve </a:t>
            </a:r>
            <a:r>
              <a:rPr lang="en-US" altLang="ja-JP" sz="1600" dirty="0" smtClean="0"/>
              <a:t>IG SRU </a:t>
            </a:r>
            <a:r>
              <a:rPr lang="en-US" altLang="ja-JP" sz="1600" dirty="0"/>
              <a:t>July </a:t>
            </a:r>
            <a:r>
              <a:rPr lang="en-US" altLang="ja-JP" sz="1600" dirty="0" smtClean="0"/>
              <a:t>meeting (15-13-0497-01-0sru)</a:t>
            </a:r>
          </a:p>
          <a:p>
            <a:pPr lvl="1"/>
            <a:r>
              <a:rPr lang="en-US" altLang="ja-JP" sz="1600" dirty="0" smtClean="0"/>
              <a:t>motion carries anonymous consent</a:t>
            </a:r>
          </a:p>
          <a:p>
            <a:pPr>
              <a:lnSpc>
                <a:spcPct val="80000"/>
              </a:lnSpc>
            </a:pPr>
            <a:r>
              <a:rPr lang="en-US" altLang="ja-JP" sz="2400" dirty="0" smtClean="0"/>
              <a:t>Presentations</a:t>
            </a:r>
          </a:p>
          <a:p>
            <a:pPr lvl="1">
              <a:lnSpc>
                <a:spcPct val="80000"/>
              </a:lnSpc>
            </a:pPr>
            <a:r>
              <a:rPr lang="en-US" altLang="ja-JP" sz="2000" dirty="0" smtClean="0"/>
              <a:t>Overview of SG SRU (15/543r0) </a:t>
            </a:r>
          </a:p>
          <a:p>
            <a:pPr lvl="1">
              <a:lnSpc>
                <a:spcPct val="80000"/>
              </a:lnSpc>
            </a:pPr>
            <a:r>
              <a:rPr lang="en-US" altLang="ja-JP" sz="2000" dirty="0" smtClean="0"/>
              <a:t>Initial Proposal on Drafting PAR for Spectrum Resources Usage in WPANs (15/550r0) </a:t>
            </a:r>
          </a:p>
          <a:p>
            <a:pPr>
              <a:lnSpc>
                <a:spcPct val="80000"/>
              </a:lnSpc>
            </a:pPr>
            <a:r>
              <a:rPr lang="en-US" altLang="ja-JP" sz="2400" dirty="0" smtClean="0"/>
              <a:t>Recess</a:t>
            </a: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dirty="0" smtClean="0"/>
              <a:t>Agenda for Tuesday September 17</a:t>
            </a:r>
            <a:r>
              <a:rPr kumimoji="1" lang="en-US" altLang="ja-JP" baseline="30000" dirty="0" smtClean="0"/>
              <a:t>th</a:t>
            </a:r>
            <a:r>
              <a:rPr kumimoji="1" lang="en-US" altLang="ja-JP" dirty="0" smtClean="0"/>
              <a:t>, 16:00-18:00</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11</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September 2013</a:t>
            </a:r>
            <a:endParaRPr lang="en-US" altLang="ja-JP" dirty="0"/>
          </a:p>
        </p:txBody>
      </p:sp>
    </p:spTree>
    <p:extLst>
      <p:ext uri="{BB962C8B-B14F-4D97-AF65-F5344CB8AC3E}">
        <p14:creationId xmlns="" xmlns:p14="http://schemas.microsoft.com/office/powerpoint/2010/main" val="41939298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400" dirty="0" smtClean="0"/>
              <a:t>Call meeting to order</a:t>
            </a:r>
          </a:p>
          <a:p>
            <a:r>
              <a:rPr lang="en-US" altLang="ja-JP" sz="2400" dirty="0" smtClean="0"/>
              <a:t>Call </a:t>
            </a:r>
            <a:r>
              <a:rPr lang="en-US" altLang="ja-JP" sz="2400" dirty="0"/>
              <a:t>for submissions</a:t>
            </a:r>
          </a:p>
          <a:p>
            <a:r>
              <a:rPr lang="en-US" altLang="ja-JP" sz="2400" dirty="0"/>
              <a:t>Agenda </a:t>
            </a:r>
            <a:r>
              <a:rPr lang="en-US" altLang="ja-JP" sz="2400" dirty="0" smtClean="0"/>
              <a:t>Setting</a:t>
            </a:r>
          </a:p>
          <a:p>
            <a:pPr lvl="1"/>
            <a:endParaRPr lang="en-US" altLang="ja-JP" sz="2000" dirty="0" smtClean="0"/>
          </a:p>
          <a:p>
            <a:pPr>
              <a:lnSpc>
                <a:spcPct val="80000"/>
              </a:lnSpc>
            </a:pPr>
            <a:r>
              <a:rPr lang="en-US" altLang="ja-JP" sz="2400" dirty="0" smtClean="0"/>
              <a:t>Creation of SRU HP</a:t>
            </a:r>
          </a:p>
          <a:p>
            <a:pPr>
              <a:lnSpc>
                <a:spcPct val="80000"/>
              </a:lnSpc>
            </a:pPr>
            <a:r>
              <a:rPr lang="en-US" altLang="ja-JP" sz="2400" dirty="0" smtClean="0"/>
              <a:t>Presentations</a:t>
            </a:r>
          </a:p>
          <a:p>
            <a:pPr>
              <a:lnSpc>
                <a:spcPct val="80000"/>
              </a:lnSpc>
            </a:pPr>
            <a:endParaRPr lang="en-US" altLang="ja-JP" sz="2400" dirty="0"/>
          </a:p>
          <a:p>
            <a:pPr>
              <a:lnSpc>
                <a:spcPct val="80000"/>
              </a:lnSpc>
            </a:pPr>
            <a:r>
              <a:rPr lang="en-US" altLang="ja-JP" sz="2400" dirty="0"/>
              <a:t>Recess</a:t>
            </a: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sz="2800" dirty="0" smtClean="0"/>
              <a:t>Agenda for Wednesday September 18</a:t>
            </a:r>
            <a:r>
              <a:rPr kumimoji="1" lang="en-US" altLang="ja-JP" sz="2800" baseline="30000" dirty="0" smtClean="0"/>
              <a:t>th</a:t>
            </a:r>
            <a:r>
              <a:rPr kumimoji="1" lang="en-US" altLang="ja-JP" sz="2800" dirty="0" smtClean="0"/>
              <a:t>, 8:00-10:00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12</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September 2013</a:t>
            </a:r>
            <a:endParaRPr lang="en-US" altLang="ja-JP" dirty="0"/>
          </a:p>
        </p:txBody>
      </p:sp>
    </p:spTree>
    <p:extLst>
      <p:ext uri="{BB962C8B-B14F-4D97-AF65-F5344CB8AC3E}">
        <p14:creationId xmlns="" xmlns:p14="http://schemas.microsoft.com/office/powerpoint/2010/main" val="2983933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400" dirty="0" smtClean="0"/>
              <a:t>Call meeting to order</a:t>
            </a:r>
          </a:p>
          <a:p>
            <a:r>
              <a:rPr lang="en-US" altLang="ja-JP" sz="2400" dirty="0" smtClean="0"/>
              <a:t>Call </a:t>
            </a:r>
            <a:r>
              <a:rPr lang="en-US" altLang="ja-JP" sz="2400" dirty="0"/>
              <a:t>for submissions</a:t>
            </a:r>
          </a:p>
          <a:p>
            <a:r>
              <a:rPr lang="en-US" altLang="ja-JP" sz="2400" dirty="0"/>
              <a:t>Agenda </a:t>
            </a:r>
            <a:r>
              <a:rPr lang="en-US" altLang="ja-JP" sz="2400" dirty="0" smtClean="0"/>
              <a:t>Setting</a:t>
            </a:r>
          </a:p>
          <a:p>
            <a:pPr>
              <a:lnSpc>
                <a:spcPct val="80000"/>
              </a:lnSpc>
            </a:pPr>
            <a:r>
              <a:rPr lang="en-US" altLang="ja-JP" sz="2400" dirty="0" smtClean="0"/>
              <a:t>Presentations</a:t>
            </a:r>
          </a:p>
          <a:p>
            <a:pPr lvl="1">
              <a:lnSpc>
                <a:spcPct val="80000"/>
              </a:lnSpc>
            </a:pPr>
            <a:r>
              <a:rPr lang="en-US" altLang="ja-JP" sz="2000" dirty="0" smtClean="0"/>
              <a:t>Simulation Scenarios (15/539r0)</a:t>
            </a:r>
          </a:p>
          <a:p>
            <a:pPr>
              <a:lnSpc>
                <a:spcPct val="80000"/>
              </a:lnSpc>
            </a:pPr>
            <a:r>
              <a:rPr lang="en-US" altLang="ja-JP" sz="2400" dirty="0" smtClean="0"/>
              <a:t>Creation of SRU HP</a:t>
            </a:r>
          </a:p>
          <a:p>
            <a:pPr>
              <a:lnSpc>
                <a:spcPct val="80000"/>
              </a:lnSpc>
            </a:pPr>
            <a:r>
              <a:rPr lang="en-US" altLang="ja-JP" sz="2400" dirty="0" smtClean="0"/>
              <a:t>PAR</a:t>
            </a:r>
            <a:r>
              <a:rPr lang="ja-JP" altLang="en-US" sz="2400" dirty="0" smtClean="0"/>
              <a:t> </a:t>
            </a:r>
            <a:r>
              <a:rPr lang="en-US" altLang="ja-JP" sz="2400" dirty="0" smtClean="0"/>
              <a:t>issue</a:t>
            </a:r>
          </a:p>
          <a:p>
            <a:pPr>
              <a:lnSpc>
                <a:spcPct val="80000"/>
              </a:lnSpc>
            </a:pPr>
            <a:r>
              <a:rPr lang="en-US" altLang="ja-JP" sz="2400" dirty="0"/>
              <a:t>Plan for </a:t>
            </a:r>
            <a:r>
              <a:rPr lang="en-US" altLang="ja-JP" sz="2400" dirty="0" smtClean="0"/>
              <a:t>November meeting</a:t>
            </a:r>
          </a:p>
          <a:p>
            <a:pPr>
              <a:lnSpc>
                <a:spcPct val="80000"/>
              </a:lnSpc>
            </a:pPr>
            <a:r>
              <a:rPr lang="en-US" altLang="ja-JP" sz="2400" dirty="0" smtClean="0"/>
              <a:t>Schedule Telecon times</a:t>
            </a:r>
            <a:endParaRPr lang="en-US" altLang="ja-JP" sz="2200" dirty="0" smtClean="0"/>
          </a:p>
          <a:p>
            <a:pPr>
              <a:lnSpc>
                <a:spcPct val="80000"/>
              </a:lnSpc>
            </a:pPr>
            <a:r>
              <a:rPr lang="en-US" altLang="ja-JP" sz="2200" dirty="0" smtClean="0"/>
              <a:t>AOB</a:t>
            </a:r>
            <a:endParaRPr lang="en-US" altLang="ja-JP" sz="2400" dirty="0"/>
          </a:p>
          <a:p>
            <a:pPr>
              <a:lnSpc>
                <a:spcPct val="80000"/>
              </a:lnSpc>
            </a:pPr>
            <a:r>
              <a:rPr lang="en-US" altLang="ja-JP" sz="2400" dirty="0" smtClean="0"/>
              <a:t>Adjourn</a:t>
            </a: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sz="2800" dirty="0" smtClean="0"/>
              <a:t>Agenda for Wednesday September 18</a:t>
            </a:r>
            <a:r>
              <a:rPr kumimoji="1" lang="en-US" altLang="ja-JP" sz="2800" baseline="30000" dirty="0" smtClean="0"/>
              <a:t>th</a:t>
            </a:r>
            <a:r>
              <a:rPr kumimoji="1" lang="en-US" altLang="ja-JP" sz="2800" dirty="0" smtClean="0"/>
              <a:t>, 16:00-18:00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13</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September 2013</a:t>
            </a:r>
            <a:endParaRPr lang="en-US" altLang="ja-JP" dirty="0"/>
          </a:p>
        </p:txBody>
      </p:sp>
    </p:spTree>
    <p:extLst>
      <p:ext uri="{BB962C8B-B14F-4D97-AF65-F5344CB8AC3E}">
        <p14:creationId xmlns="" xmlns:p14="http://schemas.microsoft.com/office/powerpoint/2010/main" val="36849122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514350" indent="-514350">
              <a:buFont typeface="+mj-lt"/>
              <a:buAutoNum type="arabicPeriod"/>
            </a:pPr>
            <a:r>
              <a:rPr kumimoji="1" lang="en-US" altLang="ja-JP" dirty="0" smtClean="0"/>
              <a:t>9</a:t>
            </a:r>
            <a:r>
              <a:rPr kumimoji="1" lang="en-US" altLang="ja-JP" baseline="30000" dirty="0" smtClean="0"/>
              <a:t>th</a:t>
            </a:r>
            <a:r>
              <a:rPr kumimoji="1" lang="en-US" altLang="ja-JP" dirty="0" smtClean="0"/>
              <a:t> Oct.  15:00 </a:t>
            </a:r>
            <a:r>
              <a:rPr kumimoji="1" lang="en-US" altLang="ja-JP" dirty="0" smtClean="0"/>
              <a:t>JST,23:00PT</a:t>
            </a:r>
            <a:endParaRPr kumimoji="1" lang="en-US" altLang="ja-JP" dirty="0" smtClean="0"/>
          </a:p>
          <a:p>
            <a:pPr marL="514350" indent="-514350">
              <a:buFont typeface="+mj-lt"/>
              <a:buAutoNum type="arabicPeriod"/>
            </a:pPr>
            <a:r>
              <a:rPr lang="en-US" altLang="ja-JP" dirty="0" smtClean="0"/>
              <a:t>30</a:t>
            </a:r>
            <a:r>
              <a:rPr lang="en-US" altLang="ja-JP" baseline="30000" dirty="0" smtClean="0"/>
              <a:t>th</a:t>
            </a:r>
            <a:r>
              <a:rPr lang="en-US" altLang="ja-JP" dirty="0" smtClean="0"/>
              <a:t> Oct.  10:00 </a:t>
            </a:r>
            <a:r>
              <a:rPr lang="en-US" altLang="ja-JP" dirty="0" smtClean="0"/>
              <a:t>JST,18:00PT</a:t>
            </a:r>
            <a:endParaRPr kumimoji="1" lang="ja-JP" altLang="en-US" dirty="0"/>
          </a:p>
        </p:txBody>
      </p:sp>
      <p:sp>
        <p:nvSpPr>
          <p:cNvPr id="3" name="タイトル 2"/>
          <p:cNvSpPr>
            <a:spLocks noGrp="1"/>
          </p:cNvSpPr>
          <p:nvPr>
            <p:ph type="title"/>
          </p:nvPr>
        </p:nvSpPr>
        <p:spPr/>
        <p:txBody>
          <a:bodyPr/>
          <a:lstStyle/>
          <a:p>
            <a:r>
              <a:rPr lang="en-US" altLang="ja-JP" dirty="0"/>
              <a:t>Conference call times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14</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September 2013</a:t>
            </a:r>
            <a:endParaRPr lang="en-US" altLang="ja-JP" dirty="0"/>
          </a:p>
        </p:txBody>
      </p:sp>
    </p:spTree>
    <p:extLst>
      <p:ext uri="{BB962C8B-B14F-4D97-AF65-F5344CB8AC3E}">
        <p14:creationId xmlns="" xmlns:p14="http://schemas.microsoft.com/office/powerpoint/2010/main" val="1968419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81000"/>
            <a:ext cx="1600200" cy="212725"/>
          </a:xfrm>
        </p:spPr>
        <p:txBody>
          <a:bodyPr/>
          <a:lstStyle/>
          <a:p>
            <a:r>
              <a:rPr lang="en-US" altLang="ja-JP" dirty="0" smtClean="0"/>
              <a:t>September 2013</a:t>
            </a:r>
            <a:endParaRPr lang="en-US" altLang="ja-JP" dirty="0"/>
          </a:p>
        </p:txBody>
      </p:sp>
      <p:sp>
        <p:nvSpPr>
          <p:cNvPr id="5" name="フッター プレースホルダー 4"/>
          <p:cNvSpPr>
            <a:spLocks noGrp="1"/>
          </p:cNvSpPr>
          <p:nvPr>
            <p:ph type="ftr" sz="quarter" idx="11"/>
          </p:nvPr>
        </p:nvSpPr>
        <p:spPr>
          <a:xfrm>
            <a:off x="5484168" y="6475413"/>
            <a:ext cx="3124200" cy="182562"/>
          </a:xfrm>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a:t>
            </a:r>
            <a:r>
              <a:rPr lang="en-US" altLang="ja-JP" b="1" dirty="0" smtClean="0">
                <a:ea typeface="ＭＳ Ｐゴシック" pitchFamily="50" charset="-128"/>
              </a:rPr>
              <a:t>SG </a:t>
            </a:r>
            <a:r>
              <a:rPr lang="en-US" altLang="ja-JP" b="1" dirty="0">
                <a:ea typeface="ＭＳ Ｐゴシック" pitchFamily="50" charset="-128"/>
              </a:rPr>
              <a:t>SRU </a:t>
            </a:r>
            <a:r>
              <a:rPr lang="en-US" altLang="ja-JP" b="1" dirty="0" smtClean="0">
                <a:ea typeface="ＭＳ Ｐゴシック" pitchFamily="50" charset="-128"/>
              </a:rPr>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a:ea typeface="ＭＳ Ｐゴシック" pitchFamily="50" charset="-128"/>
              </a:rPr>
              <a:t>Information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Nanjing, China</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September 17, </a:t>
            </a:r>
            <a:r>
              <a:rPr lang="en-US" altLang="ja-JP" dirty="0">
                <a:ea typeface="ＭＳ Ｐゴシック" pitchFamily="50" charset="-128"/>
              </a:rPr>
              <a:t>2013</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smtClean="0"/>
              <a:t>https://imat.ieee.org</a:t>
            </a:r>
          </a:p>
          <a:p>
            <a:pPr marL="457200" indent="-457200">
              <a:buNone/>
            </a:pPr>
            <a:endParaRPr lang="en-US" altLang="ja-JP" sz="4400" dirty="0" smtClean="0"/>
          </a:p>
          <a:p>
            <a:pPr marL="457200" indent="-457200">
              <a:buFontTx/>
              <a:buAutoNum type="arabicPeriod"/>
            </a:pPr>
            <a:r>
              <a:rPr lang="en-US" altLang="ja-JP" sz="4000" dirty="0" smtClean="0"/>
              <a:t>Register</a:t>
            </a:r>
            <a:endParaRPr lang="en-US" altLang="ja-JP" sz="4000" dirty="0"/>
          </a:p>
          <a:p>
            <a:pPr marL="457200" indent="-457200">
              <a:buFontTx/>
              <a:buAutoNum type="arabicPeriod"/>
            </a:pPr>
            <a:r>
              <a:rPr lang="en-US" altLang="ja-JP" sz="4000" dirty="0"/>
              <a:t>Indicate </a:t>
            </a:r>
            <a:r>
              <a:rPr lang="en-US" altLang="ja-JP" sz="4000" dirty="0" smtClean="0"/>
              <a:t>attendance</a:t>
            </a:r>
          </a:p>
          <a:p>
            <a:pPr marL="457200" indent="-457200">
              <a:buFontTx/>
              <a:buAutoNum type="arabicPeriod"/>
            </a:pPr>
            <a:r>
              <a:rPr lang="en-US" altLang="ja-JP" sz="4000" dirty="0" smtClean="0"/>
              <a:t>Please sign attendance sheet</a:t>
            </a:r>
            <a:endParaRPr lang="en-US" altLang="ja-JP" sz="4000" dirty="0"/>
          </a:p>
          <a:p>
            <a:endParaRPr kumimoji="1" lang="ja-JP" altLang="en-US" dirty="0"/>
          </a:p>
        </p:txBody>
      </p:sp>
      <p:sp>
        <p:nvSpPr>
          <p:cNvPr id="3" name="タイトル 2"/>
          <p:cNvSpPr>
            <a:spLocks noGrp="1"/>
          </p:cNvSpPr>
          <p:nvPr>
            <p:ph type="title"/>
          </p:nvPr>
        </p:nvSpPr>
        <p:spPr/>
        <p:txBody>
          <a:bodyPr/>
          <a:lstStyle/>
          <a:p>
            <a:r>
              <a:rPr kumimoji="1" lang="en-US" altLang="ja-JP" dirty="0" smtClean="0"/>
              <a:t>Attendance</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September 2013</a:t>
            </a:r>
            <a:endParaRPr lang="en-US" altLang="ja-JP" dirty="0"/>
          </a:p>
        </p:txBody>
      </p:sp>
    </p:spTree>
    <p:extLst>
      <p:ext uri="{BB962C8B-B14F-4D97-AF65-F5344CB8AC3E}">
        <p14:creationId xmlns="" xmlns:p14="http://schemas.microsoft.com/office/powerpoint/2010/main"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en-US" altLang="ja-JP" sz="2000" dirty="0" smtClean="0">
                <a:ea typeface="ＭＳ Ｐゴシック" charset="-128"/>
              </a:rPr>
              <a:t>Required notices</a:t>
            </a:r>
          </a:p>
          <a:p>
            <a:pPr lvl="1"/>
            <a:r>
              <a:rPr lang="en-US" altLang="ja-JP" sz="1800" dirty="0" smtClean="0">
                <a:ea typeface="ＭＳ Ｐゴシック" charset="-128"/>
              </a:rPr>
              <a:t>Affiliation FAQ - http://standards.ieee.org/faqs/affiliationFAQ.html</a:t>
            </a:r>
          </a:p>
          <a:p>
            <a:pPr lvl="1"/>
            <a:r>
              <a:rPr lang="en-US" altLang="ja-JP" sz="1800" dirty="0" smtClean="0">
                <a:ea typeface="ＭＳ Ｐゴシック" charset="-128"/>
              </a:rPr>
              <a:t>Anti-Trust FAQ - http://standards.ieee.org/resources/antitrust-guidelines.pdf</a:t>
            </a:r>
          </a:p>
          <a:p>
            <a:pPr lvl="1"/>
            <a:r>
              <a:rPr lang="en-US" altLang="ja-JP" sz="1800" dirty="0" smtClean="0">
                <a:ea typeface="ＭＳ Ｐゴシック" charset="-128"/>
              </a:rPr>
              <a:t>Ethics - http://www.ieee.org/portal/cms_docs/about/CoE_poster.pdf</a:t>
            </a:r>
          </a:p>
          <a:p>
            <a:r>
              <a:rPr lang="en-US" altLang="ja-JP" sz="2000" dirty="0" smtClean="0">
                <a:ea typeface="ＭＳ Ｐゴシック" charset="-128"/>
              </a:rPr>
              <a:t>Chair and Secretary</a:t>
            </a:r>
          </a:p>
          <a:p>
            <a:pPr lvl="1"/>
            <a:r>
              <a:rPr lang="en-US" altLang="ja-JP" sz="1800" dirty="0" smtClean="0">
                <a:ea typeface="ＭＳ Ｐゴシック" charset="-128"/>
              </a:rPr>
              <a:t>Chair is Shoichi Kitazawa(ATR)</a:t>
            </a:r>
          </a:p>
          <a:p>
            <a:pPr lvl="1"/>
            <a:endParaRPr lang="en-US" altLang="ja-JP" sz="1600" dirty="0" smtClean="0">
              <a:ea typeface="ＭＳ Ｐゴシック" charset="-128"/>
            </a:endParaRPr>
          </a:p>
          <a:p>
            <a:pPr lvl="1"/>
            <a:endParaRPr lang="en-US" altLang="ja-JP" sz="1600" dirty="0" smtClean="0">
              <a:ea typeface="ＭＳ Ｐゴシック" charset="-128"/>
            </a:endParaRPr>
          </a:p>
          <a:p>
            <a:endParaRPr kumimoji="1" lang="ja-JP" altLang="en-US" dirty="0"/>
          </a:p>
        </p:txBody>
      </p:sp>
      <p:sp>
        <p:nvSpPr>
          <p:cNvPr id="2" name="タイトル 1"/>
          <p:cNvSpPr>
            <a:spLocks noGrp="1"/>
          </p:cNvSpPr>
          <p:nvPr>
            <p:ph type="title"/>
          </p:nvPr>
        </p:nvSpPr>
        <p:spPr/>
        <p:txBody>
          <a:bodyPr/>
          <a:lstStyle/>
          <a:p>
            <a:r>
              <a:rPr lang="en-US" altLang="ja-JP" dirty="0" smtClean="0">
                <a:ea typeface="ＭＳ Ｐゴシック" charset="-128"/>
              </a:rPr>
              <a:t>Administrative Items</a:t>
            </a:r>
            <a:endParaRPr kumimoji="1" lang="ja-JP" altLang="en-US"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4" name="日付プレースホルダー 3"/>
          <p:cNvSpPr>
            <a:spLocks noGrp="1"/>
          </p:cNvSpPr>
          <p:nvPr>
            <p:ph type="dt" sz="half" idx="10"/>
          </p:nvPr>
        </p:nvSpPr>
        <p:spPr/>
        <p:txBody>
          <a:bodyPr/>
          <a:lstStyle/>
          <a:p>
            <a:r>
              <a:rPr lang="en-US" altLang="ja-JP" dirty="0" smtClean="0"/>
              <a:t>September 2013</a:t>
            </a:r>
            <a:endParaRPr lang="en-US" altLang="ja-JP" dirty="0"/>
          </a:p>
        </p:txBody>
      </p:sp>
    </p:spTree>
    <p:extLst>
      <p:ext uri="{BB962C8B-B14F-4D97-AF65-F5344CB8AC3E}">
        <p14:creationId xmlns="" xmlns:p14="http://schemas.microsoft.com/office/powerpoint/2010/main" val="1734309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September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 xmlns:p14="http://schemas.microsoft.com/office/powerpoint/2010/main" val="58726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dirty="0" smtClean="0"/>
              <a:t>September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 xmlns:p14="http://schemas.microsoft.com/office/powerpoint/2010/main" val="505958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dirty="0" smtClean="0"/>
              <a:t>September 2013</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Tree>
    <p:extLst>
      <p:ext uri="{BB962C8B-B14F-4D97-AF65-F5344CB8AC3E}">
        <p14:creationId xmlns="" xmlns:p14="http://schemas.microsoft.com/office/powerpoint/2010/main" val="18405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dirty="0" smtClean="0"/>
              <a:t>September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Tree>
    <p:extLst>
      <p:ext uri="{BB962C8B-B14F-4D97-AF65-F5344CB8AC3E}">
        <p14:creationId xmlns="" xmlns:p14="http://schemas.microsoft.com/office/powerpoint/2010/main" val="139940451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a:t>SG </a:t>
            </a:r>
            <a:r>
              <a:rPr kumimoji="1" lang="en-US" altLang="ja-JP" dirty="0" smtClean="0"/>
              <a:t>SRU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September 2013</a:t>
            </a:r>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 xmlns:p14="http://schemas.microsoft.com/office/powerpoint/2010/main" val="948057074"/>
              </p:ext>
            </p:extLst>
          </p:nvPr>
        </p:nvGraphicFramePr>
        <p:xfrm>
          <a:off x="952824" y="2060848"/>
          <a:ext cx="7128000" cy="253084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dirty="0" smtClean="0"/>
                        <a:t>SRU</a:t>
                      </a: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u="none" dirty="0" smtClean="0"/>
                        <a:t>SRU</a:t>
                      </a:r>
                      <a:endParaRPr kumimoji="1" lang="en-US" altLang="ja-JP" u="none" dirty="0" smtClean="0">
                        <a:solidFill>
                          <a:schemeClr val="tx1"/>
                        </a:solidFill>
                      </a:endParaRPr>
                    </a:p>
                  </a:txBody>
                  <a:tcPr anchor="ctr"/>
                </a:tc>
                <a:tc>
                  <a:txBody>
                    <a:bodyPr/>
                    <a:lstStyle/>
                    <a:p>
                      <a:pPr algn="ctr"/>
                      <a:r>
                        <a:rPr kumimoji="1" lang="en-US" altLang="ja-JP" u="none" dirty="0" smtClean="0"/>
                        <a:t>SRU</a:t>
                      </a: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tr>
            </a:tbl>
          </a:graphicData>
        </a:graphic>
      </p:graphicFrame>
    </p:spTree>
    <p:extLst>
      <p:ext uri="{BB962C8B-B14F-4D97-AF65-F5344CB8AC3E}">
        <p14:creationId xmlns="" xmlns:p14="http://schemas.microsoft.com/office/powerpoint/2010/main" val="61379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1545</TotalTime>
  <Words>955</Words>
  <Application>Microsoft Office PowerPoint</Application>
  <PresentationFormat>画面に合わせる (4:3)</PresentationFormat>
  <Paragraphs>178</Paragraphs>
  <Slides>14</Slides>
  <Notes>3</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IEEE-P802_15</vt:lpstr>
      <vt:lpstr>スライド 1</vt:lpstr>
      <vt:lpstr>IEEE 802.15 SG SRU   Opening Information  Nanjing, China September 17, 2013</vt:lpstr>
      <vt:lpstr>Attendance</vt:lpstr>
      <vt:lpstr>Administrative Items</vt:lpstr>
      <vt:lpstr>スライド 5</vt:lpstr>
      <vt:lpstr>スライド 6</vt:lpstr>
      <vt:lpstr>Call for Potentially Essential Patents</vt:lpstr>
      <vt:lpstr>Other Guidelines for IEEE WG Meetings</vt:lpstr>
      <vt:lpstr>SG SRU schedule for the week</vt:lpstr>
      <vt:lpstr>Agenda items for the week</vt:lpstr>
      <vt:lpstr>Agenda for Tuesday September 17th, 16:00-18:00</vt:lpstr>
      <vt:lpstr>Agenda for Wednesday September 18th, 8:00-10:00</vt:lpstr>
      <vt:lpstr>Agenda for Wednesday September 18th, 16:00-18:00</vt:lpstr>
      <vt:lpstr>Conference call times</vt:lpstr>
    </vt:vector>
  </TitlesOfParts>
  <Company>ATR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15-13-0556-00-0sru</dc:description>
  <cp:lastModifiedBy>kitazawa</cp:lastModifiedBy>
  <cp:revision>58</cp:revision>
  <cp:lastPrinted>2013-04-17T07:57:49Z</cp:lastPrinted>
  <dcterms:created xsi:type="dcterms:W3CDTF">2013-04-16T01:38:08Z</dcterms:created>
  <dcterms:modified xsi:type="dcterms:W3CDTF">2013-09-19T06:57:28Z</dcterms:modified>
</cp:coreProperties>
</file>