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81" r:id="rId4"/>
    <p:sldId id="271" r:id="rId5"/>
    <p:sldId id="273" r:id="rId6"/>
    <p:sldId id="274" r:id="rId7"/>
    <p:sldId id="282" r:id="rId8"/>
    <p:sldId id="276" r:id="rId9"/>
    <p:sldId id="280" r:id="rId10"/>
    <p:sldId id="256" r:id="rId11"/>
    <p:sldId id="284" r:id="rId12"/>
    <p:sldId id="285" r:id="rId13"/>
    <p:sldId id="287" r:id="rId14"/>
    <p:sldId id="283"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94" autoAdjust="0"/>
  </p:normalViewPr>
  <p:slideViewPr>
    <p:cSldViewPr showGuides="1">
      <p:cViewPr varScale="1">
        <p:scale>
          <a:sx n="62" d="100"/>
          <a:sy n="62" d="100"/>
        </p:scale>
        <p:origin x="-636"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September 2013</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September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802.15-13-0556-01-0sru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September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September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[17 September,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Presentations</a:t>
            </a:r>
          </a:p>
          <a:p>
            <a:r>
              <a:rPr lang="en-US" altLang="ja-JP" sz="2400" dirty="0" smtClean="0"/>
              <a:t>Discuss PAR, 5C and Timeline</a:t>
            </a:r>
          </a:p>
          <a:p>
            <a:r>
              <a:rPr lang="en-US" altLang="ja-JP" sz="2400" dirty="0" smtClean="0"/>
              <a:t>Creation of SRU HP</a:t>
            </a:r>
          </a:p>
          <a:p>
            <a:r>
              <a:rPr lang="en-US" altLang="ja-JP" sz="2400" dirty="0" smtClean="0"/>
              <a:t>SG SRU press release</a:t>
            </a:r>
          </a:p>
          <a:p>
            <a:r>
              <a:rPr lang="en-US" altLang="ja-JP" sz="2400" dirty="0"/>
              <a:t>Plan for November </a:t>
            </a:r>
            <a:r>
              <a:rPr lang="en-US" altLang="ja-JP" sz="2400" dirty="0" smtClean="0"/>
              <a:t>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1600" dirty="0"/>
              <a:t>Approve </a:t>
            </a:r>
            <a:r>
              <a:rPr lang="en-US" altLang="ja-JP" sz="1600" dirty="0" smtClean="0"/>
              <a:t>IG SRU </a:t>
            </a:r>
            <a:r>
              <a:rPr lang="en-US" altLang="ja-JP" sz="1600" dirty="0"/>
              <a:t>July </a:t>
            </a:r>
            <a:r>
              <a:rPr lang="en-US" altLang="ja-JP" sz="1600" dirty="0" smtClean="0"/>
              <a:t>meeting (15-13-0497-01-0sru</a:t>
            </a:r>
            <a:r>
              <a:rPr lang="en-US" altLang="ja-JP" sz="1600" dirty="0" smtClean="0"/>
              <a:t>)</a:t>
            </a:r>
          </a:p>
          <a:p>
            <a:pPr lvl="1"/>
            <a:r>
              <a:rPr lang="en-US" altLang="ja-JP" sz="1600" dirty="0" smtClean="0"/>
              <a:t>motion carries anonymous </a:t>
            </a:r>
            <a:r>
              <a:rPr lang="en-US" altLang="ja-JP" sz="1600" dirty="0" smtClean="0"/>
              <a:t>consent</a:t>
            </a:r>
            <a:endParaRPr lang="en-US" altLang="ja-JP" sz="1600" dirty="0" smtClean="0"/>
          </a:p>
          <a:p>
            <a:pPr>
              <a:lnSpc>
                <a:spcPct val="80000"/>
              </a:lnSpc>
            </a:pPr>
            <a:r>
              <a:rPr lang="en-US" altLang="ja-JP" sz="2400" dirty="0" smtClean="0"/>
              <a:t>Presentations</a:t>
            </a:r>
            <a:endParaRPr lang="en-US" altLang="ja-JP" sz="2400" dirty="0" smtClean="0"/>
          </a:p>
          <a:p>
            <a:pPr lvl="1">
              <a:lnSpc>
                <a:spcPct val="80000"/>
              </a:lnSpc>
            </a:pPr>
            <a:r>
              <a:rPr lang="en-US" altLang="ja-JP" sz="2000" dirty="0" smtClean="0"/>
              <a:t>Overview of SG SRU (15/543r0) </a:t>
            </a:r>
          </a:p>
          <a:p>
            <a:pPr lvl="1">
              <a:lnSpc>
                <a:spcPct val="80000"/>
              </a:lnSpc>
            </a:pPr>
            <a:r>
              <a:rPr lang="en-US" altLang="ja-JP" sz="2000" dirty="0" smtClean="0"/>
              <a:t>Initial Proposal on Drafting PAR for Spectrum Resources Usage in WPANs (15/550r0) </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Agenda for Tuesday September 17</a:t>
            </a:r>
            <a:r>
              <a:rPr kumimoji="1" lang="en-US" altLang="ja-JP" baseline="30000" dirty="0" smtClean="0"/>
              <a:t>th</a:t>
            </a:r>
            <a:r>
              <a:rPr kumimoji="1" lang="en-US" altLang="ja-JP" dirty="0" smtClean="0"/>
              <a:t>, 16:00-18:00</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4193929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lvl="1"/>
            <a:endParaRPr lang="en-US" altLang="ja-JP" sz="2000" dirty="0" smtClean="0"/>
          </a:p>
          <a:p>
            <a:pPr>
              <a:lnSpc>
                <a:spcPct val="80000"/>
              </a:lnSpc>
            </a:pPr>
            <a:r>
              <a:rPr lang="en-US" altLang="ja-JP" sz="2400" dirty="0" smtClean="0"/>
              <a:t>Creation of SRU HP</a:t>
            </a:r>
          </a:p>
          <a:p>
            <a:pPr>
              <a:lnSpc>
                <a:spcPct val="80000"/>
              </a:lnSpc>
            </a:pPr>
            <a:r>
              <a:rPr lang="en-US" altLang="ja-JP" sz="2400" dirty="0" smtClean="0"/>
              <a:t>Presentations</a:t>
            </a:r>
          </a:p>
          <a:p>
            <a:pPr>
              <a:lnSpc>
                <a:spcPct val="80000"/>
              </a:lnSpc>
            </a:pPr>
            <a:endParaRPr lang="en-US" altLang="ja-JP" sz="2400" dirty="0"/>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Wednesday September 18</a:t>
            </a:r>
            <a:r>
              <a:rPr kumimoji="1" lang="en-US" altLang="ja-JP" sz="2800" baseline="30000" dirty="0" smtClean="0"/>
              <a:t>th</a:t>
            </a:r>
            <a:r>
              <a:rPr kumimoji="1" lang="en-US" altLang="ja-JP" sz="2800" dirty="0" smtClean="0"/>
              <a:t>, 8:00-10:00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12</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298393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a:lnSpc>
                <a:spcPct val="80000"/>
              </a:lnSpc>
            </a:pPr>
            <a:r>
              <a:rPr lang="en-US" altLang="ja-JP" sz="2400" dirty="0" smtClean="0"/>
              <a:t>Presentations</a:t>
            </a:r>
          </a:p>
          <a:p>
            <a:pPr lvl="1">
              <a:lnSpc>
                <a:spcPct val="80000"/>
              </a:lnSpc>
            </a:pPr>
            <a:r>
              <a:rPr lang="en-US" altLang="ja-JP" sz="2000" dirty="0" smtClean="0"/>
              <a:t>Simulation Scenarios (15/539r0) </a:t>
            </a:r>
          </a:p>
          <a:p>
            <a:pPr>
              <a:lnSpc>
                <a:spcPct val="80000"/>
              </a:lnSpc>
            </a:pPr>
            <a:r>
              <a:rPr lang="en-US" altLang="ja-JP" sz="2400" dirty="0"/>
              <a:t>Plan for </a:t>
            </a:r>
            <a:r>
              <a:rPr lang="en-US" altLang="ja-JP" sz="2400" dirty="0" smtClean="0"/>
              <a:t>November meeting</a:t>
            </a:r>
          </a:p>
          <a:p>
            <a:pPr>
              <a:lnSpc>
                <a:spcPct val="80000"/>
              </a:lnSpc>
            </a:pPr>
            <a:r>
              <a:rPr lang="en-US" altLang="ja-JP" sz="2400" dirty="0" smtClean="0"/>
              <a:t>Schedule </a:t>
            </a:r>
            <a:r>
              <a:rPr lang="en-US" altLang="ja-JP" sz="2400" dirty="0" err="1" smtClean="0"/>
              <a:t>Telecon</a:t>
            </a:r>
            <a:r>
              <a:rPr lang="en-US" altLang="ja-JP" sz="2400" dirty="0" smtClean="0"/>
              <a:t> times</a:t>
            </a:r>
            <a:endParaRPr lang="en-US" altLang="ja-JP" sz="2200" dirty="0" smtClean="0"/>
          </a:p>
          <a:p>
            <a:pPr>
              <a:lnSpc>
                <a:spcPct val="80000"/>
              </a:lnSpc>
            </a:pPr>
            <a:r>
              <a:rPr lang="en-US" altLang="ja-JP" sz="2200" dirty="0" smtClean="0"/>
              <a:t>AOB</a:t>
            </a:r>
            <a:endParaRPr lang="en-US" altLang="ja-JP" sz="2400" dirty="0"/>
          </a:p>
          <a:p>
            <a:pPr>
              <a:lnSpc>
                <a:spcPct val="80000"/>
              </a:lnSpc>
            </a:pPr>
            <a:r>
              <a:rPr lang="en-US" altLang="ja-JP" sz="2400" dirty="0" smtClean="0"/>
              <a:t>Adjourn</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Wednesday September 18</a:t>
            </a:r>
            <a:r>
              <a:rPr kumimoji="1" lang="en-US" altLang="ja-JP" sz="2800" baseline="30000" dirty="0" smtClean="0"/>
              <a:t>th</a:t>
            </a:r>
            <a:r>
              <a:rPr kumimoji="1" lang="en-US" altLang="ja-JP" sz="2800" dirty="0" smtClean="0"/>
              <a:t>, 16:00-18:00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3684912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dirty="0"/>
          </a:p>
        </p:txBody>
      </p:sp>
      <p:sp>
        <p:nvSpPr>
          <p:cNvPr id="3" name="タイトル 2"/>
          <p:cNvSpPr>
            <a:spLocks noGrp="1"/>
          </p:cNvSpPr>
          <p:nvPr>
            <p:ph type="title"/>
          </p:nvPr>
        </p:nvSpPr>
        <p:spPr/>
        <p:txBody>
          <a:bodyPr/>
          <a:lstStyle/>
          <a:p>
            <a:r>
              <a:rPr lang="en-US" altLang="ja-JP" dirty="0"/>
              <a:t>Conference call times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Nanjing, China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September 17, </a:t>
            </a:r>
            <a:r>
              <a:rPr lang="en-US" altLang="ja-JP" dirty="0">
                <a:ea typeface="ＭＳ Ｐゴシック" pitchFamily="50" charset="-128"/>
              </a:rPr>
              <a:t>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Tree>
    <p:extLst>
      <p:ext uri="{BB962C8B-B14F-4D97-AF65-F5344CB8AC3E}">
        <p14:creationId xmlns:p14="http://schemas.microsoft.com/office/powerpoint/2010/main" xmlns=""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September 2013</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xmlns=""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2013</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948057074"/>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t>SRU</a:t>
                      </a: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u="none" dirty="0" smtClean="0"/>
                        <a:t>SRU</a:t>
                      </a:r>
                      <a:endParaRPr kumimoji="1" lang="en-US" altLang="ja-JP" u="none" dirty="0" smtClean="0">
                        <a:solidFill>
                          <a:schemeClr val="tx1"/>
                        </a:solidFill>
                      </a:endParaRPr>
                    </a:p>
                  </a:txBody>
                  <a:tcPr anchor="ctr"/>
                </a:tc>
                <a:tc>
                  <a:txBody>
                    <a:bodyPr/>
                    <a:lstStyle/>
                    <a:p>
                      <a:pPr algn="ctr"/>
                      <a:r>
                        <a:rPr kumimoji="1" lang="en-US" altLang="ja-JP" u="none" dirty="0" smtClean="0"/>
                        <a:t>SRU</a:t>
                      </a: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xmlns=""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1363</TotalTime>
  <Words>926</Words>
  <Application>Microsoft Office PowerPoint</Application>
  <PresentationFormat>画面に合わせる (4:3)</PresentationFormat>
  <Paragraphs>171</Paragraphs>
  <Slides>14</Slides>
  <Notes>2</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スライド 1</vt:lpstr>
      <vt:lpstr>IEEE 802.15 SG SRU   Opening Information  Nanjing, China September 17, 2013</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Agenda for Tuesday September 17th, 16:00-18:00</vt:lpstr>
      <vt:lpstr>Agenda for Wednesday September 18th, 8:00-10:00</vt:lpstr>
      <vt:lpstr>Agenda for Wednesday September 18th, 16:00-18:00</vt:lpstr>
      <vt:lpstr>Conference call times</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15-13-0556-00-0sru</dc:description>
  <cp:lastModifiedBy>kitazawa</cp:lastModifiedBy>
  <cp:revision>52</cp:revision>
  <cp:lastPrinted>2013-04-17T07:57:49Z</cp:lastPrinted>
  <dcterms:created xsi:type="dcterms:W3CDTF">2013-04-16T01:38:08Z</dcterms:created>
  <dcterms:modified xsi:type="dcterms:W3CDTF">2013-09-18T00:07:28Z</dcterms:modified>
</cp:coreProperties>
</file>