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7" autoAdjust="0"/>
  </p:normalViewPr>
  <p:slideViewPr>
    <p:cSldViewPr>
      <p:cViewPr>
        <p:scale>
          <a:sx n="70" d="100"/>
          <a:sy n="70" d="100"/>
        </p:scale>
        <p:origin x="-129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3F7E22-F541-4087-8CD9-D474737C85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3F7E22-F541-4087-8CD9-D474737C85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September 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802.15-13/542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2013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80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</a:t>
            </a:r>
            <a:r>
              <a:rPr lang="en-US" sz="2400" dirty="0" smtClean="0">
                <a:solidFill>
                  <a:srgbClr val="FF3300"/>
                </a:solidFill>
              </a:rPr>
              <a:t>SG 100G 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295400"/>
            <a:ext cx="78486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Meeting </a:t>
            </a:r>
            <a:r>
              <a:rPr lang="en-US" altLang="ko-KR" sz="1800" dirty="0">
                <a:ea typeface="굴림" charset="-127"/>
              </a:rPr>
              <a:t>was called to order at </a:t>
            </a:r>
            <a:r>
              <a:rPr lang="en-US" altLang="ko-KR" sz="1800" dirty="0" smtClean="0">
                <a:ea typeface="굴림" charset="-127"/>
              </a:rPr>
              <a:t>8.05 </a:t>
            </a:r>
            <a:r>
              <a:rPr lang="en-US" altLang="ko-KR" sz="1800" dirty="0" smtClean="0">
                <a:ea typeface="굴림" charset="-127"/>
              </a:rPr>
              <a:t>am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September 17 and </a:t>
            </a:r>
            <a:r>
              <a:rPr lang="en-US" altLang="ko-KR" sz="1800" dirty="0">
                <a:ea typeface="굴림" charset="-127"/>
              </a:rPr>
              <a:t>finished </a:t>
            </a:r>
            <a:r>
              <a:rPr lang="en-US" altLang="ko-KR" sz="1800" dirty="0" smtClean="0">
                <a:ea typeface="굴림" charset="-127"/>
              </a:rPr>
              <a:t>at </a:t>
            </a:r>
            <a:r>
              <a:rPr lang="en-US" altLang="ko-KR" sz="1800" dirty="0" smtClean="0">
                <a:ea typeface="굴림" charset="-127"/>
              </a:rPr>
              <a:t>Sep</a:t>
            </a:r>
            <a:r>
              <a:rPr lang="en-US" altLang="ko-KR" sz="1800" dirty="0" smtClean="0">
                <a:ea typeface="굴림" charset="-127"/>
              </a:rPr>
              <a:t>tember 19 at</a:t>
            </a:r>
            <a:r>
              <a:rPr lang="en-US" altLang="ko-KR" sz="1800" dirty="0" smtClean="0">
                <a:ea typeface="굴림" charset="-127"/>
              </a:rPr>
              <a:t> 10.45 am</a:t>
            </a:r>
            <a:r>
              <a:rPr lang="en-US" altLang="ko-KR" sz="1800" dirty="0" smtClean="0">
                <a:ea typeface="굴림" charset="-127"/>
              </a:rPr>
              <a:t>.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4</a:t>
            </a:r>
            <a:endParaRPr lang="en-US" altLang="ko-KR" sz="18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:</a:t>
            </a:r>
            <a:r>
              <a:rPr lang="en-US" altLang="ko-KR" sz="1800" dirty="0" smtClean="0">
                <a:ea typeface="굴림" charset="-127"/>
              </a:rPr>
              <a:t>14</a:t>
            </a:r>
            <a:endParaRPr lang="en-US" altLang="ko-KR" sz="6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Total number of contributions: 4</a:t>
            </a:r>
          </a:p>
          <a:p>
            <a:r>
              <a:rPr lang="en-US" altLang="ko-KR" sz="1800" dirty="0" smtClean="0">
                <a:ea typeface="굴림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AM1</a:t>
            </a:r>
          </a:p>
          <a:p>
            <a:endParaRPr lang="en-US" sz="1800" b="1" dirty="0">
              <a:ea typeface="굴림" charset="-127"/>
            </a:endParaRPr>
          </a:p>
          <a:p>
            <a:r>
              <a:rPr lang="en-US" sz="1600" b="1" u="sng" dirty="0" smtClean="0">
                <a:latin typeface="Times New Roman"/>
                <a:ea typeface="Batang"/>
              </a:rPr>
              <a:t>Contribution #1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SG Inauguration/Tasks of SG; (Document </a:t>
            </a:r>
            <a:r>
              <a:rPr lang="en-US" sz="1600" b="1" dirty="0" smtClean="0">
                <a:latin typeface="Times New Roman"/>
                <a:ea typeface="Batang"/>
              </a:rPr>
              <a:t>15-13-0524-02-0thz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endParaRPr lang="en-US" sz="1600" b="1" u="sng" dirty="0" smtClean="0">
              <a:latin typeface="Times New Roman"/>
              <a:ea typeface="Batang"/>
            </a:endParaRPr>
          </a:p>
          <a:p>
            <a:r>
              <a:rPr lang="en-US" sz="1600" b="1" u="sng" dirty="0" smtClean="0">
                <a:latin typeface="Times New Roman"/>
                <a:ea typeface="Batang"/>
              </a:rPr>
              <a:t>Contribution #2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err="1" smtClean="0">
                <a:latin typeface="Times New Roman"/>
                <a:ea typeface="Batang"/>
              </a:rPr>
              <a:t>Cai</a:t>
            </a:r>
            <a:r>
              <a:rPr lang="en-US" sz="1600" dirty="0" smtClean="0">
                <a:latin typeface="Times New Roman"/>
                <a:ea typeface="Batang"/>
              </a:rPr>
              <a:t> </a:t>
            </a:r>
            <a:r>
              <a:rPr lang="en-US" sz="1600" dirty="0" err="1" smtClean="0">
                <a:latin typeface="Times New Roman"/>
                <a:ea typeface="Batang"/>
              </a:rPr>
              <a:t>Yunlong</a:t>
            </a:r>
            <a:r>
              <a:rPr lang="en-US" sz="1600" dirty="0" smtClean="0">
                <a:latin typeface="Times New Roman"/>
                <a:ea typeface="Batang"/>
              </a:rPr>
              <a:t>, </a:t>
            </a:r>
            <a:r>
              <a:rPr lang="en-US" sz="1600" dirty="0" err="1" smtClean="0">
                <a:latin typeface="Times New Roman"/>
                <a:ea typeface="Batang"/>
              </a:rPr>
              <a:t>Huawei</a:t>
            </a:r>
            <a:r>
              <a:rPr lang="en-US" sz="1600" dirty="0" smtClean="0">
                <a:latin typeface="Times New Roman"/>
                <a:ea typeface="Batang"/>
              </a:rPr>
              <a:t> (China) ,“</a:t>
            </a:r>
            <a:r>
              <a:rPr lang="en-US" sz="1600" dirty="0" smtClean="0"/>
              <a:t>Data Center Traffic Characteristics and 100Gb/s Demand</a:t>
            </a:r>
            <a:r>
              <a:rPr lang="en-US" sz="1600" dirty="0" smtClean="0">
                <a:latin typeface="Times New Roman"/>
                <a:ea typeface="Batang"/>
              </a:rPr>
              <a:t>”; (Document </a:t>
            </a:r>
            <a:r>
              <a:rPr lang="en-US" sz="1600" b="1" dirty="0" smtClean="0">
                <a:latin typeface="Times New Roman"/>
                <a:ea typeface="Batang"/>
              </a:rPr>
              <a:t>15-13-0519-00-0thz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r>
              <a:rPr lang="en-US" sz="1600" b="1" u="sng" dirty="0" smtClean="0"/>
              <a:t>Contribution #3 </a:t>
            </a:r>
            <a:r>
              <a:rPr lang="en-US" sz="1600" b="1" dirty="0" smtClean="0"/>
              <a:t>: </a:t>
            </a:r>
            <a:r>
              <a:rPr lang="en-US" sz="1600" dirty="0" smtClean="0">
                <a:latin typeface="Times New Roman"/>
                <a:ea typeface="Batang"/>
              </a:rPr>
              <a:t>Rick Roberts, Intel (USA), </a:t>
            </a:r>
            <a:r>
              <a:rPr lang="en-US" sz="1600" dirty="0" smtClean="0"/>
              <a:t>A Terse Protocol Layer Tutorial</a:t>
            </a:r>
            <a:r>
              <a:rPr lang="en-US" sz="1600" dirty="0" smtClean="0">
                <a:latin typeface="Times New Roman"/>
                <a:ea typeface="Batang"/>
              </a:rPr>
              <a:t>; (Document </a:t>
            </a:r>
            <a:r>
              <a:rPr lang="en-US" sz="1600" b="1" dirty="0" smtClean="0">
                <a:latin typeface="Times New Roman"/>
                <a:ea typeface="Batang"/>
              </a:rPr>
              <a:t>15-13-0545-0thz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pPr lvl="1"/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AM2</a:t>
            </a:r>
            <a:endParaRPr lang="de-DE" sz="1600" dirty="0" smtClean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kern="1200" dirty="0" smtClean="0">
                <a:solidFill>
                  <a:srgbClr val="000000"/>
                </a:solidFill>
                <a:latin typeface="Times New Roman" pitchFamily="18" charset="0"/>
              </a:rPr>
              <a:t>Contribution #4 </a:t>
            </a:r>
            <a:r>
              <a:rPr lang="en-US" sz="1600" b="1" kern="1200" dirty="0" smtClean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Rick Roberts, Intel (USA), “Suggested draft text for SG 100G PAR and 5C “; (Document </a:t>
            </a:r>
            <a:r>
              <a:rPr lang="en-US" sz="1600" b="1" dirty="0" smtClean="0">
                <a:latin typeface="Times New Roman"/>
                <a:ea typeface="Batang"/>
              </a:rPr>
              <a:t>15-13-0504-0thz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endParaRPr lang="en-US" sz="1600" b="1" kern="1200" dirty="0" smtClean="0">
              <a:solidFill>
                <a:srgbClr val="000000"/>
              </a:solidFill>
              <a:latin typeface="Times New Roman"/>
              <a:ea typeface="Batang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Times New Roman"/>
                <a:ea typeface="Batang"/>
              </a:rPr>
              <a:t>Tasks completed during the meeting:</a:t>
            </a:r>
            <a:endParaRPr lang="en-US" sz="1800" kern="1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SG Leadership has been completed:</a:t>
            </a:r>
          </a:p>
          <a:p>
            <a:pPr marL="1027113" lvl="1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Chair: Thomas Kürner (TU Braunschweig) – already appointed at July Plenary</a:t>
            </a:r>
          </a:p>
          <a:p>
            <a:pPr marL="1027113" lvl="1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Vice-Chair: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Iwao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Hosako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(NICT) – Straw Poll 9 yes/0 no /1 abstain</a:t>
            </a:r>
          </a:p>
          <a:p>
            <a:pPr marL="1027113" lvl="1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Secretary: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Cai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Yunlong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Huawei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) – Straw Poll  10 yes / 0 no / 0 abstain</a:t>
            </a:r>
          </a:p>
          <a:p>
            <a:pPr marL="1027113" lvl="1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Technical Editor: Rick Roberts (Intel) – Straw Poll  10 yes / 0 no / 0 abstain</a:t>
            </a:r>
          </a:p>
          <a:p>
            <a:pPr marL="1027113" lvl="1" indent="-271463">
              <a:buFont typeface="Symbol" pitchFamily="18" charset="2"/>
              <a:buChar char="-"/>
              <a:tabLst>
                <a:tab pos="627063" algn="l"/>
              </a:tabLst>
            </a:pPr>
            <a:endParaRPr lang="en-US" sz="500" dirty="0" smtClean="0">
              <a:solidFill>
                <a:srgbClr val="000000"/>
              </a:solidFill>
              <a:latin typeface="Times New Roman"/>
            </a:endParaRP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Press Release on the formation of the new study group has been discussed.</a:t>
            </a: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endParaRPr lang="en-US" sz="500" dirty="0" smtClean="0">
              <a:solidFill>
                <a:srgbClr val="000000"/>
              </a:solidFill>
              <a:latin typeface="Times New Roman"/>
            </a:endParaRP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Initial Working </a:t>
            </a:r>
            <a:r>
              <a:rPr lang="en-US" sz="1600" b="1" dirty="0" smtClean="0">
                <a:solidFill>
                  <a:srgbClr val="000000"/>
                </a:solidFill>
                <a:latin typeface="Times New Roman"/>
              </a:rPr>
              <a:t>Draft for PAR and 5C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have been created  (Documents </a:t>
            </a:r>
            <a:r>
              <a:rPr lang="en-US" sz="1600" dirty="0" smtClean="0">
                <a:latin typeface="+mj-lt"/>
              </a:rPr>
              <a:t>15-13-0522-01-0thz and 15-13-0523-01-0thz, supporting Document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15-13-0561-01-0thz,)</a:t>
            </a: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endParaRPr lang="en-US" sz="500" dirty="0" smtClean="0">
              <a:solidFill>
                <a:srgbClr val="000000"/>
              </a:solidFill>
              <a:latin typeface="+mj-lt"/>
            </a:endParaRP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Work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Technical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Expectation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(TED)“.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The content of the TED has been discussed and updated (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15-11-0745-10-0thz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0" lvl="0" indent="0">
              <a:buFont typeface="Arial" pitchFamily="34" charset="0"/>
              <a:buChar char="•"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80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</a:t>
            </a:r>
            <a:r>
              <a:rPr lang="en-US" sz="2400" dirty="0" smtClean="0">
                <a:solidFill>
                  <a:srgbClr val="FF3300"/>
                </a:solidFill>
              </a:rPr>
              <a:t>SG 100G Group (23)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marL="400050" lvl="1" indent="0"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Tentative Timeline for the SG</a:t>
            </a:r>
          </a:p>
          <a:p>
            <a:pPr marL="400050" lvl="1" indent="0">
              <a:buFont typeface="Wingdings" pitchFamily="2" charset="2"/>
              <a:buChar char="§"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marL="742950" lvl="2" indent="0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November 2013 Plenary:</a:t>
            </a:r>
          </a:p>
          <a:p>
            <a:pPr marL="1085850" lvl="3" indent="0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</a:rPr>
              <a:t>1st joint meeting with 802.1</a:t>
            </a:r>
          </a:p>
          <a:p>
            <a:pPr marL="1085850" lvl="3" indent="0">
              <a:buFont typeface="Wingdings" pitchFamily="2" charset="2"/>
              <a:buChar char="§"/>
            </a:pPr>
            <a:endParaRPr lang="en-US" sz="1400" dirty="0" smtClean="0">
              <a:solidFill>
                <a:srgbClr val="000000"/>
              </a:solidFill>
              <a:latin typeface="Times New Roman"/>
            </a:endParaRPr>
          </a:p>
          <a:p>
            <a:pPr marL="742950" lvl="2" indent="0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January 2014 Interim:</a:t>
            </a:r>
          </a:p>
          <a:p>
            <a:pPr marL="1085850" lvl="3" indent="0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</a:rPr>
              <a:t>2nd joint meeting 802.1</a:t>
            </a:r>
          </a:p>
          <a:p>
            <a:pPr marL="1085850" lvl="3" indent="0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</a:rPr>
              <a:t>Finishing complete draft PAR and 5C ready for  WG approval and submission to EC</a:t>
            </a:r>
          </a:p>
          <a:p>
            <a:pPr marL="1085850" lvl="3" indent="0">
              <a:buNone/>
            </a:pPr>
            <a:endParaRPr lang="en-US" sz="1400" dirty="0" smtClean="0">
              <a:solidFill>
                <a:srgbClr val="000000"/>
              </a:solidFill>
              <a:latin typeface="Times New Roman"/>
            </a:endParaRPr>
          </a:p>
          <a:p>
            <a:pPr marL="742950" lvl="2" indent="0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March 2014 Plenary:</a:t>
            </a:r>
          </a:p>
          <a:p>
            <a:pPr marL="1085850" lvl="3" indent="0">
              <a:buFont typeface="Wingdings" pitchFamily="2" charset="2"/>
              <a:buChar char="§"/>
            </a:pPr>
            <a:r>
              <a:rPr lang="en-US" sz="1400" dirty="0" err="1" smtClean="0">
                <a:solidFill>
                  <a:srgbClr val="000000"/>
                </a:solidFill>
                <a:latin typeface="Times New Roman"/>
              </a:rPr>
              <a:t>Adressing</a:t>
            </a:r>
            <a:r>
              <a:rPr lang="en-US" sz="1400" dirty="0" smtClean="0">
                <a:solidFill>
                  <a:srgbClr val="000000"/>
                </a:solidFill>
                <a:latin typeface="Times New Roman"/>
              </a:rPr>
              <a:t> comments and getting PAR and 5C done</a:t>
            </a:r>
          </a:p>
          <a:p>
            <a:pPr marL="1085850" lvl="3" indent="0">
              <a:buFont typeface="Wingdings" pitchFamily="2" charset="2"/>
              <a:buChar char="§"/>
            </a:pPr>
            <a:endParaRPr lang="en-US" sz="1400" dirty="0" smtClean="0">
              <a:solidFill>
                <a:srgbClr val="000000"/>
              </a:solidFill>
              <a:latin typeface="Times New Roman"/>
            </a:endParaRPr>
          </a:p>
          <a:p>
            <a:pPr marL="742950" lvl="2" indent="0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May 2014 Interim</a:t>
            </a:r>
          </a:p>
          <a:p>
            <a:pPr marL="1085850" lvl="3" indent="0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</a:rPr>
              <a:t>Potential Kick-off of a Task Group</a:t>
            </a: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80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</a:t>
            </a:r>
            <a:r>
              <a:rPr lang="en-US" sz="2400" dirty="0" smtClean="0">
                <a:solidFill>
                  <a:srgbClr val="FF3300"/>
                </a:solidFill>
              </a:rPr>
              <a:t>SG 100G Group 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273</Words>
  <Application>Microsoft Office PowerPoint</Application>
  <PresentationFormat>Bildschirmpräsentation (4:3)</PresentationFormat>
  <Paragraphs>76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123</cp:revision>
  <cp:lastPrinted>1998-02-10T13:28:06Z</cp:lastPrinted>
  <dcterms:created xsi:type="dcterms:W3CDTF">2007-10-22T16:21:18Z</dcterms:created>
  <dcterms:modified xsi:type="dcterms:W3CDTF">2013-09-19T03:03:39Z</dcterms:modified>
</cp:coreProperties>
</file>