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Default Extension="png" ContentType="image/png"/>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9" r:id="rId2"/>
    <p:sldId id="413" r:id="rId3"/>
    <p:sldId id="415" r:id="rId4"/>
    <p:sldId id="421" r:id="rId5"/>
    <p:sldId id="417" r:id="rId6"/>
    <p:sldId id="418" r:id="rId7"/>
    <p:sldId id="420" r:id="rId8"/>
    <p:sldId id="377" r:id="rId9"/>
  </p:sldIdLst>
  <p:sldSz cx="9144000" cy="6858000" type="screen4x3"/>
  <p:notesSz cx="7010400" cy="9296400"/>
  <p:defaultTextStyle>
    <a:defPPr>
      <a:defRPr lang="en-US"/>
    </a:defPPr>
    <a:lvl1pPr algn="l" rtl="0" fontAlgn="base" latinLnBrk="1">
      <a:spcBef>
        <a:spcPct val="0"/>
      </a:spcBef>
      <a:spcAft>
        <a:spcPct val="0"/>
      </a:spcAft>
      <a:defRPr kumimoji="1" sz="1200" kern="1200">
        <a:solidFill>
          <a:schemeClr val="tx1"/>
        </a:solidFill>
        <a:latin typeface="Times New Roman" pitchFamily="18" charset="0"/>
        <a:ea typeface="굴림" charset="-127"/>
        <a:cs typeface="+mn-cs"/>
      </a:defRPr>
    </a:lvl1pPr>
    <a:lvl2pPr marL="457200" algn="l" rtl="0" fontAlgn="base" latinLnBrk="1">
      <a:spcBef>
        <a:spcPct val="0"/>
      </a:spcBef>
      <a:spcAft>
        <a:spcPct val="0"/>
      </a:spcAft>
      <a:defRPr kumimoji="1" sz="1200" kern="1200">
        <a:solidFill>
          <a:schemeClr val="tx1"/>
        </a:solidFill>
        <a:latin typeface="Times New Roman" pitchFamily="18" charset="0"/>
        <a:ea typeface="굴림" charset="-127"/>
        <a:cs typeface="+mn-cs"/>
      </a:defRPr>
    </a:lvl2pPr>
    <a:lvl3pPr marL="914400" algn="l" rtl="0" fontAlgn="base" latinLnBrk="1">
      <a:spcBef>
        <a:spcPct val="0"/>
      </a:spcBef>
      <a:spcAft>
        <a:spcPct val="0"/>
      </a:spcAft>
      <a:defRPr kumimoji="1" sz="1200" kern="1200">
        <a:solidFill>
          <a:schemeClr val="tx1"/>
        </a:solidFill>
        <a:latin typeface="Times New Roman" pitchFamily="18" charset="0"/>
        <a:ea typeface="굴림" charset="-127"/>
        <a:cs typeface="+mn-cs"/>
      </a:defRPr>
    </a:lvl3pPr>
    <a:lvl4pPr marL="1371600" algn="l" rtl="0" fontAlgn="base" latinLnBrk="1">
      <a:spcBef>
        <a:spcPct val="0"/>
      </a:spcBef>
      <a:spcAft>
        <a:spcPct val="0"/>
      </a:spcAft>
      <a:defRPr kumimoji="1" sz="1200" kern="1200">
        <a:solidFill>
          <a:schemeClr val="tx1"/>
        </a:solidFill>
        <a:latin typeface="Times New Roman" pitchFamily="18" charset="0"/>
        <a:ea typeface="굴림" charset="-127"/>
        <a:cs typeface="+mn-cs"/>
      </a:defRPr>
    </a:lvl4pPr>
    <a:lvl5pPr marL="1828800" algn="l" rtl="0" fontAlgn="base" latinLnBrk="1">
      <a:spcBef>
        <a:spcPct val="0"/>
      </a:spcBef>
      <a:spcAft>
        <a:spcPct val="0"/>
      </a:spcAft>
      <a:defRPr kumimoji="1" sz="1200" kern="1200">
        <a:solidFill>
          <a:schemeClr val="tx1"/>
        </a:solidFill>
        <a:latin typeface="Times New Roman" pitchFamily="18" charset="0"/>
        <a:ea typeface="굴림" charset="-127"/>
        <a:cs typeface="+mn-cs"/>
      </a:defRPr>
    </a:lvl5pPr>
    <a:lvl6pPr marL="2286000" algn="l" defTabSz="914400" rtl="0" eaLnBrk="1" latinLnBrk="1" hangingPunct="1">
      <a:defRPr kumimoji="1" sz="1200" kern="1200">
        <a:solidFill>
          <a:schemeClr val="tx1"/>
        </a:solidFill>
        <a:latin typeface="Times New Roman" pitchFamily="18" charset="0"/>
        <a:ea typeface="굴림" charset="-127"/>
        <a:cs typeface="+mn-cs"/>
      </a:defRPr>
    </a:lvl6pPr>
    <a:lvl7pPr marL="2743200" algn="l" defTabSz="914400" rtl="0" eaLnBrk="1" latinLnBrk="1" hangingPunct="1">
      <a:defRPr kumimoji="1" sz="1200" kern="1200">
        <a:solidFill>
          <a:schemeClr val="tx1"/>
        </a:solidFill>
        <a:latin typeface="Times New Roman" pitchFamily="18" charset="0"/>
        <a:ea typeface="굴림" charset="-127"/>
        <a:cs typeface="+mn-cs"/>
      </a:defRPr>
    </a:lvl7pPr>
    <a:lvl8pPr marL="3200400" algn="l" defTabSz="914400" rtl="0" eaLnBrk="1" latinLnBrk="1" hangingPunct="1">
      <a:defRPr kumimoji="1" sz="1200" kern="1200">
        <a:solidFill>
          <a:schemeClr val="tx1"/>
        </a:solidFill>
        <a:latin typeface="Times New Roman" pitchFamily="18" charset="0"/>
        <a:ea typeface="굴림" charset="-127"/>
        <a:cs typeface="+mn-cs"/>
      </a:defRPr>
    </a:lvl8pPr>
    <a:lvl9pPr marL="3657600" algn="l" defTabSz="914400" rtl="0" eaLnBrk="1" latinLnBrk="1" hangingPunct="1">
      <a:defRPr kumimoji="1" sz="1200" kern="1200">
        <a:solidFill>
          <a:schemeClr val="tx1"/>
        </a:solidFill>
        <a:latin typeface="Times New Roman" pitchFamily="18" charset="0"/>
        <a:ea typeface="굴림" charset="-127"/>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FF33"/>
    <a:srgbClr val="CC0000"/>
    <a:srgbClr val="FFFF66"/>
    <a:srgbClr val="FF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8799B23B-EC83-4686-B30A-512413B5E67A}" styleName="밝은 스타일 3 - 강조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127" autoAdjust="0"/>
    <p:restoredTop sz="99328" autoAdjust="0"/>
  </p:normalViewPr>
  <p:slideViewPr>
    <p:cSldViewPr>
      <p:cViewPr varScale="1">
        <p:scale>
          <a:sx n="74" d="100"/>
          <a:sy n="74" d="100"/>
        </p:scale>
        <p:origin x="-1062" y="-9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53" d="100"/>
          <a:sy n="53" d="100"/>
        </p:scale>
        <p:origin x="-1482" y="-84"/>
      </p:cViewPr>
      <p:guideLst>
        <p:guide orient="horz" pos="2928"/>
        <p:guide pos="2208"/>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84575" y="-34925"/>
            <a:ext cx="2722563" cy="42545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8213" eaLnBrk="0" latinLnBrk="0" hangingPunct="0">
              <a:defRPr kumimoji="0" sz="1400" b="1">
                <a:ea typeface="+mn-ea"/>
              </a:defRPr>
            </a:lvl1pPr>
          </a:lstStyle>
          <a:p>
            <a:pPr>
              <a:defRPr/>
            </a:pPr>
            <a:r>
              <a:rPr lang="en-US"/>
              <a:t>September 2009doc.: IEEE 802.15-09-0117-00-0007</a:t>
            </a:r>
          </a:p>
        </p:txBody>
      </p:sp>
      <p:sp>
        <p:nvSpPr>
          <p:cNvPr id="3075" name="Rectangle 3"/>
          <p:cNvSpPr>
            <a:spLocks noGrp="1" noChangeArrowheads="1"/>
          </p:cNvSpPr>
          <p:nvPr>
            <p:ph type="dt" sz="quarter" idx="1"/>
          </p:nvPr>
        </p:nvSpPr>
        <p:spPr bwMode="auto">
          <a:xfrm>
            <a:off x="703263" y="177800"/>
            <a:ext cx="2335212"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8213" eaLnBrk="0" latinLnBrk="0" hangingPunct="0">
              <a:defRPr kumimoji="0" sz="1400" b="1">
                <a:ea typeface="+mn-ea"/>
              </a:defRPr>
            </a:lvl1pPr>
          </a:lstStyle>
          <a:p>
            <a:pPr>
              <a:defRPr/>
            </a:pPr>
            <a:fld id="{E16600DA-5DC7-41A1-8419-6DE5410692D0}" type="datetime1">
              <a:rPr lang="en-US"/>
              <a:pPr>
                <a:defRPr/>
              </a:pPr>
              <a:t>9/16/2013</a:t>
            </a:fld>
            <a:r>
              <a:rPr lang="en-US"/>
              <a:t>&lt;month year&gt;</a:t>
            </a:r>
          </a:p>
        </p:txBody>
      </p:sp>
      <p:sp>
        <p:nvSpPr>
          <p:cNvPr id="3076" name="Rectangle 4"/>
          <p:cNvSpPr>
            <a:spLocks noGrp="1" noChangeArrowheads="1"/>
          </p:cNvSpPr>
          <p:nvPr>
            <p:ph type="ftr" sz="quarter" idx="2"/>
          </p:nvPr>
        </p:nvSpPr>
        <p:spPr bwMode="auto">
          <a:xfrm>
            <a:off x="4206875" y="8997950"/>
            <a:ext cx="2181225"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8213" eaLnBrk="0" latinLnBrk="0" hangingPunct="0">
              <a:defRPr kumimoji="0" sz="1000">
                <a:ea typeface="+mn-ea"/>
              </a:defRPr>
            </a:lvl1pPr>
          </a:lstStyle>
          <a:p>
            <a:pPr>
              <a:defRPr/>
            </a:pPr>
            <a:r>
              <a:rPr lang="en-US"/>
              <a:t>&lt;author&gt;, &lt;company&gt;</a:t>
            </a:r>
          </a:p>
        </p:txBody>
      </p:sp>
      <p:sp>
        <p:nvSpPr>
          <p:cNvPr id="3077" name="Rectangle 5"/>
          <p:cNvSpPr>
            <a:spLocks noGrp="1" noChangeArrowheads="1"/>
          </p:cNvSpPr>
          <p:nvPr>
            <p:ph type="sldNum" sz="quarter" idx="3"/>
          </p:nvPr>
        </p:nvSpPr>
        <p:spPr bwMode="auto">
          <a:xfrm>
            <a:off x="2727325" y="8997950"/>
            <a:ext cx="1400175"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8213" eaLnBrk="0" latinLnBrk="0" hangingPunct="0">
              <a:defRPr kumimoji="0" sz="1000">
                <a:ea typeface="굴림" pitchFamily="50" charset="-127"/>
              </a:defRPr>
            </a:lvl1pPr>
          </a:lstStyle>
          <a:p>
            <a:pPr>
              <a:defRPr/>
            </a:pPr>
            <a:r>
              <a:rPr lang="en-US" altLang="ko-KR"/>
              <a:t>Page </a:t>
            </a:r>
            <a:fld id="{00723024-07CC-4B30-AE82-FB595878F780}" type="slidenum">
              <a:rPr lang="en-US" altLang="ko-KR"/>
              <a:pPr>
                <a:defRPr/>
              </a:pPr>
              <a:t>‹#›</a:t>
            </a:fld>
            <a:endParaRPr lang="en-US" altLang="ko-KR"/>
          </a:p>
        </p:txBody>
      </p:sp>
      <p:sp>
        <p:nvSpPr>
          <p:cNvPr id="30726" name="Line 6"/>
          <p:cNvSpPr>
            <a:spLocks noChangeShapeType="1"/>
          </p:cNvSpPr>
          <p:nvPr/>
        </p:nvSpPr>
        <p:spPr bwMode="auto">
          <a:xfrm>
            <a:off x="701675" y="387350"/>
            <a:ext cx="5607050" cy="0"/>
          </a:xfrm>
          <a:prstGeom prst="line">
            <a:avLst/>
          </a:prstGeom>
          <a:noFill/>
          <a:ln w="12700">
            <a:solidFill>
              <a:schemeClr val="tx1"/>
            </a:solidFill>
            <a:round/>
            <a:headEnd type="none" w="sm" len="sm"/>
            <a:tailEnd type="none" w="sm" len="sm"/>
          </a:ln>
        </p:spPr>
        <p:txBody>
          <a:bodyPr wrap="none" anchor="ctr"/>
          <a:lstStyle/>
          <a:p>
            <a:endParaRPr lang="ko-KR" altLang="en-US"/>
          </a:p>
        </p:txBody>
      </p:sp>
      <p:sp>
        <p:nvSpPr>
          <p:cNvPr id="30727" name="Rectangle 7"/>
          <p:cNvSpPr>
            <a:spLocks noChangeArrowheads="1"/>
          </p:cNvSpPr>
          <p:nvPr/>
        </p:nvSpPr>
        <p:spPr bwMode="auto">
          <a:xfrm>
            <a:off x="701675" y="8997950"/>
            <a:ext cx="719138" cy="182563"/>
          </a:xfrm>
          <a:prstGeom prst="rect">
            <a:avLst/>
          </a:prstGeom>
          <a:noFill/>
          <a:ln w="9525">
            <a:noFill/>
            <a:miter lim="800000"/>
            <a:headEnd/>
            <a:tailEnd/>
          </a:ln>
        </p:spPr>
        <p:txBody>
          <a:bodyPr lIns="0" tIns="0" rIns="0" bIns="0">
            <a:spAutoFit/>
          </a:bodyPr>
          <a:lstStyle/>
          <a:p>
            <a:pPr defTabSz="938213" eaLnBrk="0" latinLnBrk="0" hangingPunct="0"/>
            <a:r>
              <a:rPr kumimoji="0" lang="en-US" altLang="ko-KR"/>
              <a:t>Submission</a:t>
            </a:r>
          </a:p>
        </p:txBody>
      </p:sp>
      <p:sp>
        <p:nvSpPr>
          <p:cNvPr id="30728" name="Line 8"/>
          <p:cNvSpPr>
            <a:spLocks noChangeShapeType="1"/>
          </p:cNvSpPr>
          <p:nvPr/>
        </p:nvSpPr>
        <p:spPr bwMode="auto">
          <a:xfrm>
            <a:off x="701675" y="8986838"/>
            <a:ext cx="5762625" cy="0"/>
          </a:xfrm>
          <a:prstGeom prst="line">
            <a:avLst/>
          </a:prstGeom>
          <a:noFill/>
          <a:ln w="12700">
            <a:solidFill>
              <a:schemeClr val="tx1"/>
            </a:solidFill>
            <a:round/>
            <a:headEnd type="none" w="sm" len="sm"/>
            <a:tailEnd type="none" w="sm" len="sm"/>
          </a:ln>
        </p:spPr>
        <p:txBody>
          <a:bodyPr wrap="none" anchor="ctr"/>
          <a:lstStyle/>
          <a:p>
            <a:endParaRPr lang="ko-KR" altLang="en-US"/>
          </a:p>
        </p:txBody>
      </p:sp>
    </p:spTree>
    <p:extLst>
      <p:ext uri="{BB962C8B-B14F-4D97-AF65-F5344CB8AC3E}">
        <p14:creationId xmlns:p14="http://schemas.microsoft.com/office/powerpoint/2010/main" xmlns="" val="117302333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05200" y="-114300"/>
            <a:ext cx="2844800" cy="42545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8213" eaLnBrk="0" latinLnBrk="0" hangingPunct="0">
              <a:defRPr kumimoji="0" sz="1400" b="1">
                <a:ea typeface="+mn-ea"/>
              </a:defRPr>
            </a:lvl1pPr>
          </a:lstStyle>
          <a:p>
            <a:pPr>
              <a:defRPr/>
            </a:pPr>
            <a:r>
              <a:rPr lang="en-US"/>
              <a:t>September 2009doc.: IEEE 802.15-09-0117-00-0007</a:t>
            </a:r>
          </a:p>
        </p:txBody>
      </p:sp>
      <p:sp>
        <p:nvSpPr>
          <p:cNvPr id="2051" name="Rectangle 3"/>
          <p:cNvSpPr>
            <a:spLocks noGrp="1" noChangeArrowheads="1"/>
          </p:cNvSpPr>
          <p:nvPr>
            <p:ph type="dt" idx="1"/>
          </p:nvPr>
        </p:nvSpPr>
        <p:spPr bwMode="auto">
          <a:xfrm>
            <a:off x="661988" y="98425"/>
            <a:ext cx="276542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8213" eaLnBrk="0" latinLnBrk="0" hangingPunct="0">
              <a:defRPr kumimoji="0" sz="1400" b="1">
                <a:ea typeface="+mn-ea"/>
              </a:defRPr>
            </a:lvl1pPr>
          </a:lstStyle>
          <a:p>
            <a:pPr>
              <a:defRPr/>
            </a:pPr>
            <a:fld id="{C4CA48AC-A7DE-48AA-B796-E07CE17AF6FC}" type="datetime1">
              <a:rPr lang="en-US"/>
              <a:pPr>
                <a:defRPr/>
              </a:pPr>
              <a:t>9/16/2013</a:t>
            </a:fld>
            <a:r>
              <a:rPr lang="en-US"/>
              <a:t>&lt;month year&gt;</a:t>
            </a:r>
          </a:p>
        </p:txBody>
      </p:sp>
      <p:sp>
        <p:nvSpPr>
          <p:cNvPr id="26628" name="Rectangle 4"/>
          <p:cNvSpPr>
            <a:spLocks noGrp="1" noRot="1" noChangeAspect="1" noChangeArrowheads="1" noTextEdit="1"/>
          </p:cNvSpPr>
          <p:nvPr>
            <p:ph type="sldImg" idx="2"/>
          </p:nvPr>
        </p:nvSpPr>
        <p:spPr bwMode="auto">
          <a:xfrm>
            <a:off x="1190625" y="703263"/>
            <a:ext cx="4630738" cy="3473450"/>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33450" y="4416425"/>
            <a:ext cx="5143500" cy="4183063"/>
          </a:xfrm>
          <a:prstGeom prst="rect">
            <a:avLst/>
          </a:prstGeom>
          <a:noFill/>
          <a:ln w="9525">
            <a:noFill/>
            <a:miter lim="800000"/>
            <a:headEnd/>
            <a:tailEnd/>
          </a:ln>
        </p:spPr>
        <p:txBody>
          <a:bodyPr vert="horz" wrap="square" lIns="94187" tIns="46296" rIns="94187" bIns="4629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813175" y="9001125"/>
            <a:ext cx="2536825"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60375" lvl="4" algn="r" defTabSz="938213" eaLnBrk="0" latinLnBrk="0" hangingPunct="0">
              <a:defRPr kumimoji="0">
                <a:ea typeface="+mn-ea"/>
              </a:defRPr>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2965450" y="9001125"/>
            <a:ext cx="811213"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8213" eaLnBrk="0" latinLnBrk="0" hangingPunct="0">
              <a:defRPr kumimoji="0">
                <a:ea typeface="굴림" pitchFamily="50" charset="-127"/>
              </a:defRPr>
            </a:lvl1pPr>
          </a:lstStyle>
          <a:p>
            <a:pPr>
              <a:defRPr/>
            </a:pPr>
            <a:r>
              <a:rPr lang="en-US" altLang="ko-KR"/>
              <a:t>Page </a:t>
            </a:r>
            <a:fld id="{6716E33B-EA22-421C-8E42-183B3190A92E}" type="slidenum">
              <a:rPr lang="en-US" altLang="ko-KR"/>
              <a:pPr>
                <a:defRPr/>
              </a:pPr>
              <a:t>‹#›</a:t>
            </a:fld>
            <a:endParaRPr lang="en-US" altLang="ko-KR"/>
          </a:p>
        </p:txBody>
      </p:sp>
      <p:sp>
        <p:nvSpPr>
          <p:cNvPr id="26632" name="Rectangle 8"/>
          <p:cNvSpPr>
            <a:spLocks noChangeArrowheads="1"/>
          </p:cNvSpPr>
          <p:nvPr/>
        </p:nvSpPr>
        <p:spPr bwMode="auto">
          <a:xfrm>
            <a:off x="731838" y="9001125"/>
            <a:ext cx="719137" cy="182563"/>
          </a:xfrm>
          <a:prstGeom prst="rect">
            <a:avLst/>
          </a:prstGeom>
          <a:noFill/>
          <a:ln w="9525">
            <a:noFill/>
            <a:miter lim="800000"/>
            <a:headEnd/>
            <a:tailEnd/>
          </a:ln>
        </p:spPr>
        <p:txBody>
          <a:bodyPr lIns="0" tIns="0" rIns="0" bIns="0">
            <a:spAutoFit/>
          </a:bodyPr>
          <a:lstStyle/>
          <a:p>
            <a:pPr defTabSz="919163" eaLnBrk="0" latinLnBrk="0" hangingPunct="0"/>
            <a:r>
              <a:rPr kumimoji="0" lang="en-US" altLang="ko-KR"/>
              <a:t>Submission</a:t>
            </a:r>
          </a:p>
        </p:txBody>
      </p:sp>
      <p:sp>
        <p:nvSpPr>
          <p:cNvPr id="26633" name="Line 9"/>
          <p:cNvSpPr>
            <a:spLocks noChangeShapeType="1"/>
          </p:cNvSpPr>
          <p:nvPr/>
        </p:nvSpPr>
        <p:spPr bwMode="auto">
          <a:xfrm>
            <a:off x="731838" y="8999538"/>
            <a:ext cx="5546725" cy="0"/>
          </a:xfrm>
          <a:prstGeom prst="line">
            <a:avLst/>
          </a:prstGeom>
          <a:noFill/>
          <a:ln w="12700">
            <a:solidFill>
              <a:schemeClr val="tx1"/>
            </a:solidFill>
            <a:round/>
            <a:headEnd type="none" w="sm" len="sm"/>
            <a:tailEnd type="none" w="sm" len="sm"/>
          </a:ln>
        </p:spPr>
        <p:txBody>
          <a:bodyPr wrap="none" anchor="ctr"/>
          <a:lstStyle/>
          <a:p>
            <a:endParaRPr lang="ko-KR" altLang="en-US"/>
          </a:p>
        </p:txBody>
      </p:sp>
      <p:sp>
        <p:nvSpPr>
          <p:cNvPr id="26634" name="Line 10"/>
          <p:cNvSpPr>
            <a:spLocks noChangeShapeType="1"/>
          </p:cNvSpPr>
          <p:nvPr/>
        </p:nvSpPr>
        <p:spPr bwMode="auto">
          <a:xfrm>
            <a:off x="654050" y="296863"/>
            <a:ext cx="5702300" cy="0"/>
          </a:xfrm>
          <a:prstGeom prst="line">
            <a:avLst/>
          </a:prstGeom>
          <a:noFill/>
          <a:ln w="12700">
            <a:solidFill>
              <a:schemeClr val="tx1"/>
            </a:solidFill>
            <a:round/>
            <a:headEnd type="none" w="sm" len="sm"/>
            <a:tailEnd type="none" w="sm" len="sm"/>
          </a:ln>
        </p:spPr>
        <p:txBody>
          <a:bodyPr wrap="none" anchor="ctr"/>
          <a:lstStyle/>
          <a:p>
            <a:endParaRPr lang="ko-KR" altLang="en-US"/>
          </a:p>
        </p:txBody>
      </p:sp>
    </p:spTree>
    <p:extLst>
      <p:ext uri="{BB962C8B-B14F-4D97-AF65-F5344CB8AC3E}">
        <p14:creationId xmlns:p14="http://schemas.microsoft.com/office/powerpoint/2010/main" xmlns="" val="424829370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a:noFill/>
        </p:spPr>
        <p:txBody>
          <a:bodyPr/>
          <a:lstStyle/>
          <a:p>
            <a:r>
              <a:rPr lang="en-US" altLang="ko-KR" smtClean="0">
                <a:ea typeface="굴림" charset="-127"/>
              </a:rPr>
              <a:t>September 2009doc.: IEEE 802.15-09-0117-00-0007</a:t>
            </a:r>
          </a:p>
        </p:txBody>
      </p:sp>
      <p:sp>
        <p:nvSpPr>
          <p:cNvPr id="27651" name="Rectangle 3"/>
          <p:cNvSpPr>
            <a:spLocks noGrp="1" noChangeArrowheads="1"/>
          </p:cNvSpPr>
          <p:nvPr>
            <p:ph type="dt" sz="quarter" idx="1"/>
          </p:nvPr>
        </p:nvSpPr>
        <p:spPr>
          <a:noFill/>
        </p:spPr>
        <p:txBody>
          <a:bodyPr/>
          <a:lstStyle/>
          <a:p>
            <a:fld id="{C1FEAEFF-26A4-431C-A9F3-1AAC466AA2AC}" type="datetime1">
              <a:rPr lang="en-US" altLang="ko-KR" smtClean="0">
                <a:ea typeface="굴림" charset="-127"/>
              </a:rPr>
              <a:pPr/>
              <a:t>9/16/2013</a:t>
            </a:fld>
            <a:r>
              <a:rPr lang="en-US" altLang="ko-KR" smtClean="0">
                <a:ea typeface="굴림" charset="-127"/>
              </a:rPr>
              <a:t>&lt;month year&gt;</a:t>
            </a:r>
          </a:p>
        </p:txBody>
      </p:sp>
      <p:sp>
        <p:nvSpPr>
          <p:cNvPr id="27652" name="Slide Image Placeholder 1"/>
          <p:cNvSpPr>
            <a:spLocks noGrp="1" noRot="1" noChangeAspect="1" noTextEdit="1"/>
          </p:cNvSpPr>
          <p:nvPr>
            <p:ph type="sldImg"/>
          </p:nvPr>
        </p:nvSpPr>
        <p:spPr>
          <a:xfrm>
            <a:off x="1189038" y="703263"/>
            <a:ext cx="4632325" cy="3473450"/>
          </a:xfrm>
          <a:ln/>
        </p:spPr>
      </p:sp>
      <p:sp>
        <p:nvSpPr>
          <p:cNvPr id="27653" name="Notes Placeholder 2"/>
          <p:cNvSpPr>
            <a:spLocks noGrp="1"/>
          </p:cNvSpPr>
          <p:nvPr>
            <p:ph type="body" idx="1"/>
          </p:nvPr>
        </p:nvSpPr>
        <p:spPr>
          <a:noFill/>
          <a:ln/>
        </p:spPr>
        <p:txBody>
          <a:bodyPr/>
          <a:lstStyle/>
          <a:p>
            <a:endParaRPr lang="en-US" altLang="ko-KR" smtClean="0">
              <a:ea typeface="굴림" charset="-127"/>
            </a:endParaRPr>
          </a:p>
        </p:txBody>
      </p:sp>
      <p:sp>
        <p:nvSpPr>
          <p:cNvPr id="27654" name="Header Placeholder 3"/>
          <p:cNvSpPr txBox="1">
            <a:spLocks noGrp="1"/>
          </p:cNvSpPr>
          <p:nvPr/>
        </p:nvSpPr>
        <p:spPr bwMode="auto">
          <a:xfrm>
            <a:off x="3505200" y="98425"/>
            <a:ext cx="2844800" cy="212725"/>
          </a:xfrm>
          <a:prstGeom prst="rect">
            <a:avLst/>
          </a:prstGeom>
          <a:noFill/>
          <a:ln w="9525">
            <a:noFill/>
            <a:miter lim="800000"/>
            <a:headEnd/>
            <a:tailEnd/>
          </a:ln>
        </p:spPr>
        <p:txBody>
          <a:bodyPr lIns="0" tIns="0" rIns="0" bIns="0" anchor="b">
            <a:spAutoFit/>
          </a:bodyPr>
          <a:lstStyle/>
          <a:p>
            <a:pPr algn="r" defTabSz="938213" eaLnBrk="0" latinLnBrk="0" hangingPunct="0"/>
            <a:r>
              <a:rPr kumimoji="0" lang="en-US" altLang="ko-KR" sz="1400" b="1"/>
              <a:t>doc.: IEEE 802.15-09-0117-00-0007</a:t>
            </a:r>
          </a:p>
        </p:txBody>
      </p:sp>
      <p:sp>
        <p:nvSpPr>
          <p:cNvPr id="27655" name="Date Placeholder 4"/>
          <p:cNvSpPr txBox="1">
            <a:spLocks noGrp="1"/>
          </p:cNvSpPr>
          <p:nvPr/>
        </p:nvSpPr>
        <p:spPr bwMode="auto">
          <a:xfrm>
            <a:off x="661988" y="98425"/>
            <a:ext cx="2765425" cy="212725"/>
          </a:xfrm>
          <a:prstGeom prst="rect">
            <a:avLst/>
          </a:prstGeom>
          <a:noFill/>
          <a:ln w="9525">
            <a:noFill/>
            <a:miter lim="800000"/>
            <a:headEnd/>
            <a:tailEnd/>
          </a:ln>
        </p:spPr>
        <p:txBody>
          <a:bodyPr lIns="0" tIns="0" rIns="0" bIns="0" anchor="b">
            <a:spAutoFit/>
          </a:bodyPr>
          <a:lstStyle/>
          <a:p>
            <a:pPr defTabSz="938213" eaLnBrk="0" latinLnBrk="0" hangingPunct="0"/>
            <a:r>
              <a:rPr kumimoji="0" lang="en-US" altLang="ko-KR" sz="1400" b="1"/>
              <a:t>&lt;month year&gt;</a:t>
            </a:r>
          </a:p>
        </p:txBody>
      </p:sp>
      <p:sp>
        <p:nvSpPr>
          <p:cNvPr id="27656" name="Footer Placeholder 5"/>
          <p:cNvSpPr>
            <a:spLocks noGrp="1"/>
          </p:cNvSpPr>
          <p:nvPr>
            <p:ph type="ftr" sz="quarter" idx="4"/>
          </p:nvPr>
        </p:nvSpPr>
        <p:spPr>
          <a:noFill/>
        </p:spPr>
        <p:txBody>
          <a:bodyPr/>
          <a:lstStyle/>
          <a:p>
            <a:pPr lvl="4"/>
            <a:r>
              <a:rPr lang="en-US" altLang="ko-KR" smtClean="0">
                <a:ea typeface="굴림" charset="-127"/>
              </a:rPr>
              <a:t>&lt;author&gt;, &lt;company&gt;</a:t>
            </a:r>
          </a:p>
        </p:txBody>
      </p:sp>
      <p:sp>
        <p:nvSpPr>
          <p:cNvPr id="27657" name="Slide Number Placeholder 6"/>
          <p:cNvSpPr>
            <a:spLocks noGrp="1"/>
          </p:cNvSpPr>
          <p:nvPr>
            <p:ph type="sldNum" sz="quarter" idx="5"/>
          </p:nvPr>
        </p:nvSpPr>
        <p:spPr>
          <a:noFill/>
        </p:spPr>
        <p:txBody>
          <a:bodyPr/>
          <a:lstStyle/>
          <a:p>
            <a:r>
              <a:rPr lang="en-US" altLang="ko-KR" smtClean="0">
                <a:ea typeface="굴림" charset="-127"/>
              </a:rPr>
              <a:t>Page </a:t>
            </a:r>
            <a:fld id="{588CFA11-09A4-4321-8EF4-D33DE6F99B24}" type="slidenum">
              <a:rPr lang="en-US" altLang="ko-KR" smtClean="0">
                <a:ea typeface="굴림" charset="-127"/>
              </a:rPr>
              <a:pPr/>
              <a:t>1</a:t>
            </a:fld>
            <a:endParaRPr lang="en-US" altLang="ko-KR" smtClean="0">
              <a:ea typeface="굴림" charset="-127"/>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a:xfrm>
            <a:off x="3505201" y="-114299"/>
            <a:ext cx="2844800" cy="430887"/>
          </a:xfrm>
          <a:noFill/>
        </p:spPr>
        <p:txBody>
          <a:bodyPr/>
          <a:lstStyle/>
          <a:p>
            <a:r>
              <a:rPr lang="en-US" altLang="ko-KR" smtClean="0">
                <a:ea typeface="굴림" charset="-127"/>
              </a:rPr>
              <a:t>September 2009doc.: IEEE 802.15-09-0117-00-0007</a:t>
            </a:r>
          </a:p>
        </p:txBody>
      </p:sp>
      <p:sp>
        <p:nvSpPr>
          <p:cNvPr id="28675" name="Rectangle 3"/>
          <p:cNvSpPr>
            <a:spLocks noGrp="1" noChangeArrowheads="1"/>
          </p:cNvSpPr>
          <p:nvPr>
            <p:ph type="dt" sz="quarter" idx="1"/>
          </p:nvPr>
        </p:nvSpPr>
        <p:spPr>
          <a:xfrm>
            <a:off x="661989" y="98425"/>
            <a:ext cx="2765425" cy="215444"/>
          </a:xfrm>
          <a:noFill/>
        </p:spPr>
        <p:txBody>
          <a:bodyPr/>
          <a:lstStyle/>
          <a:p>
            <a:fld id="{2A1181FF-F2E7-4486-91EB-462C37B83114}" type="datetime1">
              <a:rPr lang="en-US" altLang="ko-KR" smtClean="0">
                <a:ea typeface="굴림" charset="-127"/>
              </a:rPr>
              <a:pPr/>
              <a:t>9/16/2013</a:t>
            </a:fld>
            <a:r>
              <a:rPr lang="en-US" altLang="ko-KR" smtClean="0">
                <a:ea typeface="굴림" charset="-127"/>
              </a:rPr>
              <a:t>&lt;month year&gt;</a:t>
            </a:r>
          </a:p>
        </p:txBody>
      </p:sp>
      <p:sp>
        <p:nvSpPr>
          <p:cNvPr id="28676" name="Rectangle 2"/>
          <p:cNvSpPr>
            <a:spLocks noGrp="1" noRot="1" noChangeAspect="1" noChangeArrowheads="1" noTextEdit="1"/>
          </p:cNvSpPr>
          <p:nvPr>
            <p:ph type="sldImg"/>
          </p:nvPr>
        </p:nvSpPr>
        <p:spPr>
          <a:xfrm>
            <a:off x="1189038" y="703263"/>
            <a:ext cx="4632325" cy="3473450"/>
          </a:xfrm>
          <a:ln/>
        </p:spPr>
      </p:sp>
      <p:sp>
        <p:nvSpPr>
          <p:cNvPr id="28677" name="Rectangle 3"/>
          <p:cNvSpPr>
            <a:spLocks noGrp="1" noChangeArrowheads="1"/>
          </p:cNvSpPr>
          <p:nvPr>
            <p:ph type="body" idx="1"/>
          </p:nvPr>
        </p:nvSpPr>
        <p:spPr>
          <a:noFill/>
          <a:ln/>
        </p:spPr>
        <p:txBody>
          <a:bodyPr/>
          <a:lstStyle/>
          <a:p>
            <a:endParaRPr lang="en-US" altLang="ko-KR" smtClean="0">
              <a:ea typeface="굴림" charset="-127"/>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슬라이드 이미지 개체 틀 1"/>
          <p:cNvSpPr>
            <a:spLocks noGrp="1" noRot="1" noChangeAspect="1" noTextEdit="1"/>
          </p:cNvSpPr>
          <p:nvPr>
            <p:ph type="sldImg"/>
          </p:nvPr>
        </p:nvSpPr>
        <p:spPr>
          <a:ln/>
        </p:spPr>
      </p:sp>
      <p:sp>
        <p:nvSpPr>
          <p:cNvPr id="29699" name="슬라이드 노트 개체 틀 2"/>
          <p:cNvSpPr>
            <a:spLocks noGrp="1"/>
          </p:cNvSpPr>
          <p:nvPr>
            <p:ph type="body" idx="1"/>
          </p:nvPr>
        </p:nvSpPr>
        <p:spPr>
          <a:noFill/>
          <a:ln/>
        </p:spPr>
        <p:txBody>
          <a:bodyPr/>
          <a:lstStyle/>
          <a:p>
            <a:endParaRPr lang="ko-KR" altLang="en-US" smtClean="0"/>
          </a:p>
        </p:txBody>
      </p:sp>
      <p:sp>
        <p:nvSpPr>
          <p:cNvPr id="4" name="머리글 개체 틀 3"/>
          <p:cNvSpPr>
            <a:spLocks noGrp="1"/>
          </p:cNvSpPr>
          <p:nvPr>
            <p:ph type="hdr" sz="quarter"/>
          </p:nvPr>
        </p:nvSpPr>
        <p:spPr/>
        <p:txBody>
          <a:bodyPr/>
          <a:lstStyle/>
          <a:p>
            <a:pPr>
              <a:defRPr/>
            </a:pPr>
            <a:r>
              <a:rPr lang="en-US" smtClean="0"/>
              <a:t>September 2009doc.: IEEE 802.15-09-0117-00-0007</a:t>
            </a:r>
            <a:endParaRPr lang="en-US"/>
          </a:p>
        </p:txBody>
      </p:sp>
      <p:sp>
        <p:nvSpPr>
          <p:cNvPr id="5" name="날짜 개체 틀 4"/>
          <p:cNvSpPr>
            <a:spLocks noGrp="1"/>
          </p:cNvSpPr>
          <p:nvPr>
            <p:ph type="dt" sz="quarter" idx="1"/>
          </p:nvPr>
        </p:nvSpPr>
        <p:spPr/>
        <p:txBody>
          <a:bodyPr/>
          <a:lstStyle/>
          <a:p>
            <a:pPr>
              <a:defRPr/>
            </a:pPr>
            <a:fld id="{BF092D00-B6CC-4AB9-A457-CEB0ECBA2AAF}" type="datetime1">
              <a:rPr lang="en-US" smtClean="0"/>
              <a:pPr>
                <a:defRPr/>
              </a:pPr>
              <a:t>9/16/2013</a:t>
            </a:fld>
            <a:r>
              <a:rPr lang="en-US" smtClean="0"/>
              <a:t>&lt;month year&gt;</a:t>
            </a:r>
            <a:endParaRPr lang="en-US"/>
          </a:p>
        </p:txBody>
      </p:sp>
      <p:sp>
        <p:nvSpPr>
          <p:cNvPr id="6" name="바닥글 개체 틀 5"/>
          <p:cNvSpPr>
            <a:spLocks noGrp="1"/>
          </p:cNvSpPr>
          <p:nvPr>
            <p:ph type="ftr" sz="quarter" idx="4"/>
          </p:nvPr>
        </p:nvSpPr>
        <p:spPr/>
        <p:txBody>
          <a:bodyPr/>
          <a:lstStyle/>
          <a:p>
            <a:pPr lvl="4">
              <a:defRPr/>
            </a:pPr>
            <a:r>
              <a:rPr lang="en-US" smtClean="0"/>
              <a:t>&lt;author&gt;, &lt;company&gt;</a:t>
            </a:r>
            <a:endParaRPr lang="en-US"/>
          </a:p>
        </p:txBody>
      </p:sp>
      <p:sp>
        <p:nvSpPr>
          <p:cNvPr id="29703" name="슬라이드 번호 개체 틀 6"/>
          <p:cNvSpPr>
            <a:spLocks noGrp="1"/>
          </p:cNvSpPr>
          <p:nvPr>
            <p:ph type="sldNum" sz="quarter" idx="5"/>
          </p:nvPr>
        </p:nvSpPr>
        <p:spPr>
          <a:noFill/>
        </p:spPr>
        <p:txBody>
          <a:bodyPr/>
          <a:lstStyle/>
          <a:p>
            <a:r>
              <a:rPr lang="en-US" altLang="ko-KR" smtClean="0">
                <a:ea typeface="굴림" charset="-127"/>
              </a:rPr>
              <a:t>Page </a:t>
            </a:r>
            <a:fld id="{B0992CB6-4E2D-436F-B3CB-EEE5EA989313}" type="slidenum">
              <a:rPr lang="en-US" altLang="ko-KR" smtClean="0">
                <a:ea typeface="굴림" charset="-127"/>
              </a:rPr>
              <a:pPr/>
              <a:t>8</a:t>
            </a:fld>
            <a:endParaRPr lang="en-US" altLang="ko-KR" smtClean="0">
              <a:ea typeface="굴림" charset="-127"/>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endParaRPr lang="ko-KR" altLang="en-US"/>
          </a:p>
        </p:txBody>
      </p:sp>
      <p:sp>
        <p:nvSpPr>
          <p:cNvPr id="5" name="Rectangle 9"/>
          <p:cNvSpPr>
            <a:spLocks noChangeArrowheads="1"/>
          </p:cNvSpPr>
          <p:nvPr/>
        </p:nvSpPr>
        <p:spPr bwMode="auto">
          <a:xfrm>
            <a:off x="685800" y="6475413"/>
            <a:ext cx="711200" cy="182562"/>
          </a:xfrm>
          <a:prstGeom prst="rect">
            <a:avLst/>
          </a:prstGeom>
          <a:noFill/>
          <a:ln w="9525">
            <a:noFill/>
            <a:miter lim="800000"/>
            <a:headEnd/>
            <a:tailEnd/>
          </a:ln>
        </p:spPr>
        <p:txBody>
          <a:bodyPr lIns="0" tIns="0" rIns="0" bIns="0">
            <a:spAutoFit/>
          </a:bodyPr>
          <a:lstStyle/>
          <a:p>
            <a:pPr eaLnBrk="0" latinLnBrk="0" hangingPunct="0"/>
            <a:r>
              <a:rPr kumimoji="0" lang="en-US" altLang="ko-KR"/>
              <a:t>Submission</a:t>
            </a:r>
          </a:p>
        </p:txBody>
      </p:sp>
      <p:sp>
        <p:nvSpPr>
          <p:cNvPr id="6"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endParaRPr lang="ko-KR" altLang="en-US"/>
          </a:p>
        </p:txBody>
      </p:sp>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7" name="Rectangle 11"/>
          <p:cNvSpPr>
            <a:spLocks noGrp="1" noChangeArrowheads="1"/>
          </p:cNvSpPr>
          <p:nvPr>
            <p:ph type="ftr" sz="quarter" idx="10"/>
          </p:nvPr>
        </p:nvSpPr>
        <p:spPr>
          <a:xfrm>
            <a:off x="5486400" y="6475413"/>
            <a:ext cx="3124200" cy="182562"/>
          </a:xfrm>
        </p:spPr>
        <p:txBody>
          <a:bodyPr/>
          <a:lstStyle>
            <a:lvl1pPr>
              <a:defRPr/>
            </a:lvl1pPr>
          </a:lstStyle>
          <a:p>
            <a:pPr>
              <a:defRPr/>
            </a:pPr>
            <a:r>
              <a:rPr lang="en-US"/>
              <a:t>Yeong Min Jang, Kookmin UniversityYeong Min Jang, Kookmin University</a:t>
            </a:r>
          </a:p>
        </p:txBody>
      </p:sp>
      <p:sp>
        <p:nvSpPr>
          <p:cNvPr id="8" name="Rectangle 12"/>
          <p:cNvSpPr>
            <a:spLocks noGrp="1" noChangeArrowheads="1"/>
          </p:cNvSpPr>
          <p:nvPr>
            <p:ph type="sldNum" sz="quarter" idx="11"/>
          </p:nvPr>
        </p:nvSpPr>
        <p:spPr/>
        <p:txBody>
          <a:bodyPr/>
          <a:lstStyle>
            <a:lvl1pPr>
              <a:defRPr/>
            </a:lvl1pPr>
          </a:lstStyle>
          <a:p>
            <a:pPr>
              <a:defRPr/>
            </a:pPr>
            <a:r>
              <a:rPr lang="en-US" altLang="ko-KR"/>
              <a:t>Slide </a:t>
            </a:r>
            <a:fld id="{CC6673C7-C242-4A10-9807-5361A7857633}" type="slidenum">
              <a:rPr lang="en-US" altLang="ko-KR"/>
              <a:pPr>
                <a:defRPr/>
              </a:pPr>
              <a:t>‹#›</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p:txBody>
          <a:bodyPr/>
          <a:lstStyle>
            <a:lvl1pPr>
              <a:defRPr/>
            </a:lvl1pPr>
          </a:lstStyle>
          <a:p>
            <a:pPr>
              <a:defRPr/>
            </a:pPr>
            <a:r>
              <a:rPr lang="en-US"/>
              <a:t>Yeong Min Jang, Kookmin University</a:t>
            </a:r>
          </a:p>
        </p:txBody>
      </p:sp>
      <p:sp>
        <p:nvSpPr>
          <p:cNvPr id="5" name="Rectangle 6"/>
          <p:cNvSpPr>
            <a:spLocks noGrp="1" noChangeArrowheads="1"/>
          </p:cNvSpPr>
          <p:nvPr>
            <p:ph type="sldNum" sz="quarter" idx="11"/>
          </p:nvPr>
        </p:nvSpPr>
        <p:spPr/>
        <p:txBody>
          <a:bodyPr/>
          <a:lstStyle>
            <a:lvl1pPr>
              <a:defRPr/>
            </a:lvl1pPr>
          </a:lstStyle>
          <a:p>
            <a:pPr>
              <a:defRPr/>
            </a:pPr>
            <a:r>
              <a:rPr lang="en-US" altLang="ko-KR"/>
              <a:t>Slide </a:t>
            </a:r>
            <a:fld id="{FC844DA4-D170-486F-83EC-F3608CB26325}" type="slidenum">
              <a:rPr lang="en-US" altLang="ko-KR"/>
              <a:pPr>
                <a:defRPr/>
              </a:pPr>
              <a:t>‹#›</a:t>
            </a:fld>
            <a:endParaRPr lang="en-US" altLang="ko-KR"/>
          </a:p>
        </p:txBody>
      </p:sp>
      <p:sp>
        <p:nvSpPr>
          <p:cNvPr id="6" name="Rectangle 4"/>
          <p:cNvSpPr>
            <a:spLocks noGrp="1" noChangeArrowheads="1"/>
          </p:cNvSpPr>
          <p:nvPr userDrawn="1">
            <p:ph type="dt" sz="half" idx="12"/>
          </p:nvPr>
        </p:nvSpPr>
        <p:spPr>
          <a:xfrm>
            <a:off x="685800" y="384175"/>
            <a:ext cx="1600200" cy="430213"/>
          </a:xfrm>
          <a:prstGeom prst="rect">
            <a:avLst/>
          </a:prstGeom>
        </p:spPr>
        <p:txBody>
          <a:bodyPr/>
          <a:lstStyle>
            <a:lvl1pPr>
              <a:defRPr>
                <a:ea typeface="굴림" pitchFamily="50" charset="-127"/>
              </a:defRPr>
            </a:lvl1pPr>
          </a:lstStyle>
          <a:p>
            <a:pPr>
              <a:defRPr/>
            </a:pPr>
            <a:r>
              <a:rPr lang="en-US" altLang="ko-KR"/>
              <a:t>Oct. 2010</a:t>
            </a:r>
          </a:p>
          <a:p>
            <a:pPr>
              <a:defRPr/>
            </a:pPr>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p:txBody>
          <a:bodyPr/>
          <a:lstStyle>
            <a:lvl1pPr>
              <a:defRPr/>
            </a:lvl1pPr>
          </a:lstStyle>
          <a:p>
            <a:pPr>
              <a:defRPr/>
            </a:pPr>
            <a:r>
              <a:rPr lang="en-US"/>
              <a:t>Yeong Min Jang, Kookmin University</a:t>
            </a:r>
          </a:p>
        </p:txBody>
      </p:sp>
      <p:sp>
        <p:nvSpPr>
          <p:cNvPr id="5" name="Rectangle 6"/>
          <p:cNvSpPr>
            <a:spLocks noGrp="1" noChangeArrowheads="1"/>
          </p:cNvSpPr>
          <p:nvPr>
            <p:ph type="sldNum" sz="quarter" idx="11"/>
          </p:nvPr>
        </p:nvSpPr>
        <p:spPr/>
        <p:txBody>
          <a:bodyPr/>
          <a:lstStyle>
            <a:lvl1pPr>
              <a:defRPr/>
            </a:lvl1pPr>
          </a:lstStyle>
          <a:p>
            <a:pPr>
              <a:defRPr/>
            </a:pPr>
            <a:r>
              <a:rPr lang="en-US" altLang="ko-KR"/>
              <a:t>Slide </a:t>
            </a:r>
            <a:fld id="{06E5E929-8634-4B38-8B64-FA15AEBD7B6A}" type="slidenum">
              <a:rPr lang="en-US" altLang="ko-KR"/>
              <a:pPr>
                <a:defRPr/>
              </a:pPr>
              <a:t>‹#›</a:t>
            </a:fld>
            <a:endParaRPr lang="en-US" altLang="ko-KR"/>
          </a:p>
        </p:txBody>
      </p:sp>
      <p:sp>
        <p:nvSpPr>
          <p:cNvPr id="6" name="Rectangle 4"/>
          <p:cNvSpPr>
            <a:spLocks noGrp="1" noChangeArrowheads="1"/>
          </p:cNvSpPr>
          <p:nvPr userDrawn="1">
            <p:ph type="dt" sz="half" idx="12"/>
          </p:nvPr>
        </p:nvSpPr>
        <p:spPr>
          <a:xfrm>
            <a:off x="685800" y="384175"/>
            <a:ext cx="1600200" cy="430213"/>
          </a:xfrm>
          <a:prstGeom prst="rect">
            <a:avLst/>
          </a:prstGeom>
        </p:spPr>
        <p:txBody>
          <a:bodyPr/>
          <a:lstStyle>
            <a:lvl1pPr>
              <a:defRPr>
                <a:ea typeface="굴림" pitchFamily="50" charset="-127"/>
              </a:defRPr>
            </a:lvl1pPr>
          </a:lstStyle>
          <a:p>
            <a:pPr>
              <a:defRPr/>
            </a:pPr>
            <a:r>
              <a:rPr lang="en-US" altLang="ko-KR"/>
              <a:t>Oct. 2010</a:t>
            </a:r>
          </a:p>
          <a:p>
            <a:pPr>
              <a:defRPr/>
            </a:pPr>
            <a:endParaRPr lang="en-US" altLang="ko-K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981200"/>
            <a:ext cx="77724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p:txBody>
          <a:bodyPr/>
          <a:lstStyle>
            <a:lvl1pPr>
              <a:defRPr/>
            </a:lvl1pPr>
          </a:lstStyle>
          <a:p>
            <a:pPr>
              <a:defRPr/>
            </a:pPr>
            <a:r>
              <a:rPr lang="en-US"/>
              <a:t>Yeong Min Jang, Kookmin University</a:t>
            </a:r>
          </a:p>
        </p:txBody>
      </p:sp>
      <p:sp>
        <p:nvSpPr>
          <p:cNvPr id="5" name="Rectangle 6"/>
          <p:cNvSpPr>
            <a:spLocks noGrp="1" noChangeArrowheads="1"/>
          </p:cNvSpPr>
          <p:nvPr>
            <p:ph type="sldNum" sz="quarter" idx="11"/>
          </p:nvPr>
        </p:nvSpPr>
        <p:spPr/>
        <p:txBody>
          <a:bodyPr/>
          <a:lstStyle>
            <a:lvl1pPr>
              <a:defRPr/>
            </a:lvl1pPr>
          </a:lstStyle>
          <a:p>
            <a:pPr>
              <a:defRPr/>
            </a:pPr>
            <a:r>
              <a:rPr lang="en-US" altLang="ko-KR"/>
              <a:t>Slide </a:t>
            </a:r>
            <a:fld id="{F569B998-9DFC-4616-A3B2-76E492CAFE7C}" type="slidenum">
              <a:rPr lang="en-US" altLang="ko-KR"/>
              <a:pPr>
                <a:defRPr/>
              </a:pPr>
              <a:t>‹#›</a:t>
            </a:fld>
            <a:endParaRPr lang="en-US" altLang="ko-KR"/>
          </a:p>
        </p:txBody>
      </p:sp>
      <p:sp>
        <p:nvSpPr>
          <p:cNvPr id="6" name="Rectangle 4"/>
          <p:cNvSpPr>
            <a:spLocks noGrp="1" noChangeArrowheads="1"/>
          </p:cNvSpPr>
          <p:nvPr userDrawn="1">
            <p:ph type="dt" sz="half" idx="12"/>
          </p:nvPr>
        </p:nvSpPr>
        <p:spPr>
          <a:xfrm>
            <a:off x="685800" y="384175"/>
            <a:ext cx="1600200" cy="430213"/>
          </a:xfrm>
          <a:prstGeom prst="rect">
            <a:avLst/>
          </a:prstGeom>
        </p:spPr>
        <p:txBody>
          <a:bodyPr/>
          <a:lstStyle>
            <a:lvl1pPr>
              <a:defRPr>
                <a:ea typeface="굴림" pitchFamily="50" charset="-127"/>
              </a:defRPr>
            </a:lvl1pPr>
          </a:lstStyle>
          <a:p>
            <a:pPr>
              <a:defRPr/>
            </a:pPr>
            <a:r>
              <a:rPr lang="en-US" altLang="ko-KR"/>
              <a:t>Oct. 2010</a:t>
            </a:r>
          </a:p>
          <a:p>
            <a:pPr>
              <a:defRPr/>
            </a:pPr>
            <a:endParaRPr lang="en-US" altLang="ko-K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8"/>
          <p:cNvSpPr>
            <a:spLocks noGrp="1" noChangeArrowheads="1"/>
          </p:cNvSpPr>
          <p:nvPr>
            <p:ph type="ftr" sz="quarter" idx="10"/>
          </p:nvPr>
        </p:nvSpPr>
        <p:spPr/>
        <p:txBody>
          <a:bodyPr/>
          <a:lstStyle>
            <a:lvl1pPr>
              <a:defRPr>
                <a:ea typeface="굴림" pitchFamily="50" charset="-127"/>
              </a:defRPr>
            </a:lvl1pPr>
          </a:lstStyle>
          <a:p>
            <a:pPr>
              <a:defRPr/>
            </a:pPr>
            <a:endParaRPr lang="en-US" altLang="ko-KR"/>
          </a:p>
        </p:txBody>
      </p:sp>
      <p:sp>
        <p:nvSpPr>
          <p:cNvPr id="7" name="Rectangle 9"/>
          <p:cNvSpPr>
            <a:spLocks noGrp="1" noChangeArrowheads="1"/>
          </p:cNvSpPr>
          <p:nvPr>
            <p:ph type="sldNum" sz="quarter" idx="11"/>
          </p:nvPr>
        </p:nvSpPr>
        <p:spPr/>
        <p:txBody>
          <a:bodyPr/>
          <a:lstStyle>
            <a:lvl1pPr>
              <a:defRPr/>
            </a:lvl1pPr>
          </a:lstStyle>
          <a:p>
            <a:pPr>
              <a:defRPr/>
            </a:pPr>
            <a:fld id="{06DF07AC-CE14-41F2-888D-DE42972FD6B6}" type="slidenum">
              <a:rPr lang="en-US" altLang="ko-KR"/>
              <a:pPr>
                <a:defRPr/>
              </a:pPr>
              <a:t>‹#›</a:t>
            </a:fld>
            <a:endParaRPr lang="en-US" altLang="ko-KR"/>
          </a:p>
        </p:txBody>
      </p:sp>
      <p:sp>
        <p:nvSpPr>
          <p:cNvPr id="8" name="Rectangle 4"/>
          <p:cNvSpPr>
            <a:spLocks noGrp="1" noChangeArrowheads="1"/>
          </p:cNvSpPr>
          <p:nvPr userDrawn="1">
            <p:ph type="dt" sz="half" idx="12"/>
          </p:nvPr>
        </p:nvSpPr>
        <p:spPr>
          <a:xfrm>
            <a:off x="685800" y="384175"/>
            <a:ext cx="1600200" cy="430213"/>
          </a:xfrm>
          <a:prstGeom prst="rect">
            <a:avLst/>
          </a:prstGeom>
        </p:spPr>
        <p:txBody>
          <a:bodyPr/>
          <a:lstStyle>
            <a:lvl1pPr>
              <a:defRPr>
                <a:ea typeface="굴림" pitchFamily="50" charset="-127"/>
              </a:defRPr>
            </a:lvl1pPr>
          </a:lstStyle>
          <a:p>
            <a:pPr>
              <a:defRPr/>
            </a:pPr>
            <a:r>
              <a:rPr lang="en-US" altLang="ko-KR"/>
              <a:t>Oct. 2010</a:t>
            </a:r>
          </a:p>
          <a:p>
            <a:pPr>
              <a:defRPr/>
            </a:pPr>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4" name="Rectangle 7"/>
          <p:cNvSpPr>
            <a:spLocks noChangeArrowheads="1"/>
          </p:cNvSpPr>
          <p:nvPr/>
        </p:nvSpPr>
        <p:spPr bwMode="auto">
          <a:xfrm>
            <a:off x="4495800" y="396875"/>
            <a:ext cx="3962400" cy="215900"/>
          </a:xfrm>
          <a:prstGeom prst="rect">
            <a:avLst/>
          </a:prstGeom>
          <a:noFill/>
          <a:ln w="9525">
            <a:noFill/>
            <a:miter lim="800000"/>
            <a:headEnd/>
            <a:tailEnd/>
          </a:ln>
        </p:spPr>
        <p:txBody>
          <a:bodyPr lIns="0" tIns="0" rIns="0" bIns="0" anchor="b">
            <a:spAutoFit/>
          </a:bodyPr>
          <a:lstStyle/>
          <a:p>
            <a:pPr lvl="4" algn="r" eaLnBrk="0" latinLnBrk="0" hangingPunct="0"/>
            <a:r>
              <a:rPr kumimoji="0" lang="en-US" altLang="ko-KR" sz="1400" b="1"/>
              <a:t>doc.: IEEE 802.15-xxxxx</a:t>
            </a:r>
          </a:p>
        </p:txBody>
      </p:sp>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endParaRPr lang="ko-KR" altLang="en-US"/>
          </a:p>
        </p:txBody>
      </p:sp>
      <p:sp>
        <p:nvSpPr>
          <p:cNvPr id="6" name="Rectangle 9"/>
          <p:cNvSpPr>
            <a:spLocks noChangeArrowheads="1"/>
          </p:cNvSpPr>
          <p:nvPr/>
        </p:nvSpPr>
        <p:spPr bwMode="auto">
          <a:xfrm>
            <a:off x="685800" y="6475413"/>
            <a:ext cx="711200" cy="182562"/>
          </a:xfrm>
          <a:prstGeom prst="rect">
            <a:avLst/>
          </a:prstGeom>
          <a:noFill/>
          <a:ln w="9525">
            <a:noFill/>
            <a:miter lim="800000"/>
            <a:headEnd/>
            <a:tailEnd/>
          </a:ln>
        </p:spPr>
        <p:txBody>
          <a:bodyPr lIns="0" tIns="0" rIns="0" bIns="0">
            <a:spAutoFit/>
          </a:bodyPr>
          <a:lstStyle/>
          <a:p>
            <a:pPr eaLnBrk="0" latinLnBrk="0" hangingPunct="0"/>
            <a:r>
              <a:rPr kumimoji="0" lang="en-US" altLang="ko-KR"/>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endParaRPr lang="ko-KR" altLang="en-US"/>
          </a:p>
        </p:txBody>
      </p:sp>
      <p:sp>
        <p:nvSpPr>
          <p:cNvPr id="8" name="TextBox 7"/>
          <p:cNvSpPr txBox="1">
            <a:spLocks noChangeArrowheads="1"/>
          </p:cNvSpPr>
          <p:nvPr/>
        </p:nvSpPr>
        <p:spPr bwMode="auto">
          <a:xfrm>
            <a:off x="5791200" y="301625"/>
            <a:ext cx="3171825" cy="307975"/>
          </a:xfrm>
          <a:prstGeom prst="rect">
            <a:avLst/>
          </a:prstGeom>
          <a:solidFill>
            <a:schemeClr val="bg1"/>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kumimoji="1" sz="1200">
                <a:solidFill>
                  <a:schemeClr val="tx1"/>
                </a:solidFill>
                <a:latin typeface="Times New Roman" pitchFamily="18" charset="0"/>
                <a:ea typeface="굴림" charset="-127"/>
              </a:defRPr>
            </a:lvl1pPr>
            <a:lvl2pPr marL="742950" indent="-285750" eaLnBrk="0" hangingPunct="0">
              <a:defRPr kumimoji="1" sz="1200">
                <a:solidFill>
                  <a:schemeClr val="tx1"/>
                </a:solidFill>
                <a:latin typeface="Times New Roman" pitchFamily="18" charset="0"/>
                <a:ea typeface="굴림" charset="-127"/>
              </a:defRPr>
            </a:lvl2pPr>
            <a:lvl3pPr marL="1143000" indent="-228600" eaLnBrk="0" hangingPunct="0">
              <a:defRPr kumimoji="1" sz="1200">
                <a:solidFill>
                  <a:schemeClr val="tx1"/>
                </a:solidFill>
                <a:latin typeface="Times New Roman" pitchFamily="18" charset="0"/>
                <a:ea typeface="굴림" charset="-127"/>
              </a:defRPr>
            </a:lvl3pPr>
            <a:lvl4pPr marL="1600200" indent="-228600" eaLnBrk="0" hangingPunct="0">
              <a:defRPr kumimoji="1" sz="1200">
                <a:solidFill>
                  <a:schemeClr val="tx1"/>
                </a:solidFill>
                <a:latin typeface="Times New Roman" pitchFamily="18" charset="0"/>
                <a:ea typeface="굴림" charset="-127"/>
              </a:defRPr>
            </a:lvl4pPr>
            <a:lvl5pPr marL="2057400" indent="-228600" eaLnBrk="0" hangingPunct="0">
              <a:defRPr kumimoji="1" sz="1200">
                <a:solidFill>
                  <a:schemeClr val="tx1"/>
                </a:solidFill>
                <a:latin typeface="Times New Roman" pitchFamily="18" charset="0"/>
                <a:ea typeface="굴림"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charset="-127"/>
              </a:defRPr>
            </a:lvl9pPr>
          </a:lstStyle>
          <a:p>
            <a:pPr eaLnBrk="1" latinLnBrk="0" hangingPunct="1">
              <a:defRPr/>
            </a:pPr>
            <a:r>
              <a:rPr kumimoji="0" lang="en-US" altLang="ko-KR" sz="1400" b="1" smtClean="0"/>
              <a:t>doc. : IEEE 802.15-15-09-0549-00-0007</a:t>
            </a:r>
          </a:p>
        </p:txBody>
      </p:sp>
      <p:sp>
        <p:nvSpPr>
          <p:cNvPr id="9" name="TextBox 8"/>
          <p:cNvSpPr txBox="1">
            <a:spLocks noChangeArrowheads="1"/>
          </p:cNvSpPr>
          <p:nvPr/>
        </p:nvSpPr>
        <p:spPr bwMode="auto">
          <a:xfrm>
            <a:off x="5791200" y="301625"/>
            <a:ext cx="3141663" cy="304800"/>
          </a:xfrm>
          <a:prstGeom prst="rect">
            <a:avLst/>
          </a:prstGeom>
          <a:solidFill>
            <a:schemeClr val="bg1"/>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kumimoji="1" sz="1200">
                <a:solidFill>
                  <a:schemeClr val="tx1"/>
                </a:solidFill>
                <a:latin typeface="Times New Roman" pitchFamily="18" charset="0"/>
                <a:ea typeface="굴림" charset="-127"/>
              </a:defRPr>
            </a:lvl1pPr>
            <a:lvl2pPr marL="742950" indent="-285750" eaLnBrk="0" hangingPunct="0">
              <a:defRPr kumimoji="1" sz="1200">
                <a:solidFill>
                  <a:schemeClr val="tx1"/>
                </a:solidFill>
                <a:latin typeface="Times New Roman" pitchFamily="18" charset="0"/>
                <a:ea typeface="굴림" charset="-127"/>
              </a:defRPr>
            </a:lvl2pPr>
            <a:lvl3pPr marL="1143000" indent="-228600" eaLnBrk="0" hangingPunct="0">
              <a:defRPr kumimoji="1" sz="1200">
                <a:solidFill>
                  <a:schemeClr val="tx1"/>
                </a:solidFill>
                <a:latin typeface="Times New Roman" pitchFamily="18" charset="0"/>
                <a:ea typeface="굴림" charset="-127"/>
              </a:defRPr>
            </a:lvl3pPr>
            <a:lvl4pPr marL="1600200" indent="-228600" eaLnBrk="0" hangingPunct="0">
              <a:defRPr kumimoji="1" sz="1200">
                <a:solidFill>
                  <a:schemeClr val="tx1"/>
                </a:solidFill>
                <a:latin typeface="Times New Roman" pitchFamily="18" charset="0"/>
                <a:ea typeface="굴림" charset="-127"/>
              </a:defRPr>
            </a:lvl4pPr>
            <a:lvl5pPr marL="2057400" indent="-228600" eaLnBrk="0" hangingPunct="0">
              <a:defRPr kumimoji="1" sz="1200">
                <a:solidFill>
                  <a:schemeClr val="tx1"/>
                </a:solidFill>
                <a:latin typeface="Times New Roman" pitchFamily="18" charset="0"/>
                <a:ea typeface="굴림"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charset="-127"/>
              </a:defRPr>
            </a:lvl9pPr>
          </a:lstStyle>
          <a:p>
            <a:pPr eaLnBrk="1" latinLnBrk="0" hangingPunct="1">
              <a:defRPr/>
            </a:pPr>
            <a:r>
              <a:rPr kumimoji="0" lang="en-US" altLang="ko-KR" sz="1400" b="1" smtClean="0"/>
              <a:t>doc. : IEEE 802.15-1</a:t>
            </a:r>
            <a:r>
              <a:rPr kumimoji="0" lang="en-US" altLang="ko-KR" sz="1400" b="1" smtClean="0">
                <a:solidFill>
                  <a:srgbClr val="CC0000"/>
                </a:solidFill>
              </a:rPr>
              <a:t>5-09-0549-00-0007</a:t>
            </a:r>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Rectangle 10"/>
          <p:cNvSpPr>
            <a:spLocks noGrp="1" noChangeArrowheads="1"/>
          </p:cNvSpPr>
          <p:nvPr>
            <p:ph type="ftr" sz="quarter" idx="10"/>
          </p:nvPr>
        </p:nvSpPr>
        <p:spPr/>
        <p:txBody>
          <a:bodyPr/>
          <a:lstStyle>
            <a:lvl1pPr>
              <a:defRPr/>
            </a:lvl1pPr>
          </a:lstStyle>
          <a:p>
            <a:pPr>
              <a:defRPr/>
            </a:pPr>
            <a:r>
              <a:rPr lang="en-US"/>
              <a:t>Yeong Min Jang, Kookmin UniversityYeong Min Jang, Kookmin University</a:t>
            </a:r>
          </a:p>
        </p:txBody>
      </p:sp>
      <p:sp>
        <p:nvSpPr>
          <p:cNvPr id="11" name="Rectangle 11"/>
          <p:cNvSpPr>
            <a:spLocks noGrp="1" noChangeArrowheads="1"/>
          </p:cNvSpPr>
          <p:nvPr>
            <p:ph type="sldNum" sz="quarter" idx="11"/>
          </p:nvPr>
        </p:nvSpPr>
        <p:spPr/>
        <p:txBody>
          <a:bodyPr/>
          <a:lstStyle>
            <a:lvl1pPr>
              <a:defRPr/>
            </a:lvl1pPr>
          </a:lstStyle>
          <a:p>
            <a:pPr>
              <a:defRPr/>
            </a:pPr>
            <a:r>
              <a:rPr lang="en-US" altLang="ko-KR"/>
              <a:t>Slide </a:t>
            </a:r>
            <a:fld id="{3A5A2795-3BFB-4C9D-80FE-E101A9D62F3C}" type="slidenum">
              <a:rPr lang="en-US" altLang="ko-KR"/>
              <a:pPr>
                <a:defRPr/>
              </a:pPr>
              <a:t>‹#›</a:t>
            </a:fld>
            <a:endParaRPr lang="en-US" altLang="ko-KR"/>
          </a:p>
        </p:txBody>
      </p:sp>
      <p:sp>
        <p:nvSpPr>
          <p:cNvPr id="12" name="Rectangle 4"/>
          <p:cNvSpPr>
            <a:spLocks noGrp="1" noChangeArrowheads="1"/>
          </p:cNvSpPr>
          <p:nvPr userDrawn="1">
            <p:ph type="dt" sz="half" idx="12"/>
          </p:nvPr>
        </p:nvSpPr>
        <p:spPr>
          <a:xfrm>
            <a:off x="685800" y="384175"/>
            <a:ext cx="1600200" cy="430213"/>
          </a:xfrm>
          <a:prstGeom prst="rect">
            <a:avLst/>
          </a:prstGeom>
        </p:spPr>
        <p:txBody>
          <a:bodyPr/>
          <a:lstStyle>
            <a:lvl1pPr>
              <a:defRPr>
                <a:ea typeface="굴림" pitchFamily="50" charset="-127"/>
              </a:defRPr>
            </a:lvl1pPr>
          </a:lstStyle>
          <a:p>
            <a:pPr>
              <a:defRPr/>
            </a:pPr>
            <a:r>
              <a:rPr lang="en-US" altLang="ko-KR"/>
              <a:t>Oct. 2010</a:t>
            </a:r>
          </a:p>
          <a:p>
            <a:pPr>
              <a:defRPr/>
            </a:pPr>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p:txBody>
          <a:bodyPr/>
          <a:lstStyle>
            <a:lvl1pPr>
              <a:defRPr/>
            </a:lvl1pPr>
          </a:lstStyle>
          <a:p>
            <a:pPr>
              <a:defRPr/>
            </a:pPr>
            <a:r>
              <a:rPr lang="en-US"/>
              <a:t>Yeong Min Jang, Kookmin University</a:t>
            </a:r>
          </a:p>
        </p:txBody>
      </p:sp>
      <p:sp>
        <p:nvSpPr>
          <p:cNvPr id="5" name="Rectangle 6"/>
          <p:cNvSpPr>
            <a:spLocks noGrp="1" noChangeArrowheads="1"/>
          </p:cNvSpPr>
          <p:nvPr>
            <p:ph type="sldNum" sz="quarter" idx="11"/>
          </p:nvPr>
        </p:nvSpPr>
        <p:spPr/>
        <p:txBody>
          <a:bodyPr/>
          <a:lstStyle>
            <a:lvl1pPr>
              <a:defRPr/>
            </a:lvl1pPr>
          </a:lstStyle>
          <a:p>
            <a:pPr>
              <a:defRPr/>
            </a:pPr>
            <a:r>
              <a:rPr lang="en-US" altLang="ko-KR"/>
              <a:t>Slide </a:t>
            </a:r>
            <a:fld id="{A9BC0714-9684-4906-9E0F-EB91EF5F31B9}" type="slidenum">
              <a:rPr lang="en-US" altLang="ko-KR"/>
              <a:pPr>
                <a:defRPr/>
              </a:pPr>
              <a:t>‹#›</a:t>
            </a:fld>
            <a:endParaRPr lang="en-US" altLang="ko-KR"/>
          </a:p>
        </p:txBody>
      </p:sp>
      <p:sp>
        <p:nvSpPr>
          <p:cNvPr id="6" name="Rectangle 4"/>
          <p:cNvSpPr>
            <a:spLocks noGrp="1" noChangeArrowheads="1"/>
          </p:cNvSpPr>
          <p:nvPr userDrawn="1">
            <p:ph type="dt" sz="half" idx="12"/>
          </p:nvPr>
        </p:nvSpPr>
        <p:spPr>
          <a:xfrm>
            <a:off x="685800" y="384175"/>
            <a:ext cx="1600200" cy="430213"/>
          </a:xfrm>
          <a:prstGeom prst="rect">
            <a:avLst/>
          </a:prstGeom>
        </p:spPr>
        <p:txBody>
          <a:bodyPr/>
          <a:lstStyle>
            <a:lvl1pPr>
              <a:defRPr>
                <a:ea typeface="굴림" pitchFamily="50" charset="-127"/>
              </a:defRPr>
            </a:lvl1pPr>
          </a:lstStyle>
          <a:p>
            <a:pPr>
              <a:defRPr/>
            </a:pPr>
            <a:r>
              <a:rPr lang="en-US" altLang="ko-KR"/>
              <a:t>Oct. 2010</a:t>
            </a:r>
          </a:p>
          <a:p>
            <a:pPr>
              <a:defRPr/>
            </a:pPr>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p:txBody>
          <a:bodyPr/>
          <a:lstStyle>
            <a:lvl1pPr>
              <a:defRPr/>
            </a:lvl1pPr>
          </a:lstStyle>
          <a:p>
            <a:pPr>
              <a:defRPr/>
            </a:pPr>
            <a:r>
              <a:rPr lang="en-US"/>
              <a:t>Yeong Min Jang, Kookmin University</a:t>
            </a:r>
          </a:p>
        </p:txBody>
      </p:sp>
      <p:sp>
        <p:nvSpPr>
          <p:cNvPr id="6" name="Rectangle 6"/>
          <p:cNvSpPr>
            <a:spLocks noGrp="1" noChangeArrowheads="1"/>
          </p:cNvSpPr>
          <p:nvPr>
            <p:ph type="sldNum" sz="quarter" idx="11"/>
          </p:nvPr>
        </p:nvSpPr>
        <p:spPr/>
        <p:txBody>
          <a:bodyPr/>
          <a:lstStyle>
            <a:lvl1pPr>
              <a:defRPr/>
            </a:lvl1pPr>
          </a:lstStyle>
          <a:p>
            <a:pPr>
              <a:defRPr/>
            </a:pPr>
            <a:r>
              <a:rPr lang="en-US" altLang="ko-KR"/>
              <a:t>Slide </a:t>
            </a:r>
            <a:fld id="{75B3AAB6-BA4A-44BC-BE6D-0CFEF303C782}" type="slidenum">
              <a:rPr lang="en-US" altLang="ko-KR"/>
              <a:pPr>
                <a:defRPr/>
              </a:pPr>
              <a:t>‹#›</a:t>
            </a:fld>
            <a:endParaRPr lang="en-US" altLang="ko-KR"/>
          </a:p>
        </p:txBody>
      </p:sp>
      <p:sp>
        <p:nvSpPr>
          <p:cNvPr id="7" name="Rectangle 4"/>
          <p:cNvSpPr>
            <a:spLocks noGrp="1" noChangeArrowheads="1"/>
          </p:cNvSpPr>
          <p:nvPr userDrawn="1">
            <p:ph type="dt" sz="half" idx="12"/>
          </p:nvPr>
        </p:nvSpPr>
        <p:spPr>
          <a:xfrm>
            <a:off x="685800" y="384175"/>
            <a:ext cx="1600200" cy="430213"/>
          </a:xfrm>
          <a:prstGeom prst="rect">
            <a:avLst/>
          </a:prstGeom>
        </p:spPr>
        <p:txBody>
          <a:bodyPr/>
          <a:lstStyle>
            <a:lvl1pPr>
              <a:defRPr>
                <a:ea typeface="굴림" pitchFamily="50" charset="-127"/>
              </a:defRPr>
            </a:lvl1pPr>
          </a:lstStyle>
          <a:p>
            <a:pPr>
              <a:defRPr/>
            </a:pPr>
            <a:r>
              <a:rPr lang="en-US" altLang="ko-KR"/>
              <a:t>Oct. 2010</a:t>
            </a:r>
          </a:p>
          <a:p>
            <a:pPr>
              <a:defRPr/>
            </a:pPr>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p:txBody>
          <a:bodyPr/>
          <a:lstStyle>
            <a:lvl1pPr>
              <a:defRPr/>
            </a:lvl1pPr>
          </a:lstStyle>
          <a:p>
            <a:pPr>
              <a:defRPr/>
            </a:pPr>
            <a:r>
              <a:rPr lang="en-US"/>
              <a:t>Yeong Min Jang, Kookmin University</a:t>
            </a:r>
          </a:p>
        </p:txBody>
      </p:sp>
      <p:sp>
        <p:nvSpPr>
          <p:cNvPr id="8" name="Rectangle 6"/>
          <p:cNvSpPr>
            <a:spLocks noGrp="1" noChangeArrowheads="1"/>
          </p:cNvSpPr>
          <p:nvPr>
            <p:ph type="sldNum" sz="quarter" idx="11"/>
          </p:nvPr>
        </p:nvSpPr>
        <p:spPr/>
        <p:txBody>
          <a:bodyPr/>
          <a:lstStyle>
            <a:lvl1pPr>
              <a:defRPr/>
            </a:lvl1pPr>
          </a:lstStyle>
          <a:p>
            <a:pPr>
              <a:defRPr/>
            </a:pPr>
            <a:r>
              <a:rPr lang="en-US" altLang="ko-KR"/>
              <a:t>Slide </a:t>
            </a:r>
            <a:fld id="{43FFB14D-2E64-4FCC-9130-04AB5E3A7478}" type="slidenum">
              <a:rPr lang="en-US" altLang="ko-KR"/>
              <a:pPr>
                <a:defRPr/>
              </a:pPr>
              <a:t>‹#›</a:t>
            </a:fld>
            <a:endParaRPr lang="en-US" altLang="ko-KR"/>
          </a:p>
        </p:txBody>
      </p:sp>
      <p:sp>
        <p:nvSpPr>
          <p:cNvPr id="9" name="Rectangle 4"/>
          <p:cNvSpPr>
            <a:spLocks noGrp="1" noChangeArrowheads="1"/>
          </p:cNvSpPr>
          <p:nvPr userDrawn="1">
            <p:ph type="dt" sz="half" idx="12"/>
          </p:nvPr>
        </p:nvSpPr>
        <p:spPr>
          <a:xfrm>
            <a:off x="685800" y="384175"/>
            <a:ext cx="1600200" cy="430213"/>
          </a:xfrm>
          <a:prstGeom prst="rect">
            <a:avLst/>
          </a:prstGeom>
        </p:spPr>
        <p:txBody>
          <a:bodyPr/>
          <a:lstStyle>
            <a:lvl1pPr>
              <a:defRPr>
                <a:ea typeface="굴림" pitchFamily="50" charset="-127"/>
              </a:defRPr>
            </a:lvl1pPr>
          </a:lstStyle>
          <a:p>
            <a:pPr>
              <a:defRPr/>
            </a:pPr>
            <a:r>
              <a:rPr lang="en-US" altLang="ko-KR"/>
              <a:t>Oct. 2010</a:t>
            </a:r>
          </a:p>
          <a:p>
            <a:pPr>
              <a:defRPr/>
            </a:pPr>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Rectangle 5"/>
          <p:cNvSpPr>
            <a:spLocks noGrp="1" noChangeArrowheads="1"/>
          </p:cNvSpPr>
          <p:nvPr>
            <p:ph type="ftr" sz="quarter" idx="10"/>
          </p:nvPr>
        </p:nvSpPr>
        <p:spPr/>
        <p:txBody>
          <a:bodyPr/>
          <a:lstStyle>
            <a:lvl1pPr>
              <a:defRPr/>
            </a:lvl1pPr>
          </a:lstStyle>
          <a:p>
            <a:pPr>
              <a:defRPr/>
            </a:pPr>
            <a:r>
              <a:rPr lang="en-US"/>
              <a:t>Yeong Min Jang, Kookmin University</a:t>
            </a:r>
          </a:p>
        </p:txBody>
      </p:sp>
      <p:sp>
        <p:nvSpPr>
          <p:cNvPr id="4" name="Rectangle 6"/>
          <p:cNvSpPr>
            <a:spLocks noGrp="1" noChangeArrowheads="1"/>
          </p:cNvSpPr>
          <p:nvPr>
            <p:ph type="sldNum" sz="quarter" idx="11"/>
          </p:nvPr>
        </p:nvSpPr>
        <p:spPr/>
        <p:txBody>
          <a:bodyPr/>
          <a:lstStyle>
            <a:lvl1pPr>
              <a:defRPr/>
            </a:lvl1pPr>
          </a:lstStyle>
          <a:p>
            <a:pPr>
              <a:defRPr/>
            </a:pPr>
            <a:r>
              <a:rPr lang="en-US" altLang="ko-KR"/>
              <a:t>Slide </a:t>
            </a:r>
            <a:fld id="{23176518-A77A-4841-B282-C39F811F65D6}" type="slidenum">
              <a:rPr lang="en-US" altLang="ko-KR"/>
              <a:pPr>
                <a:defRPr/>
              </a:pPr>
              <a:t>‹#›</a:t>
            </a:fld>
            <a:endParaRPr lang="en-US" altLang="ko-KR"/>
          </a:p>
        </p:txBody>
      </p:sp>
      <p:sp>
        <p:nvSpPr>
          <p:cNvPr id="5" name="Rectangle 10"/>
          <p:cNvSpPr>
            <a:spLocks noGrp="1" noChangeArrowheads="1"/>
          </p:cNvSpPr>
          <p:nvPr userDrawn="1">
            <p:ph type="dt" sz="half" idx="12"/>
          </p:nvPr>
        </p:nvSpPr>
        <p:spPr>
          <a:xfrm>
            <a:off x="685800" y="384175"/>
            <a:ext cx="1600200" cy="430213"/>
          </a:xfrm>
          <a:prstGeom prst="rect">
            <a:avLst/>
          </a:prstGeom>
        </p:spPr>
        <p:txBody>
          <a:bodyPr/>
          <a:lstStyle>
            <a:lvl1pPr>
              <a:defRPr>
                <a:ea typeface="굴림" pitchFamily="50" charset="-127"/>
              </a:defRPr>
            </a:lvl1pPr>
          </a:lstStyle>
          <a:p>
            <a:pPr>
              <a:defRPr/>
            </a:pPr>
            <a:r>
              <a:rPr lang="en-US" altLang="ko-KR"/>
              <a:t>Oct. 2010</a:t>
            </a:r>
          </a:p>
          <a:p>
            <a:pPr>
              <a:defRPr/>
            </a:pPr>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p:txBody>
          <a:bodyPr/>
          <a:lstStyle>
            <a:lvl1pPr>
              <a:defRPr/>
            </a:lvl1pPr>
          </a:lstStyle>
          <a:p>
            <a:pPr>
              <a:defRPr/>
            </a:pPr>
            <a:r>
              <a:rPr lang="en-US"/>
              <a:t>Yeong Min Jang, Kookmin University</a:t>
            </a:r>
          </a:p>
        </p:txBody>
      </p:sp>
      <p:sp>
        <p:nvSpPr>
          <p:cNvPr id="3" name="Rectangle 6"/>
          <p:cNvSpPr>
            <a:spLocks noGrp="1" noChangeArrowheads="1"/>
          </p:cNvSpPr>
          <p:nvPr>
            <p:ph type="sldNum" sz="quarter" idx="11"/>
          </p:nvPr>
        </p:nvSpPr>
        <p:spPr/>
        <p:txBody>
          <a:bodyPr/>
          <a:lstStyle>
            <a:lvl1pPr>
              <a:defRPr/>
            </a:lvl1pPr>
          </a:lstStyle>
          <a:p>
            <a:pPr>
              <a:defRPr/>
            </a:pPr>
            <a:r>
              <a:rPr lang="en-US" altLang="ko-KR"/>
              <a:t>Slide </a:t>
            </a:r>
            <a:fld id="{3C1A0A22-5AE0-40E7-966D-EA0D12D64A3C}" type="slidenum">
              <a:rPr lang="en-US" altLang="ko-KR"/>
              <a:pPr>
                <a:defRPr/>
              </a:pPr>
              <a:t>‹#›</a:t>
            </a:fld>
            <a:endParaRPr lang="en-US" altLang="ko-KR"/>
          </a:p>
        </p:txBody>
      </p:sp>
      <p:sp>
        <p:nvSpPr>
          <p:cNvPr id="4" name="Rectangle 4"/>
          <p:cNvSpPr>
            <a:spLocks noGrp="1" noChangeArrowheads="1"/>
          </p:cNvSpPr>
          <p:nvPr userDrawn="1">
            <p:ph type="dt" sz="half" idx="12"/>
          </p:nvPr>
        </p:nvSpPr>
        <p:spPr>
          <a:xfrm>
            <a:off x="685800" y="384175"/>
            <a:ext cx="1600200" cy="430213"/>
          </a:xfrm>
          <a:prstGeom prst="rect">
            <a:avLst/>
          </a:prstGeom>
        </p:spPr>
        <p:txBody>
          <a:bodyPr/>
          <a:lstStyle>
            <a:lvl1pPr>
              <a:defRPr>
                <a:ea typeface="굴림" pitchFamily="50" charset="-127"/>
              </a:defRPr>
            </a:lvl1pPr>
          </a:lstStyle>
          <a:p>
            <a:pPr>
              <a:defRPr/>
            </a:pPr>
            <a:r>
              <a:rPr lang="en-US" altLang="ko-KR"/>
              <a:t>Oct. 2010</a:t>
            </a:r>
          </a:p>
          <a:p>
            <a:pPr>
              <a:defRPr/>
            </a:pPr>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p:txBody>
          <a:bodyPr/>
          <a:lstStyle>
            <a:lvl1pPr>
              <a:defRPr/>
            </a:lvl1pPr>
          </a:lstStyle>
          <a:p>
            <a:pPr>
              <a:defRPr/>
            </a:pPr>
            <a:r>
              <a:rPr lang="en-US"/>
              <a:t>Yeong Min Jang, Kookmin University</a:t>
            </a:r>
          </a:p>
        </p:txBody>
      </p:sp>
      <p:sp>
        <p:nvSpPr>
          <p:cNvPr id="6" name="Rectangle 6"/>
          <p:cNvSpPr>
            <a:spLocks noGrp="1" noChangeArrowheads="1"/>
          </p:cNvSpPr>
          <p:nvPr>
            <p:ph type="sldNum" sz="quarter" idx="11"/>
          </p:nvPr>
        </p:nvSpPr>
        <p:spPr/>
        <p:txBody>
          <a:bodyPr/>
          <a:lstStyle>
            <a:lvl1pPr>
              <a:defRPr/>
            </a:lvl1pPr>
          </a:lstStyle>
          <a:p>
            <a:pPr>
              <a:defRPr/>
            </a:pPr>
            <a:r>
              <a:rPr lang="en-US" altLang="ko-KR"/>
              <a:t>Slide </a:t>
            </a:r>
            <a:fld id="{7C5ADA17-F631-43B1-8320-DE7D37B37EC6}" type="slidenum">
              <a:rPr lang="en-US" altLang="ko-KR"/>
              <a:pPr>
                <a:defRPr/>
              </a:pPr>
              <a:t>‹#›</a:t>
            </a:fld>
            <a:endParaRPr lang="en-US" altLang="ko-KR"/>
          </a:p>
        </p:txBody>
      </p:sp>
      <p:sp>
        <p:nvSpPr>
          <p:cNvPr id="7" name="Rectangle 4"/>
          <p:cNvSpPr>
            <a:spLocks noGrp="1" noChangeArrowheads="1"/>
          </p:cNvSpPr>
          <p:nvPr userDrawn="1">
            <p:ph type="dt" sz="half" idx="12"/>
          </p:nvPr>
        </p:nvSpPr>
        <p:spPr>
          <a:xfrm>
            <a:off x="685800" y="384175"/>
            <a:ext cx="1600200" cy="430213"/>
          </a:xfrm>
          <a:prstGeom prst="rect">
            <a:avLst/>
          </a:prstGeom>
        </p:spPr>
        <p:txBody>
          <a:bodyPr/>
          <a:lstStyle>
            <a:lvl1pPr>
              <a:defRPr>
                <a:ea typeface="굴림" pitchFamily="50" charset="-127"/>
              </a:defRPr>
            </a:lvl1pPr>
          </a:lstStyle>
          <a:p>
            <a:pPr>
              <a:defRPr/>
            </a:pPr>
            <a:r>
              <a:rPr lang="en-US" altLang="ko-KR"/>
              <a:t>Oct. 2010</a:t>
            </a:r>
          </a:p>
          <a:p>
            <a:pPr>
              <a:defRPr/>
            </a:pPr>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p:txBody>
          <a:bodyPr/>
          <a:lstStyle>
            <a:lvl1pPr>
              <a:defRPr/>
            </a:lvl1pPr>
          </a:lstStyle>
          <a:p>
            <a:pPr>
              <a:defRPr/>
            </a:pPr>
            <a:r>
              <a:rPr lang="en-US"/>
              <a:t>Yeong Min Jang, Kookmin University</a:t>
            </a:r>
          </a:p>
        </p:txBody>
      </p:sp>
      <p:sp>
        <p:nvSpPr>
          <p:cNvPr id="6" name="Rectangle 6"/>
          <p:cNvSpPr>
            <a:spLocks noGrp="1" noChangeArrowheads="1"/>
          </p:cNvSpPr>
          <p:nvPr>
            <p:ph type="sldNum" sz="quarter" idx="11"/>
          </p:nvPr>
        </p:nvSpPr>
        <p:spPr/>
        <p:txBody>
          <a:bodyPr/>
          <a:lstStyle>
            <a:lvl1pPr>
              <a:defRPr/>
            </a:lvl1pPr>
          </a:lstStyle>
          <a:p>
            <a:pPr>
              <a:defRPr/>
            </a:pPr>
            <a:r>
              <a:rPr lang="en-US" altLang="ko-KR"/>
              <a:t>Slide </a:t>
            </a:r>
            <a:fld id="{B08B0076-4FA4-4474-8CBE-ED018F7325FA}" type="slidenum">
              <a:rPr lang="en-US" altLang="ko-KR"/>
              <a:pPr>
                <a:defRPr/>
              </a:pPr>
              <a:t>‹#›</a:t>
            </a:fld>
            <a:endParaRPr lang="en-US" altLang="ko-KR"/>
          </a:p>
        </p:txBody>
      </p:sp>
      <p:sp>
        <p:nvSpPr>
          <p:cNvPr id="7" name="Rectangle 4"/>
          <p:cNvSpPr>
            <a:spLocks noGrp="1" noChangeArrowheads="1"/>
          </p:cNvSpPr>
          <p:nvPr userDrawn="1">
            <p:ph type="dt" sz="half" idx="12"/>
          </p:nvPr>
        </p:nvSpPr>
        <p:spPr>
          <a:xfrm>
            <a:off x="685800" y="384175"/>
            <a:ext cx="1600200" cy="430213"/>
          </a:xfrm>
          <a:prstGeom prst="rect">
            <a:avLst/>
          </a:prstGeom>
        </p:spPr>
        <p:txBody>
          <a:bodyPr/>
          <a:lstStyle>
            <a:lvl1pPr>
              <a:defRPr>
                <a:ea typeface="굴림" pitchFamily="50" charset="-127"/>
              </a:defRPr>
            </a:lvl1pPr>
          </a:lstStyle>
          <a:p>
            <a:pPr>
              <a:defRPr/>
            </a:pPr>
            <a:r>
              <a:rPr lang="en-US" altLang="ko-KR"/>
              <a:t>Oct. 2010</a:t>
            </a:r>
          </a:p>
          <a:p>
            <a:pPr>
              <a:defRPr/>
            </a:pPr>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latinLnBrk="0" hangingPunct="0">
              <a:defRPr kumimoji="0">
                <a:ea typeface="+mn-ea"/>
              </a:defRPr>
            </a:lvl1pPr>
          </a:lstStyle>
          <a:p>
            <a:pPr>
              <a:defRPr/>
            </a:pPr>
            <a:r>
              <a:rPr lang="en-US"/>
              <a:t>Yeong Min Jang, Kookmin University</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ea typeface="굴림" pitchFamily="50" charset="-127"/>
              </a:defRPr>
            </a:lvl1pPr>
          </a:lstStyle>
          <a:p>
            <a:pPr>
              <a:defRPr/>
            </a:pPr>
            <a:r>
              <a:rPr lang="en-US" altLang="ko-KR"/>
              <a:t>Slide </a:t>
            </a:r>
            <a:fld id="{BBD12CCC-F7BA-45CB-8D8B-056B7230330A}" type="slidenum">
              <a:rPr lang="en-US" altLang="ko-KR"/>
              <a:pPr>
                <a:defRPr/>
              </a:pPr>
              <a:t>‹#›</a:t>
            </a:fld>
            <a:endParaRPr lang="en-US" altLang="ko-KR"/>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endParaRPr lang="ko-KR" altLang="en-US"/>
          </a:p>
        </p:txBody>
      </p:sp>
      <p:sp>
        <p:nvSpPr>
          <p:cNvPr id="1031" name="Rectangle 9"/>
          <p:cNvSpPr>
            <a:spLocks noChangeArrowheads="1"/>
          </p:cNvSpPr>
          <p:nvPr/>
        </p:nvSpPr>
        <p:spPr bwMode="auto">
          <a:xfrm>
            <a:off x="685800" y="6475413"/>
            <a:ext cx="711200" cy="182562"/>
          </a:xfrm>
          <a:prstGeom prst="rect">
            <a:avLst/>
          </a:prstGeom>
          <a:noFill/>
          <a:ln w="9525">
            <a:noFill/>
            <a:miter lim="800000"/>
            <a:headEnd/>
            <a:tailEnd/>
          </a:ln>
        </p:spPr>
        <p:txBody>
          <a:bodyPr lIns="0" tIns="0" rIns="0" bIns="0">
            <a:spAutoFit/>
          </a:bodyPr>
          <a:lstStyle/>
          <a:p>
            <a:pPr eaLnBrk="0" latinLnBrk="0" hangingPunct="0"/>
            <a:r>
              <a:rPr kumimoji="0" lang="en-US" altLang="ko-KR"/>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endParaRPr lang="ko-KR" altLang="en-US"/>
          </a:p>
        </p:txBody>
      </p:sp>
    </p:spTree>
  </p:cSld>
  <p:clrMap bg1="lt1" tx1="dk1" bg2="lt2" tx2="dk2" accent1="accent1" accent2="accent2" accent3="accent3" accent4="accent4" accent5="accent5" accent6="accent6" hlink="hlink" folHlink="folHlink"/>
  <p:sldLayoutIdLst>
    <p:sldLayoutId id="2147484593" r:id="rId1"/>
    <p:sldLayoutId id="2147484594" r:id="rId2"/>
    <p:sldLayoutId id="2147484595" r:id="rId3"/>
    <p:sldLayoutId id="2147484596" r:id="rId4"/>
    <p:sldLayoutId id="2147484597" r:id="rId5"/>
    <p:sldLayoutId id="2147484598" r:id="rId6"/>
    <p:sldLayoutId id="2147484599" r:id="rId7"/>
    <p:sldLayoutId id="2147484600" r:id="rId8"/>
    <p:sldLayoutId id="2147484601" r:id="rId9"/>
    <p:sldLayoutId id="2147484602" r:id="rId10"/>
    <p:sldLayoutId id="2147484603" r:id="rId11"/>
    <p:sldLayoutId id="2147484604" r:id="rId12"/>
    <p:sldLayoutId id="2147484605" r:id="rId13"/>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Times New Roman" pitchFamily="18" charset="0"/>
          <a:ea typeface="+mn-ea"/>
          <a:cs typeface="+mn-cs"/>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defRPr>
      </a:lvl2pPr>
      <a:lvl3pPr marL="1085850" indent="-228600" algn="l" rtl="0" eaLnBrk="0" fontAlgn="base" hangingPunct="0">
        <a:spcBef>
          <a:spcPct val="20000"/>
        </a:spcBef>
        <a:spcAft>
          <a:spcPct val="0"/>
        </a:spcAft>
        <a:buChar char="•"/>
        <a:defRPr sz="2400">
          <a:solidFill>
            <a:schemeClr val="tx1"/>
          </a:solidFill>
          <a:latin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Layout" Target="../slideLayouts/slideLayout7.xml"/><Relationship Id="rId4" Type="http://schemas.openxmlformats.org/officeDocument/2006/relationships/image" Target="../media/image8.jpe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5"/>
          <p:cNvSpPr>
            <a:spLocks noGrp="1" noChangeArrowheads="1"/>
          </p:cNvSpPr>
          <p:nvPr>
            <p:ph type="ftr" sz="quarter" idx="10"/>
          </p:nvPr>
        </p:nvSpPr>
        <p:spPr>
          <a:xfrm>
            <a:off x="4386263" y="6477000"/>
            <a:ext cx="4191000" cy="184150"/>
          </a:xfrm>
          <a:noFill/>
        </p:spPr>
        <p:txBody>
          <a:bodyPr/>
          <a:lstStyle/>
          <a:p>
            <a:r>
              <a:rPr lang="en-US" altLang="ko-KR" smtClean="0">
                <a:ea typeface="굴림" charset="-127"/>
              </a:rPr>
              <a:t>Jaesang Cha, Seoul National Univ. of Science&amp;Tech.</a:t>
            </a:r>
          </a:p>
        </p:txBody>
      </p:sp>
      <p:sp>
        <p:nvSpPr>
          <p:cNvPr id="15364" name="Rectangle 6"/>
          <p:cNvSpPr>
            <a:spLocks noGrp="1" noChangeArrowheads="1"/>
          </p:cNvSpPr>
          <p:nvPr>
            <p:ph type="sldNum" sz="quarter" idx="11"/>
          </p:nvPr>
        </p:nvSpPr>
        <p:spPr>
          <a:noFill/>
        </p:spPr>
        <p:txBody>
          <a:bodyPr/>
          <a:lstStyle/>
          <a:p>
            <a:r>
              <a:rPr lang="en-US" altLang="ko-KR" smtClean="0">
                <a:ea typeface="굴림" charset="-127"/>
              </a:rPr>
              <a:t>Slide </a:t>
            </a:r>
            <a:fld id="{E5219772-8F7F-419C-A280-F524E3BF3756}" type="slidenum">
              <a:rPr lang="en-US" altLang="ko-KR" smtClean="0">
                <a:ea typeface="굴림" charset="-127"/>
              </a:rPr>
              <a:pPr/>
              <a:t>1</a:t>
            </a:fld>
            <a:endParaRPr lang="en-US" altLang="ko-KR" smtClean="0">
              <a:ea typeface="굴림" charset="-127"/>
            </a:endParaRPr>
          </a:p>
        </p:txBody>
      </p:sp>
      <p:sp>
        <p:nvSpPr>
          <p:cNvPr id="15365" name="Slide Number Placeholder 3"/>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eaLnBrk="0" latinLnBrk="0" hangingPunct="0"/>
            <a:r>
              <a:rPr kumimoji="0" lang="en-US" altLang="ko-KR"/>
              <a:t>Slide </a:t>
            </a:r>
            <a:fld id="{D0C9338A-8896-4665-B9BE-0AAC9467496E}" type="slidenum">
              <a:rPr kumimoji="0" lang="en-US" altLang="ko-KR"/>
              <a:pPr algn="ctr" eaLnBrk="0" latinLnBrk="0" hangingPunct="0"/>
              <a:t>1</a:t>
            </a:fld>
            <a:endParaRPr kumimoji="0" lang="en-US" altLang="ko-KR"/>
          </a:p>
        </p:txBody>
      </p:sp>
      <p:sp>
        <p:nvSpPr>
          <p:cNvPr id="27651" name="Rectangle 3"/>
          <p:cNvSpPr>
            <a:spLocks noChangeArrowheads="1"/>
          </p:cNvSpPr>
          <p:nvPr/>
        </p:nvSpPr>
        <p:spPr bwMode="auto">
          <a:xfrm>
            <a:off x="152400" y="685800"/>
            <a:ext cx="8839200" cy="5262979"/>
          </a:xfrm>
          <a:prstGeom prst="rect">
            <a:avLst/>
          </a:prstGeom>
          <a:noFill/>
          <a:ln w="12700">
            <a:noFill/>
            <a:miter lim="800000"/>
            <a:headEnd type="none" w="sm" len="sm"/>
            <a:tailEnd type="none" w="sm" len="sm"/>
          </a:ln>
          <a:effectLst/>
        </p:spPr>
        <p:txBody>
          <a:bodyPr>
            <a:spAutoFit/>
          </a:bodyPr>
          <a:lstStyle/>
          <a:p>
            <a:pPr marL="739775" indent="-739775" algn="ctr" eaLnBrk="0" latinLnBrk="0" hangingPunct="0">
              <a:defRPr/>
            </a:pPr>
            <a:r>
              <a:rPr kumimoji="0" lang="en-US" altLang="ko-KR" sz="1800" b="1" u="sng" dirty="0">
                <a:effectLst>
                  <a:outerShdw blurRad="38100" dist="38100" dir="2700000" algn="tl">
                    <a:srgbClr val="C0C0C0"/>
                  </a:outerShdw>
                </a:effectLst>
                <a:ea typeface="굴림" pitchFamily="50" charset="-127"/>
              </a:rPr>
              <a:t>Project: IEEE 802.15 LED(Light Emitting Diode) Interest Group (IG-LED)</a:t>
            </a:r>
            <a:endParaRPr kumimoji="0" lang="ko-KR" altLang="en-US" sz="1800" b="1" u="sng" dirty="0">
              <a:effectLst>
                <a:outerShdw blurRad="38100" dist="38100" dir="2700000" algn="tl">
                  <a:srgbClr val="C0C0C0"/>
                </a:outerShdw>
              </a:effectLst>
              <a:ea typeface="굴림" pitchFamily="50" charset="-127"/>
            </a:endParaRPr>
          </a:p>
          <a:p>
            <a:pPr marL="739775" indent="-739775" eaLnBrk="0" latinLnBrk="0" hangingPunct="0">
              <a:defRPr/>
            </a:pPr>
            <a:endParaRPr kumimoji="0" lang="en-US" altLang="ko-KR" sz="1600" dirty="0">
              <a:ea typeface="굴림" pitchFamily="50" charset="-127"/>
            </a:endParaRPr>
          </a:p>
          <a:p>
            <a:pPr marL="739775" indent="-739775" eaLnBrk="0" latinLnBrk="0" hangingPunct="0">
              <a:defRPr/>
            </a:pPr>
            <a:r>
              <a:rPr kumimoji="0" lang="en-US" altLang="ko-KR" sz="1600" b="1" dirty="0">
                <a:ea typeface="굴림" pitchFamily="50" charset="-127"/>
              </a:rPr>
              <a:t>Submission Title:</a:t>
            </a:r>
            <a:r>
              <a:rPr kumimoji="0" lang="en-US" altLang="ko-KR" sz="1600" dirty="0">
                <a:ea typeface="굴림" pitchFamily="50" charset="-127"/>
              </a:rPr>
              <a:t> </a:t>
            </a:r>
            <a:r>
              <a:rPr kumimoji="0" lang="en-US" altLang="ko-KR" sz="1600" dirty="0" smtClean="0">
                <a:ea typeface="굴림" pitchFamily="50" charset="-127"/>
              </a:rPr>
              <a:t>[</a:t>
            </a:r>
            <a:r>
              <a:rPr lang="en-US" altLang="ko-KR" sz="1600" dirty="0" smtClean="0">
                <a:solidFill>
                  <a:schemeClr val="accent2"/>
                </a:solidFill>
              </a:rPr>
              <a:t>Smart Device based LED Communication examples</a:t>
            </a:r>
            <a:r>
              <a:rPr kumimoji="0" lang="en-US" altLang="ko-KR" sz="1600" dirty="0" smtClean="0">
                <a:ea typeface="굴림" pitchFamily="50" charset="-127"/>
              </a:rPr>
              <a:t>]</a:t>
            </a:r>
            <a:endParaRPr kumimoji="0" lang="en-US" altLang="ko-KR" sz="1600" dirty="0">
              <a:ea typeface="굴림" pitchFamily="50" charset="-127"/>
            </a:endParaRPr>
          </a:p>
          <a:p>
            <a:pPr marL="739775" indent="-739775" eaLnBrk="0" latinLnBrk="0" hangingPunct="0">
              <a:defRPr/>
            </a:pPr>
            <a:r>
              <a:rPr kumimoji="0" lang="en-US" altLang="ko-KR" sz="1600" dirty="0">
                <a:ea typeface="굴림" pitchFamily="50" charset="-127"/>
              </a:rPr>
              <a:t>	</a:t>
            </a:r>
          </a:p>
          <a:p>
            <a:pPr marL="739775" indent="-739775" eaLnBrk="0" latinLnBrk="0" hangingPunct="0">
              <a:defRPr/>
            </a:pPr>
            <a:r>
              <a:rPr kumimoji="0" lang="en-US" altLang="ko-KR" sz="1600" b="1" dirty="0">
                <a:ea typeface="굴림" pitchFamily="50" charset="-127"/>
              </a:rPr>
              <a:t>Date Submitted: </a:t>
            </a:r>
            <a:r>
              <a:rPr kumimoji="0" lang="en-US" altLang="ko-KR" sz="1600" dirty="0" smtClean="0">
                <a:ea typeface="굴림" pitchFamily="50" charset="-127"/>
              </a:rPr>
              <a:t>[</a:t>
            </a:r>
            <a:r>
              <a:rPr kumimoji="0" lang="en-US" altLang="ko-KR" sz="1600" dirty="0" smtClean="0">
                <a:solidFill>
                  <a:srgbClr val="FF0000"/>
                </a:solidFill>
                <a:ea typeface="굴림" pitchFamily="50" charset="-127"/>
              </a:rPr>
              <a:t>16</a:t>
            </a:r>
            <a:r>
              <a:rPr kumimoji="0" lang="en-US" altLang="ko-KR" sz="1600" baseline="30000" dirty="0" smtClean="0">
                <a:solidFill>
                  <a:srgbClr val="FF0000"/>
                </a:solidFill>
                <a:ea typeface="굴림" pitchFamily="50" charset="-127"/>
              </a:rPr>
              <a:t>th</a:t>
            </a:r>
            <a:r>
              <a:rPr kumimoji="0" lang="en-US" altLang="ko-KR" sz="1600" dirty="0" smtClean="0">
                <a:solidFill>
                  <a:srgbClr val="FF0000"/>
                </a:solidFill>
                <a:ea typeface="굴림" pitchFamily="50" charset="-127"/>
              </a:rPr>
              <a:t>  Sept, 2013</a:t>
            </a:r>
            <a:r>
              <a:rPr kumimoji="0" lang="en-US" altLang="ko-KR" sz="1600" dirty="0" smtClean="0">
                <a:ea typeface="굴림" pitchFamily="50" charset="-127"/>
              </a:rPr>
              <a:t>] </a:t>
            </a:r>
            <a:r>
              <a:rPr kumimoji="0" lang="en-US" altLang="ko-KR" sz="1600" dirty="0">
                <a:ea typeface="굴림" pitchFamily="50" charset="-127"/>
              </a:rPr>
              <a:t>	</a:t>
            </a:r>
          </a:p>
          <a:p>
            <a:pPr marL="739775" indent="-739775" eaLnBrk="0" latinLnBrk="0" hangingPunct="0">
              <a:defRPr/>
            </a:pPr>
            <a:r>
              <a:rPr kumimoji="0" lang="en-US" altLang="ko-KR" sz="1600" b="1" dirty="0">
                <a:ea typeface="굴림" pitchFamily="50" charset="-127"/>
              </a:rPr>
              <a:t>Source:</a:t>
            </a:r>
            <a:r>
              <a:rPr kumimoji="0" lang="en-US" altLang="ko-KR" sz="1600" dirty="0">
                <a:ea typeface="굴림" pitchFamily="50" charset="-127"/>
              </a:rPr>
              <a:t> </a:t>
            </a:r>
            <a:r>
              <a:rPr kumimoji="0" lang="en-US" altLang="ko-KR" sz="1600" dirty="0" smtClean="0">
                <a:ea typeface="굴림" pitchFamily="50" charset="-127"/>
              </a:rPr>
              <a:t>[</a:t>
            </a:r>
            <a:r>
              <a:rPr lang="en-US" altLang="ko-KR" sz="1600" dirty="0" err="1"/>
              <a:t>Jaesang</a:t>
            </a:r>
            <a:r>
              <a:rPr lang="en-US" altLang="ko-KR" sz="1600" dirty="0"/>
              <a:t> </a:t>
            </a:r>
            <a:r>
              <a:rPr lang="en-US" altLang="ko-KR" sz="1600" dirty="0" smtClean="0"/>
              <a:t>Cha</a:t>
            </a:r>
            <a:r>
              <a:rPr kumimoji="0" lang="en-US" altLang="ko-KR" sz="1600" dirty="0" smtClean="0">
                <a:ea typeface="굴림" pitchFamily="50" charset="-127"/>
              </a:rPr>
              <a:t>]</a:t>
            </a:r>
            <a:endParaRPr kumimoji="0" lang="en-US" altLang="ko-KR" sz="1600" dirty="0">
              <a:ea typeface="굴림" pitchFamily="50" charset="-127"/>
            </a:endParaRPr>
          </a:p>
          <a:p>
            <a:pPr marL="739775" indent="-739775" eaLnBrk="0" latinLnBrk="0" hangingPunct="0">
              <a:defRPr/>
            </a:pPr>
            <a:r>
              <a:rPr kumimoji="0" lang="en-US" altLang="ko-KR" sz="1600" dirty="0">
                <a:ea typeface="굴림" pitchFamily="50" charset="-127"/>
              </a:rPr>
              <a:t>               </a:t>
            </a:r>
            <a:r>
              <a:rPr kumimoji="0" lang="en-US" altLang="ko-KR" sz="1600" dirty="0" smtClean="0">
                <a:ea typeface="굴림" pitchFamily="50" charset="-127"/>
              </a:rPr>
              <a:t>[</a:t>
            </a:r>
            <a:r>
              <a:rPr lang="en-US" altLang="ko-KR" sz="1600" dirty="0"/>
              <a:t>Seoul National </a:t>
            </a:r>
            <a:r>
              <a:rPr lang="en-US" altLang="ko-KR" sz="1600" dirty="0" smtClean="0"/>
              <a:t>Univ. </a:t>
            </a:r>
            <a:r>
              <a:rPr lang="en-US" altLang="ko-KR" sz="1600" dirty="0"/>
              <a:t>of Science &amp; </a:t>
            </a:r>
            <a:r>
              <a:rPr lang="en-US" altLang="ko-KR" sz="1600" dirty="0" smtClean="0"/>
              <a:t>Technology</a:t>
            </a:r>
            <a:r>
              <a:rPr kumimoji="0" lang="en-US" altLang="ko-KR" sz="1600" dirty="0" smtClean="0">
                <a:ea typeface="굴림" pitchFamily="50" charset="-127"/>
              </a:rPr>
              <a:t>]                                  </a:t>
            </a:r>
            <a:endParaRPr kumimoji="0" lang="en-US" altLang="ko-KR" sz="1600" dirty="0">
              <a:ea typeface="굴림" pitchFamily="50" charset="-127"/>
            </a:endParaRPr>
          </a:p>
          <a:p>
            <a:pPr marL="739775" indent="-739775" eaLnBrk="0" latinLnBrk="0" hangingPunct="0">
              <a:defRPr/>
            </a:pPr>
            <a:endParaRPr kumimoji="0" lang="en-US" altLang="ko-KR" sz="1600" dirty="0">
              <a:ea typeface="굴림" pitchFamily="50" charset="-127"/>
            </a:endParaRPr>
          </a:p>
          <a:p>
            <a:pPr marL="739775" indent="-739775" eaLnBrk="0" latinLnBrk="0" hangingPunct="0">
              <a:defRPr/>
            </a:pPr>
            <a:r>
              <a:rPr kumimoji="0" lang="en-US" altLang="ko-KR" sz="1600" b="1" dirty="0">
                <a:ea typeface="굴림" pitchFamily="50" charset="-127"/>
              </a:rPr>
              <a:t>Address : </a:t>
            </a:r>
            <a:r>
              <a:rPr kumimoji="0" lang="en-US" altLang="ko-KR" sz="1600" dirty="0">
                <a:ea typeface="굴림" pitchFamily="50" charset="-127"/>
              </a:rPr>
              <a:t>[Seoul National University of Science &amp; Technology, Seoul, Korea]</a:t>
            </a:r>
          </a:p>
          <a:p>
            <a:pPr marL="739775" indent="-739775" eaLnBrk="0" latinLnBrk="0" hangingPunct="0">
              <a:defRPr/>
            </a:pPr>
            <a:r>
              <a:rPr kumimoji="0" lang="en-US" altLang="ko-KR" sz="1600" b="1" dirty="0">
                <a:ea typeface="굴림" pitchFamily="50" charset="-127"/>
              </a:rPr>
              <a:t>Voice: </a:t>
            </a:r>
            <a:r>
              <a:rPr kumimoji="0" lang="en-US" altLang="ko-KR" sz="1600" dirty="0">
                <a:ea typeface="굴림" pitchFamily="50" charset="-127"/>
              </a:rPr>
              <a:t>[82-2-970-6431], FAX: [82-2-970-6123], E-Mail:[chajs@seoultech.ac.kr]	</a:t>
            </a:r>
          </a:p>
          <a:p>
            <a:pPr marL="739775" indent="-739775" eaLnBrk="0" latinLnBrk="0" hangingPunct="0">
              <a:spcBef>
                <a:spcPts val="600"/>
              </a:spcBef>
              <a:spcAft>
                <a:spcPts val="600"/>
              </a:spcAft>
              <a:defRPr/>
            </a:pPr>
            <a:r>
              <a:rPr kumimoji="0" lang="en-US" altLang="ko-KR" sz="1600" b="1" dirty="0">
                <a:ea typeface="굴림" pitchFamily="50" charset="-127"/>
              </a:rPr>
              <a:t>Re:</a:t>
            </a:r>
            <a:r>
              <a:rPr kumimoji="0" lang="en-US" altLang="ko-KR" sz="1600" dirty="0">
                <a:ea typeface="굴림" pitchFamily="50" charset="-127"/>
              </a:rPr>
              <a:t> []</a:t>
            </a:r>
          </a:p>
          <a:p>
            <a:pPr marL="739775" indent="-739775" eaLnBrk="0" latinLnBrk="0" hangingPunct="0">
              <a:spcBef>
                <a:spcPts val="600"/>
              </a:spcBef>
              <a:spcAft>
                <a:spcPts val="600"/>
              </a:spcAft>
              <a:defRPr/>
            </a:pPr>
            <a:r>
              <a:rPr kumimoji="0" lang="en-US" altLang="ko-KR" sz="1600" b="1" dirty="0">
                <a:ea typeface="굴림" pitchFamily="50" charset="-127"/>
              </a:rPr>
              <a:t>Abstract:</a:t>
            </a:r>
            <a:r>
              <a:rPr kumimoji="0" lang="en-US" altLang="ko-KR" sz="1600" dirty="0">
                <a:ea typeface="굴림" pitchFamily="50" charset="-127"/>
              </a:rPr>
              <a:t>	</a:t>
            </a:r>
            <a:r>
              <a:rPr kumimoji="0" lang="en-US" altLang="ko-KR" sz="1600" dirty="0" smtClean="0">
                <a:ea typeface="굴림" pitchFamily="50" charset="-127"/>
              </a:rPr>
              <a:t>[</a:t>
            </a:r>
            <a:r>
              <a:rPr lang="en-US" altLang="ko-KR" sz="1600" dirty="0" smtClean="0">
                <a:solidFill>
                  <a:schemeClr val="accent2"/>
                </a:solidFill>
              </a:rPr>
              <a:t>Smart Device based LED Communication </a:t>
            </a:r>
            <a:r>
              <a:rPr kumimoji="0" lang="en-US" altLang="ko-KR" sz="1600" dirty="0" smtClean="0">
                <a:solidFill>
                  <a:schemeClr val="accent2"/>
                </a:solidFill>
                <a:ea typeface="굴림" pitchFamily="50" charset="-127"/>
              </a:rPr>
              <a:t>are introduced in the presentation</a:t>
            </a:r>
            <a:r>
              <a:rPr kumimoji="0" lang="en-US" altLang="ko-KR" sz="1600" dirty="0" smtClean="0">
                <a:ea typeface="굴림" pitchFamily="50" charset="-127"/>
              </a:rPr>
              <a:t>.]</a:t>
            </a:r>
            <a:endParaRPr kumimoji="0" lang="en-US" altLang="ko-KR" sz="1600" dirty="0">
              <a:ea typeface="굴림" pitchFamily="50" charset="-127"/>
            </a:endParaRPr>
          </a:p>
          <a:p>
            <a:pPr marL="739775" indent="-739775" eaLnBrk="0" latinLnBrk="0" hangingPunct="0">
              <a:spcBef>
                <a:spcPts val="600"/>
              </a:spcBef>
              <a:spcAft>
                <a:spcPts val="600"/>
              </a:spcAft>
              <a:defRPr/>
            </a:pPr>
            <a:r>
              <a:rPr kumimoji="0" lang="en-US" altLang="ko-KR" sz="1600" b="1" dirty="0">
                <a:ea typeface="굴림" pitchFamily="50" charset="-127"/>
              </a:rPr>
              <a:t>Purpose:</a:t>
            </a:r>
            <a:r>
              <a:rPr kumimoji="0" lang="en-US" altLang="ko-KR" sz="1600" dirty="0">
                <a:ea typeface="굴림" pitchFamily="50" charset="-127"/>
              </a:rPr>
              <a:t>	[Contribution to IEEE 802.15 IG-LED]</a:t>
            </a:r>
          </a:p>
          <a:p>
            <a:pPr marL="739775" indent="-739775" eaLnBrk="0" latinLnBrk="0" hangingPunct="0">
              <a:defRPr/>
            </a:pPr>
            <a:r>
              <a:rPr kumimoji="0" lang="en-US" altLang="ko-KR" sz="1600" b="1" dirty="0">
                <a:ea typeface="굴림" pitchFamily="50" charset="-127"/>
              </a:rPr>
              <a:t>Notice:</a:t>
            </a:r>
            <a:r>
              <a:rPr kumimoji="0" lang="en-US" altLang="ko-KR" sz="1600" dirty="0">
                <a:ea typeface="굴림" pitchFamily="50" charset="-127"/>
              </a:rPr>
              <a:t>	This document has been prepared to assist the IEEE 802.15.  It is offered as a basis </a:t>
            </a:r>
            <a:r>
              <a:rPr kumimoji="0" lang="en-US" altLang="ko-KR" sz="1600" dirty="0" smtClean="0">
                <a:ea typeface="굴림" pitchFamily="50" charset="-127"/>
              </a:rPr>
              <a:t>for</a:t>
            </a:r>
            <a:r>
              <a:rPr kumimoji="0" lang="ko-KR" altLang="en-US" sz="1600" dirty="0" smtClean="0">
                <a:ea typeface="굴림" pitchFamily="50" charset="-127"/>
              </a:rPr>
              <a:t> </a:t>
            </a:r>
            <a:r>
              <a:rPr kumimoji="0" lang="en-US" altLang="ko-KR" sz="1600" dirty="0" smtClean="0">
                <a:ea typeface="굴림" pitchFamily="50" charset="-127"/>
              </a:rPr>
              <a:t>discussion </a:t>
            </a:r>
            <a:r>
              <a:rPr kumimoji="0" lang="en-US" altLang="ko-KR" sz="1600" dirty="0">
                <a:ea typeface="굴림" pitchFamily="50" charset="-127"/>
              </a:rPr>
              <a:t>and is not binding on the contributing individual(s) or organization(s). The material in this document is subject to change in form and content after further study. The contributor(s) reserve(s) the right to add, amend or withdraw material contained herein.</a:t>
            </a:r>
          </a:p>
          <a:p>
            <a:pPr marL="739775" indent="-739775" eaLnBrk="0" latinLnBrk="0" hangingPunct="0">
              <a:defRPr/>
            </a:pPr>
            <a:r>
              <a:rPr kumimoji="0" lang="en-US" altLang="ko-KR" sz="1600" b="1" dirty="0">
                <a:ea typeface="굴림" pitchFamily="50" charset="-127"/>
              </a:rPr>
              <a:t>Release:</a:t>
            </a:r>
            <a:r>
              <a:rPr kumimoji="0" lang="en-US" altLang="ko-KR" sz="1600" dirty="0">
                <a:ea typeface="굴림" pitchFamily="50" charset="-127"/>
              </a:rPr>
              <a:t>	 The contributor acknowledges and accepts that this contribution becomes the property of IEEE and may be made publicly available by IEEE 802.15</a:t>
            </a:r>
          </a:p>
        </p:txBody>
      </p:sp>
      <p:grpSp>
        <p:nvGrpSpPr>
          <p:cNvPr id="15367" name="그룹 14"/>
          <p:cNvGrpSpPr>
            <a:grpSpLocks/>
          </p:cNvGrpSpPr>
          <p:nvPr/>
        </p:nvGrpSpPr>
        <p:grpSpPr bwMode="auto">
          <a:xfrm>
            <a:off x="5314950" y="231775"/>
            <a:ext cx="3429000" cy="307777"/>
            <a:chOff x="6088040" y="296840"/>
            <a:chExt cx="3429000" cy="307579"/>
          </a:xfrm>
        </p:grpSpPr>
        <p:sp>
          <p:nvSpPr>
            <p:cNvPr id="15368" name="직사각형 15"/>
            <p:cNvSpPr>
              <a:spLocks noChangeArrowheads="1"/>
            </p:cNvSpPr>
            <p:nvPr/>
          </p:nvSpPr>
          <p:spPr bwMode="auto">
            <a:xfrm>
              <a:off x="6270008" y="353704"/>
              <a:ext cx="2362200" cy="228600"/>
            </a:xfrm>
            <a:prstGeom prst="rect">
              <a:avLst/>
            </a:prstGeom>
            <a:solidFill>
              <a:schemeClr val="bg1"/>
            </a:solidFill>
            <a:ln w="12700" algn="ctr">
              <a:solidFill>
                <a:schemeClr val="bg1"/>
              </a:solidFill>
              <a:round/>
              <a:headEnd type="none" w="sm" len="sm"/>
              <a:tailEnd type="none" w="sm" len="sm"/>
            </a:ln>
          </p:spPr>
          <p:txBody>
            <a:bodyPr/>
            <a:lstStyle/>
            <a:p>
              <a:pPr eaLnBrk="0" latinLnBrk="0" hangingPunct="0"/>
              <a:endParaRPr kumimoji="0" lang="ko-KR" altLang="en-US"/>
            </a:p>
          </p:txBody>
        </p:sp>
        <p:sp>
          <p:nvSpPr>
            <p:cNvPr id="10" name="TextBox 9"/>
            <p:cNvSpPr txBox="1"/>
            <p:nvPr/>
          </p:nvSpPr>
          <p:spPr>
            <a:xfrm>
              <a:off x="6088040" y="296840"/>
              <a:ext cx="3429000" cy="307579"/>
            </a:xfrm>
            <a:prstGeom prst="rect">
              <a:avLst/>
            </a:prstGeom>
            <a:noFill/>
          </p:spPr>
          <p:txBody>
            <a:bodyPr>
              <a:spAutoFit/>
            </a:bodyPr>
            <a:lstStyle/>
            <a:p>
              <a:pPr>
                <a:defRPr/>
              </a:pPr>
              <a:r>
                <a:rPr lang="en-US" altLang="ko-KR" sz="1400" b="1" dirty="0" smtClean="0">
                  <a:latin typeface="+mj-lt"/>
                </a:rPr>
                <a:t>Doc: IEEE </a:t>
              </a:r>
              <a:r>
                <a:rPr lang="en-US" altLang="ko-KR" sz="1400" b="1" dirty="0" smtClean="0">
                  <a:solidFill>
                    <a:srgbClr val="FF0000"/>
                  </a:solidFill>
                  <a:latin typeface="+mj-lt"/>
                </a:rPr>
                <a:t>802.15-13-0532-00-0led</a:t>
              </a:r>
              <a:endParaRPr lang="ko-KR" altLang="en-US" sz="1400" b="1" dirty="0">
                <a:solidFill>
                  <a:srgbClr val="FF0000"/>
                </a:solidFill>
                <a:latin typeface="+mj-lt"/>
              </a:endParaRPr>
            </a:p>
          </p:txBody>
        </p:sp>
      </p:grpSp>
      <p:sp>
        <p:nvSpPr>
          <p:cNvPr id="11" name="Rectangle 4"/>
          <p:cNvSpPr>
            <a:spLocks noGrp="1" noChangeArrowheads="1"/>
          </p:cNvSpPr>
          <p:nvPr>
            <p:ph type="dt" sz="quarter" idx="12"/>
          </p:nvPr>
        </p:nvSpPr>
        <p:spPr bwMode="auto">
          <a:xfrm>
            <a:off x="685800" y="350838"/>
            <a:ext cx="1600200" cy="431800"/>
          </a:xfrm>
          <a:noFill/>
          <a:ln>
            <a:miter lim="800000"/>
            <a:headEnd/>
            <a:tailEnd/>
          </a:ln>
        </p:spPr>
        <p:txBody>
          <a:bodyPr vert="horz" wrap="square" lIns="91440" tIns="45720" rIns="91440" bIns="45720" numCol="1" anchor="t" anchorCtr="0" compatLnSpc="1">
            <a:prstTxWarp prst="textNoShape">
              <a:avLst/>
            </a:prstTxWarp>
          </a:bodyPr>
          <a:lstStyle/>
          <a:p>
            <a:r>
              <a:rPr lang="en-US" altLang="ko-KR" sz="1400" b="1" dirty="0" smtClean="0">
                <a:ea typeface="굴림" charset="-127"/>
              </a:rPr>
              <a:t>Sept 2013</a:t>
            </a:r>
          </a:p>
          <a:p>
            <a:endParaRPr lang="en-US" altLang="ko-KR" sz="1400" b="1" dirty="0" smtClean="0">
              <a:ea typeface="굴림" charset="-127"/>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Rectangle 5"/>
          <p:cNvSpPr>
            <a:spLocks noGrp="1" noChangeArrowheads="1"/>
          </p:cNvSpPr>
          <p:nvPr>
            <p:ph type="ftr" sz="quarter" idx="10"/>
          </p:nvPr>
        </p:nvSpPr>
        <p:spPr>
          <a:xfrm>
            <a:off x="5105400" y="6475412"/>
            <a:ext cx="3657600" cy="382588"/>
          </a:xfrm>
          <a:noFill/>
        </p:spPr>
        <p:txBody>
          <a:bodyPr/>
          <a:lstStyle/>
          <a:p>
            <a:r>
              <a:rPr lang="en-US" altLang="ko-KR" dirty="0" err="1" smtClean="0">
                <a:ea typeface="굴림" charset="-127"/>
              </a:rPr>
              <a:t>Jaesang</a:t>
            </a:r>
            <a:r>
              <a:rPr lang="en-US" altLang="ko-KR" dirty="0" smtClean="0">
                <a:ea typeface="굴림" charset="-127"/>
              </a:rPr>
              <a:t> Cha, Seoul National Univ. of </a:t>
            </a:r>
            <a:r>
              <a:rPr lang="en-US" altLang="ko-KR" dirty="0" err="1" smtClean="0">
                <a:ea typeface="굴림" charset="-127"/>
              </a:rPr>
              <a:t>Science&amp;Tech</a:t>
            </a:r>
            <a:r>
              <a:rPr lang="en-US" altLang="ko-KR" dirty="0" smtClean="0">
                <a:ea typeface="굴림" charset="-127"/>
              </a:rPr>
              <a:t>.</a:t>
            </a:r>
          </a:p>
        </p:txBody>
      </p:sp>
      <p:sp>
        <p:nvSpPr>
          <p:cNvPr id="16386" name="Slide Number Placeholder 5"/>
          <p:cNvSpPr>
            <a:spLocks noGrp="1"/>
          </p:cNvSpPr>
          <p:nvPr>
            <p:ph type="sldNum" sz="quarter" idx="11"/>
          </p:nvPr>
        </p:nvSpPr>
        <p:spPr>
          <a:noFill/>
        </p:spPr>
        <p:txBody>
          <a:bodyPr/>
          <a:lstStyle/>
          <a:p>
            <a:r>
              <a:rPr lang="en-US" altLang="ko-KR" smtClean="0">
                <a:ea typeface="굴림" charset="-127"/>
              </a:rPr>
              <a:t>Slide </a:t>
            </a:r>
            <a:fld id="{93C8A419-1A5A-4278-9369-82352EAB8F6F}" type="slidenum">
              <a:rPr lang="en-US" altLang="ko-KR" smtClean="0">
                <a:ea typeface="굴림" charset="-127"/>
              </a:rPr>
              <a:pPr/>
              <a:t>2</a:t>
            </a:fld>
            <a:endParaRPr lang="en-US" altLang="ko-KR" smtClean="0">
              <a:ea typeface="굴림" charset="-127"/>
            </a:endParaRPr>
          </a:p>
        </p:txBody>
      </p:sp>
      <p:sp>
        <p:nvSpPr>
          <p:cNvPr id="16388" name="Rectangle 3"/>
          <p:cNvSpPr>
            <a:spLocks noGrp="1" noChangeArrowheads="1"/>
          </p:cNvSpPr>
          <p:nvPr>
            <p:ph type="body" idx="4294967295"/>
          </p:nvPr>
        </p:nvSpPr>
        <p:spPr>
          <a:xfrm>
            <a:off x="685800" y="1371600"/>
            <a:ext cx="8382000" cy="4621212"/>
          </a:xfrm>
        </p:spPr>
        <p:txBody>
          <a:bodyPr>
            <a:normAutofit/>
          </a:bodyPr>
          <a:lstStyle/>
          <a:p>
            <a:r>
              <a:rPr lang="en-US" altLang="ko-KR" sz="2200" dirty="0" smtClean="0">
                <a:ea typeface="굴림" charset="-127"/>
              </a:rPr>
              <a:t>LED light to receiver(Dedicated terminal) </a:t>
            </a:r>
          </a:p>
          <a:p>
            <a:r>
              <a:rPr lang="en-US" altLang="ko-KR" sz="2200" dirty="0" smtClean="0">
                <a:ea typeface="굴림" charset="-127"/>
              </a:rPr>
              <a:t>Smart Device(LED flash) to receiver(PD)</a:t>
            </a:r>
          </a:p>
          <a:p>
            <a:r>
              <a:rPr lang="en-US" altLang="ko-KR" sz="2200" dirty="0" smtClean="0">
                <a:ea typeface="굴림" charset="-127"/>
              </a:rPr>
              <a:t>LED light to Smart Device(Camera)</a:t>
            </a:r>
          </a:p>
          <a:p>
            <a:r>
              <a:rPr lang="en-US" altLang="ko-KR" sz="2200" dirty="0" smtClean="0">
                <a:ea typeface="굴림" charset="-127"/>
              </a:rPr>
              <a:t>Smart Device(LED flash) to Smart Device(Camera)</a:t>
            </a:r>
            <a:endParaRPr lang="en-US" altLang="ko-KR" sz="1800" dirty="0" smtClean="0">
              <a:ea typeface="굴림" charset="-127"/>
            </a:endParaRPr>
          </a:p>
          <a:p>
            <a:r>
              <a:rPr lang="en-US" altLang="ko-KR" sz="2200" dirty="0" smtClean="0">
                <a:solidFill>
                  <a:srgbClr val="000000"/>
                </a:solidFill>
                <a:cs typeface="Times New Roman" pitchFamily="18" charset="0"/>
              </a:rPr>
              <a:t>Coexistence of  </a:t>
            </a:r>
            <a:r>
              <a:rPr lang="en-US" altLang="ko-KR" sz="2200" dirty="0" smtClean="0"/>
              <a:t>RF &amp; LED Communication for Smart Device</a:t>
            </a:r>
            <a:endParaRPr lang="en-US" altLang="ko-KR" sz="2200" dirty="0" smtClean="0">
              <a:ea typeface="굴림" charset="-127"/>
            </a:endParaRPr>
          </a:p>
          <a:p>
            <a:pPr>
              <a:buNone/>
            </a:pPr>
            <a:endParaRPr lang="en-US" altLang="ko-KR" sz="2400" dirty="0" smtClean="0">
              <a:solidFill>
                <a:srgbClr val="FF0000"/>
              </a:solidFill>
              <a:ea typeface="굴림" charset="-127"/>
            </a:endParaRPr>
          </a:p>
        </p:txBody>
      </p:sp>
      <p:sp>
        <p:nvSpPr>
          <p:cNvPr id="16387" name="Rectangle 2"/>
          <p:cNvSpPr>
            <a:spLocks noGrp="1" noChangeArrowheads="1"/>
          </p:cNvSpPr>
          <p:nvPr>
            <p:ph type="title" idx="4294967295"/>
          </p:nvPr>
        </p:nvSpPr>
        <p:spPr>
          <a:xfrm>
            <a:off x="533400" y="457200"/>
            <a:ext cx="7772400" cy="1066800"/>
          </a:xfrm>
        </p:spPr>
        <p:txBody>
          <a:bodyPr/>
          <a:lstStyle/>
          <a:p>
            <a:r>
              <a:rPr lang="en-US" altLang="ko-KR" b="1" dirty="0" smtClean="0">
                <a:ea typeface="굴림" charset="-127"/>
              </a:rPr>
              <a:t>Contents</a:t>
            </a:r>
          </a:p>
        </p:txBody>
      </p:sp>
      <p:sp>
        <p:nvSpPr>
          <p:cNvPr id="7" name="Rectangle 4"/>
          <p:cNvSpPr>
            <a:spLocks noGrp="1" noChangeArrowheads="1"/>
          </p:cNvSpPr>
          <p:nvPr>
            <p:ph type="dt" sz="quarter" idx="12"/>
          </p:nvPr>
        </p:nvSpPr>
        <p:spPr bwMode="auto">
          <a:xfrm>
            <a:off x="685800" y="350838"/>
            <a:ext cx="1600200" cy="431800"/>
          </a:xfrm>
          <a:noFill/>
          <a:ln>
            <a:miter lim="800000"/>
            <a:headEnd/>
            <a:tailEnd/>
          </a:ln>
        </p:spPr>
        <p:txBody>
          <a:bodyPr vert="horz" wrap="square" lIns="91440" tIns="45720" rIns="91440" bIns="45720" numCol="1" anchor="t" anchorCtr="0" compatLnSpc="1">
            <a:prstTxWarp prst="textNoShape">
              <a:avLst/>
            </a:prstTxWarp>
          </a:bodyPr>
          <a:lstStyle/>
          <a:p>
            <a:r>
              <a:rPr lang="en-US" altLang="ko-KR" sz="1400" b="1" dirty="0" smtClean="0">
                <a:ea typeface="굴림" charset="-127"/>
              </a:rPr>
              <a:t>Sept 2013</a:t>
            </a:r>
          </a:p>
          <a:p>
            <a:endParaRPr lang="en-US" altLang="ko-KR" sz="1400" b="1" dirty="0" smtClean="0">
              <a:ea typeface="굴림" charset="-127"/>
            </a:endParaRPr>
          </a:p>
        </p:txBody>
      </p:sp>
      <p:grpSp>
        <p:nvGrpSpPr>
          <p:cNvPr id="8" name="그룹 14"/>
          <p:cNvGrpSpPr>
            <a:grpSpLocks/>
          </p:cNvGrpSpPr>
          <p:nvPr/>
        </p:nvGrpSpPr>
        <p:grpSpPr bwMode="auto">
          <a:xfrm>
            <a:off x="5314950" y="231775"/>
            <a:ext cx="3429000" cy="307777"/>
            <a:chOff x="6088040" y="296840"/>
            <a:chExt cx="3429000" cy="307579"/>
          </a:xfrm>
        </p:grpSpPr>
        <p:sp>
          <p:nvSpPr>
            <p:cNvPr id="9" name="직사각형 15"/>
            <p:cNvSpPr>
              <a:spLocks noChangeArrowheads="1"/>
            </p:cNvSpPr>
            <p:nvPr/>
          </p:nvSpPr>
          <p:spPr bwMode="auto">
            <a:xfrm>
              <a:off x="6270008" y="353704"/>
              <a:ext cx="2362200" cy="228600"/>
            </a:xfrm>
            <a:prstGeom prst="rect">
              <a:avLst/>
            </a:prstGeom>
            <a:solidFill>
              <a:schemeClr val="bg1"/>
            </a:solidFill>
            <a:ln w="12700" algn="ctr">
              <a:solidFill>
                <a:schemeClr val="bg1"/>
              </a:solidFill>
              <a:round/>
              <a:headEnd type="none" w="sm" len="sm"/>
              <a:tailEnd type="none" w="sm" len="sm"/>
            </a:ln>
          </p:spPr>
          <p:txBody>
            <a:bodyPr/>
            <a:lstStyle/>
            <a:p>
              <a:pPr eaLnBrk="0" latinLnBrk="0" hangingPunct="0"/>
              <a:endParaRPr kumimoji="0" lang="ko-KR" altLang="en-US"/>
            </a:p>
          </p:txBody>
        </p:sp>
        <p:sp>
          <p:nvSpPr>
            <p:cNvPr id="10" name="TextBox 9"/>
            <p:cNvSpPr txBox="1"/>
            <p:nvPr/>
          </p:nvSpPr>
          <p:spPr>
            <a:xfrm>
              <a:off x="6088040" y="296840"/>
              <a:ext cx="3429000" cy="307579"/>
            </a:xfrm>
            <a:prstGeom prst="rect">
              <a:avLst/>
            </a:prstGeom>
            <a:noFill/>
          </p:spPr>
          <p:txBody>
            <a:bodyPr>
              <a:spAutoFit/>
            </a:bodyPr>
            <a:lstStyle/>
            <a:p>
              <a:pPr>
                <a:defRPr/>
              </a:pPr>
              <a:r>
                <a:rPr lang="en-US" altLang="ko-KR" sz="1400" b="1" dirty="0" smtClean="0">
                  <a:latin typeface="+mj-lt"/>
                </a:rPr>
                <a:t>Doc: IEEE </a:t>
              </a:r>
              <a:r>
                <a:rPr lang="en-US" altLang="ko-KR" sz="1400" b="1" dirty="0" smtClean="0">
                  <a:solidFill>
                    <a:srgbClr val="FF0000"/>
                  </a:solidFill>
                  <a:latin typeface="+mj-lt"/>
                </a:rPr>
                <a:t>802.15-13-0532-00-0led</a:t>
              </a:r>
              <a:endParaRPr lang="ko-KR" altLang="en-US" sz="1400" b="1" dirty="0">
                <a:solidFill>
                  <a:srgbClr val="FF0000"/>
                </a:solidFill>
                <a:latin typeface="+mj-lt"/>
              </a:endParaRPr>
            </a:p>
          </p:txBody>
        </p:sp>
      </p:gr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슬라이드 번호 개체 틀 2"/>
          <p:cNvSpPr>
            <a:spLocks noGrp="1"/>
          </p:cNvSpPr>
          <p:nvPr>
            <p:ph type="sldNum" sz="quarter" idx="11"/>
          </p:nvPr>
        </p:nvSpPr>
        <p:spPr/>
        <p:txBody>
          <a:bodyPr/>
          <a:lstStyle/>
          <a:p>
            <a:pPr>
              <a:defRPr/>
            </a:pPr>
            <a:r>
              <a:rPr lang="en-US" altLang="ko-KR" smtClean="0"/>
              <a:t>Slide </a:t>
            </a:r>
            <a:fld id="{3C1A0A22-5AE0-40E7-966D-EA0D12D64A3C}" type="slidenum">
              <a:rPr lang="en-US" altLang="ko-KR" smtClean="0"/>
              <a:pPr>
                <a:defRPr/>
              </a:pPr>
              <a:t>3</a:t>
            </a:fld>
            <a:endParaRPr lang="en-US" altLang="ko-KR"/>
          </a:p>
        </p:txBody>
      </p:sp>
      <p:sp>
        <p:nvSpPr>
          <p:cNvPr id="22" name="Rectangle 4"/>
          <p:cNvSpPr>
            <a:spLocks noGrp="1" noChangeArrowheads="1"/>
          </p:cNvSpPr>
          <p:nvPr>
            <p:ph type="dt" sz="quarter" idx="12"/>
          </p:nvPr>
        </p:nvSpPr>
        <p:spPr bwMode="auto">
          <a:xfrm>
            <a:off x="685800" y="350838"/>
            <a:ext cx="1600200" cy="431800"/>
          </a:xfrm>
          <a:noFill/>
          <a:ln>
            <a:miter lim="800000"/>
            <a:headEnd/>
            <a:tailEnd/>
          </a:ln>
        </p:spPr>
        <p:txBody>
          <a:bodyPr vert="horz" wrap="square" lIns="91440" tIns="45720" rIns="91440" bIns="45720" numCol="1" anchor="t" anchorCtr="0" compatLnSpc="1">
            <a:prstTxWarp prst="textNoShape">
              <a:avLst/>
            </a:prstTxWarp>
          </a:bodyPr>
          <a:lstStyle/>
          <a:p>
            <a:r>
              <a:rPr lang="en-US" altLang="ko-KR" sz="1400" b="1" dirty="0" smtClean="0">
                <a:ea typeface="굴림" charset="-127"/>
              </a:rPr>
              <a:t>Sept 2013</a:t>
            </a:r>
          </a:p>
          <a:p>
            <a:endParaRPr lang="en-US" altLang="ko-KR" sz="1400" b="1" dirty="0" smtClean="0">
              <a:ea typeface="굴림" charset="-127"/>
            </a:endParaRPr>
          </a:p>
        </p:txBody>
      </p:sp>
      <p:grpSp>
        <p:nvGrpSpPr>
          <p:cNvPr id="51" name="그룹 50"/>
          <p:cNvGrpSpPr/>
          <p:nvPr/>
        </p:nvGrpSpPr>
        <p:grpSpPr>
          <a:xfrm>
            <a:off x="1676400" y="1752600"/>
            <a:ext cx="5715000" cy="4572000"/>
            <a:chOff x="762000" y="1752600"/>
            <a:chExt cx="5715000" cy="4572000"/>
          </a:xfrm>
        </p:grpSpPr>
        <p:grpSp>
          <p:nvGrpSpPr>
            <p:cNvPr id="23" name="그룹 22"/>
            <p:cNvGrpSpPr/>
            <p:nvPr/>
          </p:nvGrpSpPr>
          <p:grpSpPr>
            <a:xfrm>
              <a:off x="1905000" y="1752600"/>
              <a:ext cx="4572000" cy="4572000"/>
              <a:chOff x="2438400" y="1752600"/>
              <a:chExt cx="4572000" cy="4572000"/>
            </a:xfrm>
          </p:grpSpPr>
          <p:sp>
            <p:nvSpPr>
              <p:cNvPr id="17" name="원형 16"/>
              <p:cNvSpPr/>
              <p:nvPr/>
            </p:nvSpPr>
            <p:spPr bwMode="auto">
              <a:xfrm>
                <a:off x="2438400" y="1752600"/>
                <a:ext cx="4572000" cy="4572000"/>
              </a:xfrm>
              <a:prstGeom prst="pie">
                <a:avLst>
                  <a:gd name="adj1" fmla="val 10800000"/>
                  <a:gd name="adj2" fmla="val 59678"/>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8" name="원형 17"/>
              <p:cNvSpPr/>
              <p:nvPr/>
            </p:nvSpPr>
            <p:spPr bwMode="auto">
              <a:xfrm>
                <a:off x="2514600" y="1828800"/>
                <a:ext cx="4419600" cy="4419600"/>
              </a:xfrm>
              <a:prstGeom prst="pie">
                <a:avLst>
                  <a:gd name="adj1" fmla="val 10800000"/>
                  <a:gd name="adj2" fmla="val 59678"/>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dirty="0" smtClean="0">
                  <a:ln>
                    <a:noFill/>
                  </a:ln>
                  <a:solidFill>
                    <a:schemeClr val="tx1"/>
                  </a:solidFill>
                  <a:effectLst/>
                  <a:latin typeface="Times New Roman" pitchFamily="18" charset="0"/>
                </a:endParaRPr>
              </a:p>
            </p:txBody>
          </p:sp>
        </p:grpSp>
        <p:sp>
          <p:nvSpPr>
            <p:cNvPr id="24" name="직사각형 23"/>
            <p:cNvSpPr/>
            <p:nvPr/>
          </p:nvSpPr>
          <p:spPr bwMode="auto">
            <a:xfrm>
              <a:off x="1676400" y="2895600"/>
              <a:ext cx="685800" cy="1134533"/>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cxnSp>
          <p:nvCxnSpPr>
            <p:cNvPr id="26" name="직선 연결선 25"/>
            <p:cNvCxnSpPr/>
            <p:nvPr/>
          </p:nvCxnSpPr>
          <p:spPr bwMode="auto">
            <a:xfrm flipH="1">
              <a:off x="762000" y="2895600"/>
              <a:ext cx="16002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7" name="직선 연결선 26"/>
            <p:cNvCxnSpPr/>
            <p:nvPr/>
          </p:nvCxnSpPr>
          <p:spPr bwMode="auto">
            <a:xfrm flipH="1">
              <a:off x="762000" y="4038600"/>
              <a:ext cx="1371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8" name="타원 27"/>
            <p:cNvSpPr/>
            <p:nvPr/>
          </p:nvSpPr>
          <p:spPr bwMode="auto">
            <a:xfrm>
              <a:off x="3200400" y="2057400"/>
              <a:ext cx="76200" cy="76200"/>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9" name="타원 28"/>
            <p:cNvSpPr/>
            <p:nvPr/>
          </p:nvSpPr>
          <p:spPr bwMode="auto">
            <a:xfrm>
              <a:off x="3581400" y="1905000"/>
              <a:ext cx="76200" cy="76200"/>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30" name="타원 29"/>
            <p:cNvSpPr/>
            <p:nvPr/>
          </p:nvSpPr>
          <p:spPr bwMode="auto">
            <a:xfrm>
              <a:off x="3962400" y="1828800"/>
              <a:ext cx="76200" cy="76200"/>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cxnSp>
          <p:nvCxnSpPr>
            <p:cNvPr id="32" name="직선 연결선 31"/>
            <p:cNvCxnSpPr/>
            <p:nvPr/>
          </p:nvCxnSpPr>
          <p:spPr bwMode="auto">
            <a:xfrm flipH="1">
              <a:off x="3124200" y="2209800"/>
              <a:ext cx="76200" cy="152400"/>
            </a:xfrm>
            <a:prstGeom prst="line">
              <a:avLst/>
            </a:prstGeom>
            <a:solidFill>
              <a:schemeClr val="accent1"/>
            </a:solidFill>
            <a:ln w="12700" cap="flat" cmpd="sng" algn="ctr">
              <a:solidFill>
                <a:schemeClr val="accent1"/>
              </a:solidFill>
              <a:prstDash val="solid"/>
              <a:round/>
              <a:headEnd type="none" w="sm" len="sm"/>
              <a:tailEnd type="none" w="sm" len="sm"/>
            </a:ln>
            <a:effectLst/>
          </p:spPr>
        </p:cxnSp>
        <p:cxnSp>
          <p:nvCxnSpPr>
            <p:cNvPr id="33" name="직선 연결선 32"/>
            <p:cNvCxnSpPr/>
            <p:nvPr/>
          </p:nvCxnSpPr>
          <p:spPr bwMode="auto">
            <a:xfrm>
              <a:off x="3276600" y="2209800"/>
              <a:ext cx="76200" cy="152400"/>
            </a:xfrm>
            <a:prstGeom prst="line">
              <a:avLst/>
            </a:prstGeom>
            <a:solidFill>
              <a:schemeClr val="accent1"/>
            </a:solidFill>
            <a:ln w="12700" cap="flat" cmpd="sng" algn="ctr">
              <a:solidFill>
                <a:schemeClr val="accent1"/>
              </a:solidFill>
              <a:prstDash val="solid"/>
              <a:round/>
              <a:headEnd type="none" w="sm" len="sm"/>
              <a:tailEnd type="none" w="sm" len="sm"/>
            </a:ln>
            <a:effectLst/>
          </p:spPr>
        </p:cxnSp>
        <p:cxnSp>
          <p:nvCxnSpPr>
            <p:cNvPr id="36" name="직선 연결선 35"/>
            <p:cNvCxnSpPr/>
            <p:nvPr/>
          </p:nvCxnSpPr>
          <p:spPr bwMode="auto">
            <a:xfrm>
              <a:off x="3352800" y="2133600"/>
              <a:ext cx="152400" cy="76200"/>
            </a:xfrm>
            <a:prstGeom prst="line">
              <a:avLst/>
            </a:prstGeom>
            <a:solidFill>
              <a:schemeClr val="accent1"/>
            </a:solidFill>
            <a:ln w="12700" cap="flat" cmpd="sng" algn="ctr">
              <a:solidFill>
                <a:schemeClr val="accent1"/>
              </a:solidFill>
              <a:prstDash val="solid"/>
              <a:round/>
              <a:headEnd type="none" w="sm" len="sm"/>
              <a:tailEnd type="none" w="sm" len="sm"/>
            </a:ln>
            <a:effectLst/>
          </p:spPr>
        </p:cxnSp>
        <p:cxnSp>
          <p:nvCxnSpPr>
            <p:cNvPr id="38" name="직선 연결선 37"/>
            <p:cNvCxnSpPr/>
            <p:nvPr/>
          </p:nvCxnSpPr>
          <p:spPr bwMode="auto">
            <a:xfrm flipH="1">
              <a:off x="3886200" y="1981200"/>
              <a:ext cx="76200" cy="152400"/>
            </a:xfrm>
            <a:prstGeom prst="line">
              <a:avLst/>
            </a:prstGeom>
            <a:solidFill>
              <a:schemeClr val="accent1"/>
            </a:solidFill>
            <a:ln w="12700" cap="flat" cmpd="sng" algn="ctr">
              <a:solidFill>
                <a:schemeClr val="accent1"/>
              </a:solidFill>
              <a:prstDash val="solid"/>
              <a:round/>
              <a:headEnd type="none" w="sm" len="sm"/>
              <a:tailEnd type="none" w="sm" len="sm"/>
            </a:ln>
            <a:effectLst/>
          </p:spPr>
        </p:cxnSp>
        <p:cxnSp>
          <p:nvCxnSpPr>
            <p:cNvPr id="39" name="직선 연결선 38"/>
            <p:cNvCxnSpPr/>
            <p:nvPr/>
          </p:nvCxnSpPr>
          <p:spPr bwMode="auto">
            <a:xfrm>
              <a:off x="4038600" y="1981200"/>
              <a:ext cx="76200" cy="152400"/>
            </a:xfrm>
            <a:prstGeom prst="line">
              <a:avLst/>
            </a:prstGeom>
            <a:solidFill>
              <a:schemeClr val="accent1"/>
            </a:solidFill>
            <a:ln w="12700" cap="flat" cmpd="sng" algn="ctr">
              <a:solidFill>
                <a:schemeClr val="accent1"/>
              </a:solidFill>
              <a:prstDash val="solid"/>
              <a:round/>
              <a:headEnd type="none" w="sm" len="sm"/>
              <a:tailEnd type="none" w="sm" len="sm"/>
            </a:ln>
            <a:effectLst/>
          </p:spPr>
        </p:cxnSp>
        <p:cxnSp>
          <p:nvCxnSpPr>
            <p:cNvPr id="40" name="직선 연결선 39"/>
            <p:cNvCxnSpPr/>
            <p:nvPr/>
          </p:nvCxnSpPr>
          <p:spPr bwMode="auto">
            <a:xfrm>
              <a:off x="4114800" y="1905000"/>
              <a:ext cx="152400" cy="76200"/>
            </a:xfrm>
            <a:prstGeom prst="line">
              <a:avLst/>
            </a:prstGeom>
            <a:solidFill>
              <a:schemeClr val="accent1"/>
            </a:solidFill>
            <a:ln w="12700" cap="flat" cmpd="sng" algn="ctr">
              <a:solidFill>
                <a:schemeClr val="accent1"/>
              </a:solidFill>
              <a:prstDash val="solid"/>
              <a:round/>
              <a:headEnd type="none" w="sm" len="sm"/>
              <a:tailEnd type="none" w="sm" len="sm"/>
            </a:ln>
            <a:effectLst/>
          </p:spPr>
        </p:cxnSp>
        <p:cxnSp>
          <p:nvCxnSpPr>
            <p:cNvPr id="41" name="직선 연결선 40"/>
            <p:cNvCxnSpPr/>
            <p:nvPr/>
          </p:nvCxnSpPr>
          <p:spPr bwMode="auto">
            <a:xfrm flipH="1">
              <a:off x="3505200" y="2057400"/>
              <a:ext cx="76200" cy="152400"/>
            </a:xfrm>
            <a:prstGeom prst="line">
              <a:avLst/>
            </a:prstGeom>
            <a:solidFill>
              <a:schemeClr val="accent1"/>
            </a:solidFill>
            <a:ln w="12700" cap="flat" cmpd="sng" algn="ctr">
              <a:solidFill>
                <a:schemeClr val="accent1"/>
              </a:solidFill>
              <a:prstDash val="solid"/>
              <a:round/>
              <a:headEnd type="none" w="sm" len="sm"/>
              <a:tailEnd type="none" w="sm" len="sm"/>
            </a:ln>
            <a:effectLst/>
          </p:spPr>
        </p:cxnSp>
        <p:cxnSp>
          <p:nvCxnSpPr>
            <p:cNvPr id="42" name="직선 연결선 41"/>
            <p:cNvCxnSpPr/>
            <p:nvPr/>
          </p:nvCxnSpPr>
          <p:spPr bwMode="auto">
            <a:xfrm>
              <a:off x="3657600" y="2057400"/>
              <a:ext cx="76200" cy="152400"/>
            </a:xfrm>
            <a:prstGeom prst="line">
              <a:avLst/>
            </a:prstGeom>
            <a:solidFill>
              <a:schemeClr val="accent1"/>
            </a:solidFill>
            <a:ln w="12700" cap="flat" cmpd="sng" algn="ctr">
              <a:solidFill>
                <a:schemeClr val="accent1"/>
              </a:solidFill>
              <a:prstDash val="solid"/>
              <a:round/>
              <a:headEnd type="none" w="sm" len="sm"/>
              <a:tailEnd type="none" w="sm" len="sm"/>
            </a:ln>
            <a:effectLst/>
          </p:spPr>
        </p:cxnSp>
        <p:cxnSp>
          <p:nvCxnSpPr>
            <p:cNvPr id="43" name="직선 연결선 42"/>
            <p:cNvCxnSpPr/>
            <p:nvPr/>
          </p:nvCxnSpPr>
          <p:spPr bwMode="auto">
            <a:xfrm>
              <a:off x="3733800" y="1981200"/>
              <a:ext cx="152400" cy="76200"/>
            </a:xfrm>
            <a:prstGeom prst="line">
              <a:avLst/>
            </a:prstGeom>
            <a:solidFill>
              <a:schemeClr val="accent1"/>
            </a:solidFill>
            <a:ln w="12700" cap="flat" cmpd="sng" algn="ctr">
              <a:solidFill>
                <a:schemeClr val="accent1"/>
              </a:solidFill>
              <a:prstDash val="solid"/>
              <a:round/>
              <a:headEnd type="none" w="sm" len="sm"/>
              <a:tailEnd type="none" w="sm" len="sm"/>
            </a:ln>
            <a:effectLst/>
          </p:spPr>
        </p:cxnSp>
        <p:pic>
          <p:nvPicPr>
            <p:cNvPr id="44" name="Picture 6" descr="C:\Documents and Settings\MCLAB_KYS\바탕 화면\발표자료\Touchless 펜  사용가능한 사용자 인지방식 멀티터치 패널 기술 개발\PPT발표자료\그림2.png"/>
            <p:cNvPicPr>
              <a:picLocks noChangeAspect="1" noChangeArrowheads="1"/>
            </p:cNvPicPr>
            <p:nvPr/>
          </p:nvPicPr>
          <p:blipFill>
            <a:blip r:embed="rId2" cstate="print"/>
            <a:srcRect/>
            <a:stretch>
              <a:fillRect/>
            </a:stretch>
          </p:blipFill>
          <p:spPr bwMode="auto">
            <a:xfrm>
              <a:off x="4495800" y="2819400"/>
              <a:ext cx="534199" cy="1206663"/>
            </a:xfrm>
            <a:prstGeom prst="rect">
              <a:avLst/>
            </a:prstGeom>
            <a:noFill/>
          </p:spPr>
        </p:pic>
        <p:pic>
          <p:nvPicPr>
            <p:cNvPr id="30724" name="Picture 4" descr="http://cfile24.uf.tistory.com/image/114D643F4E95815F0B1F32"/>
            <p:cNvPicPr>
              <a:picLocks noChangeAspect="1" noChangeArrowheads="1"/>
            </p:cNvPicPr>
            <p:nvPr/>
          </p:nvPicPr>
          <p:blipFill>
            <a:blip r:embed="rId3" cstate="print"/>
            <a:srcRect l="13900" r="14225"/>
            <a:stretch>
              <a:fillRect/>
            </a:stretch>
          </p:blipFill>
          <p:spPr bwMode="auto">
            <a:xfrm>
              <a:off x="4419600" y="2743200"/>
              <a:ext cx="195547" cy="380999"/>
            </a:xfrm>
            <a:prstGeom prst="rect">
              <a:avLst/>
            </a:prstGeom>
            <a:noFill/>
          </p:spPr>
        </p:pic>
        <p:cxnSp>
          <p:nvCxnSpPr>
            <p:cNvPr id="49" name="직선 연결선 48"/>
            <p:cNvCxnSpPr/>
            <p:nvPr/>
          </p:nvCxnSpPr>
          <p:spPr bwMode="auto">
            <a:xfrm>
              <a:off x="3810000" y="2362200"/>
              <a:ext cx="533400" cy="533400"/>
            </a:xfrm>
            <a:prstGeom prst="line">
              <a:avLst/>
            </a:prstGeom>
            <a:solidFill>
              <a:schemeClr val="accent1"/>
            </a:solidFill>
            <a:ln w="12700" cap="flat" cmpd="sng" algn="ctr">
              <a:solidFill>
                <a:schemeClr val="tx1"/>
              </a:solidFill>
              <a:prstDash val="solid"/>
              <a:round/>
              <a:headEnd type="none" w="sm" len="sm"/>
              <a:tailEnd type="arrow" w="sm" len="sm"/>
            </a:ln>
            <a:effectLst/>
          </p:spPr>
        </p:cxnSp>
        <p:sp>
          <p:nvSpPr>
            <p:cNvPr id="50" name="TextBox 49"/>
            <p:cNvSpPr txBox="1"/>
            <p:nvPr/>
          </p:nvSpPr>
          <p:spPr>
            <a:xfrm>
              <a:off x="3962400" y="2286000"/>
              <a:ext cx="736099" cy="230832"/>
            </a:xfrm>
            <a:prstGeom prst="rect">
              <a:avLst/>
            </a:prstGeom>
            <a:noFill/>
          </p:spPr>
          <p:txBody>
            <a:bodyPr wrap="none" rtlCol="0">
              <a:spAutoFit/>
            </a:bodyPr>
            <a:lstStyle/>
            <a:p>
              <a:r>
                <a:rPr lang="en-US" altLang="ko-KR" sz="900" dirty="0" smtClean="0"/>
                <a:t>Information</a:t>
              </a:r>
              <a:endParaRPr lang="ko-KR" altLang="en-US" sz="900" dirty="0"/>
            </a:p>
          </p:txBody>
        </p:sp>
      </p:grpSp>
      <p:sp>
        <p:nvSpPr>
          <p:cNvPr id="52" name="TextBox 51"/>
          <p:cNvSpPr txBox="1"/>
          <p:nvPr/>
        </p:nvSpPr>
        <p:spPr>
          <a:xfrm>
            <a:off x="2743200" y="2362200"/>
            <a:ext cx="1390124" cy="230832"/>
          </a:xfrm>
          <a:prstGeom prst="rect">
            <a:avLst/>
          </a:prstGeom>
          <a:noFill/>
        </p:spPr>
        <p:txBody>
          <a:bodyPr wrap="none" rtlCol="0">
            <a:spAutoFit/>
          </a:bodyPr>
          <a:lstStyle/>
          <a:p>
            <a:r>
              <a:rPr lang="en-US" altLang="ko-KR" sz="900" dirty="0" smtClean="0"/>
              <a:t>LED Lights of LED patch</a:t>
            </a:r>
            <a:endParaRPr lang="ko-KR" altLang="en-US" sz="900" dirty="0"/>
          </a:p>
        </p:txBody>
      </p:sp>
      <p:sp>
        <p:nvSpPr>
          <p:cNvPr id="34" name="Rectangle 5"/>
          <p:cNvSpPr>
            <a:spLocks noChangeArrowheads="1"/>
          </p:cNvSpPr>
          <p:nvPr/>
        </p:nvSpPr>
        <p:spPr bwMode="auto">
          <a:xfrm>
            <a:off x="0" y="609600"/>
            <a:ext cx="9144000" cy="584775"/>
          </a:xfrm>
          <a:prstGeom prst="rect">
            <a:avLst/>
          </a:prstGeom>
          <a:noFill/>
          <a:ln w="9525">
            <a:noFill/>
            <a:miter lim="800000"/>
            <a:headEnd/>
            <a:tailEnd/>
          </a:ln>
        </p:spPr>
        <p:txBody>
          <a:bodyPr wrap="square">
            <a:spAutoFit/>
          </a:bodyPr>
          <a:lstStyle>
            <a:defPPr>
              <a:defRPr lang="en-US"/>
            </a:defPPr>
            <a:lvl1pPr algn="l" rtl="0" fontAlgn="base" latinLnBrk="1">
              <a:spcBef>
                <a:spcPct val="0"/>
              </a:spcBef>
              <a:spcAft>
                <a:spcPct val="0"/>
              </a:spcAft>
              <a:defRPr kumimoji="1" sz="1200" kern="1200">
                <a:solidFill>
                  <a:schemeClr val="tx1"/>
                </a:solidFill>
                <a:latin typeface="Times New Roman" pitchFamily="18" charset="0"/>
                <a:ea typeface="굴림" charset="-127"/>
                <a:cs typeface="+mn-cs"/>
              </a:defRPr>
            </a:lvl1pPr>
            <a:lvl2pPr marL="457200" algn="l" rtl="0" fontAlgn="base" latinLnBrk="1">
              <a:spcBef>
                <a:spcPct val="0"/>
              </a:spcBef>
              <a:spcAft>
                <a:spcPct val="0"/>
              </a:spcAft>
              <a:defRPr kumimoji="1" sz="1200" kern="1200">
                <a:solidFill>
                  <a:schemeClr val="tx1"/>
                </a:solidFill>
                <a:latin typeface="Times New Roman" pitchFamily="18" charset="0"/>
                <a:ea typeface="굴림" charset="-127"/>
                <a:cs typeface="+mn-cs"/>
              </a:defRPr>
            </a:lvl2pPr>
            <a:lvl3pPr marL="914400" algn="l" rtl="0" fontAlgn="base" latinLnBrk="1">
              <a:spcBef>
                <a:spcPct val="0"/>
              </a:spcBef>
              <a:spcAft>
                <a:spcPct val="0"/>
              </a:spcAft>
              <a:defRPr kumimoji="1" sz="1200" kern="1200">
                <a:solidFill>
                  <a:schemeClr val="tx1"/>
                </a:solidFill>
                <a:latin typeface="Times New Roman" pitchFamily="18" charset="0"/>
                <a:ea typeface="굴림" charset="-127"/>
                <a:cs typeface="+mn-cs"/>
              </a:defRPr>
            </a:lvl3pPr>
            <a:lvl4pPr marL="1371600" algn="l" rtl="0" fontAlgn="base" latinLnBrk="1">
              <a:spcBef>
                <a:spcPct val="0"/>
              </a:spcBef>
              <a:spcAft>
                <a:spcPct val="0"/>
              </a:spcAft>
              <a:defRPr kumimoji="1" sz="1200" kern="1200">
                <a:solidFill>
                  <a:schemeClr val="tx1"/>
                </a:solidFill>
                <a:latin typeface="Times New Roman" pitchFamily="18" charset="0"/>
                <a:ea typeface="굴림" charset="-127"/>
                <a:cs typeface="+mn-cs"/>
              </a:defRPr>
            </a:lvl4pPr>
            <a:lvl5pPr marL="1828800" algn="l" rtl="0" fontAlgn="base" latinLnBrk="1">
              <a:spcBef>
                <a:spcPct val="0"/>
              </a:spcBef>
              <a:spcAft>
                <a:spcPct val="0"/>
              </a:spcAft>
              <a:defRPr kumimoji="1" sz="1200" kern="1200">
                <a:solidFill>
                  <a:schemeClr val="tx1"/>
                </a:solidFill>
                <a:latin typeface="Times New Roman" pitchFamily="18" charset="0"/>
                <a:ea typeface="굴림" charset="-127"/>
                <a:cs typeface="+mn-cs"/>
              </a:defRPr>
            </a:lvl5pPr>
            <a:lvl6pPr marL="2286000" algn="l" defTabSz="914400" rtl="0" eaLnBrk="1" latinLnBrk="1" hangingPunct="1">
              <a:defRPr kumimoji="1" sz="1200" kern="1200">
                <a:solidFill>
                  <a:schemeClr val="tx1"/>
                </a:solidFill>
                <a:latin typeface="Times New Roman" pitchFamily="18" charset="0"/>
                <a:ea typeface="굴림" charset="-127"/>
                <a:cs typeface="+mn-cs"/>
              </a:defRPr>
            </a:lvl6pPr>
            <a:lvl7pPr marL="2743200" algn="l" defTabSz="914400" rtl="0" eaLnBrk="1" latinLnBrk="1" hangingPunct="1">
              <a:defRPr kumimoji="1" sz="1200" kern="1200">
                <a:solidFill>
                  <a:schemeClr val="tx1"/>
                </a:solidFill>
                <a:latin typeface="Times New Roman" pitchFamily="18" charset="0"/>
                <a:ea typeface="굴림" charset="-127"/>
                <a:cs typeface="+mn-cs"/>
              </a:defRPr>
            </a:lvl7pPr>
            <a:lvl8pPr marL="3200400" algn="l" defTabSz="914400" rtl="0" eaLnBrk="1" latinLnBrk="1" hangingPunct="1">
              <a:defRPr kumimoji="1" sz="1200" kern="1200">
                <a:solidFill>
                  <a:schemeClr val="tx1"/>
                </a:solidFill>
                <a:latin typeface="Times New Roman" pitchFamily="18" charset="0"/>
                <a:ea typeface="굴림" charset="-127"/>
                <a:cs typeface="+mn-cs"/>
              </a:defRPr>
            </a:lvl8pPr>
            <a:lvl9pPr marL="3657600" algn="l" defTabSz="914400" rtl="0" eaLnBrk="1" latinLnBrk="1" hangingPunct="1">
              <a:defRPr kumimoji="1" sz="1200" kern="1200">
                <a:solidFill>
                  <a:schemeClr val="tx1"/>
                </a:solidFill>
                <a:latin typeface="Times New Roman" pitchFamily="18" charset="0"/>
                <a:ea typeface="굴림" charset="-127"/>
                <a:cs typeface="+mn-cs"/>
              </a:defRPr>
            </a:lvl9pPr>
          </a:lstStyle>
          <a:p>
            <a:pPr marL="342900" indent="-342900" algn="ctr">
              <a:spcBef>
                <a:spcPct val="20000"/>
              </a:spcBef>
              <a:defRPr/>
            </a:pPr>
            <a:r>
              <a:rPr lang="en-US" altLang="ko-KR" sz="3200" b="1" dirty="0" smtClean="0">
                <a:solidFill>
                  <a:srgbClr val="000000"/>
                </a:solidFill>
                <a:cs typeface="Times New Roman" pitchFamily="18" charset="0"/>
              </a:rPr>
              <a:t>LED light to </a:t>
            </a:r>
            <a:r>
              <a:rPr lang="en-US" altLang="ko-KR" sz="3200" b="1" dirty="0" smtClean="0">
                <a:cs typeface="Times New Roman" pitchFamily="18" charset="0"/>
              </a:rPr>
              <a:t>receiver(Dedicated terminal</a:t>
            </a:r>
            <a:r>
              <a:rPr lang="en-US" altLang="ko-KR" sz="3200" b="1" dirty="0" smtClean="0">
                <a:solidFill>
                  <a:srgbClr val="000000"/>
                </a:solidFill>
                <a:cs typeface="Times New Roman" pitchFamily="18" charset="0"/>
              </a:rPr>
              <a:t>) example</a:t>
            </a:r>
            <a:endParaRPr kumimoji="0" lang="en-US" altLang="ko-KR" sz="3200" b="1" dirty="0">
              <a:solidFill>
                <a:srgbClr val="000000"/>
              </a:solidFill>
              <a:cs typeface="Times New Roman" pitchFamily="18" charset="0"/>
            </a:endParaRPr>
          </a:p>
        </p:txBody>
      </p:sp>
      <p:sp>
        <p:nvSpPr>
          <p:cNvPr id="37" name="Rectangle 5"/>
          <p:cNvSpPr>
            <a:spLocks noGrp="1" noChangeArrowheads="1"/>
          </p:cNvSpPr>
          <p:nvPr>
            <p:ph type="ftr" sz="quarter" idx="10"/>
          </p:nvPr>
        </p:nvSpPr>
        <p:spPr>
          <a:xfrm>
            <a:off x="4386263" y="6477000"/>
            <a:ext cx="4191000" cy="184150"/>
          </a:xfrm>
          <a:noFill/>
        </p:spPr>
        <p:txBody>
          <a:bodyPr/>
          <a:lstStyle/>
          <a:p>
            <a:r>
              <a:rPr lang="en-US" altLang="ko-KR" dirty="0" err="1" smtClean="0">
                <a:ea typeface="굴림" charset="-127"/>
              </a:rPr>
              <a:t>Jaesang</a:t>
            </a:r>
            <a:r>
              <a:rPr lang="en-US" altLang="ko-KR" dirty="0" smtClean="0">
                <a:ea typeface="굴림" charset="-127"/>
              </a:rPr>
              <a:t> Cha, Seoul National Univ. of </a:t>
            </a:r>
            <a:r>
              <a:rPr lang="en-US" altLang="ko-KR" dirty="0" err="1" smtClean="0">
                <a:ea typeface="굴림" charset="-127"/>
              </a:rPr>
              <a:t>Science&amp;Tech</a:t>
            </a:r>
            <a:r>
              <a:rPr lang="en-US" altLang="ko-KR" dirty="0" smtClean="0">
                <a:ea typeface="굴림" charset="-127"/>
              </a:rPr>
              <a:t>.</a:t>
            </a:r>
          </a:p>
        </p:txBody>
      </p:sp>
      <p:sp>
        <p:nvSpPr>
          <p:cNvPr id="45" name="직사각형 11"/>
          <p:cNvSpPr>
            <a:spLocks noChangeArrowheads="1"/>
          </p:cNvSpPr>
          <p:nvPr/>
        </p:nvSpPr>
        <p:spPr bwMode="auto">
          <a:xfrm>
            <a:off x="736600" y="5105400"/>
            <a:ext cx="7797800" cy="978729"/>
          </a:xfrm>
          <a:prstGeom prst="rect">
            <a:avLst/>
          </a:prstGeom>
          <a:noFill/>
          <a:ln w="9525">
            <a:solidFill>
              <a:srgbClr val="FF0000"/>
            </a:solidFill>
            <a:miter lim="800000"/>
            <a:headEnd/>
            <a:tailEnd/>
          </a:ln>
        </p:spPr>
        <p:txBody>
          <a:bodyPr>
            <a:spAutoFit/>
          </a:bodyPr>
          <a:lstStyle/>
          <a:p>
            <a:pPr marL="342900" indent="-342900" latinLnBrk="0">
              <a:spcBef>
                <a:spcPct val="20000"/>
              </a:spcBef>
              <a:buFontTx/>
              <a:buChar char="•"/>
              <a:defRPr/>
            </a:pPr>
            <a:r>
              <a:rPr kumimoji="0" lang="en-US" altLang="ko-KR" sz="1800" kern="0" dirty="0" err="1" smtClean="0"/>
              <a:t>Tx</a:t>
            </a:r>
            <a:r>
              <a:rPr kumimoji="0" lang="en-US" altLang="ko-KR" sz="1800" kern="0" dirty="0" smtClean="0"/>
              <a:t> module: LED light</a:t>
            </a:r>
            <a:br>
              <a:rPr kumimoji="0" lang="en-US" altLang="ko-KR" sz="1800" kern="0" dirty="0" smtClean="0"/>
            </a:br>
            <a:r>
              <a:rPr kumimoji="0" lang="en-US" altLang="ko-KR" sz="1800" kern="0" dirty="0" smtClean="0"/>
              <a:t> </a:t>
            </a:r>
          </a:p>
          <a:p>
            <a:pPr marL="342900" indent="-342900" latinLnBrk="0">
              <a:spcBef>
                <a:spcPct val="20000"/>
              </a:spcBef>
              <a:buFontTx/>
              <a:buChar char="•"/>
              <a:defRPr/>
            </a:pPr>
            <a:r>
              <a:rPr kumimoji="0" lang="en-US" altLang="ko-KR" sz="1800" kern="0" dirty="0" smtClean="0"/>
              <a:t>Rx module: Dedicated receiver using PD</a:t>
            </a:r>
            <a:endParaRPr kumimoji="0" lang="en-US" altLang="ko-KR" sz="1800" kern="0" dirty="0"/>
          </a:p>
        </p:txBody>
      </p:sp>
      <p:grpSp>
        <p:nvGrpSpPr>
          <p:cNvPr id="31" name="그룹 14"/>
          <p:cNvGrpSpPr>
            <a:grpSpLocks/>
          </p:cNvGrpSpPr>
          <p:nvPr/>
        </p:nvGrpSpPr>
        <p:grpSpPr bwMode="auto">
          <a:xfrm>
            <a:off x="5314950" y="231775"/>
            <a:ext cx="3429000" cy="307777"/>
            <a:chOff x="6088040" y="296840"/>
            <a:chExt cx="3429000" cy="307579"/>
          </a:xfrm>
        </p:grpSpPr>
        <p:sp>
          <p:nvSpPr>
            <p:cNvPr id="35" name="직사각형 15"/>
            <p:cNvSpPr>
              <a:spLocks noChangeArrowheads="1"/>
            </p:cNvSpPr>
            <p:nvPr/>
          </p:nvSpPr>
          <p:spPr bwMode="auto">
            <a:xfrm>
              <a:off x="6270008" y="353704"/>
              <a:ext cx="2362200" cy="228600"/>
            </a:xfrm>
            <a:prstGeom prst="rect">
              <a:avLst/>
            </a:prstGeom>
            <a:solidFill>
              <a:schemeClr val="bg1"/>
            </a:solidFill>
            <a:ln w="12700" algn="ctr">
              <a:solidFill>
                <a:schemeClr val="bg1"/>
              </a:solidFill>
              <a:round/>
              <a:headEnd type="none" w="sm" len="sm"/>
              <a:tailEnd type="none" w="sm" len="sm"/>
            </a:ln>
          </p:spPr>
          <p:txBody>
            <a:bodyPr/>
            <a:lstStyle/>
            <a:p>
              <a:pPr eaLnBrk="0" latinLnBrk="0" hangingPunct="0"/>
              <a:endParaRPr kumimoji="0" lang="ko-KR" altLang="en-US"/>
            </a:p>
          </p:txBody>
        </p:sp>
        <p:sp>
          <p:nvSpPr>
            <p:cNvPr id="46" name="TextBox 45"/>
            <p:cNvSpPr txBox="1"/>
            <p:nvPr/>
          </p:nvSpPr>
          <p:spPr>
            <a:xfrm>
              <a:off x="6088040" y="296840"/>
              <a:ext cx="3429000" cy="307579"/>
            </a:xfrm>
            <a:prstGeom prst="rect">
              <a:avLst/>
            </a:prstGeom>
            <a:noFill/>
          </p:spPr>
          <p:txBody>
            <a:bodyPr>
              <a:spAutoFit/>
            </a:bodyPr>
            <a:lstStyle/>
            <a:p>
              <a:pPr>
                <a:defRPr/>
              </a:pPr>
              <a:r>
                <a:rPr lang="en-US" altLang="ko-KR" sz="1400" b="1" dirty="0" smtClean="0">
                  <a:latin typeface="+mj-lt"/>
                </a:rPr>
                <a:t>Doc: IEEE </a:t>
              </a:r>
              <a:r>
                <a:rPr lang="en-US" altLang="ko-KR" sz="1400" b="1" dirty="0" smtClean="0">
                  <a:solidFill>
                    <a:srgbClr val="FF0000"/>
                  </a:solidFill>
                  <a:latin typeface="+mj-lt"/>
                </a:rPr>
                <a:t>802.15-13-0532-00-0led</a:t>
              </a:r>
              <a:endParaRPr lang="ko-KR" altLang="en-US" sz="1400" b="1" dirty="0">
                <a:solidFill>
                  <a:srgbClr val="FF0000"/>
                </a:solidFill>
                <a:latin typeface="+mj-lt"/>
              </a:endParaRPr>
            </a:p>
          </p:txBody>
        </p:sp>
      </p:grpSp>
    </p:spTree>
    <p:extLst>
      <p:ext uri="{BB962C8B-B14F-4D97-AF65-F5344CB8AC3E}">
        <p14:creationId xmlns:p14="http://schemas.microsoft.com/office/powerpoint/2010/main" xmlns="" val="258590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5"/>
          <p:cNvSpPr>
            <a:spLocks noGrp="1"/>
          </p:cNvSpPr>
          <p:nvPr>
            <p:ph type="sldNum" sz="quarter" idx="11"/>
          </p:nvPr>
        </p:nvSpPr>
        <p:spPr>
          <a:noFill/>
        </p:spPr>
        <p:txBody>
          <a:bodyPr/>
          <a:lstStyle/>
          <a:p>
            <a:r>
              <a:rPr lang="en-US" altLang="ko-KR" smtClean="0">
                <a:ea typeface="굴림" charset="-127"/>
              </a:rPr>
              <a:t>Slide </a:t>
            </a:r>
            <a:fld id="{03CD2588-D53F-4DE7-8AB1-0086DBBD7D0F}" type="slidenum">
              <a:rPr lang="en-US" altLang="ko-KR" smtClean="0">
                <a:ea typeface="굴림" charset="-127"/>
              </a:rPr>
              <a:pPr/>
              <a:t>4</a:t>
            </a:fld>
            <a:endParaRPr lang="en-US" altLang="ko-KR" smtClean="0">
              <a:ea typeface="굴림" charset="-127"/>
            </a:endParaRPr>
          </a:p>
        </p:txBody>
      </p:sp>
      <p:sp>
        <p:nvSpPr>
          <p:cNvPr id="22532" name="Rectangle 5"/>
          <p:cNvSpPr>
            <a:spLocks noGrp="1" noChangeArrowheads="1"/>
          </p:cNvSpPr>
          <p:nvPr>
            <p:ph type="ftr" sz="quarter" idx="10"/>
          </p:nvPr>
        </p:nvSpPr>
        <p:spPr>
          <a:xfrm>
            <a:off x="4386263" y="6477000"/>
            <a:ext cx="4191000" cy="184150"/>
          </a:xfrm>
          <a:noFill/>
        </p:spPr>
        <p:txBody>
          <a:bodyPr/>
          <a:lstStyle/>
          <a:p>
            <a:r>
              <a:rPr lang="en-US" altLang="ko-KR" smtClean="0">
                <a:ea typeface="굴림" charset="-127"/>
              </a:rPr>
              <a:t>Jaesang Cha, Seoul National Univ. of Science&amp;Tech.</a:t>
            </a:r>
          </a:p>
        </p:txBody>
      </p:sp>
      <p:sp>
        <p:nvSpPr>
          <p:cNvPr id="15" name="AutoShape 11"/>
          <p:cNvSpPr>
            <a:spLocks noChangeArrowheads="1"/>
          </p:cNvSpPr>
          <p:nvPr/>
        </p:nvSpPr>
        <p:spPr bwMode="auto">
          <a:xfrm>
            <a:off x="304800" y="5428879"/>
            <a:ext cx="8440709" cy="590921"/>
          </a:xfrm>
          <a:prstGeom prst="roundRect">
            <a:avLst>
              <a:gd name="adj" fmla="val 0"/>
            </a:avLst>
          </a:prstGeom>
          <a:solidFill>
            <a:srgbClr val="FFFFFF"/>
          </a:solidFill>
          <a:ln w="3175">
            <a:solidFill>
              <a:srgbClr val="FF0000"/>
            </a:solidFill>
            <a:round/>
            <a:headEnd/>
            <a:tailEnd/>
          </a:ln>
          <a:effectLst>
            <a:prstShdw prst="shdw17" dist="17961" dir="2700000">
              <a:srgbClr val="990000"/>
            </a:prstShdw>
          </a:effectLst>
        </p:spPr>
        <p:txBody>
          <a:bodyPr wrap="square" lIns="90000" tIns="45715" rIns="90000" bIns="45715" anchor="ctr">
            <a:spAutoFit/>
          </a:bodyPr>
          <a:lstStyle>
            <a:defPPr>
              <a:defRPr lang="en-US"/>
            </a:defPPr>
            <a:lvl1pPr algn="l" rtl="0" fontAlgn="base" latinLnBrk="1">
              <a:spcBef>
                <a:spcPct val="0"/>
              </a:spcBef>
              <a:spcAft>
                <a:spcPct val="0"/>
              </a:spcAft>
              <a:defRPr kumimoji="1" sz="1200" kern="1200">
                <a:solidFill>
                  <a:schemeClr val="tx1"/>
                </a:solidFill>
                <a:latin typeface="Times New Roman" pitchFamily="18" charset="0"/>
                <a:ea typeface="굴림" charset="-127"/>
                <a:cs typeface="+mn-cs"/>
              </a:defRPr>
            </a:lvl1pPr>
            <a:lvl2pPr marL="457200" algn="l" rtl="0" fontAlgn="base" latinLnBrk="1">
              <a:spcBef>
                <a:spcPct val="0"/>
              </a:spcBef>
              <a:spcAft>
                <a:spcPct val="0"/>
              </a:spcAft>
              <a:defRPr kumimoji="1" sz="1200" kern="1200">
                <a:solidFill>
                  <a:schemeClr val="tx1"/>
                </a:solidFill>
                <a:latin typeface="Times New Roman" pitchFamily="18" charset="0"/>
                <a:ea typeface="굴림" charset="-127"/>
                <a:cs typeface="+mn-cs"/>
              </a:defRPr>
            </a:lvl2pPr>
            <a:lvl3pPr marL="914400" algn="l" rtl="0" fontAlgn="base" latinLnBrk="1">
              <a:spcBef>
                <a:spcPct val="0"/>
              </a:spcBef>
              <a:spcAft>
                <a:spcPct val="0"/>
              </a:spcAft>
              <a:defRPr kumimoji="1" sz="1200" kern="1200">
                <a:solidFill>
                  <a:schemeClr val="tx1"/>
                </a:solidFill>
                <a:latin typeface="Times New Roman" pitchFamily="18" charset="0"/>
                <a:ea typeface="굴림" charset="-127"/>
                <a:cs typeface="+mn-cs"/>
              </a:defRPr>
            </a:lvl3pPr>
            <a:lvl4pPr marL="1371600" algn="l" rtl="0" fontAlgn="base" latinLnBrk="1">
              <a:spcBef>
                <a:spcPct val="0"/>
              </a:spcBef>
              <a:spcAft>
                <a:spcPct val="0"/>
              </a:spcAft>
              <a:defRPr kumimoji="1" sz="1200" kern="1200">
                <a:solidFill>
                  <a:schemeClr val="tx1"/>
                </a:solidFill>
                <a:latin typeface="Times New Roman" pitchFamily="18" charset="0"/>
                <a:ea typeface="굴림" charset="-127"/>
                <a:cs typeface="+mn-cs"/>
              </a:defRPr>
            </a:lvl4pPr>
            <a:lvl5pPr marL="1828800" algn="l" rtl="0" fontAlgn="base" latinLnBrk="1">
              <a:spcBef>
                <a:spcPct val="0"/>
              </a:spcBef>
              <a:spcAft>
                <a:spcPct val="0"/>
              </a:spcAft>
              <a:defRPr kumimoji="1" sz="1200" kern="1200">
                <a:solidFill>
                  <a:schemeClr val="tx1"/>
                </a:solidFill>
                <a:latin typeface="Times New Roman" pitchFamily="18" charset="0"/>
                <a:ea typeface="굴림" charset="-127"/>
                <a:cs typeface="+mn-cs"/>
              </a:defRPr>
            </a:lvl5pPr>
            <a:lvl6pPr marL="2286000" algn="l" defTabSz="914400" rtl="0" eaLnBrk="1" latinLnBrk="1" hangingPunct="1">
              <a:defRPr kumimoji="1" sz="1200" kern="1200">
                <a:solidFill>
                  <a:schemeClr val="tx1"/>
                </a:solidFill>
                <a:latin typeface="Times New Roman" pitchFamily="18" charset="0"/>
                <a:ea typeface="굴림" charset="-127"/>
                <a:cs typeface="+mn-cs"/>
              </a:defRPr>
            </a:lvl6pPr>
            <a:lvl7pPr marL="2743200" algn="l" defTabSz="914400" rtl="0" eaLnBrk="1" latinLnBrk="1" hangingPunct="1">
              <a:defRPr kumimoji="1" sz="1200" kern="1200">
                <a:solidFill>
                  <a:schemeClr val="tx1"/>
                </a:solidFill>
                <a:latin typeface="Times New Roman" pitchFamily="18" charset="0"/>
                <a:ea typeface="굴림" charset="-127"/>
                <a:cs typeface="+mn-cs"/>
              </a:defRPr>
            </a:lvl7pPr>
            <a:lvl8pPr marL="3200400" algn="l" defTabSz="914400" rtl="0" eaLnBrk="1" latinLnBrk="1" hangingPunct="1">
              <a:defRPr kumimoji="1" sz="1200" kern="1200">
                <a:solidFill>
                  <a:schemeClr val="tx1"/>
                </a:solidFill>
                <a:latin typeface="Times New Roman" pitchFamily="18" charset="0"/>
                <a:ea typeface="굴림" charset="-127"/>
                <a:cs typeface="+mn-cs"/>
              </a:defRPr>
            </a:lvl8pPr>
            <a:lvl9pPr marL="3657600" algn="l" defTabSz="914400" rtl="0" eaLnBrk="1" latinLnBrk="1" hangingPunct="1">
              <a:defRPr kumimoji="1" sz="1200" kern="1200">
                <a:solidFill>
                  <a:schemeClr val="tx1"/>
                </a:solidFill>
                <a:latin typeface="Times New Roman" pitchFamily="18" charset="0"/>
                <a:ea typeface="굴림" charset="-127"/>
                <a:cs typeface="+mn-cs"/>
              </a:defRPr>
            </a:lvl9pPr>
          </a:lstStyle>
          <a:p>
            <a:pPr marL="342900" indent="-342900" eaLnBrk="0" hangingPunct="0">
              <a:lnSpc>
                <a:spcPct val="80000"/>
              </a:lnSpc>
              <a:spcBef>
                <a:spcPct val="20000"/>
              </a:spcBef>
              <a:buFont typeface="Arial" pitchFamily="34" charset="0"/>
              <a:buChar char="•"/>
              <a:defRPr/>
            </a:pPr>
            <a:r>
              <a:rPr lang="en-US" altLang="zh-CN" sz="1800" kern="0" dirty="0" err="1" smtClean="0"/>
              <a:t>Tx</a:t>
            </a:r>
            <a:r>
              <a:rPr lang="en-US" altLang="zh-CN" sz="1800" kern="0" dirty="0" smtClean="0"/>
              <a:t>  module : </a:t>
            </a:r>
            <a:r>
              <a:rPr lang="en-US" altLang="ko-KR" sz="1800" dirty="0" smtClean="0"/>
              <a:t>  LED flash light of Smart Devices</a:t>
            </a:r>
            <a:endParaRPr lang="ko-KR" altLang="en-US" sz="1800" dirty="0" smtClean="0"/>
          </a:p>
          <a:p>
            <a:pPr marL="342900" lvl="1" indent="-342900" eaLnBrk="0" hangingPunct="0">
              <a:lnSpc>
                <a:spcPct val="80000"/>
              </a:lnSpc>
              <a:spcBef>
                <a:spcPct val="20000"/>
              </a:spcBef>
              <a:buFont typeface="Arial" pitchFamily="34" charset="0"/>
              <a:buChar char="•"/>
              <a:defRPr/>
            </a:pPr>
            <a:r>
              <a:rPr lang="en-US" altLang="ko-KR" sz="1800" kern="0" dirty="0" smtClean="0"/>
              <a:t>Rx  module:   PD</a:t>
            </a:r>
            <a:endParaRPr lang="en-US" altLang="zh-CN" sz="1800" kern="0" dirty="0" smtClean="0"/>
          </a:p>
        </p:txBody>
      </p:sp>
      <p:pic>
        <p:nvPicPr>
          <p:cNvPr id="16" name="Picture 2" descr="C:\Documents and Settings\sbseo.SBSEO\바탕 화면\2013-02-06 20_27_20 (id) 0000012783ms.png"/>
          <p:cNvPicPr>
            <a:picLocks noChangeAspect="1" noChangeArrowheads="1"/>
          </p:cNvPicPr>
          <p:nvPr/>
        </p:nvPicPr>
        <p:blipFill>
          <a:blip r:embed="rId2" cstate="print"/>
          <a:srcRect t="23830"/>
          <a:stretch>
            <a:fillRect/>
          </a:stretch>
        </p:blipFill>
        <p:spPr bwMode="auto">
          <a:xfrm>
            <a:off x="1981200" y="2057400"/>
            <a:ext cx="5459948" cy="2287369"/>
          </a:xfrm>
          <a:prstGeom prst="rect">
            <a:avLst/>
          </a:prstGeom>
          <a:noFill/>
        </p:spPr>
      </p:pic>
      <p:sp>
        <p:nvSpPr>
          <p:cNvPr id="17" name="직사각형 16"/>
          <p:cNvSpPr/>
          <p:nvPr/>
        </p:nvSpPr>
        <p:spPr bwMode="auto">
          <a:xfrm>
            <a:off x="2209800" y="3352800"/>
            <a:ext cx="2057400" cy="3048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l" rtl="0" fontAlgn="base" latinLnBrk="1">
              <a:spcBef>
                <a:spcPct val="0"/>
              </a:spcBef>
              <a:spcAft>
                <a:spcPct val="0"/>
              </a:spcAft>
              <a:defRPr kumimoji="1" sz="1200" kern="1200">
                <a:solidFill>
                  <a:schemeClr val="tx1"/>
                </a:solidFill>
                <a:latin typeface="Times New Roman" pitchFamily="18" charset="0"/>
                <a:ea typeface="굴림" charset="-127"/>
                <a:cs typeface="+mn-cs"/>
              </a:defRPr>
            </a:lvl1pPr>
            <a:lvl2pPr marL="457200" algn="l" rtl="0" fontAlgn="base" latinLnBrk="1">
              <a:spcBef>
                <a:spcPct val="0"/>
              </a:spcBef>
              <a:spcAft>
                <a:spcPct val="0"/>
              </a:spcAft>
              <a:defRPr kumimoji="1" sz="1200" kern="1200">
                <a:solidFill>
                  <a:schemeClr val="tx1"/>
                </a:solidFill>
                <a:latin typeface="Times New Roman" pitchFamily="18" charset="0"/>
                <a:ea typeface="굴림" charset="-127"/>
                <a:cs typeface="+mn-cs"/>
              </a:defRPr>
            </a:lvl2pPr>
            <a:lvl3pPr marL="914400" algn="l" rtl="0" fontAlgn="base" latinLnBrk="1">
              <a:spcBef>
                <a:spcPct val="0"/>
              </a:spcBef>
              <a:spcAft>
                <a:spcPct val="0"/>
              </a:spcAft>
              <a:defRPr kumimoji="1" sz="1200" kern="1200">
                <a:solidFill>
                  <a:schemeClr val="tx1"/>
                </a:solidFill>
                <a:latin typeface="Times New Roman" pitchFamily="18" charset="0"/>
                <a:ea typeface="굴림" charset="-127"/>
                <a:cs typeface="+mn-cs"/>
              </a:defRPr>
            </a:lvl3pPr>
            <a:lvl4pPr marL="1371600" algn="l" rtl="0" fontAlgn="base" latinLnBrk="1">
              <a:spcBef>
                <a:spcPct val="0"/>
              </a:spcBef>
              <a:spcAft>
                <a:spcPct val="0"/>
              </a:spcAft>
              <a:defRPr kumimoji="1" sz="1200" kern="1200">
                <a:solidFill>
                  <a:schemeClr val="tx1"/>
                </a:solidFill>
                <a:latin typeface="Times New Roman" pitchFamily="18" charset="0"/>
                <a:ea typeface="굴림" charset="-127"/>
                <a:cs typeface="+mn-cs"/>
              </a:defRPr>
            </a:lvl4pPr>
            <a:lvl5pPr marL="1828800" algn="l" rtl="0" fontAlgn="base" latinLnBrk="1">
              <a:spcBef>
                <a:spcPct val="0"/>
              </a:spcBef>
              <a:spcAft>
                <a:spcPct val="0"/>
              </a:spcAft>
              <a:defRPr kumimoji="1" sz="1200" kern="1200">
                <a:solidFill>
                  <a:schemeClr val="tx1"/>
                </a:solidFill>
                <a:latin typeface="Times New Roman" pitchFamily="18" charset="0"/>
                <a:ea typeface="굴림" charset="-127"/>
                <a:cs typeface="+mn-cs"/>
              </a:defRPr>
            </a:lvl5pPr>
            <a:lvl6pPr marL="2286000" algn="l" defTabSz="914400" rtl="0" eaLnBrk="1" latinLnBrk="1" hangingPunct="1">
              <a:defRPr kumimoji="1" sz="1200" kern="1200">
                <a:solidFill>
                  <a:schemeClr val="tx1"/>
                </a:solidFill>
                <a:latin typeface="Times New Roman" pitchFamily="18" charset="0"/>
                <a:ea typeface="굴림" charset="-127"/>
                <a:cs typeface="+mn-cs"/>
              </a:defRPr>
            </a:lvl6pPr>
            <a:lvl7pPr marL="2743200" algn="l" defTabSz="914400" rtl="0" eaLnBrk="1" latinLnBrk="1" hangingPunct="1">
              <a:defRPr kumimoji="1" sz="1200" kern="1200">
                <a:solidFill>
                  <a:schemeClr val="tx1"/>
                </a:solidFill>
                <a:latin typeface="Times New Roman" pitchFamily="18" charset="0"/>
                <a:ea typeface="굴림" charset="-127"/>
                <a:cs typeface="+mn-cs"/>
              </a:defRPr>
            </a:lvl7pPr>
            <a:lvl8pPr marL="3200400" algn="l" defTabSz="914400" rtl="0" eaLnBrk="1" latinLnBrk="1" hangingPunct="1">
              <a:defRPr kumimoji="1" sz="1200" kern="1200">
                <a:solidFill>
                  <a:schemeClr val="tx1"/>
                </a:solidFill>
                <a:latin typeface="Times New Roman" pitchFamily="18" charset="0"/>
                <a:ea typeface="굴림" charset="-127"/>
                <a:cs typeface="+mn-cs"/>
              </a:defRPr>
            </a:lvl8pPr>
            <a:lvl9pPr marL="3657600" algn="l" defTabSz="914400" rtl="0" eaLnBrk="1" latinLnBrk="1" hangingPunct="1">
              <a:defRPr kumimoji="1" sz="1200" kern="1200">
                <a:solidFill>
                  <a:schemeClr val="tx1"/>
                </a:solidFill>
                <a:latin typeface="Times New Roman" pitchFamily="18" charset="0"/>
                <a:ea typeface="굴림" charset="-127"/>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dirty="0" smtClean="0"/>
              <a:t>LED flash</a:t>
            </a:r>
            <a:r>
              <a:rPr kumimoji="0" lang="ko-KR" altLang="en-US" dirty="0" smtClean="0"/>
              <a:t> </a:t>
            </a:r>
            <a:r>
              <a:rPr kumimoji="0" lang="en-US" altLang="ko-KR" dirty="0" smtClean="0"/>
              <a:t>Light Smart phone</a:t>
            </a:r>
            <a:endParaRPr kumimoji="0" lang="en-US" altLang="ko-KR" sz="1200" b="0" i="0" u="none" strike="noStrike" cap="none" normalizeH="0" dirty="0" smtClean="0">
              <a:ln>
                <a:noFill/>
              </a:ln>
              <a:solidFill>
                <a:schemeClr val="tx1"/>
              </a:solidFill>
              <a:effectLst/>
              <a:latin typeface="Times New Roman" pitchFamily="18" charset="0"/>
            </a:endParaRPr>
          </a:p>
        </p:txBody>
      </p:sp>
      <p:sp>
        <p:nvSpPr>
          <p:cNvPr id="19" name="직사각형 18"/>
          <p:cNvSpPr/>
          <p:nvPr/>
        </p:nvSpPr>
        <p:spPr bwMode="auto">
          <a:xfrm>
            <a:off x="5715000" y="3352800"/>
            <a:ext cx="1905000" cy="3048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l" rtl="0" fontAlgn="base" latinLnBrk="1">
              <a:spcBef>
                <a:spcPct val="0"/>
              </a:spcBef>
              <a:spcAft>
                <a:spcPct val="0"/>
              </a:spcAft>
              <a:defRPr kumimoji="1" sz="1200" kern="1200">
                <a:solidFill>
                  <a:schemeClr val="tx1"/>
                </a:solidFill>
                <a:latin typeface="Times New Roman" pitchFamily="18" charset="0"/>
                <a:ea typeface="굴림" charset="-127"/>
                <a:cs typeface="+mn-cs"/>
              </a:defRPr>
            </a:lvl1pPr>
            <a:lvl2pPr marL="457200" algn="l" rtl="0" fontAlgn="base" latinLnBrk="1">
              <a:spcBef>
                <a:spcPct val="0"/>
              </a:spcBef>
              <a:spcAft>
                <a:spcPct val="0"/>
              </a:spcAft>
              <a:defRPr kumimoji="1" sz="1200" kern="1200">
                <a:solidFill>
                  <a:schemeClr val="tx1"/>
                </a:solidFill>
                <a:latin typeface="Times New Roman" pitchFamily="18" charset="0"/>
                <a:ea typeface="굴림" charset="-127"/>
                <a:cs typeface="+mn-cs"/>
              </a:defRPr>
            </a:lvl2pPr>
            <a:lvl3pPr marL="914400" algn="l" rtl="0" fontAlgn="base" latinLnBrk="1">
              <a:spcBef>
                <a:spcPct val="0"/>
              </a:spcBef>
              <a:spcAft>
                <a:spcPct val="0"/>
              </a:spcAft>
              <a:defRPr kumimoji="1" sz="1200" kern="1200">
                <a:solidFill>
                  <a:schemeClr val="tx1"/>
                </a:solidFill>
                <a:latin typeface="Times New Roman" pitchFamily="18" charset="0"/>
                <a:ea typeface="굴림" charset="-127"/>
                <a:cs typeface="+mn-cs"/>
              </a:defRPr>
            </a:lvl3pPr>
            <a:lvl4pPr marL="1371600" algn="l" rtl="0" fontAlgn="base" latinLnBrk="1">
              <a:spcBef>
                <a:spcPct val="0"/>
              </a:spcBef>
              <a:spcAft>
                <a:spcPct val="0"/>
              </a:spcAft>
              <a:defRPr kumimoji="1" sz="1200" kern="1200">
                <a:solidFill>
                  <a:schemeClr val="tx1"/>
                </a:solidFill>
                <a:latin typeface="Times New Roman" pitchFamily="18" charset="0"/>
                <a:ea typeface="굴림" charset="-127"/>
                <a:cs typeface="+mn-cs"/>
              </a:defRPr>
            </a:lvl4pPr>
            <a:lvl5pPr marL="1828800" algn="l" rtl="0" fontAlgn="base" latinLnBrk="1">
              <a:spcBef>
                <a:spcPct val="0"/>
              </a:spcBef>
              <a:spcAft>
                <a:spcPct val="0"/>
              </a:spcAft>
              <a:defRPr kumimoji="1" sz="1200" kern="1200">
                <a:solidFill>
                  <a:schemeClr val="tx1"/>
                </a:solidFill>
                <a:latin typeface="Times New Roman" pitchFamily="18" charset="0"/>
                <a:ea typeface="굴림" charset="-127"/>
                <a:cs typeface="+mn-cs"/>
              </a:defRPr>
            </a:lvl5pPr>
            <a:lvl6pPr marL="2286000" algn="l" defTabSz="914400" rtl="0" eaLnBrk="1" latinLnBrk="1" hangingPunct="1">
              <a:defRPr kumimoji="1" sz="1200" kern="1200">
                <a:solidFill>
                  <a:schemeClr val="tx1"/>
                </a:solidFill>
                <a:latin typeface="Times New Roman" pitchFamily="18" charset="0"/>
                <a:ea typeface="굴림" charset="-127"/>
                <a:cs typeface="+mn-cs"/>
              </a:defRPr>
            </a:lvl6pPr>
            <a:lvl7pPr marL="2743200" algn="l" defTabSz="914400" rtl="0" eaLnBrk="1" latinLnBrk="1" hangingPunct="1">
              <a:defRPr kumimoji="1" sz="1200" kern="1200">
                <a:solidFill>
                  <a:schemeClr val="tx1"/>
                </a:solidFill>
                <a:latin typeface="Times New Roman" pitchFamily="18" charset="0"/>
                <a:ea typeface="굴림" charset="-127"/>
                <a:cs typeface="+mn-cs"/>
              </a:defRPr>
            </a:lvl7pPr>
            <a:lvl8pPr marL="3200400" algn="l" defTabSz="914400" rtl="0" eaLnBrk="1" latinLnBrk="1" hangingPunct="1">
              <a:defRPr kumimoji="1" sz="1200" kern="1200">
                <a:solidFill>
                  <a:schemeClr val="tx1"/>
                </a:solidFill>
                <a:latin typeface="Times New Roman" pitchFamily="18" charset="0"/>
                <a:ea typeface="굴림" charset="-127"/>
                <a:cs typeface="+mn-cs"/>
              </a:defRPr>
            </a:lvl8pPr>
            <a:lvl9pPr marL="3657600" algn="l" defTabSz="914400" rtl="0" eaLnBrk="1" latinLnBrk="1" hangingPunct="1">
              <a:defRPr kumimoji="1" sz="1200" kern="1200">
                <a:solidFill>
                  <a:schemeClr val="tx1"/>
                </a:solidFill>
                <a:latin typeface="Times New Roman" pitchFamily="18" charset="0"/>
                <a:ea typeface="굴림" charset="-127"/>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dirty="0" smtClean="0">
                <a:ln>
                  <a:noFill/>
                </a:ln>
                <a:solidFill>
                  <a:schemeClr val="tx1"/>
                </a:solidFill>
                <a:effectLst/>
                <a:latin typeface="Times New Roman" pitchFamily="18" charset="0"/>
              </a:rPr>
              <a:t> Data </a:t>
            </a:r>
            <a:r>
              <a:rPr kumimoji="0" lang="en-US" altLang="ko-KR" baseline="0" dirty="0" smtClean="0"/>
              <a:t>recovery by PD</a:t>
            </a:r>
            <a:endParaRPr kumimoji="0" lang="ko-KR" altLang="en-US" sz="1200" b="0" i="0" u="none" strike="noStrike" cap="none" normalizeH="0" baseline="0" dirty="0" smtClean="0">
              <a:ln>
                <a:noFill/>
              </a:ln>
              <a:solidFill>
                <a:schemeClr val="tx1"/>
              </a:solidFill>
              <a:effectLst/>
              <a:latin typeface="Times New Roman" pitchFamily="18" charset="0"/>
            </a:endParaRPr>
          </a:p>
        </p:txBody>
      </p:sp>
      <p:sp>
        <p:nvSpPr>
          <p:cNvPr id="13" name="Rectangle 5"/>
          <p:cNvSpPr>
            <a:spLocks noChangeArrowheads="1"/>
          </p:cNvSpPr>
          <p:nvPr/>
        </p:nvSpPr>
        <p:spPr bwMode="auto">
          <a:xfrm>
            <a:off x="0" y="609600"/>
            <a:ext cx="9144000" cy="584775"/>
          </a:xfrm>
          <a:prstGeom prst="rect">
            <a:avLst/>
          </a:prstGeom>
          <a:noFill/>
          <a:ln w="9525">
            <a:noFill/>
            <a:miter lim="800000"/>
            <a:headEnd/>
            <a:tailEnd/>
          </a:ln>
        </p:spPr>
        <p:txBody>
          <a:bodyPr wrap="square">
            <a:spAutoFit/>
          </a:bodyPr>
          <a:lstStyle>
            <a:defPPr>
              <a:defRPr lang="en-US"/>
            </a:defPPr>
            <a:lvl1pPr algn="l" rtl="0" fontAlgn="base" latinLnBrk="1">
              <a:spcBef>
                <a:spcPct val="0"/>
              </a:spcBef>
              <a:spcAft>
                <a:spcPct val="0"/>
              </a:spcAft>
              <a:defRPr kumimoji="1" sz="1200" kern="1200">
                <a:solidFill>
                  <a:schemeClr val="tx1"/>
                </a:solidFill>
                <a:latin typeface="Times New Roman" pitchFamily="18" charset="0"/>
                <a:ea typeface="굴림" charset="-127"/>
                <a:cs typeface="+mn-cs"/>
              </a:defRPr>
            </a:lvl1pPr>
            <a:lvl2pPr marL="457200" algn="l" rtl="0" fontAlgn="base" latinLnBrk="1">
              <a:spcBef>
                <a:spcPct val="0"/>
              </a:spcBef>
              <a:spcAft>
                <a:spcPct val="0"/>
              </a:spcAft>
              <a:defRPr kumimoji="1" sz="1200" kern="1200">
                <a:solidFill>
                  <a:schemeClr val="tx1"/>
                </a:solidFill>
                <a:latin typeface="Times New Roman" pitchFamily="18" charset="0"/>
                <a:ea typeface="굴림" charset="-127"/>
                <a:cs typeface="+mn-cs"/>
              </a:defRPr>
            </a:lvl2pPr>
            <a:lvl3pPr marL="914400" algn="l" rtl="0" fontAlgn="base" latinLnBrk="1">
              <a:spcBef>
                <a:spcPct val="0"/>
              </a:spcBef>
              <a:spcAft>
                <a:spcPct val="0"/>
              </a:spcAft>
              <a:defRPr kumimoji="1" sz="1200" kern="1200">
                <a:solidFill>
                  <a:schemeClr val="tx1"/>
                </a:solidFill>
                <a:latin typeface="Times New Roman" pitchFamily="18" charset="0"/>
                <a:ea typeface="굴림" charset="-127"/>
                <a:cs typeface="+mn-cs"/>
              </a:defRPr>
            </a:lvl3pPr>
            <a:lvl4pPr marL="1371600" algn="l" rtl="0" fontAlgn="base" latinLnBrk="1">
              <a:spcBef>
                <a:spcPct val="0"/>
              </a:spcBef>
              <a:spcAft>
                <a:spcPct val="0"/>
              </a:spcAft>
              <a:defRPr kumimoji="1" sz="1200" kern="1200">
                <a:solidFill>
                  <a:schemeClr val="tx1"/>
                </a:solidFill>
                <a:latin typeface="Times New Roman" pitchFamily="18" charset="0"/>
                <a:ea typeface="굴림" charset="-127"/>
                <a:cs typeface="+mn-cs"/>
              </a:defRPr>
            </a:lvl4pPr>
            <a:lvl5pPr marL="1828800" algn="l" rtl="0" fontAlgn="base" latinLnBrk="1">
              <a:spcBef>
                <a:spcPct val="0"/>
              </a:spcBef>
              <a:spcAft>
                <a:spcPct val="0"/>
              </a:spcAft>
              <a:defRPr kumimoji="1" sz="1200" kern="1200">
                <a:solidFill>
                  <a:schemeClr val="tx1"/>
                </a:solidFill>
                <a:latin typeface="Times New Roman" pitchFamily="18" charset="0"/>
                <a:ea typeface="굴림" charset="-127"/>
                <a:cs typeface="+mn-cs"/>
              </a:defRPr>
            </a:lvl5pPr>
            <a:lvl6pPr marL="2286000" algn="l" defTabSz="914400" rtl="0" eaLnBrk="1" latinLnBrk="1" hangingPunct="1">
              <a:defRPr kumimoji="1" sz="1200" kern="1200">
                <a:solidFill>
                  <a:schemeClr val="tx1"/>
                </a:solidFill>
                <a:latin typeface="Times New Roman" pitchFamily="18" charset="0"/>
                <a:ea typeface="굴림" charset="-127"/>
                <a:cs typeface="+mn-cs"/>
              </a:defRPr>
            </a:lvl6pPr>
            <a:lvl7pPr marL="2743200" algn="l" defTabSz="914400" rtl="0" eaLnBrk="1" latinLnBrk="1" hangingPunct="1">
              <a:defRPr kumimoji="1" sz="1200" kern="1200">
                <a:solidFill>
                  <a:schemeClr val="tx1"/>
                </a:solidFill>
                <a:latin typeface="Times New Roman" pitchFamily="18" charset="0"/>
                <a:ea typeface="굴림" charset="-127"/>
                <a:cs typeface="+mn-cs"/>
              </a:defRPr>
            </a:lvl7pPr>
            <a:lvl8pPr marL="3200400" algn="l" defTabSz="914400" rtl="0" eaLnBrk="1" latinLnBrk="1" hangingPunct="1">
              <a:defRPr kumimoji="1" sz="1200" kern="1200">
                <a:solidFill>
                  <a:schemeClr val="tx1"/>
                </a:solidFill>
                <a:latin typeface="Times New Roman" pitchFamily="18" charset="0"/>
                <a:ea typeface="굴림" charset="-127"/>
                <a:cs typeface="+mn-cs"/>
              </a:defRPr>
            </a:lvl8pPr>
            <a:lvl9pPr marL="3657600" algn="l" defTabSz="914400" rtl="0" eaLnBrk="1" latinLnBrk="1" hangingPunct="1">
              <a:defRPr kumimoji="1" sz="1200" kern="1200">
                <a:solidFill>
                  <a:schemeClr val="tx1"/>
                </a:solidFill>
                <a:latin typeface="Times New Roman" pitchFamily="18" charset="0"/>
                <a:ea typeface="굴림" charset="-127"/>
                <a:cs typeface="+mn-cs"/>
              </a:defRPr>
            </a:lvl9pPr>
          </a:lstStyle>
          <a:p>
            <a:pPr marL="342900" indent="-342900" algn="ctr">
              <a:spcBef>
                <a:spcPct val="20000"/>
              </a:spcBef>
              <a:defRPr/>
            </a:pPr>
            <a:r>
              <a:rPr lang="en-US" altLang="ko-KR" sz="3200" b="1" dirty="0" smtClean="0">
                <a:solidFill>
                  <a:srgbClr val="000000"/>
                </a:solidFill>
                <a:cs typeface="Times New Roman" pitchFamily="18" charset="0"/>
              </a:rPr>
              <a:t>Smart Device(LED flash) to receiver(PD) example</a:t>
            </a:r>
            <a:endParaRPr kumimoji="0" lang="en-US" altLang="ko-KR" sz="2800" b="1" dirty="0">
              <a:solidFill>
                <a:srgbClr val="000000"/>
              </a:solidFill>
              <a:cs typeface="Times New Roman" pitchFamily="18" charset="0"/>
            </a:endParaRPr>
          </a:p>
        </p:txBody>
      </p:sp>
      <p:sp>
        <p:nvSpPr>
          <p:cNvPr id="12" name="Rectangle 4"/>
          <p:cNvSpPr>
            <a:spLocks noGrp="1" noChangeArrowheads="1"/>
          </p:cNvSpPr>
          <p:nvPr>
            <p:ph type="dt" sz="quarter" idx="12"/>
          </p:nvPr>
        </p:nvSpPr>
        <p:spPr bwMode="auto">
          <a:xfrm>
            <a:off x="685800" y="350838"/>
            <a:ext cx="1600200" cy="431800"/>
          </a:xfrm>
          <a:noFill/>
          <a:ln>
            <a:miter lim="800000"/>
            <a:headEnd/>
            <a:tailEnd/>
          </a:ln>
        </p:spPr>
        <p:txBody>
          <a:bodyPr vert="horz" wrap="square" lIns="91440" tIns="45720" rIns="91440" bIns="45720" numCol="1" anchor="t" anchorCtr="0" compatLnSpc="1">
            <a:prstTxWarp prst="textNoShape">
              <a:avLst/>
            </a:prstTxWarp>
          </a:bodyPr>
          <a:lstStyle/>
          <a:p>
            <a:r>
              <a:rPr lang="en-US" altLang="ko-KR" sz="1400" b="1" dirty="0" smtClean="0">
                <a:ea typeface="굴림" charset="-127"/>
              </a:rPr>
              <a:t>Sept 2013</a:t>
            </a:r>
          </a:p>
          <a:p>
            <a:endParaRPr lang="en-US" altLang="ko-KR" sz="1400" b="1" dirty="0" smtClean="0">
              <a:ea typeface="굴림" charset="-127"/>
            </a:endParaRPr>
          </a:p>
        </p:txBody>
      </p:sp>
      <p:grpSp>
        <p:nvGrpSpPr>
          <p:cNvPr id="18" name="그룹 14"/>
          <p:cNvGrpSpPr>
            <a:grpSpLocks/>
          </p:cNvGrpSpPr>
          <p:nvPr/>
        </p:nvGrpSpPr>
        <p:grpSpPr bwMode="auto">
          <a:xfrm>
            <a:off x="5314950" y="231775"/>
            <a:ext cx="3429000" cy="307777"/>
            <a:chOff x="6088040" y="296840"/>
            <a:chExt cx="3429000" cy="307579"/>
          </a:xfrm>
        </p:grpSpPr>
        <p:sp>
          <p:nvSpPr>
            <p:cNvPr id="20" name="직사각형 15"/>
            <p:cNvSpPr>
              <a:spLocks noChangeArrowheads="1"/>
            </p:cNvSpPr>
            <p:nvPr/>
          </p:nvSpPr>
          <p:spPr bwMode="auto">
            <a:xfrm>
              <a:off x="6270008" y="353704"/>
              <a:ext cx="2362200" cy="228600"/>
            </a:xfrm>
            <a:prstGeom prst="rect">
              <a:avLst/>
            </a:prstGeom>
            <a:solidFill>
              <a:schemeClr val="bg1"/>
            </a:solidFill>
            <a:ln w="12700" algn="ctr">
              <a:solidFill>
                <a:schemeClr val="bg1"/>
              </a:solidFill>
              <a:round/>
              <a:headEnd type="none" w="sm" len="sm"/>
              <a:tailEnd type="none" w="sm" len="sm"/>
            </a:ln>
          </p:spPr>
          <p:txBody>
            <a:bodyPr/>
            <a:lstStyle/>
            <a:p>
              <a:pPr eaLnBrk="0" latinLnBrk="0" hangingPunct="0"/>
              <a:endParaRPr kumimoji="0" lang="ko-KR" altLang="en-US"/>
            </a:p>
          </p:txBody>
        </p:sp>
        <p:sp>
          <p:nvSpPr>
            <p:cNvPr id="21" name="TextBox 20"/>
            <p:cNvSpPr txBox="1"/>
            <p:nvPr/>
          </p:nvSpPr>
          <p:spPr>
            <a:xfrm>
              <a:off x="6088040" y="296840"/>
              <a:ext cx="3429000" cy="307579"/>
            </a:xfrm>
            <a:prstGeom prst="rect">
              <a:avLst/>
            </a:prstGeom>
            <a:noFill/>
          </p:spPr>
          <p:txBody>
            <a:bodyPr>
              <a:spAutoFit/>
            </a:bodyPr>
            <a:lstStyle/>
            <a:p>
              <a:pPr>
                <a:defRPr/>
              </a:pPr>
              <a:r>
                <a:rPr lang="en-US" altLang="ko-KR" sz="1400" b="1" dirty="0" smtClean="0">
                  <a:latin typeface="+mj-lt"/>
                </a:rPr>
                <a:t>Doc: IEEE </a:t>
              </a:r>
              <a:r>
                <a:rPr lang="en-US" altLang="ko-KR" sz="1400" b="1" dirty="0" smtClean="0">
                  <a:solidFill>
                    <a:srgbClr val="FF0000"/>
                  </a:solidFill>
                  <a:latin typeface="+mj-lt"/>
                </a:rPr>
                <a:t>802.15-13-0532-00-0led</a:t>
              </a:r>
              <a:endParaRPr lang="ko-KR" altLang="en-US" sz="1400" b="1" dirty="0">
                <a:solidFill>
                  <a:srgbClr val="FF0000"/>
                </a:solidFill>
                <a:latin typeface="+mj-lt"/>
              </a:endParaRPr>
            </a:p>
          </p:txBody>
        </p:sp>
      </p:gr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슬라이드 번호 개체 틀 1"/>
          <p:cNvSpPr>
            <a:spLocks noGrp="1"/>
          </p:cNvSpPr>
          <p:nvPr>
            <p:ph type="sldNum" sz="quarter" idx="10"/>
          </p:nvPr>
        </p:nvSpPr>
        <p:spPr>
          <a:xfrm>
            <a:off x="1676400" y="6475413"/>
            <a:ext cx="3124200" cy="184150"/>
          </a:xfrm>
          <a:noFill/>
        </p:spPr>
        <p:txBody>
          <a:bodyPr/>
          <a:lstStyle/>
          <a:p>
            <a:r>
              <a:rPr lang="en-US" altLang="ko-KR" dirty="0" smtClean="0">
                <a:ea typeface="굴림" pitchFamily="34" charset="-127"/>
              </a:rPr>
              <a:t>Slide </a:t>
            </a:r>
            <a:fld id="{C3714D5F-8193-4114-AE1D-CA0819F18866}" type="slidenum">
              <a:rPr lang="en-US" altLang="ko-KR" smtClean="0">
                <a:ea typeface="굴림" pitchFamily="34" charset="-127"/>
              </a:rPr>
              <a:pPr/>
              <a:t>5</a:t>
            </a:fld>
            <a:endParaRPr lang="en-US" altLang="ko-KR" dirty="0" smtClean="0">
              <a:ea typeface="굴림" pitchFamily="34" charset="-127"/>
            </a:endParaRPr>
          </a:p>
        </p:txBody>
      </p:sp>
      <p:sp>
        <p:nvSpPr>
          <p:cNvPr id="24581" name="직사각형 11"/>
          <p:cNvSpPr>
            <a:spLocks noChangeArrowheads="1"/>
          </p:cNvSpPr>
          <p:nvPr/>
        </p:nvSpPr>
        <p:spPr bwMode="auto">
          <a:xfrm>
            <a:off x="736600" y="5257800"/>
            <a:ext cx="7797800" cy="978729"/>
          </a:xfrm>
          <a:prstGeom prst="rect">
            <a:avLst/>
          </a:prstGeom>
          <a:noFill/>
          <a:ln w="9525">
            <a:solidFill>
              <a:srgbClr val="FF0000"/>
            </a:solidFill>
            <a:miter lim="800000"/>
            <a:headEnd/>
            <a:tailEnd/>
          </a:ln>
        </p:spPr>
        <p:txBody>
          <a:bodyPr>
            <a:spAutoFit/>
          </a:bodyPr>
          <a:lstStyle/>
          <a:p>
            <a:pPr marL="342900" indent="-342900" latinLnBrk="0">
              <a:spcBef>
                <a:spcPct val="20000"/>
              </a:spcBef>
              <a:buFontTx/>
              <a:buChar char="•"/>
              <a:defRPr/>
            </a:pPr>
            <a:r>
              <a:rPr kumimoji="0" lang="en-US" altLang="ko-KR" sz="1800" kern="0" dirty="0" err="1" smtClean="0"/>
              <a:t>Tx</a:t>
            </a:r>
            <a:r>
              <a:rPr kumimoji="0" lang="en-US" altLang="ko-KR" sz="1800" kern="0" dirty="0" smtClean="0"/>
              <a:t> module: LED light</a:t>
            </a:r>
            <a:br>
              <a:rPr kumimoji="0" lang="en-US" altLang="ko-KR" sz="1800" kern="0" dirty="0" smtClean="0"/>
            </a:br>
            <a:r>
              <a:rPr kumimoji="0" lang="en-US" altLang="ko-KR" sz="1800" kern="0" dirty="0" smtClean="0"/>
              <a:t> </a:t>
            </a:r>
          </a:p>
          <a:p>
            <a:pPr marL="342900" indent="-342900" latinLnBrk="0">
              <a:spcBef>
                <a:spcPct val="20000"/>
              </a:spcBef>
              <a:buFontTx/>
              <a:buChar char="•"/>
              <a:defRPr/>
            </a:pPr>
            <a:r>
              <a:rPr kumimoji="0" lang="en-US" altLang="ko-KR" sz="1800" kern="0" dirty="0" smtClean="0"/>
              <a:t>Rx module: Smart device Camera</a:t>
            </a:r>
            <a:endParaRPr kumimoji="0" lang="en-US" altLang="ko-KR" sz="1800" kern="0" dirty="0"/>
          </a:p>
        </p:txBody>
      </p:sp>
      <p:sp>
        <p:nvSpPr>
          <p:cNvPr id="24582" name="Rectangle 5"/>
          <p:cNvSpPr>
            <a:spLocks noChangeArrowheads="1"/>
          </p:cNvSpPr>
          <p:nvPr/>
        </p:nvSpPr>
        <p:spPr bwMode="auto">
          <a:xfrm>
            <a:off x="381001" y="620233"/>
            <a:ext cx="8534400" cy="584775"/>
          </a:xfrm>
          <a:prstGeom prst="rect">
            <a:avLst/>
          </a:prstGeom>
          <a:noFill/>
          <a:ln w="9525">
            <a:noFill/>
            <a:miter lim="800000"/>
            <a:headEnd/>
            <a:tailEnd/>
          </a:ln>
        </p:spPr>
        <p:txBody>
          <a:bodyPr wrap="square">
            <a:spAutoFit/>
          </a:bodyPr>
          <a:lstStyle/>
          <a:p>
            <a:pPr marL="342900" indent="-342900" algn="ctr" latinLnBrk="0">
              <a:spcBef>
                <a:spcPct val="20000"/>
              </a:spcBef>
            </a:pPr>
            <a:r>
              <a:rPr kumimoji="0" lang="en-US" altLang="ko-KR" sz="3200" b="1" dirty="0" smtClean="0">
                <a:solidFill>
                  <a:srgbClr val="000000"/>
                </a:solidFill>
                <a:cs typeface="Times New Roman" pitchFamily="18" charset="0"/>
              </a:rPr>
              <a:t>LED light to Smart Device(Camera) example</a:t>
            </a:r>
            <a:endParaRPr kumimoji="0" lang="en-US" altLang="ko-KR" sz="3200" b="1" dirty="0">
              <a:solidFill>
                <a:srgbClr val="000000"/>
              </a:solidFill>
              <a:cs typeface="Times New Roman" pitchFamily="18" charset="0"/>
            </a:endParaRPr>
          </a:p>
        </p:txBody>
      </p:sp>
      <p:grpSp>
        <p:nvGrpSpPr>
          <p:cNvPr id="91" name="그룹 90"/>
          <p:cNvGrpSpPr/>
          <p:nvPr/>
        </p:nvGrpSpPr>
        <p:grpSpPr>
          <a:xfrm>
            <a:off x="3533154" y="1752600"/>
            <a:ext cx="2181846" cy="2174168"/>
            <a:chOff x="1399554" y="2016291"/>
            <a:chExt cx="2181846" cy="2174168"/>
          </a:xfrm>
        </p:grpSpPr>
        <p:pic>
          <p:nvPicPr>
            <p:cNvPr id="24602" name="Picture 23" descr="C:\Documents and Settings\준상\바탕 화면\기고문작업 130713\2221.png"/>
            <p:cNvPicPr>
              <a:picLocks noChangeAspect="1" noChangeArrowheads="1"/>
            </p:cNvPicPr>
            <p:nvPr/>
          </p:nvPicPr>
          <p:blipFill>
            <a:blip r:embed="rId2" cstate="print"/>
            <a:srcRect l="31525" t="2765" r="22682" b="78622"/>
            <a:stretch>
              <a:fillRect/>
            </a:stretch>
          </p:blipFill>
          <p:spPr bwMode="auto">
            <a:xfrm>
              <a:off x="1399554" y="2016291"/>
              <a:ext cx="2181846" cy="998942"/>
            </a:xfrm>
            <a:prstGeom prst="rect">
              <a:avLst/>
            </a:prstGeom>
            <a:noFill/>
            <a:ln w="9525">
              <a:noFill/>
              <a:miter lim="800000"/>
              <a:headEnd/>
              <a:tailEnd/>
            </a:ln>
          </p:spPr>
        </p:pic>
        <p:pic>
          <p:nvPicPr>
            <p:cNvPr id="24603" name="Picture 3" descr="C:\Documents and Settings\LEE MIN WOO\바탕 화면\44413.png"/>
            <p:cNvPicPr>
              <a:picLocks noChangeAspect="1" noChangeArrowheads="1"/>
            </p:cNvPicPr>
            <p:nvPr/>
          </p:nvPicPr>
          <p:blipFill>
            <a:blip r:embed="rId3" cstate="print"/>
            <a:srcRect/>
            <a:stretch>
              <a:fillRect/>
            </a:stretch>
          </p:blipFill>
          <p:spPr bwMode="auto">
            <a:xfrm rot="18426358" flipH="1">
              <a:off x="2107145" y="2266407"/>
              <a:ext cx="285981" cy="214490"/>
            </a:xfrm>
            <a:prstGeom prst="rect">
              <a:avLst/>
            </a:prstGeom>
            <a:noFill/>
            <a:ln w="9525">
              <a:noFill/>
              <a:miter lim="800000"/>
              <a:headEnd/>
              <a:tailEnd/>
            </a:ln>
          </p:spPr>
        </p:pic>
        <p:pic>
          <p:nvPicPr>
            <p:cNvPr id="24604" name="Picture 3" descr="C:\Documents and Settings\LEE MIN WOO\바탕 화면\44413.png"/>
            <p:cNvPicPr>
              <a:picLocks noChangeAspect="1" noChangeArrowheads="1"/>
            </p:cNvPicPr>
            <p:nvPr/>
          </p:nvPicPr>
          <p:blipFill>
            <a:blip r:embed="rId3" cstate="print"/>
            <a:srcRect/>
            <a:stretch>
              <a:fillRect/>
            </a:stretch>
          </p:blipFill>
          <p:spPr bwMode="auto">
            <a:xfrm rot="18426358" flipH="1">
              <a:off x="1776210" y="2668149"/>
              <a:ext cx="285981" cy="214490"/>
            </a:xfrm>
            <a:prstGeom prst="rect">
              <a:avLst/>
            </a:prstGeom>
            <a:noFill/>
            <a:ln w="9525">
              <a:noFill/>
              <a:miter lim="800000"/>
              <a:headEnd/>
              <a:tailEnd/>
            </a:ln>
          </p:spPr>
        </p:pic>
        <p:pic>
          <p:nvPicPr>
            <p:cNvPr id="24605" name="Picture 3" descr="C:\Documents and Settings\LEE MIN WOO\바탕 화면\44413.png"/>
            <p:cNvPicPr>
              <a:picLocks noChangeAspect="1" noChangeArrowheads="1"/>
            </p:cNvPicPr>
            <p:nvPr/>
          </p:nvPicPr>
          <p:blipFill>
            <a:blip r:embed="rId3" cstate="print"/>
            <a:srcRect/>
            <a:stretch>
              <a:fillRect/>
            </a:stretch>
          </p:blipFill>
          <p:spPr bwMode="auto">
            <a:xfrm rot="18426358" flipH="1">
              <a:off x="2865418" y="2247573"/>
              <a:ext cx="285981" cy="214490"/>
            </a:xfrm>
            <a:prstGeom prst="rect">
              <a:avLst/>
            </a:prstGeom>
            <a:noFill/>
            <a:ln w="9525">
              <a:noFill/>
              <a:miter lim="800000"/>
              <a:headEnd/>
              <a:tailEnd/>
            </a:ln>
          </p:spPr>
        </p:pic>
        <p:pic>
          <p:nvPicPr>
            <p:cNvPr id="24606" name="Picture 3" descr="C:\Documents and Settings\LEE MIN WOO\바탕 화면\44413.png"/>
            <p:cNvPicPr>
              <a:picLocks noChangeAspect="1" noChangeArrowheads="1"/>
            </p:cNvPicPr>
            <p:nvPr/>
          </p:nvPicPr>
          <p:blipFill>
            <a:blip r:embed="rId3" cstate="print"/>
            <a:srcRect/>
            <a:stretch>
              <a:fillRect/>
            </a:stretch>
          </p:blipFill>
          <p:spPr bwMode="auto">
            <a:xfrm rot="18426358" flipH="1">
              <a:off x="2545239" y="2660847"/>
              <a:ext cx="285981" cy="214490"/>
            </a:xfrm>
            <a:prstGeom prst="rect">
              <a:avLst/>
            </a:prstGeom>
            <a:noFill/>
            <a:ln w="9525">
              <a:noFill/>
              <a:miter lim="800000"/>
              <a:headEnd/>
              <a:tailEnd/>
            </a:ln>
          </p:spPr>
        </p:pic>
        <p:sp>
          <p:nvSpPr>
            <p:cNvPr id="30" name="사다리꼴 29"/>
            <p:cNvSpPr/>
            <p:nvPr/>
          </p:nvSpPr>
          <p:spPr bwMode="auto">
            <a:xfrm>
              <a:off x="2357129" y="2780188"/>
              <a:ext cx="662091" cy="1410271"/>
            </a:xfrm>
            <a:prstGeom prst="trapezoid">
              <a:avLst>
                <a:gd name="adj" fmla="val 36818"/>
              </a:avLst>
            </a:prstGeom>
            <a:gradFill>
              <a:gsLst>
                <a:gs pos="0">
                  <a:srgbClr val="FFFF00">
                    <a:alpha val="69000"/>
                  </a:srgbClr>
                </a:gs>
                <a:gs pos="52000">
                  <a:srgbClr val="FFFF00">
                    <a:alpha val="25000"/>
                  </a:srgbClr>
                </a:gs>
                <a:gs pos="100000">
                  <a:srgbClr val="FFFF00">
                    <a:alpha val="0"/>
                  </a:srgb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pPr algn="ctr">
                <a:defRPr/>
              </a:pPr>
              <a:endParaRPr lang="ko-KR" altLang="en-US"/>
            </a:p>
          </p:txBody>
        </p:sp>
        <p:sp>
          <p:nvSpPr>
            <p:cNvPr id="31" name="사다리꼴 30"/>
            <p:cNvSpPr/>
            <p:nvPr/>
          </p:nvSpPr>
          <p:spPr bwMode="auto">
            <a:xfrm>
              <a:off x="1925332" y="2368858"/>
              <a:ext cx="662091" cy="1410271"/>
            </a:xfrm>
            <a:prstGeom prst="trapezoid">
              <a:avLst>
                <a:gd name="adj" fmla="val 36818"/>
              </a:avLst>
            </a:prstGeom>
            <a:gradFill>
              <a:gsLst>
                <a:gs pos="0">
                  <a:srgbClr val="FFFF00">
                    <a:alpha val="69000"/>
                  </a:srgbClr>
                </a:gs>
                <a:gs pos="52000">
                  <a:srgbClr val="FFFF00">
                    <a:alpha val="25000"/>
                  </a:srgbClr>
                </a:gs>
                <a:gs pos="100000">
                  <a:srgbClr val="FFFF00">
                    <a:alpha val="0"/>
                  </a:srgb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pPr algn="ctr">
                <a:defRPr/>
              </a:pPr>
              <a:endParaRPr lang="ko-KR" altLang="en-US"/>
            </a:p>
          </p:txBody>
        </p:sp>
        <p:sp>
          <p:nvSpPr>
            <p:cNvPr id="32" name="사다리꼴 31"/>
            <p:cNvSpPr/>
            <p:nvPr/>
          </p:nvSpPr>
          <p:spPr bwMode="auto">
            <a:xfrm>
              <a:off x="1599366" y="2780188"/>
              <a:ext cx="662091" cy="1410271"/>
            </a:xfrm>
            <a:prstGeom prst="trapezoid">
              <a:avLst>
                <a:gd name="adj" fmla="val 36818"/>
              </a:avLst>
            </a:prstGeom>
            <a:gradFill>
              <a:gsLst>
                <a:gs pos="0">
                  <a:srgbClr val="FFFF00">
                    <a:alpha val="69000"/>
                  </a:srgbClr>
                </a:gs>
                <a:gs pos="52000">
                  <a:srgbClr val="FFFF00">
                    <a:alpha val="25000"/>
                  </a:srgbClr>
                </a:gs>
                <a:gs pos="100000">
                  <a:srgbClr val="FFFF00">
                    <a:alpha val="0"/>
                  </a:srgb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pPr algn="ctr">
                <a:defRPr/>
              </a:pPr>
              <a:endParaRPr lang="ko-KR" altLang="en-US"/>
            </a:p>
          </p:txBody>
        </p:sp>
        <p:sp>
          <p:nvSpPr>
            <p:cNvPr id="29" name="사다리꼴 28"/>
            <p:cNvSpPr/>
            <p:nvPr/>
          </p:nvSpPr>
          <p:spPr bwMode="auto">
            <a:xfrm>
              <a:off x="2673780" y="2368857"/>
              <a:ext cx="662091" cy="1676097"/>
            </a:xfrm>
            <a:prstGeom prst="trapezoid">
              <a:avLst>
                <a:gd name="adj" fmla="val 36818"/>
              </a:avLst>
            </a:prstGeom>
            <a:gradFill>
              <a:gsLst>
                <a:gs pos="0">
                  <a:srgbClr val="FFFF00">
                    <a:alpha val="69000"/>
                  </a:srgbClr>
                </a:gs>
                <a:gs pos="52000">
                  <a:srgbClr val="FFFF00">
                    <a:alpha val="25000"/>
                  </a:srgbClr>
                </a:gs>
                <a:gs pos="100000">
                  <a:srgbClr val="FFFF00">
                    <a:alpha val="0"/>
                  </a:srgb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pPr algn="ctr">
                <a:defRPr/>
              </a:pPr>
              <a:endParaRPr lang="ko-KR" altLang="en-US"/>
            </a:p>
          </p:txBody>
        </p:sp>
        <p:grpSp>
          <p:nvGrpSpPr>
            <p:cNvPr id="4" name="그룹 139"/>
            <p:cNvGrpSpPr>
              <a:grpSpLocks/>
            </p:cNvGrpSpPr>
            <p:nvPr/>
          </p:nvGrpSpPr>
          <p:grpSpPr bwMode="auto">
            <a:xfrm rot="5400000">
              <a:off x="2286140" y="3174109"/>
              <a:ext cx="1393212" cy="143525"/>
              <a:chOff x="3696494" y="3338512"/>
              <a:chExt cx="1751013" cy="180975"/>
            </a:xfrm>
          </p:grpSpPr>
          <p:cxnSp>
            <p:nvCxnSpPr>
              <p:cNvPr id="132" name="꺾인 연결선 131"/>
              <p:cNvCxnSpPr/>
              <p:nvPr/>
            </p:nvCxnSpPr>
            <p:spPr bwMode="auto">
              <a:xfrm>
                <a:off x="3697165" y="3338519"/>
                <a:ext cx="216836" cy="180155"/>
              </a:xfrm>
              <a:prstGeom prst="bentConnector3">
                <a:avLst/>
              </a:prstGeom>
            </p:spPr>
            <p:style>
              <a:lnRef idx="1">
                <a:schemeClr val="dk1"/>
              </a:lnRef>
              <a:fillRef idx="0">
                <a:schemeClr val="dk1"/>
              </a:fillRef>
              <a:effectRef idx="0">
                <a:schemeClr val="dk1"/>
              </a:effectRef>
              <a:fontRef idx="minor">
                <a:schemeClr val="tx1"/>
              </a:fontRef>
            </p:style>
          </p:cxnSp>
          <p:cxnSp>
            <p:nvCxnSpPr>
              <p:cNvPr id="133" name="꺾인 연결선 132"/>
              <p:cNvCxnSpPr/>
              <p:nvPr/>
            </p:nvCxnSpPr>
            <p:spPr bwMode="auto">
              <a:xfrm flipV="1">
                <a:off x="3914002" y="3338520"/>
                <a:ext cx="226807" cy="180155"/>
              </a:xfrm>
              <a:prstGeom prst="bentConnector3">
                <a:avLst/>
              </a:prstGeom>
            </p:spPr>
            <p:style>
              <a:lnRef idx="1">
                <a:schemeClr val="dk1"/>
              </a:lnRef>
              <a:fillRef idx="0">
                <a:schemeClr val="dk1"/>
              </a:fillRef>
              <a:effectRef idx="0">
                <a:schemeClr val="dk1"/>
              </a:effectRef>
              <a:fontRef idx="minor">
                <a:schemeClr val="tx1"/>
              </a:fontRef>
            </p:style>
          </p:cxnSp>
          <p:cxnSp>
            <p:nvCxnSpPr>
              <p:cNvPr id="134" name="꺾인 연결선 133"/>
              <p:cNvCxnSpPr/>
              <p:nvPr/>
            </p:nvCxnSpPr>
            <p:spPr bwMode="auto">
              <a:xfrm>
                <a:off x="4138316" y="3338520"/>
                <a:ext cx="214345" cy="180155"/>
              </a:xfrm>
              <a:prstGeom prst="bentConnector3">
                <a:avLst/>
              </a:prstGeom>
            </p:spPr>
            <p:style>
              <a:lnRef idx="1">
                <a:schemeClr val="dk1"/>
              </a:lnRef>
              <a:fillRef idx="0">
                <a:schemeClr val="dk1"/>
              </a:fillRef>
              <a:effectRef idx="0">
                <a:schemeClr val="dk1"/>
              </a:effectRef>
              <a:fontRef idx="minor">
                <a:schemeClr val="tx1"/>
              </a:fontRef>
            </p:style>
          </p:cxnSp>
          <p:cxnSp>
            <p:nvCxnSpPr>
              <p:cNvPr id="135" name="꺾인 연결선 134"/>
              <p:cNvCxnSpPr/>
              <p:nvPr/>
            </p:nvCxnSpPr>
            <p:spPr bwMode="auto">
              <a:xfrm flipV="1">
                <a:off x="4352661" y="3338520"/>
                <a:ext cx="226807" cy="180155"/>
              </a:xfrm>
              <a:prstGeom prst="bentConnector3">
                <a:avLst/>
              </a:prstGeom>
            </p:spPr>
            <p:style>
              <a:lnRef idx="1">
                <a:schemeClr val="dk1"/>
              </a:lnRef>
              <a:fillRef idx="0">
                <a:schemeClr val="dk1"/>
              </a:fillRef>
              <a:effectRef idx="0">
                <a:schemeClr val="dk1"/>
              </a:effectRef>
              <a:fontRef idx="minor">
                <a:schemeClr val="tx1"/>
              </a:fontRef>
            </p:style>
          </p:cxnSp>
          <p:cxnSp>
            <p:nvCxnSpPr>
              <p:cNvPr id="136" name="꺾인 연결선 135"/>
              <p:cNvCxnSpPr/>
              <p:nvPr/>
            </p:nvCxnSpPr>
            <p:spPr bwMode="auto">
              <a:xfrm>
                <a:off x="4567006" y="3338520"/>
                <a:ext cx="216838" cy="180155"/>
              </a:xfrm>
              <a:prstGeom prst="bentConnector3">
                <a:avLst/>
              </a:prstGeom>
            </p:spPr>
            <p:style>
              <a:lnRef idx="1">
                <a:schemeClr val="dk1"/>
              </a:lnRef>
              <a:fillRef idx="0">
                <a:schemeClr val="dk1"/>
              </a:fillRef>
              <a:effectRef idx="0">
                <a:schemeClr val="dk1"/>
              </a:effectRef>
              <a:fontRef idx="minor">
                <a:schemeClr val="tx1"/>
              </a:fontRef>
            </p:style>
          </p:cxnSp>
          <p:cxnSp>
            <p:nvCxnSpPr>
              <p:cNvPr id="137" name="꺾인 연결선 136"/>
              <p:cNvCxnSpPr/>
              <p:nvPr/>
            </p:nvCxnSpPr>
            <p:spPr bwMode="auto">
              <a:xfrm flipV="1">
                <a:off x="4783843" y="3338520"/>
                <a:ext cx="224314" cy="180155"/>
              </a:xfrm>
              <a:prstGeom prst="bentConnector3">
                <a:avLst/>
              </a:prstGeom>
            </p:spPr>
            <p:style>
              <a:lnRef idx="1">
                <a:schemeClr val="dk1"/>
              </a:lnRef>
              <a:fillRef idx="0">
                <a:schemeClr val="dk1"/>
              </a:fillRef>
              <a:effectRef idx="0">
                <a:schemeClr val="dk1"/>
              </a:effectRef>
              <a:fontRef idx="minor">
                <a:schemeClr val="tx1"/>
              </a:fontRef>
            </p:style>
          </p:cxnSp>
          <p:cxnSp>
            <p:nvCxnSpPr>
              <p:cNvPr id="138" name="꺾인 연결선 137"/>
              <p:cNvCxnSpPr/>
              <p:nvPr/>
            </p:nvCxnSpPr>
            <p:spPr bwMode="auto">
              <a:xfrm>
                <a:off x="5008157" y="3338520"/>
                <a:ext cx="214345" cy="180155"/>
              </a:xfrm>
              <a:prstGeom prst="bentConnector3">
                <a:avLst/>
              </a:prstGeom>
            </p:spPr>
            <p:style>
              <a:lnRef idx="1">
                <a:schemeClr val="dk1"/>
              </a:lnRef>
              <a:fillRef idx="0">
                <a:schemeClr val="dk1"/>
              </a:fillRef>
              <a:effectRef idx="0">
                <a:schemeClr val="dk1"/>
              </a:effectRef>
              <a:fontRef idx="minor">
                <a:schemeClr val="tx1"/>
              </a:fontRef>
            </p:style>
          </p:cxnSp>
          <p:cxnSp>
            <p:nvCxnSpPr>
              <p:cNvPr id="139" name="꺾인 연결선 138"/>
              <p:cNvCxnSpPr/>
              <p:nvPr/>
            </p:nvCxnSpPr>
            <p:spPr bwMode="auto">
              <a:xfrm flipV="1">
                <a:off x="5222502" y="3338520"/>
                <a:ext cx="224314" cy="180155"/>
              </a:xfrm>
              <a:prstGeom prst="bentConnector3">
                <a:avLst/>
              </a:prstGeom>
            </p:spPr>
            <p:style>
              <a:lnRef idx="1">
                <a:schemeClr val="dk1"/>
              </a:lnRef>
              <a:fillRef idx="0">
                <a:schemeClr val="dk1"/>
              </a:fillRef>
              <a:effectRef idx="0">
                <a:schemeClr val="dk1"/>
              </a:effectRef>
              <a:fontRef idx="minor">
                <a:schemeClr val="tx1"/>
              </a:fontRef>
            </p:style>
          </p:cxnSp>
        </p:grpSp>
        <p:grpSp>
          <p:nvGrpSpPr>
            <p:cNvPr id="7" name="그룹 180"/>
            <p:cNvGrpSpPr>
              <a:grpSpLocks/>
            </p:cNvGrpSpPr>
            <p:nvPr/>
          </p:nvGrpSpPr>
          <p:grpSpPr bwMode="auto">
            <a:xfrm rot="5400000">
              <a:off x="2084799" y="3433637"/>
              <a:ext cx="1193878" cy="135205"/>
              <a:chOff x="3703530" y="3339069"/>
              <a:chExt cx="1718044" cy="180975"/>
            </a:xfrm>
          </p:grpSpPr>
          <p:grpSp>
            <p:nvGrpSpPr>
              <p:cNvPr id="8" name="그룹 166"/>
              <p:cNvGrpSpPr>
                <a:grpSpLocks/>
              </p:cNvGrpSpPr>
              <p:nvPr/>
            </p:nvGrpSpPr>
            <p:grpSpPr bwMode="auto">
              <a:xfrm>
                <a:off x="3703530" y="3339069"/>
                <a:ext cx="413870" cy="180975"/>
                <a:chOff x="-2747446" y="950619"/>
                <a:chExt cx="3356236" cy="916715"/>
              </a:xfrm>
            </p:grpSpPr>
            <p:grpSp>
              <p:nvGrpSpPr>
                <p:cNvPr id="9" name="그룹 174"/>
                <p:cNvGrpSpPr>
                  <a:grpSpLocks/>
                </p:cNvGrpSpPr>
                <p:nvPr/>
              </p:nvGrpSpPr>
              <p:grpSpPr bwMode="auto">
                <a:xfrm>
                  <a:off x="-2747446" y="950619"/>
                  <a:ext cx="1660697" cy="916715"/>
                  <a:chOff x="-2268542" y="3822938"/>
                  <a:chExt cx="1660697" cy="916715"/>
                </a:xfrm>
              </p:grpSpPr>
              <p:cxnSp>
                <p:nvCxnSpPr>
                  <p:cNvPr id="179" name="꺾인 연결선 178"/>
                  <p:cNvCxnSpPr/>
                  <p:nvPr/>
                </p:nvCxnSpPr>
                <p:spPr>
                  <a:xfrm>
                    <a:off x="-2263024" y="3820487"/>
                    <a:ext cx="925687" cy="914905"/>
                  </a:xfrm>
                  <a:prstGeom prst="bentConnector3">
                    <a:avLst/>
                  </a:prstGeom>
                </p:spPr>
                <p:style>
                  <a:lnRef idx="1">
                    <a:schemeClr val="dk1"/>
                  </a:lnRef>
                  <a:fillRef idx="0">
                    <a:schemeClr val="dk1"/>
                  </a:fillRef>
                  <a:effectRef idx="0">
                    <a:schemeClr val="dk1"/>
                  </a:effectRef>
                  <a:fontRef idx="minor">
                    <a:schemeClr val="tx1"/>
                  </a:fontRef>
                </p:style>
              </p:cxnSp>
              <p:cxnSp>
                <p:nvCxnSpPr>
                  <p:cNvPr id="180" name="꺾인 연결선 179"/>
                  <p:cNvCxnSpPr/>
                  <p:nvPr/>
                </p:nvCxnSpPr>
                <p:spPr>
                  <a:xfrm flipV="1">
                    <a:off x="-1337337" y="3820487"/>
                    <a:ext cx="740550" cy="914905"/>
                  </a:xfrm>
                  <a:prstGeom prst="bentConnector3">
                    <a:avLst/>
                  </a:prstGeom>
                </p:spPr>
                <p:style>
                  <a:lnRef idx="1">
                    <a:schemeClr val="dk1"/>
                  </a:lnRef>
                  <a:fillRef idx="0">
                    <a:schemeClr val="dk1"/>
                  </a:fillRef>
                  <a:effectRef idx="0">
                    <a:schemeClr val="dk1"/>
                  </a:effectRef>
                  <a:fontRef idx="minor">
                    <a:schemeClr val="tx1"/>
                  </a:fontRef>
                </p:style>
              </p:cxnSp>
            </p:grpSp>
            <p:grpSp>
              <p:nvGrpSpPr>
                <p:cNvPr id="10" name="그룹 175"/>
                <p:cNvGrpSpPr>
                  <a:grpSpLocks/>
                </p:cNvGrpSpPr>
                <p:nvPr/>
              </p:nvGrpSpPr>
              <p:grpSpPr bwMode="auto">
                <a:xfrm>
                  <a:off x="-1039038" y="950619"/>
                  <a:ext cx="1647828" cy="916715"/>
                  <a:chOff x="-2415550" y="3822938"/>
                  <a:chExt cx="1647828" cy="916715"/>
                </a:xfrm>
              </p:grpSpPr>
              <p:cxnSp>
                <p:nvCxnSpPr>
                  <p:cNvPr id="177" name="꺾인 연결선 176"/>
                  <p:cNvCxnSpPr/>
                  <p:nvPr/>
                </p:nvCxnSpPr>
                <p:spPr>
                  <a:xfrm>
                    <a:off x="-2405914" y="3820484"/>
                    <a:ext cx="763700" cy="914905"/>
                  </a:xfrm>
                  <a:prstGeom prst="bentConnector3">
                    <a:avLst/>
                  </a:prstGeom>
                </p:spPr>
                <p:style>
                  <a:lnRef idx="1">
                    <a:schemeClr val="dk1"/>
                  </a:lnRef>
                  <a:fillRef idx="0">
                    <a:schemeClr val="dk1"/>
                  </a:fillRef>
                  <a:effectRef idx="0">
                    <a:schemeClr val="dk1"/>
                  </a:effectRef>
                  <a:fontRef idx="minor">
                    <a:schemeClr val="tx1"/>
                  </a:fontRef>
                </p:style>
              </p:cxnSp>
              <p:cxnSp>
                <p:nvCxnSpPr>
                  <p:cNvPr id="178" name="꺾인 연결선 177"/>
                  <p:cNvCxnSpPr/>
                  <p:nvPr/>
                </p:nvCxnSpPr>
                <p:spPr>
                  <a:xfrm flipV="1">
                    <a:off x="-1642206" y="3820487"/>
                    <a:ext cx="879404" cy="914905"/>
                  </a:xfrm>
                  <a:prstGeom prst="bentConnector3">
                    <a:avLst/>
                  </a:prstGeom>
                </p:spPr>
                <p:style>
                  <a:lnRef idx="1">
                    <a:schemeClr val="dk1"/>
                  </a:lnRef>
                  <a:fillRef idx="0">
                    <a:schemeClr val="dk1"/>
                  </a:fillRef>
                  <a:effectRef idx="0">
                    <a:schemeClr val="dk1"/>
                  </a:effectRef>
                  <a:fontRef idx="minor">
                    <a:schemeClr val="tx1"/>
                  </a:fontRef>
                </p:style>
              </p:cxnSp>
            </p:grpSp>
          </p:grpSp>
          <p:grpSp>
            <p:nvGrpSpPr>
              <p:cNvPr id="11" name="그룹 167"/>
              <p:cNvGrpSpPr>
                <a:grpSpLocks/>
              </p:cNvGrpSpPr>
              <p:nvPr/>
            </p:nvGrpSpPr>
            <p:grpSpPr bwMode="auto">
              <a:xfrm>
                <a:off x="4121695" y="3339069"/>
                <a:ext cx="458787" cy="180975"/>
                <a:chOff x="-3033920" y="950619"/>
                <a:chExt cx="3720487" cy="916715"/>
              </a:xfrm>
            </p:grpSpPr>
            <p:grpSp>
              <p:nvGrpSpPr>
                <p:cNvPr id="12" name="그룹 168"/>
                <p:cNvGrpSpPr>
                  <a:grpSpLocks/>
                </p:cNvGrpSpPr>
                <p:nvPr/>
              </p:nvGrpSpPr>
              <p:grpSpPr bwMode="auto">
                <a:xfrm>
                  <a:off x="-3033920" y="950619"/>
                  <a:ext cx="1866677" cy="916715"/>
                  <a:chOff x="-2555016" y="3822938"/>
                  <a:chExt cx="1866677" cy="916715"/>
                </a:xfrm>
              </p:grpSpPr>
              <p:cxnSp>
                <p:nvCxnSpPr>
                  <p:cNvPr id="173" name="꺾인 연결선 172"/>
                  <p:cNvCxnSpPr/>
                  <p:nvPr/>
                </p:nvCxnSpPr>
                <p:spPr>
                  <a:xfrm>
                    <a:off x="-2538653" y="3820487"/>
                    <a:ext cx="902536" cy="914905"/>
                  </a:xfrm>
                  <a:prstGeom prst="bentConnector3">
                    <a:avLst/>
                  </a:prstGeom>
                </p:spPr>
                <p:style>
                  <a:lnRef idx="1">
                    <a:schemeClr val="dk1"/>
                  </a:lnRef>
                  <a:fillRef idx="0">
                    <a:schemeClr val="dk1"/>
                  </a:fillRef>
                  <a:effectRef idx="0">
                    <a:schemeClr val="dk1"/>
                  </a:effectRef>
                  <a:fontRef idx="minor">
                    <a:schemeClr val="tx1"/>
                  </a:fontRef>
                </p:style>
              </p:cxnSp>
              <p:cxnSp>
                <p:nvCxnSpPr>
                  <p:cNvPr id="174" name="꺾인 연결선 173"/>
                  <p:cNvCxnSpPr/>
                  <p:nvPr/>
                </p:nvCxnSpPr>
                <p:spPr>
                  <a:xfrm flipV="1">
                    <a:off x="-1636117" y="3820487"/>
                    <a:ext cx="948835" cy="914905"/>
                  </a:xfrm>
                  <a:prstGeom prst="bentConnector3">
                    <a:avLst/>
                  </a:prstGeom>
                </p:spPr>
                <p:style>
                  <a:lnRef idx="1">
                    <a:schemeClr val="dk1"/>
                  </a:lnRef>
                  <a:fillRef idx="0">
                    <a:schemeClr val="dk1"/>
                  </a:fillRef>
                  <a:effectRef idx="0">
                    <a:schemeClr val="dk1"/>
                  </a:effectRef>
                  <a:fontRef idx="minor">
                    <a:schemeClr val="tx1"/>
                  </a:fontRef>
                </p:style>
              </p:cxnSp>
            </p:grpSp>
            <p:grpSp>
              <p:nvGrpSpPr>
                <p:cNvPr id="13" name="그룹 169"/>
                <p:cNvGrpSpPr>
                  <a:grpSpLocks/>
                </p:cNvGrpSpPr>
                <p:nvPr/>
              </p:nvGrpSpPr>
              <p:grpSpPr bwMode="auto">
                <a:xfrm>
                  <a:off x="-1180110" y="950619"/>
                  <a:ext cx="1866677" cy="916715"/>
                  <a:chOff x="-2556622" y="3822938"/>
                  <a:chExt cx="1866677" cy="916715"/>
                </a:xfrm>
              </p:grpSpPr>
              <p:cxnSp>
                <p:nvCxnSpPr>
                  <p:cNvPr id="171" name="꺾인 연결선 170"/>
                  <p:cNvCxnSpPr/>
                  <p:nvPr/>
                </p:nvCxnSpPr>
                <p:spPr>
                  <a:xfrm>
                    <a:off x="-2542708" y="3820487"/>
                    <a:ext cx="902536" cy="914905"/>
                  </a:xfrm>
                  <a:prstGeom prst="bentConnector3">
                    <a:avLst/>
                  </a:prstGeom>
                </p:spPr>
                <p:style>
                  <a:lnRef idx="1">
                    <a:schemeClr val="dk1"/>
                  </a:lnRef>
                  <a:fillRef idx="0">
                    <a:schemeClr val="dk1"/>
                  </a:fillRef>
                  <a:effectRef idx="0">
                    <a:schemeClr val="dk1"/>
                  </a:effectRef>
                  <a:fontRef idx="minor">
                    <a:schemeClr val="tx1"/>
                  </a:fontRef>
                </p:style>
              </p:cxnSp>
              <p:cxnSp>
                <p:nvCxnSpPr>
                  <p:cNvPr id="172" name="꺾인 연결선 171"/>
                  <p:cNvCxnSpPr/>
                  <p:nvPr/>
                </p:nvCxnSpPr>
                <p:spPr>
                  <a:xfrm flipV="1">
                    <a:off x="-1640172" y="3820487"/>
                    <a:ext cx="948835" cy="914905"/>
                  </a:xfrm>
                  <a:prstGeom prst="bentConnector3">
                    <a:avLst/>
                  </a:prstGeom>
                </p:spPr>
                <p:style>
                  <a:lnRef idx="1">
                    <a:schemeClr val="dk1"/>
                  </a:lnRef>
                  <a:fillRef idx="0">
                    <a:schemeClr val="dk1"/>
                  </a:fillRef>
                  <a:effectRef idx="0">
                    <a:schemeClr val="dk1"/>
                  </a:effectRef>
                  <a:fontRef idx="minor">
                    <a:schemeClr val="tx1"/>
                  </a:fontRef>
                </p:style>
              </p:cxnSp>
            </p:grpSp>
          </p:grpSp>
          <p:grpSp>
            <p:nvGrpSpPr>
              <p:cNvPr id="14" name="그룹 152"/>
              <p:cNvGrpSpPr>
                <a:grpSpLocks/>
              </p:cNvGrpSpPr>
              <p:nvPr/>
            </p:nvGrpSpPr>
            <p:grpSpPr bwMode="auto">
              <a:xfrm>
                <a:off x="4559952" y="3339069"/>
                <a:ext cx="424423" cy="180975"/>
                <a:chOff x="-3038194" y="950619"/>
                <a:chExt cx="3441816" cy="916715"/>
              </a:xfrm>
            </p:grpSpPr>
            <p:grpSp>
              <p:nvGrpSpPr>
                <p:cNvPr id="15" name="그룹 160"/>
                <p:cNvGrpSpPr>
                  <a:grpSpLocks/>
                </p:cNvGrpSpPr>
                <p:nvPr/>
              </p:nvGrpSpPr>
              <p:grpSpPr bwMode="auto">
                <a:xfrm>
                  <a:off x="-3038194" y="950619"/>
                  <a:ext cx="1660707" cy="916715"/>
                  <a:chOff x="-2559290" y="3822938"/>
                  <a:chExt cx="1660707" cy="916715"/>
                </a:xfrm>
              </p:grpSpPr>
              <p:cxnSp>
                <p:nvCxnSpPr>
                  <p:cNvPr id="165" name="꺾인 연결선 164"/>
                  <p:cNvCxnSpPr/>
                  <p:nvPr/>
                </p:nvCxnSpPr>
                <p:spPr>
                  <a:xfrm>
                    <a:off x="-2556192" y="3820480"/>
                    <a:ext cx="948842" cy="914905"/>
                  </a:xfrm>
                  <a:prstGeom prst="bentConnector3">
                    <a:avLst/>
                  </a:prstGeom>
                </p:spPr>
                <p:style>
                  <a:lnRef idx="1">
                    <a:schemeClr val="dk1"/>
                  </a:lnRef>
                  <a:fillRef idx="0">
                    <a:schemeClr val="dk1"/>
                  </a:fillRef>
                  <a:effectRef idx="0">
                    <a:schemeClr val="dk1"/>
                  </a:effectRef>
                  <a:fontRef idx="minor">
                    <a:schemeClr val="tx1"/>
                  </a:fontRef>
                </p:style>
              </p:cxnSp>
              <p:cxnSp>
                <p:nvCxnSpPr>
                  <p:cNvPr id="166" name="꺾인 연결선 165"/>
                  <p:cNvCxnSpPr/>
                  <p:nvPr/>
                </p:nvCxnSpPr>
                <p:spPr>
                  <a:xfrm flipV="1">
                    <a:off x="-1607350" y="3820480"/>
                    <a:ext cx="717404" cy="914905"/>
                  </a:xfrm>
                  <a:prstGeom prst="bentConnector3">
                    <a:avLst/>
                  </a:prstGeom>
                </p:spPr>
                <p:style>
                  <a:lnRef idx="1">
                    <a:schemeClr val="dk1"/>
                  </a:lnRef>
                  <a:fillRef idx="0">
                    <a:schemeClr val="dk1"/>
                  </a:fillRef>
                  <a:effectRef idx="0">
                    <a:schemeClr val="dk1"/>
                  </a:effectRef>
                  <a:fontRef idx="minor">
                    <a:schemeClr val="tx1"/>
                  </a:fontRef>
                </p:style>
              </p:cxnSp>
            </p:grpSp>
            <p:grpSp>
              <p:nvGrpSpPr>
                <p:cNvPr id="16" name="그룹 161"/>
                <p:cNvGrpSpPr>
                  <a:grpSpLocks/>
                </p:cNvGrpSpPr>
                <p:nvPr/>
              </p:nvGrpSpPr>
              <p:grpSpPr bwMode="auto">
                <a:xfrm>
                  <a:off x="-1257084" y="950619"/>
                  <a:ext cx="1660706" cy="916715"/>
                  <a:chOff x="-2633596" y="3822938"/>
                  <a:chExt cx="1660706" cy="916715"/>
                </a:xfrm>
              </p:grpSpPr>
              <p:cxnSp>
                <p:nvCxnSpPr>
                  <p:cNvPr id="163" name="꺾인 연결선 162"/>
                  <p:cNvCxnSpPr/>
                  <p:nvPr/>
                </p:nvCxnSpPr>
                <p:spPr>
                  <a:xfrm>
                    <a:off x="-2629645" y="3820484"/>
                    <a:ext cx="786838" cy="914905"/>
                  </a:xfrm>
                  <a:prstGeom prst="bentConnector3">
                    <a:avLst/>
                  </a:prstGeom>
                </p:spPr>
                <p:style>
                  <a:lnRef idx="1">
                    <a:schemeClr val="dk1"/>
                  </a:lnRef>
                  <a:fillRef idx="0">
                    <a:schemeClr val="dk1"/>
                  </a:fillRef>
                  <a:effectRef idx="0">
                    <a:schemeClr val="dk1"/>
                  </a:effectRef>
                  <a:fontRef idx="minor">
                    <a:schemeClr val="tx1"/>
                  </a:fontRef>
                </p:style>
              </p:cxnSp>
              <p:cxnSp>
                <p:nvCxnSpPr>
                  <p:cNvPr id="164" name="꺾인 연결선 163"/>
                  <p:cNvCxnSpPr/>
                  <p:nvPr/>
                </p:nvCxnSpPr>
                <p:spPr>
                  <a:xfrm flipV="1">
                    <a:off x="-1842807" y="3820484"/>
                    <a:ext cx="879407" cy="914905"/>
                  </a:xfrm>
                  <a:prstGeom prst="bentConnector3">
                    <a:avLst/>
                  </a:prstGeom>
                </p:spPr>
                <p:style>
                  <a:lnRef idx="1">
                    <a:schemeClr val="dk1"/>
                  </a:lnRef>
                  <a:fillRef idx="0">
                    <a:schemeClr val="dk1"/>
                  </a:fillRef>
                  <a:effectRef idx="0">
                    <a:schemeClr val="dk1"/>
                  </a:effectRef>
                  <a:fontRef idx="minor">
                    <a:schemeClr val="tx1"/>
                  </a:fontRef>
                </p:style>
              </p:cxnSp>
            </p:grpSp>
          </p:grpSp>
          <p:grpSp>
            <p:nvGrpSpPr>
              <p:cNvPr id="17" name="그룹 153"/>
              <p:cNvGrpSpPr>
                <a:grpSpLocks/>
              </p:cNvGrpSpPr>
              <p:nvPr/>
            </p:nvGrpSpPr>
            <p:grpSpPr bwMode="auto">
              <a:xfrm>
                <a:off x="4962786" y="3339069"/>
                <a:ext cx="458788" cy="180975"/>
                <a:chOff x="-3033863" y="950619"/>
                <a:chExt cx="3720495" cy="916715"/>
              </a:xfrm>
            </p:grpSpPr>
            <p:grpSp>
              <p:nvGrpSpPr>
                <p:cNvPr id="18" name="그룹 154"/>
                <p:cNvGrpSpPr>
                  <a:grpSpLocks/>
                </p:cNvGrpSpPr>
                <p:nvPr/>
              </p:nvGrpSpPr>
              <p:grpSpPr bwMode="auto">
                <a:xfrm>
                  <a:off x="-3033863" y="950619"/>
                  <a:ext cx="1866685" cy="916715"/>
                  <a:chOff x="-2554959" y="3822938"/>
                  <a:chExt cx="1866685" cy="916715"/>
                </a:xfrm>
              </p:grpSpPr>
              <p:cxnSp>
                <p:nvCxnSpPr>
                  <p:cNvPr id="159" name="꺾인 연결선 158"/>
                  <p:cNvCxnSpPr/>
                  <p:nvPr/>
                </p:nvCxnSpPr>
                <p:spPr>
                  <a:xfrm>
                    <a:off x="-2555549" y="3820480"/>
                    <a:ext cx="925689" cy="914905"/>
                  </a:xfrm>
                  <a:prstGeom prst="bentConnector3">
                    <a:avLst/>
                  </a:prstGeom>
                </p:spPr>
                <p:style>
                  <a:lnRef idx="1">
                    <a:schemeClr val="dk1"/>
                  </a:lnRef>
                  <a:fillRef idx="0">
                    <a:schemeClr val="dk1"/>
                  </a:fillRef>
                  <a:effectRef idx="0">
                    <a:schemeClr val="dk1"/>
                  </a:effectRef>
                  <a:fontRef idx="minor">
                    <a:schemeClr val="tx1"/>
                  </a:fontRef>
                </p:style>
              </p:cxnSp>
              <p:cxnSp>
                <p:nvCxnSpPr>
                  <p:cNvPr id="160" name="꺾인 연결선 159"/>
                  <p:cNvCxnSpPr/>
                  <p:nvPr/>
                </p:nvCxnSpPr>
                <p:spPr>
                  <a:xfrm flipV="1">
                    <a:off x="-1629853" y="3820484"/>
                    <a:ext cx="948824" cy="914905"/>
                  </a:xfrm>
                  <a:prstGeom prst="bentConnector3">
                    <a:avLst/>
                  </a:prstGeom>
                </p:spPr>
                <p:style>
                  <a:lnRef idx="1">
                    <a:schemeClr val="dk1"/>
                  </a:lnRef>
                  <a:fillRef idx="0">
                    <a:schemeClr val="dk1"/>
                  </a:fillRef>
                  <a:effectRef idx="0">
                    <a:schemeClr val="dk1"/>
                  </a:effectRef>
                  <a:fontRef idx="minor">
                    <a:schemeClr val="tx1"/>
                  </a:fontRef>
                </p:style>
              </p:cxnSp>
            </p:grpSp>
            <p:grpSp>
              <p:nvGrpSpPr>
                <p:cNvPr id="19" name="그룹 155"/>
                <p:cNvGrpSpPr>
                  <a:grpSpLocks/>
                </p:cNvGrpSpPr>
                <p:nvPr/>
              </p:nvGrpSpPr>
              <p:grpSpPr bwMode="auto">
                <a:xfrm>
                  <a:off x="-1180053" y="950619"/>
                  <a:ext cx="1866685" cy="916715"/>
                  <a:chOff x="-2556565" y="3822938"/>
                  <a:chExt cx="1866685" cy="916715"/>
                </a:xfrm>
              </p:grpSpPr>
              <p:cxnSp>
                <p:nvCxnSpPr>
                  <p:cNvPr id="157" name="꺾인 연결선 156"/>
                  <p:cNvCxnSpPr/>
                  <p:nvPr/>
                </p:nvCxnSpPr>
                <p:spPr>
                  <a:xfrm>
                    <a:off x="-2559575" y="3820480"/>
                    <a:ext cx="925689" cy="914905"/>
                  </a:xfrm>
                  <a:prstGeom prst="bentConnector3">
                    <a:avLst/>
                  </a:prstGeom>
                </p:spPr>
                <p:style>
                  <a:lnRef idx="1">
                    <a:schemeClr val="dk1"/>
                  </a:lnRef>
                  <a:fillRef idx="0">
                    <a:schemeClr val="dk1"/>
                  </a:fillRef>
                  <a:effectRef idx="0">
                    <a:schemeClr val="dk1"/>
                  </a:effectRef>
                  <a:fontRef idx="minor">
                    <a:schemeClr val="tx1"/>
                  </a:fontRef>
                </p:style>
              </p:cxnSp>
              <p:cxnSp>
                <p:nvCxnSpPr>
                  <p:cNvPr id="158" name="꺾인 연결선 157"/>
                  <p:cNvCxnSpPr/>
                  <p:nvPr/>
                </p:nvCxnSpPr>
                <p:spPr>
                  <a:xfrm flipV="1">
                    <a:off x="-1633879" y="3820484"/>
                    <a:ext cx="948824" cy="914905"/>
                  </a:xfrm>
                  <a:prstGeom prst="bentConnector3">
                    <a:avLst/>
                  </a:prstGeom>
                </p:spPr>
                <p:style>
                  <a:lnRef idx="1">
                    <a:schemeClr val="dk1"/>
                  </a:lnRef>
                  <a:fillRef idx="0">
                    <a:schemeClr val="dk1"/>
                  </a:fillRef>
                  <a:effectRef idx="0">
                    <a:schemeClr val="dk1"/>
                  </a:effectRef>
                  <a:fontRef idx="minor">
                    <a:schemeClr val="tx1"/>
                  </a:fontRef>
                </p:style>
              </p:cxnSp>
            </p:grpSp>
          </p:grpSp>
        </p:grpSp>
        <p:grpSp>
          <p:nvGrpSpPr>
            <p:cNvPr id="20" name="그룹 181"/>
            <p:cNvGrpSpPr>
              <a:grpSpLocks/>
            </p:cNvGrpSpPr>
            <p:nvPr/>
          </p:nvGrpSpPr>
          <p:grpSpPr bwMode="auto">
            <a:xfrm rot="5400000">
              <a:off x="1355605" y="3421385"/>
              <a:ext cx="1100333" cy="222336"/>
              <a:chOff x="3696494" y="3338507"/>
              <a:chExt cx="1751013" cy="180980"/>
            </a:xfrm>
          </p:grpSpPr>
          <p:cxnSp>
            <p:nvCxnSpPr>
              <p:cNvPr id="183" name="꺾인 연결선 182"/>
              <p:cNvCxnSpPr/>
              <p:nvPr/>
            </p:nvCxnSpPr>
            <p:spPr bwMode="auto">
              <a:xfrm>
                <a:off x="3696062" y="3339046"/>
                <a:ext cx="217748" cy="180910"/>
              </a:xfrm>
              <a:prstGeom prst="bentConnector3">
                <a:avLst/>
              </a:prstGeom>
            </p:spPr>
            <p:style>
              <a:lnRef idx="1">
                <a:schemeClr val="dk1"/>
              </a:lnRef>
              <a:fillRef idx="0">
                <a:schemeClr val="dk1"/>
              </a:fillRef>
              <a:effectRef idx="0">
                <a:schemeClr val="dk1"/>
              </a:effectRef>
              <a:fontRef idx="minor">
                <a:schemeClr val="tx1"/>
              </a:fontRef>
            </p:style>
          </p:cxnSp>
          <p:cxnSp>
            <p:nvCxnSpPr>
              <p:cNvPr id="184" name="꺾인 연결선 183"/>
              <p:cNvCxnSpPr/>
              <p:nvPr/>
            </p:nvCxnSpPr>
            <p:spPr bwMode="auto">
              <a:xfrm flipV="1">
                <a:off x="3913810" y="3339046"/>
                <a:ext cx="224062" cy="180910"/>
              </a:xfrm>
              <a:prstGeom prst="bentConnector3">
                <a:avLst/>
              </a:prstGeom>
            </p:spPr>
            <p:style>
              <a:lnRef idx="1">
                <a:schemeClr val="dk1"/>
              </a:lnRef>
              <a:fillRef idx="0">
                <a:schemeClr val="dk1"/>
              </a:fillRef>
              <a:effectRef idx="0">
                <a:schemeClr val="dk1"/>
              </a:effectRef>
              <a:fontRef idx="minor">
                <a:schemeClr val="tx1"/>
              </a:fontRef>
            </p:style>
          </p:cxnSp>
          <p:cxnSp>
            <p:nvCxnSpPr>
              <p:cNvPr id="185" name="꺾인 연결선 184"/>
              <p:cNvCxnSpPr/>
              <p:nvPr/>
            </p:nvCxnSpPr>
            <p:spPr bwMode="auto">
              <a:xfrm>
                <a:off x="4137870" y="3339046"/>
                <a:ext cx="214593" cy="180910"/>
              </a:xfrm>
              <a:prstGeom prst="bentConnector3">
                <a:avLst/>
              </a:prstGeom>
            </p:spPr>
            <p:style>
              <a:lnRef idx="1">
                <a:schemeClr val="dk1"/>
              </a:lnRef>
              <a:fillRef idx="0">
                <a:schemeClr val="dk1"/>
              </a:fillRef>
              <a:effectRef idx="0">
                <a:schemeClr val="dk1"/>
              </a:effectRef>
              <a:fontRef idx="minor">
                <a:schemeClr val="tx1"/>
              </a:fontRef>
            </p:style>
          </p:cxnSp>
          <p:cxnSp>
            <p:nvCxnSpPr>
              <p:cNvPr id="186" name="꺾인 연결선 185"/>
              <p:cNvCxnSpPr/>
              <p:nvPr/>
            </p:nvCxnSpPr>
            <p:spPr bwMode="auto">
              <a:xfrm flipV="1">
                <a:off x="4352463" y="3339046"/>
                <a:ext cx="227216" cy="180910"/>
              </a:xfrm>
              <a:prstGeom prst="bentConnector3">
                <a:avLst/>
              </a:prstGeom>
            </p:spPr>
            <p:style>
              <a:lnRef idx="1">
                <a:schemeClr val="dk1"/>
              </a:lnRef>
              <a:fillRef idx="0">
                <a:schemeClr val="dk1"/>
              </a:fillRef>
              <a:effectRef idx="0">
                <a:schemeClr val="dk1"/>
              </a:effectRef>
              <a:fontRef idx="minor">
                <a:schemeClr val="tx1"/>
              </a:fontRef>
            </p:style>
          </p:cxnSp>
          <p:cxnSp>
            <p:nvCxnSpPr>
              <p:cNvPr id="187" name="꺾인 연결선 186"/>
              <p:cNvCxnSpPr/>
              <p:nvPr/>
            </p:nvCxnSpPr>
            <p:spPr bwMode="auto">
              <a:xfrm>
                <a:off x="4567058" y="3339046"/>
                <a:ext cx="217748" cy="180910"/>
              </a:xfrm>
              <a:prstGeom prst="bentConnector3">
                <a:avLst/>
              </a:prstGeom>
            </p:spPr>
            <p:style>
              <a:lnRef idx="1">
                <a:schemeClr val="dk1"/>
              </a:lnRef>
              <a:fillRef idx="0">
                <a:schemeClr val="dk1"/>
              </a:fillRef>
              <a:effectRef idx="0">
                <a:schemeClr val="dk1"/>
              </a:effectRef>
              <a:fontRef idx="minor">
                <a:schemeClr val="tx1"/>
              </a:fontRef>
            </p:style>
          </p:cxnSp>
          <p:cxnSp>
            <p:nvCxnSpPr>
              <p:cNvPr id="188" name="꺾인 연결선 187"/>
              <p:cNvCxnSpPr/>
              <p:nvPr/>
            </p:nvCxnSpPr>
            <p:spPr bwMode="auto">
              <a:xfrm flipV="1">
                <a:off x="4784806" y="3339046"/>
                <a:ext cx="224062" cy="180910"/>
              </a:xfrm>
              <a:prstGeom prst="bentConnector3">
                <a:avLst/>
              </a:prstGeom>
            </p:spPr>
            <p:style>
              <a:lnRef idx="1">
                <a:schemeClr val="dk1"/>
              </a:lnRef>
              <a:fillRef idx="0">
                <a:schemeClr val="dk1"/>
              </a:fillRef>
              <a:effectRef idx="0">
                <a:schemeClr val="dk1"/>
              </a:effectRef>
              <a:fontRef idx="minor">
                <a:schemeClr val="tx1"/>
              </a:fontRef>
            </p:style>
          </p:cxnSp>
          <p:cxnSp>
            <p:nvCxnSpPr>
              <p:cNvPr id="189" name="꺾인 연결선 188"/>
              <p:cNvCxnSpPr/>
              <p:nvPr/>
            </p:nvCxnSpPr>
            <p:spPr bwMode="auto">
              <a:xfrm>
                <a:off x="5008866" y="3339046"/>
                <a:ext cx="214593" cy="180910"/>
              </a:xfrm>
              <a:prstGeom prst="bentConnector3">
                <a:avLst/>
              </a:prstGeom>
            </p:spPr>
            <p:style>
              <a:lnRef idx="1">
                <a:schemeClr val="dk1"/>
              </a:lnRef>
              <a:fillRef idx="0">
                <a:schemeClr val="dk1"/>
              </a:fillRef>
              <a:effectRef idx="0">
                <a:schemeClr val="dk1"/>
              </a:effectRef>
              <a:fontRef idx="minor">
                <a:schemeClr val="tx1"/>
              </a:fontRef>
            </p:style>
          </p:cxnSp>
          <p:cxnSp>
            <p:nvCxnSpPr>
              <p:cNvPr id="190" name="꺾인 연결선 189"/>
              <p:cNvCxnSpPr/>
              <p:nvPr/>
            </p:nvCxnSpPr>
            <p:spPr bwMode="auto">
              <a:xfrm flipV="1">
                <a:off x="5223459" y="3339046"/>
                <a:ext cx="224060" cy="180910"/>
              </a:xfrm>
              <a:prstGeom prst="bentConnector3">
                <a:avLst/>
              </a:prstGeom>
            </p:spPr>
            <p:style>
              <a:lnRef idx="1">
                <a:schemeClr val="dk1"/>
              </a:lnRef>
              <a:fillRef idx="0">
                <a:schemeClr val="dk1"/>
              </a:fillRef>
              <a:effectRef idx="0">
                <a:schemeClr val="dk1"/>
              </a:effectRef>
              <a:fontRef idx="minor">
                <a:schemeClr val="tx1"/>
              </a:fontRef>
            </p:style>
          </p:cxnSp>
        </p:grpSp>
        <p:grpSp>
          <p:nvGrpSpPr>
            <p:cNvPr id="21" name="그룹 190"/>
            <p:cNvGrpSpPr>
              <a:grpSpLocks/>
            </p:cNvGrpSpPr>
            <p:nvPr/>
          </p:nvGrpSpPr>
          <p:grpSpPr bwMode="auto">
            <a:xfrm rot="16200000">
              <a:off x="1540497" y="3226609"/>
              <a:ext cx="1393211" cy="74113"/>
              <a:chOff x="3696494" y="3338511"/>
              <a:chExt cx="1751012" cy="180976"/>
            </a:xfrm>
          </p:grpSpPr>
          <p:cxnSp>
            <p:nvCxnSpPr>
              <p:cNvPr id="192" name="꺾인 연결선 191"/>
              <p:cNvCxnSpPr/>
              <p:nvPr/>
            </p:nvCxnSpPr>
            <p:spPr bwMode="auto">
              <a:xfrm>
                <a:off x="3699608" y="3335565"/>
                <a:ext cx="216838" cy="178319"/>
              </a:xfrm>
              <a:prstGeom prst="bentConnector3">
                <a:avLst/>
              </a:prstGeom>
            </p:spPr>
            <p:style>
              <a:lnRef idx="1">
                <a:schemeClr val="dk1"/>
              </a:lnRef>
              <a:fillRef idx="0">
                <a:schemeClr val="dk1"/>
              </a:fillRef>
              <a:effectRef idx="0">
                <a:schemeClr val="dk1"/>
              </a:effectRef>
              <a:fontRef idx="minor">
                <a:schemeClr val="tx1"/>
              </a:fontRef>
            </p:style>
          </p:cxnSp>
          <p:cxnSp>
            <p:nvCxnSpPr>
              <p:cNvPr id="193" name="꺾인 연결선 192"/>
              <p:cNvCxnSpPr/>
              <p:nvPr/>
            </p:nvCxnSpPr>
            <p:spPr bwMode="auto">
              <a:xfrm flipV="1">
                <a:off x="3916447" y="3335566"/>
                <a:ext cx="226806" cy="178319"/>
              </a:xfrm>
              <a:prstGeom prst="bentConnector3">
                <a:avLst/>
              </a:prstGeom>
            </p:spPr>
            <p:style>
              <a:lnRef idx="1">
                <a:schemeClr val="dk1"/>
              </a:lnRef>
              <a:fillRef idx="0">
                <a:schemeClr val="dk1"/>
              </a:fillRef>
              <a:effectRef idx="0">
                <a:schemeClr val="dk1"/>
              </a:effectRef>
              <a:fontRef idx="minor">
                <a:schemeClr val="tx1"/>
              </a:fontRef>
            </p:style>
          </p:cxnSp>
          <p:cxnSp>
            <p:nvCxnSpPr>
              <p:cNvPr id="194" name="꺾인 연결선 193"/>
              <p:cNvCxnSpPr/>
              <p:nvPr/>
            </p:nvCxnSpPr>
            <p:spPr bwMode="auto">
              <a:xfrm>
                <a:off x="4138267" y="3335565"/>
                <a:ext cx="214345" cy="178319"/>
              </a:xfrm>
              <a:prstGeom prst="bentConnector3">
                <a:avLst/>
              </a:prstGeom>
            </p:spPr>
            <p:style>
              <a:lnRef idx="1">
                <a:schemeClr val="dk1"/>
              </a:lnRef>
              <a:fillRef idx="0">
                <a:schemeClr val="dk1"/>
              </a:fillRef>
              <a:effectRef idx="0">
                <a:schemeClr val="dk1"/>
              </a:effectRef>
              <a:fontRef idx="minor">
                <a:schemeClr val="tx1"/>
              </a:fontRef>
            </p:style>
          </p:cxnSp>
          <p:cxnSp>
            <p:nvCxnSpPr>
              <p:cNvPr id="195" name="꺾인 연결선 194"/>
              <p:cNvCxnSpPr/>
              <p:nvPr/>
            </p:nvCxnSpPr>
            <p:spPr bwMode="auto">
              <a:xfrm flipV="1">
                <a:off x="4355106" y="3339444"/>
                <a:ext cx="226806" cy="178319"/>
              </a:xfrm>
              <a:prstGeom prst="bentConnector3">
                <a:avLst/>
              </a:prstGeom>
            </p:spPr>
            <p:style>
              <a:lnRef idx="1">
                <a:schemeClr val="dk1"/>
              </a:lnRef>
              <a:fillRef idx="0">
                <a:schemeClr val="dk1"/>
              </a:fillRef>
              <a:effectRef idx="0">
                <a:schemeClr val="dk1"/>
              </a:effectRef>
              <a:fontRef idx="minor">
                <a:schemeClr val="tx1"/>
              </a:fontRef>
            </p:style>
          </p:cxnSp>
          <p:cxnSp>
            <p:nvCxnSpPr>
              <p:cNvPr id="196" name="꺾인 연결선 195"/>
              <p:cNvCxnSpPr/>
              <p:nvPr/>
            </p:nvCxnSpPr>
            <p:spPr bwMode="auto">
              <a:xfrm>
                <a:off x="4569450" y="3339444"/>
                <a:ext cx="216836" cy="178319"/>
              </a:xfrm>
              <a:prstGeom prst="bentConnector3">
                <a:avLst/>
              </a:prstGeom>
            </p:spPr>
            <p:style>
              <a:lnRef idx="1">
                <a:schemeClr val="dk1"/>
              </a:lnRef>
              <a:fillRef idx="0">
                <a:schemeClr val="dk1"/>
              </a:fillRef>
              <a:effectRef idx="0">
                <a:schemeClr val="dk1"/>
              </a:effectRef>
              <a:fontRef idx="minor">
                <a:schemeClr val="tx1"/>
              </a:fontRef>
            </p:style>
          </p:cxnSp>
          <p:cxnSp>
            <p:nvCxnSpPr>
              <p:cNvPr id="197" name="꺾인 연결선 196"/>
              <p:cNvCxnSpPr/>
              <p:nvPr/>
            </p:nvCxnSpPr>
            <p:spPr bwMode="auto">
              <a:xfrm flipV="1">
                <a:off x="4783794" y="3339443"/>
                <a:ext cx="224314" cy="178319"/>
              </a:xfrm>
              <a:prstGeom prst="bentConnector3">
                <a:avLst/>
              </a:prstGeom>
            </p:spPr>
            <p:style>
              <a:lnRef idx="1">
                <a:schemeClr val="dk1"/>
              </a:lnRef>
              <a:fillRef idx="0">
                <a:schemeClr val="dk1"/>
              </a:fillRef>
              <a:effectRef idx="0">
                <a:schemeClr val="dk1"/>
              </a:effectRef>
              <a:fontRef idx="minor">
                <a:schemeClr val="tx1"/>
              </a:fontRef>
            </p:style>
          </p:cxnSp>
          <p:cxnSp>
            <p:nvCxnSpPr>
              <p:cNvPr id="198" name="꺾인 연결선 197"/>
              <p:cNvCxnSpPr/>
              <p:nvPr/>
            </p:nvCxnSpPr>
            <p:spPr bwMode="auto">
              <a:xfrm>
                <a:off x="5008108" y="3339443"/>
                <a:ext cx="214345" cy="178319"/>
              </a:xfrm>
              <a:prstGeom prst="bentConnector3">
                <a:avLst/>
              </a:prstGeom>
            </p:spPr>
            <p:style>
              <a:lnRef idx="1">
                <a:schemeClr val="dk1"/>
              </a:lnRef>
              <a:fillRef idx="0">
                <a:schemeClr val="dk1"/>
              </a:fillRef>
              <a:effectRef idx="0">
                <a:schemeClr val="dk1"/>
              </a:effectRef>
              <a:fontRef idx="minor">
                <a:schemeClr val="tx1"/>
              </a:fontRef>
            </p:style>
          </p:cxnSp>
          <p:cxnSp>
            <p:nvCxnSpPr>
              <p:cNvPr id="199" name="꺾인 연결선 198"/>
              <p:cNvCxnSpPr/>
              <p:nvPr/>
            </p:nvCxnSpPr>
            <p:spPr bwMode="auto">
              <a:xfrm flipV="1">
                <a:off x="5222453" y="3339443"/>
                <a:ext cx="224314" cy="178319"/>
              </a:xfrm>
              <a:prstGeom prst="bentConnector3">
                <a:avLst/>
              </a:prstGeom>
            </p:spPr>
            <p:style>
              <a:lnRef idx="1">
                <a:schemeClr val="dk1"/>
              </a:lnRef>
              <a:fillRef idx="0">
                <a:schemeClr val="dk1"/>
              </a:fillRef>
              <a:effectRef idx="0">
                <a:schemeClr val="dk1"/>
              </a:effectRef>
              <a:fontRef idx="minor">
                <a:schemeClr val="tx1"/>
              </a:fontRef>
            </p:style>
          </p:cxnSp>
        </p:grpSp>
      </p:grpSp>
      <p:sp>
        <p:nvSpPr>
          <p:cNvPr id="114" name="Rectangle 4"/>
          <p:cNvSpPr txBox="1">
            <a:spLocks noChangeArrowheads="1"/>
          </p:cNvSpPr>
          <p:nvPr/>
        </p:nvSpPr>
        <p:spPr bwMode="auto">
          <a:xfrm>
            <a:off x="685800" y="350838"/>
            <a:ext cx="1600200" cy="307777"/>
          </a:xfrm>
          <a:prstGeom prst="rect">
            <a:avLst/>
          </a:prstGeom>
          <a:ln>
            <a:miter lim="800000"/>
            <a:headEnd/>
            <a:tailEnd/>
          </a:ln>
        </p:spPr>
        <p:txBody>
          <a:bodyPr vert="horz" wrap="squar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ko-KR" sz="1400" b="1" i="0" u="none" strike="noStrike" kern="1200" cap="none" spc="0" normalizeH="0" baseline="0" noProof="0" dirty="0" smtClean="0">
                <a:ln>
                  <a:noFill/>
                </a:ln>
                <a:solidFill>
                  <a:schemeClr val="tx1"/>
                </a:solidFill>
                <a:effectLst/>
                <a:uLnTx/>
                <a:uFillTx/>
                <a:latin typeface="Times New Roman" pitchFamily="18" charset="0"/>
                <a:ea typeface="굴림" charset="-127"/>
                <a:cs typeface="+mn-cs"/>
              </a:rPr>
              <a:t>July </a:t>
            </a:r>
            <a:r>
              <a:rPr kumimoji="0" lang="en-US" altLang="ko-KR" sz="1400" b="1" dirty="0" smtClean="0">
                <a:ea typeface="굴림" charset="-127"/>
              </a:rPr>
              <a:t> </a:t>
            </a:r>
            <a:r>
              <a:rPr kumimoji="0" lang="en-US" altLang="ko-KR" sz="1400" b="1" i="0" u="none" strike="noStrike" kern="1200" cap="none" spc="0" normalizeH="0" baseline="0" noProof="0" dirty="0" smtClean="0">
                <a:ln>
                  <a:noFill/>
                </a:ln>
                <a:solidFill>
                  <a:schemeClr val="tx1"/>
                </a:solidFill>
                <a:effectLst/>
                <a:uLnTx/>
                <a:uFillTx/>
                <a:latin typeface="Times New Roman" pitchFamily="18" charset="0"/>
                <a:ea typeface="굴림" charset="-127"/>
                <a:cs typeface="+mn-cs"/>
              </a:rPr>
              <a:t>2013</a:t>
            </a:r>
          </a:p>
        </p:txBody>
      </p:sp>
      <p:pic>
        <p:nvPicPr>
          <p:cNvPr id="92" name="Picture 5" descr="C:\Documents and Settings\LEE MIN WOO\바탕 화면\Untitled-1.pn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rot="3660761">
            <a:off x="3939015" y="4009988"/>
            <a:ext cx="747357" cy="1083773"/>
          </a:xfrm>
          <a:prstGeom prst="rect">
            <a:avLst/>
          </a:prstGeom>
          <a:noFill/>
          <a:extLst>
            <a:ext uri="{909E8E84-426E-40DD-AFC4-6F175D3DCCD1}">
              <a14:hiddenFill xmlns:a14="http://schemas.microsoft.com/office/drawing/2010/main" xmlns="">
                <a:solidFill>
                  <a:srgbClr val="FFFFFF"/>
                </a:solidFill>
              </a14:hiddenFill>
            </a:ext>
          </a:extLst>
        </p:spPr>
      </p:pic>
      <p:sp>
        <p:nvSpPr>
          <p:cNvPr id="93" name="직사각형 92"/>
          <p:cNvSpPr/>
          <p:nvPr/>
        </p:nvSpPr>
        <p:spPr bwMode="auto">
          <a:xfrm rot="3660761">
            <a:off x="4597612" y="4234233"/>
            <a:ext cx="228600" cy="175052"/>
          </a:xfrm>
          <a:prstGeom prst="rect">
            <a:avLst/>
          </a:prstGeom>
          <a:noFill/>
          <a:ln w="1905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94" name="Rectangle 5"/>
          <p:cNvSpPr txBox="1">
            <a:spLocks noChangeArrowheads="1"/>
          </p:cNvSpPr>
          <p:nvPr/>
        </p:nvSpPr>
        <p:spPr bwMode="auto">
          <a:xfrm>
            <a:off x="4386263" y="6477000"/>
            <a:ext cx="41910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smtClean="0">
                <a:ln>
                  <a:noFill/>
                </a:ln>
                <a:solidFill>
                  <a:schemeClr val="tx1"/>
                </a:solidFill>
                <a:effectLst/>
                <a:uLnTx/>
                <a:uFillTx/>
                <a:latin typeface="Times New Roman" pitchFamily="18" charset="0"/>
                <a:ea typeface="굴림" charset="-127"/>
                <a:cs typeface="+mn-cs"/>
              </a:rPr>
              <a:t>Jaesang Cha, Seoul National Univ. of Science&amp;Tech.</a:t>
            </a:r>
            <a:endParaRPr kumimoji="0" lang="en-US" altLang="ko-KR" sz="1200" b="0" i="0" u="none" strike="noStrike" kern="1200" cap="none" spc="0" normalizeH="0" baseline="0" noProof="0" dirty="0" smtClean="0">
              <a:ln>
                <a:noFill/>
              </a:ln>
              <a:solidFill>
                <a:schemeClr val="tx1"/>
              </a:solidFill>
              <a:effectLst/>
              <a:uLnTx/>
              <a:uFillTx/>
              <a:latin typeface="Times New Roman" pitchFamily="18" charset="0"/>
              <a:ea typeface="굴림" charset="-127"/>
              <a:cs typeface="+mn-cs"/>
            </a:endParaRPr>
          </a:p>
        </p:txBody>
      </p:sp>
      <p:grpSp>
        <p:nvGrpSpPr>
          <p:cNvPr id="81" name="그룹 14"/>
          <p:cNvGrpSpPr>
            <a:grpSpLocks/>
          </p:cNvGrpSpPr>
          <p:nvPr/>
        </p:nvGrpSpPr>
        <p:grpSpPr bwMode="auto">
          <a:xfrm>
            <a:off x="5314950" y="231775"/>
            <a:ext cx="3429000" cy="307777"/>
            <a:chOff x="6088040" y="296840"/>
            <a:chExt cx="3429000" cy="307579"/>
          </a:xfrm>
        </p:grpSpPr>
        <p:sp>
          <p:nvSpPr>
            <p:cNvPr id="82" name="직사각형 15"/>
            <p:cNvSpPr>
              <a:spLocks noChangeArrowheads="1"/>
            </p:cNvSpPr>
            <p:nvPr/>
          </p:nvSpPr>
          <p:spPr bwMode="auto">
            <a:xfrm>
              <a:off x="6270008" y="353704"/>
              <a:ext cx="2362200" cy="228600"/>
            </a:xfrm>
            <a:prstGeom prst="rect">
              <a:avLst/>
            </a:prstGeom>
            <a:solidFill>
              <a:schemeClr val="bg1"/>
            </a:solidFill>
            <a:ln w="12700" algn="ctr">
              <a:solidFill>
                <a:schemeClr val="bg1"/>
              </a:solidFill>
              <a:round/>
              <a:headEnd type="none" w="sm" len="sm"/>
              <a:tailEnd type="none" w="sm" len="sm"/>
            </a:ln>
          </p:spPr>
          <p:txBody>
            <a:bodyPr/>
            <a:lstStyle/>
            <a:p>
              <a:pPr eaLnBrk="0" latinLnBrk="0" hangingPunct="0"/>
              <a:endParaRPr kumimoji="0" lang="ko-KR" altLang="en-US"/>
            </a:p>
          </p:txBody>
        </p:sp>
        <p:sp>
          <p:nvSpPr>
            <p:cNvPr id="83" name="TextBox 82"/>
            <p:cNvSpPr txBox="1"/>
            <p:nvPr/>
          </p:nvSpPr>
          <p:spPr>
            <a:xfrm>
              <a:off x="6088040" y="296840"/>
              <a:ext cx="3429000" cy="307579"/>
            </a:xfrm>
            <a:prstGeom prst="rect">
              <a:avLst/>
            </a:prstGeom>
            <a:noFill/>
          </p:spPr>
          <p:txBody>
            <a:bodyPr>
              <a:spAutoFit/>
            </a:bodyPr>
            <a:lstStyle/>
            <a:p>
              <a:pPr>
                <a:defRPr/>
              </a:pPr>
              <a:r>
                <a:rPr lang="en-US" altLang="ko-KR" sz="1400" b="1" dirty="0" smtClean="0">
                  <a:latin typeface="+mj-lt"/>
                </a:rPr>
                <a:t>Doc: IEEE </a:t>
              </a:r>
              <a:r>
                <a:rPr lang="en-US" altLang="ko-KR" sz="1400" b="1" dirty="0" smtClean="0">
                  <a:solidFill>
                    <a:srgbClr val="FF0000"/>
                  </a:solidFill>
                  <a:latin typeface="+mj-lt"/>
                </a:rPr>
                <a:t>802.15-13-0532-00-0led</a:t>
              </a:r>
              <a:endParaRPr lang="ko-KR" altLang="en-US" sz="1400" b="1" dirty="0">
                <a:solidFill>
                  <a:srgbClr val="FF0000"/>
                </a:solidFill>
                <a:latin typeface="+mj-lt"/>
              </a:endParaRPr>
            </a:p>
          </p:txBody>
        </p:sp>
      </p:gr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 name="사다리꼴 110"/>
          <p:cNvSpPr/>
          <p:nvPr/>
        </p:nvSpPr>
        <p:spPr bwMode="auto">
          <a:xfrm rot="16200000">
            <a:off x="4015795" y="1931905"/>
            <a:ext cx="804318" cy="1959007"/>
          </a:xfrm>
          <a:prstGeom prst="trapezoid">
            <a:avLst>
              <a:gd name="adj" fmla="val 43300"/>
            </a:avLst>
          </a:prstGeom>
          <a:gradFill>
            <a:gsLst>
              <a:gs pos="0">
                <a:srgbClr val="FFFF00">
                  <a:alpha val="69000"/>
                </a:srgbClr>
              </a:gs>
              <a:gs pos="52000">
                <a:srgbClr val="FFFF00">
                  <a:alpha val="25000"/>
                </a:srgbClr>
              </a:gs>
              <a:gs pos="100000">
                <a:srgbClr val="FFFF00">
                  <a:alpha val="0"/>
                </a:srgb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pPr algn="ctr">
              <a:defRPr/>
            </a:pPr>
            <a:endParaRPr lang="ko-KR" altLang="en-US"/>
          </a:p>
        </p:txBody>
      </p:sp>
      <p:sp>
        <p:nvSpPr>
          <p:cNvPr id="24578" name="슬라이드 번호 개체 틀 1"/>
          <p:cNvSpPr>
            <a:spLocks noGrp="1"/>
          </p:cNvSpPr>
          <p:nvPr>
            <p:ph type="sldNum" sz="quarter" idx="10"/>
          </p:nvPr>
        </p:nvSpPr>
        <p:spPr>
          <a:xfrm>
            <a:off x="1676400" y="6477000"/>
            <a:ext cx="3124200" cy="184150"/>
          </a:xfrm>
          <a:noFill/>
        </p:spPr>
        <p:txBody>
          <a:bodyPr/>
          <a:lstStyle/>
          <a:p>
            <a:r>
              <a:rPr lang="en-US" altLang="ko-KR" dirty="0" smtClean="0">
                <a:ea typeface="굴림" pitchFamily="34" charset="-127"/>
              </a:rPr>
              <a:t>Slide </a:t>
            </a:r>
            <a:fld id="{C3714D5F-8193-4114-AE1D-CA0819F18866}" type="slidenum">
              <a:rPr lang="en-US" altLang="ko-KR" smtClean="0">
                <a:ea typeface="굴림" pitchFamily="34" charset="-127"/>
              </a:rPr>
              <a:pPr/>
              <a:t>6</a:t>
            </a:fld>
            <a:endParaRPr lang="en-US" altLang="ko-KR" dirty="0" smtClean="0">
              <a:ea typeface="굴림" pitchFamily="34" charset="-127"/>
            </a:endParaRPr>
          </a:p>
        </p:txBody>
      </p:sp>
      <p:sp>
        <p:nvSpPr>
          <p:cNvPr id="24581" name="직사각형 11"/>
          <p:cNvSpPr>
            <a:spLocks noChangeArrowheads="1"/>
          </p:cNvSpPr>
          <p:nvPr/>
        </p:nvSpPr>
        <p:spPr bwMode="auto">
          <a:xfrm>
            <a:off x="736600" y="4812471"/>
            <a:ext cx="7797800" cy="701731"/>
          </a:xfrm>
          <a:prstGeom prst="rect">
            <a:avLst/>
          </a:prstGeom>
          <a:noFill/>
          <a:ln w="9525">
            <a:solidFill>
              <a:srgbClr val="FF0000"/>
            </a:solidFill>
            <a:miter lim="800000"/>
            <a:headEnd/>
            <a:tailEnd/>
          </a:ln>
        </p:spPr>
        <p:txBody>
          <a:bodyPr wrap="square">
            <a:spAutoFit/>
          </a:bodyPr>
          <a:lstStyle/>
          <a:p>
            <a:pPr marL="342900" indent="-342900" latinLnBrk="0">
              <a:spcBef>
                <a:spcPct val="20000"/>
              </a:spcBef>
              <a:buFontTx/>
              <a:buChar char="•"/>
              <a:defRPr/>
            </a:pPr>
            <a:r>
              <a:rPr kumimoji="0" lang="en-US" altLang="ko-KR" sz="1800" kern="0" dirty="0" err="1" smtClean="0"/>
              <a:t>Tx</a:t>
            </a:r>
            <a:r>
              <a:rPr kumimoji="0" lang="en-US" altLang="ko-KR" sz="1800" kern="0" dirty="0" smtClean="0"/>
              <a:t> module: LED flash of Smart Device(Phone/PAD)</a:t>
            </a:r>
          </a:p>
          <a:p>
            <a:pPr marL="342900" indent="-342900" latinLnBrk="0">
              <a:spcBef>
                <a:spcPct val="20000"/>
              </a:spcBef>
              <a:buFontTx/>
              <a:buChar char="•"/>
              <a:defRPr/>
            </a:pPr>
            <a:r>
              <a:rPr kumimoji="0" lang="en-US" altLang="ko-KR" sz="1800" kern="0" dirty="0" smtClean="0"/>
              <a:t>Rx module: Camera module of Smart Device(Phone/PAD)</a:t>
            </a:r>
            <a:endParaRPr kumimoji="0" lang="en-US" altLang="ko-KR" sz="1800" kern="0" dirty="0"/>
          </a:p>
        </p:txBody>
      </p:sp>
      <p:sp>
        <p:nvSpPr>
          <p:cNvPr id="24582" name="Rectangle 5"/>
          <p:cNvSpPr>
            <a:spLocks noChangeArrowheads="1"/>
          </p:cNvSpPr>
          <p:nvPr/>
        </p:nvSpPr>
        <p:spPr bwMode="auto">
          <a:xfrm>
            <a:off x="381001" y="620233"/>
            <a:ext cx="8534400" cy="1077218"/>
          </a:xfrm>
          <a:prstGeom prst="rect">
            <a:avLst/>
          </a:prstGeom>
          <a:noFill/>
          <a:ln w="9525">
            <a:noFill/>
            <a:miter lim="800000"/>
            <a:headEnd/>
            <a:tailEnd/>
          </a:ln>
        </p:spPr>
        <p:txBody>
          <a:bodyPr wrap="square">
            <a:spAutoFit/>
          </a:bodyPr>
          <a:lstStyle/>
          <a:p>
            <a:pPr marL="342900" indent="-342900" algn="ctr" latinLnBrk="0">
              <a:spcBef>
                <a:spcPct val="20000"/>
              </a:spcBef>
            </a:pPr>
            <a:r>
              <a:rPr kumimoji="0" lang="en-US" altLang="ko-KR" sz="3200" b="1" dirty="0" smtClean="0">
                <a:solidFill>
                  <a:srgbClr val="000000"/>
                </a:solidFill>
                <a:cs typeface="Times New Roman" pitchFamily="18" charset="0"/>
              </a:rPr>
              <a:t> </a:t>
            </a:r>
            <a:r>
              <a:rPr lang="en-US" altLang="ko-KR" sz="3200" dirty="0" smtClean="0"/>
              <a:t>Smart Device(LED flash) to Smart Device(Camera) structure</a:t>
            </a:r>
          </a:p>
        </p:txBody>
      </p:sp>
      <p:sp>
        <p:nvSpPr>
          <p:cNvPr id="24697" name="직사각형 15"/>
          <p:cNvSpPr>
            <a:spLocks noChangeArrowheads="1"/>
          </p:cNvSpPr>
          <p:nvPr/>
        </p:nvSpPr>
        <p:spPr bwMode="auto">
          <a:xfrm>
            <a:off x="6270031" y="353764"/>
            <a:ext cx="2362200" cy="228747"/>
          </a:xfrm>
          <a:prstGeom prst="rect">
            <a:avLst/>
          </a:prstGeom>
          <a:solidFill>
            <a:schemeClr val="bg1"/>
          </a:solidFill>
          <a:ln w="12700" algn="ctr">
            <a:solidFill>
              <a:schemeClr val="bg1"/>
            </a:solidFill>
            <a:round/>
            <a:headEnd type="none" w="sm" len="sm"/>
            <a:tailEnd type="none" w="sm" len="sm"/>
          </a:ln>
        </p:spPr>
        <p:txBody>
          <a:bodyPr/>
          <a:lstStyle/>
          <a:p>
            <a:pPr eaLnBrk="0" latinLnBrk="0" hangingPunct="0"/>
            <a:endParaRPr kumimoji="0" lang="ko-KR" altLang="en-US"/>
          </a:p>
        </p:txBody>
      </p:sp>
      <p:sp>
        <p:nvSpPr>
          <p:cNvPr id="125" name="TextBox 338"/>
          <p:cNvSpPr txBox="1">
            <a:spLocks noChangeArrowheads="1"/>
          </p:cNvSpPr>
          <p:nvPr/>
        </p:nvSpPr>
        <p:spPr bwMode="auto">
          <a:xfrm>
            <a:off x="2501858" y="2324100"/>
            <a:ext cx="1822935" cy="276999"/>
          </a:xfrm>
          <a:prstGeom prst="rect">
            <a:avLst/>
          </a:prstGeom>
          <a:noFill/>
          <a:ln w="9525">
            <a:noFill/>
            <a:miter lim="800000"/>
            <a:headEnd/>
            <a:tailEnd/>
          </a:ln>
        </p:spPr>
        <p:txBody>
          <a:bodyPr wrap="none">
            <a:spAutoFit/>
          </a:bodyPr>
          <a:lstStyle/>
          <a:p>
            <a:pPr>
              <a:defRPr/>
            </a:pPr>
            <a:r>
              <a:rPr lang="en-US" altLang="ko-KR" b="1" dirty="0">
                <a:latin typeface="+mj-lt"/>
              </a:rPr>
              <a:t>Smart </a:t>
            </a:r>
            <a:r>
              <a:rPr lang="en-US" altLang="ko-KR" b="1" dirty="0" smtClean="0">
                <a:latin typeface="+mj-lt"/>
              </a:rPr>
              <a:t>Device LED </a:t>
            </a:r>
            <a:r>
              <a:rPr lang="en-US" altLang="ko-KR" b="1" dirty="0">
                <a:latin typeface="+mj-lt"/>
              </a:rPr>
              <a:t>Flash</a:t>
            </a:r>
            <a:endParaRPr lang="ko-KR" altLang="en-US" b="1" dirty="0">
              <a:latin typeface="+mj-lt"/>
            </a:endParaRPr>
          </a:p>
        </p:txBody>
      </p:sp>
      <p:grpSp>
        <p:nvGrpSpPr>
          <p:cNvPr id="3" name="그룹 148"/>
          <p:cNvGrpSpPr>
            <a:grpSpLocks/>
          </p:cNvGrpSpPr>
          <p:nvPr/>
        </p:nvGrpSpPr>
        <p:grpSpPr bwMode="auto">
          <a:xfrm rot="10800000">
            <a:off x="3815167" y="2787125"/>
            <a:ext cx="873504" cy="151711"/>
            <a:chOff x="3731560" y="3321425"/>
            <a:chExt cx="1680880" cy="185362"/>
          </a:xfrm>
        </p:grpSpPr>
        <p:cxnSp>
          <p:nvCxnSpPr>
            <p:cNvPr id="141" name="꺾인 연결선 140"/>
            <p:cNvCxnSpPr/>
            <p:nvPr/>
          </p:nvCxnSpPr>
          <p:spPr bwMode="auto">
            <a:xfrm rot="10800000">
              <a:off x="5196590" y="3322307"/>
              <a:ext cx="213837" cy="178445"/>
            </a:xfrm>
            <a:prstGeom prst="bentConnector3">
              <a:avLst/>
            </a:prstGeom>
          </p:spPr>
          <p:style>
            <a:lnRef idx="1">
              <a:schemeClr val="dk1"/>
            </a:lnRef>
            <a:fillRef idx="0">
              <a:schemeClr val="dk1"/>
            </a:fillRef>
            <a:effectRef idx="0">
              <a:schemeClr val="dk1"/>
            </a:effectRef>
            <a:fontRef idx="minor">
              <a:schemeClr val="tx1"/>
            </a:fontRef>
          </p:style>
        </p:cxnSp>
        <p:cxnSp>
          <p:nvCxnSpPr>
            <p:cNvPr id="142" name="꺾인 연결선 141"/>
            <p:cNvCxnSpPr/>
            <p:nvPr/>
          </p:nvCxnSpPr>
          <p:spPr bwMode="auto">
            <a:xfrm rot="10800000" flipV="1">
              <a:off x="4969504" y="3323453"/>
              <a:ext cx="226057" cy="178445"/>
            </a:xfrm>
            <a:prstGeom prst="bentConnector3">
              <a:avLst/>
            </a:prstGeom>
          </p:spPr>
          <p:style>
            <a:lnRef idx="1">
              <a:schemeClr val="dk1"/>
            </a:lnRef>
            <a:fillRef idx="0">
              <a:schemeClr val="dk1"/>
            </a:fillRef>
            <a:effectRef idx="0">
              <a:schemeClr val="dk1"/>
            </a:effectRef>
            <a:fontRef idx="minor">
              <a:schemeClr val="tx1"/>
            </a:fontRef>
          </p:style>
        </p:cxnSp>
        <p:cxnSp>
          <p:nvCxnSpPr>
            <p:cNvPr id="143" name="꺾인 연결선 142"/>
            <p:cNvCxnSpPr/>
            <p:nvPr/>
          </p:nvCxnSpPr>
          <p:spPr bwMode="auto">
            <a:xfrm rot="10800000">
              <a:off x="4773423" y="3321938"/>
              <a:ext cx="219947" cy="178445"/>
            </a:xfrm>
            <a:prstGeom prst="bentConnector3">
              <a:avLst/>
            </a:prstGeom>
          </p:spPr>
          <p:style>
            <a:lnRef idx="1">
              <a:schemeClr val="dk1"/>
            </a:lnRef>
            <a:fillRef idx="0">
              <a:schemeClr val="dk1"/>
            </a:fillRef>
            <a:effectRef idx="0">
              <a:schemeClr val="dk1"/>
            </a:effectRef>
            <a:fontRef idx="minor">
              <a:schemeClr val="tx1"/>
            </a:fontRef>
          </p:style>
        </p:cxnSp>
        <p:cxnSp>
          <p:nvCxnSpPr>
            <p:cNvPr id="144" name="꺾인 연결선 143"/>
            <p:cNvCxnSpPr/>
            <p:nvPr/>
          </p:nvCxnSpPr>
          <p:spPr bwMode="auto">
            <a:xfrm rot="10800000" flipV="1">
              <a:off x="4574004" y="3322527"/>
              <a:ext cx="226057" cy="178445"/>
            </a:xfrm>
            <a:prstGeom prst="bentConnector3">
              <a:avLst/>
            </a:prstGeom>
          </p:spPr>
          <p:style>
            <a:lnRef idx="1">
              <a:schemeClr val="dk1"/>
            </a:lnRef>
            <a:fillRef idx="0">
              <a:schemeClr val="dk1"/>
            </a:fillRef>
            <a:effectRef idx="0">
              <a:schemeClr val="dk1"/>
            </a:effectRef>
            <a:fontRef idx="minor">
              <a:schemeClr val="tx1"/>
            </a:fontRef>
          </p:style>
        </p:cxnSp>
        <p:cxnSp>
          <p:nvCxnSpPr>
            <p:cNvPr id="145" name="꺾인 연결선 144"/>
            <p:cNvCxnSpPr/>
            <p:nvPr/>
          </p:nvCxnSpPr>
          <p:spPr bwMode="auto">
            <a:xfrm rot="10800000">
              <a:off x="4364810" y="3326031"/>
              <a:ext cx="216893" cy="180386"/>
            </a:xfrm>
            <a:prstGeom prst="bentConnector3">
              <a:avLst/>
            </a:prstGeom>
          </p:spPr>
          <p:style>
            <a:lnRef idx="1">
              <a:schemeClr val="dk1"/>
            </a:lnRef>
            <a:fillRef idx="0">
              <a:schemeClr val="dk1"/>
            </a:fillRef>
            <a:effectRef idx="0">
              <a:schemeClr val="dk1"/>
            </a:effectRef>
            <a:fontRef idx="minor">
              <a:schemeClr val="tx1"/>
            </a:fontRef>
          </p:style>
        </p:cxnSp>
        <p:cxnSp>
          <p:nvCxnSpPr>
            <p:cNvPr id="146" name="꺾인 연결선 145"/>
            <p:cNvCxnSpPr/>
            <p:nvPr/>
          </p:nvCxnSpPr>
          <p:spPr bwMode="auto">
            <a:xfrm rot="10800000" flipV="1">
              <a:off x="4162884" y="3322670"/>
              <a:ext cx="226057" cy="180386"/>
            </a:xfrm>
            <a:prstGeom prst="bentConnector3">
              <a:avLst/>
            </a:prstGeom>
          </p:spPr>
          <p:style>
            <a:lnRef idx="1">
              <a:schemeClr val="dk1"/>
            </a:lnRef>
            <a:fillRef idx="0">
              <a:schemeClr val="dk1"/>
            </a:fillRef>
            <a:effectRef idx="0">
              <a:schemeClr val="dk1"/>
            </a:effectRef>
            <a:fontRef idx="minor">
              <a:schemeClr val="tx1"/>
            </a:fontRef>
          </p:style>
        </p:cxnSp>
        <p:cxnSp>
          <p:nvCxnSpPr>
            <p:cNvPr id="147" name="꺾인 연결선 146"/>
            <p:cNvCxnSpPr/>
            <p:nvPr/>
          </p:nvCxnSpPr>
          <p:spPr bwMode="auto">
            <a:xfrm rot="10800000">
              <a:off x="3960182" y="3324590"/>
              <a:ext cx="216893" cy="180384"/>
            </a:xfrm>
            <a:prstGeom prst="bentConnector3">
              <a:avLst/>
            </a:prstGeom>
          </p:spPr>
          <p:style>
            <a:lnRef idx="1">
              <a:schemeClr val="dk1"/>
            </a:lnRef>
            <a:fillRef idx="0">
              <a:schemeClr val="dk1"/>
            </a:fillRef>
            <a:effectRef idx="0">
              <a:schemeClr val="dk1"/>
            </a:effectRef>
            <a:fontRef idx="minor">
              <a:schemeClr val="tx1"/>
            </a:fontRef>
          </p:style>
        </p:cxnSp>
        <p:cxnSp>
          <p:nvCxnSpPr>
            <p:cNvPr id="148" name="꺾인 연결선 147"/>
            <p:cNvCxnSpPr/>
            <p:nvPr/>
          </p:nvCxnSpPr>
          <p:spPr bwMode="auto">
            <a:xfrm rot="10800000" flipV="1">
              <a:off x="3727017" y="3325305"/>
              <a:ext cx="226057" cy="180386"/>
            </a:xfrm>
            <a:prstGeom prst="bentConnector3">
              <a:avLst/>
            </a:prstGeom>
          </p:spPr>
          <p:style>
            <a:lnRef idx="1">
              <a:schemeClr val="dk1"/>
            </a:lnRef>
            <a:fillRef idx="0">
              <a:schemeClr val="dk1"/>
            </a:fillRef>
            <a:effectRef idx="0">
              <a:schemeClr val="dk1"/>
            </a:effectRef>
            <a:fontRef idx="minor">
              <a:schemeClr val="tx1"/>
            </a:fontRef>
          </p:style>
        </p:cxnSp>
      </p:grpSp>
      <p:sp>
        <p:nvSpPr>
          <p:cNvPr id="114" name="Rectangle 4"/>
          <p:cNvSpPr txBox="1">
            <a:spLocks noChangeArrowheads="1"/>
          </p:cNvSpPr>
          <p:nvPr/>
        </p:nvSpPr>
        <p:spPr bwMode="auto">
          <a:xfrm>
            <a:off x="685800" y="350838"/>
            <a:ext cx="1600200" cy="307777"/>
          </a:xfrm>
          <a:prstGeom prst="rect">
            <a:avLst/>
          </a:prstGeom>
          <a:ln>
            <a:miter lim="800000"/>
            <a:headEnd/>
            <a:tailEnd/>
          </a:ln>
        </p:spPr>
        <p:txBody>
          <a:bodyPr vert="horz" wrap="squar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ko-KR" sz="1400" b="1" i="0" u="none" strike="noStrike" kern="1200" cap="none" spc="0" normalizeH="0" baseline="0" noProof="0" dirty="0" smtClean="0">
                <a:ln>
                  <a:noFill/>
                </a:ln>
                <a:solidFill>
                  <a:schemeClr val="tx1"/>
                </a:solidFill>
                <a:effectLst/>
                <a:uLnTx/>
                <a:uFillTx/>
                <a:latin typeface="Times New Roman" pitchFamily="18" charset="0"/>
                <a:ea typeface="굴림" charset="-127"/>
                <a:cs typeface="+mn-cs"/>
              </a:rPr>
              <a:t>July </a:t>
            </a:r>
            <a:r>
              <a:rPr kumimoji="0" lang="en-US" altLang="ko-KR" sz="1400" b="1" dirty="0" smtClean="0">
                <a:ea typeface="굴림" charset="-127"/>
              </a:rPr>
              <a:t> </a:t>
            </a:r>
            <a:r>
              <a:rPr kumimoji="0" lang="en-US" altLang="ko-KR" sz="1400" b="1" i="0" u="none" strike="noStrike" kern="1200" cap="none" spc="0" normalizeH="0" baseline="0" noProof="0" dirty="0" smtClean="0">
                <a:ln>
                  <a:noFill/>
                </a:ln>
                <a:solidFill>
                  <a:schemeClr val="tx1"/>
                </a:solidFill>
                <a:effectLst/>
                <a:uLnTx/>
                <a:uFillTx/>
                <a:latin typeface="Times New Roman" pitchFamily="18" charset="0"/>
                <a:ea typeface="굴림" charset="-127"/>
                <a:cs typeface="+mn-cs"/>
              </a:rPr>
              <a:t>2013</a:t>
            </a:r>
          </a:p>
        </p:txBody>
      </p:sp>
      <p:pic>
        <p:nvPicPr>
          <p:cNvPr id="113" name="Picture 6"/>
          <p:cNvPicPr>
            <a:picLocks noChangeAspect="1" noChangeArrowheads="1"/>
          </p:cNvPicPr>
          <p:nvPr/>
        </p:nvPicPr>
        <p:blipFill>
          <a:blip r:embed="rId2" cstate="print">
            <a:clrChange>
              <a:clrFrom>
                <a:srgbClr val="FFFFFF"/>
              </a:clrFrom>
              <a:clrTo>
                <a:srgbClr val="FFFFFF">
                  <a:alpha val="0"/>
                </a:srgbClr>
              </a:clrTo>
            </a:clrChange>
          </a:blip>
          <a:srcRect l="8009" t="4120" r="10220" b="24049"/>
          <a:stretch>
            <a:fillRect/>
          </a:stretch>
        </p:blipFill>
        <p:spPr bwMode="auto">
          <a:xfrm>
            <a:off x="2818460" y="2743200"/>
            <a:ext cx="750198" cy="1083773"/>
          </a:xfrm>
          <a:prstGeom prst="rect">
            <a:avLst/>
          </a:prstGeom>
          <a:noFill/>
          <a:ln w="9525">
            <a:noFill/>
            <a:miter lim="800000"/>
            <a:headEnd/>
            <a:tailEnd/>
          </a:ln>
        </p:spPr>
      </p:pic>
      <p:sp>
        <p:nvSpPr>
          <p:cNvPr id="116" name="TextBox 338"/>
          <p:cNvSpPr txBox="1">
            <a:spLocks noChangeArrowheads="1"/>
          </p:cNvSpPr>
          <p:nvPr/>
        </p:nvSpPr>
        <p:spPr bwMode="auto">
          <a:xfrm>
            <a:off x="4864058" y="2313801"/>
            <a:ext cx="1640193" cy="276999"/>
          </a:xfrm>
          <a:prstGeom prst="rect">
            <a:avLst/>
          </a:prstGeom>
          <a:noFill/>
          <a:ln w="9525">
            <a:noFill/>
            <a:miter lim="800000"/>
            <a:headEnd/>
            <a:tailEnd/>
          </a:ln>
        </p:spPr>
        <p:txBody>
          <a:bodyPr wrap="none">
            <a:spAutoFit/>
          </a:bodyPr>
          <a:lstStyle/>
          <a:p>
            <a:pPr>
              <a:defRPr/>
            </a:pPr>
            <a:r>
              <a:rPr lang="en-US" altLang="ko-KR" b="1" dirty="0">
                <a:latin typeface="+mj-lt"/>
              </a:rPr>
              <a:t>Smart </a:t>
            </a:r>
            <a:r>
              <a:rPr lang="en-US" altLang="ko-KR" b="1" dirty="0" smtClean="0">
                <a:latin typeface="+mj-lt"/>
              </a:rPr>
              <a:t>Device Camera</a:t>
            </a:r>
            <a:endParaRPr lang="ko-KR" altLang="en-US" b="1" dirty="0">
              <a:latin typeface="+mj-lt"/>
            </a:endParaRPr>
          </a:p>
        </p:txBody>
      </p:sp>
      <p:grpSp>
        <p:nvGrpSpPr>
          <p:cNvPr id="29" name="그룹 28"/>
          <p:cNvGrpSpPr/>
          <p:nvPr/>
        </p:nvGrpSpPr>
        <p:grpSpPr>
          <a:xfrm>
            <a:off x="5092658" y="2743200"/>
            <a:ext cx="747357" cy="1083773"/>
            <a:chOff x="4281843" y="3048000"/>
            <a:chExt cx="747357" cy="1083773"/>
          </a:xfrm>
        </p:grpSpPr>
        <p:pic>
          <p:nvPicPr>
            <p:cNvPr id="27" name="Picture 5" descr="C:\Documents and Settings\LEE MIN WOO\바탕 화면\Untitled-1.pn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4281843" y="3048000"/>
              <a:ext cx="747357" cy="1083773"/>
            </a:xfrm>
            <a:prstGeom prst="rect">
              <a:avLst/>
            </a:prstGeom>
            <a:noFill/>
            <a:extLst>
              <a:ext uri="{909E8E84-426E-40DD-AFC4-6F175D3DCCD1}">
                <a14:hiddenFill xmlns:a14="http://schemas.microsoft.com/office/drawing/2010/main" xmlns="">
                  <a:solidFill>
                    <a:srgbClr val="FFFFFF"/>
                  </a:solidFill>
                </a14:hiddenFill>
              </a:ext>
            </a:extLst>
          </p:spPr>
        </p:pic>
        <p:sp>
          <p:nvSpPr>
            <p:cNvPr id="28" name="직사각형 27"/>
            <p:cNvSpPr/>
            <p:nvPr/>
          </p:nvSpPr>
          <p:spPr bwMode="auto">
            <a:xfrm>
              <a:off x="4562475" y="3077454"/>
              <a:ext cx="228600" cy="175052"/>
            </a:xfrm>
            <a:prstGeom prst="rect">
              <a:avLst/>
            </a:prstGeom>
            <a:noFill/>
            <a:ln w="1905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sp>
        <p:nvSpPr>
          <p:cNvPr id="30" name="Rectangle 5"/>
          <p:cNvSpPr txBox="1">
            <a:spLocks noChangeArrowheads="1"/>
          </p:cNvSpPr>
          <p:nvPr/>
        </p:nvSpPr>
        <p:spPr bwMode="auto">
          <a:xfrm>
            <a:off x="4386263" y="6477000"/>
            <a:ext cx="41910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smtClean="0">
                <a:ln>
                  <a:noFill/>
                </a:ln>
                <a:solidFill>
                  <a:schemeClr val="tx1"/>
                </a:solidFill>
                <a:effectLst/>
                <a:uLnTx/>
                <a:uFillTx/>
                <a:latin typeface="Times New Roman" pitchFamily="18" charset="0"/>
                <a:ea typeface="굴림" charset="-127"/>
                <a:cs typeface="+mn-cs"/>
              </a:rPr>
              <a:t>Jaesang Cha, Seoul National Univ. of Science&amp;Tech.</a:t>
            </a:r>
            <a:endParaRPr kumimoji="0" lang="en-US" altLang="ko-KR" sz="1200" b="0" i="0" u="none" strike="noStrike" kern="1200" cap="none" spc="0" normalizeH="0" baseline="0" noProof="0" dirty="0" smtClean="0">
              <a:ln>
                <a:noFill/>
              </a:ln>
              <a:solidFill>
                <a:schemeClr val="tx1"/>
              </a:solidFill>
              <a:effectLst/>
              <a:uLnTx/>
              <a:uFillTx/>
              <a:latin typeface="Times New Roman" pitchFamily="18" charset="0"/>
              <a:ea typeface="굴림" charset="-127"/>
              <a:cs typeface="+mn-cs"/>
            </a:endParaRPr>
          </a:p>
        </p:txBody>
      </p:sp>
      <p:grpSp>
        <p:nvGrpSpPr>
          <p:cNvPr id="26" name="그룹 14"/>
          <p:cNvGrpSpPr>
            <a:grpSpLocks/>
          </p:cNvGrpSpPr>
          <p:nvPr/>
        </p:nvGrpSpPr>
        <p:grpSpPr bwMode="auto">
          <a:xfrm>
            <a:off x="5314950" y="231775"/>
            <a:ext cx="3429000" cy="307777"/>
            <a:chOff x="6088040" y="296840"/>
            <a:chExt cx="3429000" cy="307579"/>
          </a:xfrm>
        </p:grpSpPr>
        <p:sp>
          <p:nvSpPr>
            <p:cNvPr id="31" name="직사각형 15"/>
            <p:cNvSpPr>
              <a:spLocks noChangeArrowheads="1"/>
            </p:cNvSpPr>
            <p:nvPr/>
          </p:nvSpPr>
          <p:spPr bwMode="auto">
            <a:xfrm>
              <a:off x="6270008" y="353704"/>
              <a:ext cx="2362200" cy="228600"/>
            </a:xfrm>
            <a:prstGeom prst="rect">
              <a:avLst/>
            </a:prstGeom>
            <a:solidFill>
              <a:schemeClr val="bg1"/>
            </a:solidFill>
            <a:ln w="12700" algn="ctr">
              <a:solidFill>
                <a:schemeClr val="bg1"/>
              </a:solidFill>
              <a:round/>
              <a:headEnd type="none" w="sm" len="sm"/>
              <a:tailEnd type="none" w="sm" len="sm"/>
            </a:ln>
          </p:spPr>
          <p:txBody>
            <a:bodyPr/>
            <a:lstStyle/>
            <a:p>
              <a:pPr eaLnBrk="0" latinLnBrk="0" hangingPunct="0"/>
              <a:endParaRPr kumimoji="0" lang="ko-KR" altLang="en-US"/>
            </a:p>
          </p:txBody>
        </p:sp>
        <p:sp>
          <p:nvSpPr>
            <p:cNvPr id="32" name="TextBox 31"/>
            <p:cNvSpPr txBox="1"/>
            <p:nvPr/>
          </p:nvSpPr>
          <p:spPr>
            <a:xfrm>
              <a:off x="6088040" y="296840"/>
              <a:ext cx="3429000" cy="307579"/>
            </a:xfrm>
            <a:prstGeom prst="rect">
              <a:avLst/>
            </a:prstGeom>
            <a:noFill/>
          </p:spPr>
          <p:txBody>
            <a:bodyPr>
              <a:spAutoFit/>
            </a:bodyPr>
            <a:lstStyle/>
            <a:p>
              <a:pPr>
                <a:defRPr/>
              </a:pPr>
              <a:r>
                <a:rPr lang="en-US" altLang="ko-KR" sz="1400" b="1" dirty="0" smtClean="0">
                  <a:latin typeface="+mj-lt"/>
                </a:rPr>
                <a:t>Doc: IEEE </a:t>
              </a:r>
              <a:r>
                <a:rPr lang="en-US" altLang="ko-KR" sz="1400" b="1" dirty="0" smtClean="0">
                  <a:solidFill>
                    <a:srgbClr val="FF0000"/>
                  </a:solidFill>
                  <a:latin typeface="+mj-lt"/>
                </a:rPr>
                <a:t>802.15-13-0532-00-0led</a:t>
              </a:r>
              <a:endParaRPr lang="ko-KR" altLang="en-US" sz="1400" b="1" dirty="0">
                <a:solidFill>
                  <a:srgbClr val="FF0000"/>
                </a:solidFill>
                <a:latin typeface="+mj-lt"/>
              </a:endParaRPr>
            </a:p>
          </p:txBody>
        </p:sp>
      </p:gr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슬라이드 번호 개체 틀 1"/>
          <p:cNvSpPr>
            <a:spLocks noGrp="1"/>
          </p:cNvSpPr>
          <p:nvPr>
            <p:ph type="sldNum" sz="quarter" idx="10"/>
          </p:nvPr>
        </p:nvSpPr>
        <p:spPr>
          <a:xfrm>
            <a:off x="3733800" y="6477000"/>
            <a:ext cx="1066800" cy="184150"/>
          </a:xfrm>
          <a:noFill/>
        </p:spPr>
        <p:txBody>
          <a:bodyPr/>
          <a:lstStyle/>
          <a:p>
            <a:r>
              <a:rPr lang="en-US" altLang="ko-KR" dirty="0" smtClean="0">
                <a:ea typeface="굴림" pitchFamily="34" charset="-127"/>
              </a:rPr>
              <a:t>Slide </a:t>
            </a:r>
            <a:fld id="{C3714D5F-8193-4114-AE1D-CA0819F18866}" type="slidenum">
              <a:rPr lang="en-US" altLang="ko-KR" smtClean="0">
                <a:ea typeface="굴림" pitchFamily="34" charset="-127"/>
              </a:rPr>
              <a:pPr/>
              <a:t>7</a:t>
            </a:fld>
            <a:endParaRPr lang="en-US" altLang="ko-KR" dirty="0" smtClean="0">
              <a:ea typeface="굴림" pitchFamily="34" charset="-127"/>
            </a:endParaRPr>
          </a:p>
        </p:txBody>
      </p:sp>
      <p:sp>
        <p:nvSpPr>
          <p:cNvPr id="5" name="Rectangle 3"/>
          <p:cNvSpPr txBox="1">
            <a:spLocks noChangeArrowheads="1"/>
          </p:cNvSpPr>
          <p:nvPr/>
        </p:nvSpPr>
        <p:spPr bwMode="auto">
          <a:xfrm>
            <a:off x="5257800" y="2514600"/>
            <a:ext cx="3810000" cy="1981200"/>
          </a:xfrm>
          <a:prstGeom prst="rect">
            <a:avLst/>
          </a:prstGeom>
          <a:noFill/>
          <a:ln w="9525">
            <a:noFill/>
            <a:miter lim="800000"/>
            <a:headEnd/>
            <a:tailEnd/>
          </a:ln>
        </p:spPr>
        <p:txBody>
          <a:bodyPr/>
          <a:lstStyle/>
          <a:p>
            <a:pPr marL="342900" indent="-342900" latinLnBrk="0">
              <a:spcBef>
                <a:spcPct val="20000"/>
              </a:spcBef>
              <a:buFontTx/>
              <a:buChar char="•"/>
              <a:defRPr/>
            </a:pPr>
            <a:r>
              <a:rPr kumimoji="0" lang="en-US" sz="1600" kern="0" dirty="0" smtClean="0">
                <a:latin typeface="+mj-lt"/>
                <a:ea typeface="+mn-ea"/>
              </a:rPr>
              <a:t>RF : 3G/LTE, Wi-Fi, Blue-tooth etc.</a:t>
            </a:r>
          </a:p>
          <a:p>
            <a:pPr marL="342900" indent="-342900" latinLnBrk="0">
              <a:spcBef>
                <a:spcPct val="20000"/>
              </a:spcBef>
              <a:buFontTx/>
              <a:buChar char="•"/>
              <a:defRPr/>
            </a:pPr>
            <a:endParaRPr kumimoji="0" lang="en-US" sz="1600" kern="0" dirty="0" smtClean="0">
              <a:latin typeface="+mj-lt"/>
              <a:ea typeface="+mn-ea"/>
            </a:endParaRPr>
          </a:p>
          <a:p>
            <a:pPr marL="342900" indent="-342900" latinLnBrk="0">
              <a:spcBef>
                <a:spcPct val="20000"/>
              </a:spcBef>
              <a:buFontTx/>
              <a:buChar char="•"/>
              <a:defRPr/>
            </a:pPr>
            <a:r>
              <a:rPr kumimoji="0" lang="en-US" sz="1600" kern="0" dirty="0" smtClean="0">
                <a:latin typeface="+mj-lt"/>
                <a:ea typeface="+mn-ea"/>
              </a:rPr>
              <a:t>LED communication</a:t>
            </a:r>
          </a:p>
          <a:p>
            <a:pPr marL="800100" lvl="1" indent="-342900" latinLnBrk="0">
              <a:spcBef>
                <a:spcPct val="20000"/>
              </a:spcBef>
              <a:defRPr/>
            </a:pPr>
            <a:r>
              <a:rPr kumimoji="0" lang="en-US" sz="1600" kern="0" dirty="0" smtClean="0">
                <a:latin typeface="+mj-lt"/>
                <a:ea typeface="+mn-ea"/>
              </a:rPr>
              <a:t>- </a:t>
            </a:r>
            <a:r>
              <a:rPr kumimoji="0" lang="en-US" sz="1600" kern="0" dirty="0" err="1" smtClean="0">
                <a:latin typeface="+mj-lt"/>
                <a:ea typeface="+mn-ea"/>
              </a:rPr>
              <a:t>Tx</a:t>
            </a:r>
            <a:r>
              <a:rPr kumimoji="0" lang="en-US" sz="1600" kern="0" dirty="0" smtClean="0">
                <a:latin typeface="+mj-lt"/>
                <a:ea typeface="+mn-ea"/>
              </a:rPr>
              <a:t> module: Smart device LED flash</a:t>
            </a:r>
            <a:endParaRPr kumimoji="0" lang="en-US" sz="1600" kern="0" dirty="0">
              <a:latin typeface="+mj-lt"/>
              <a:ea typeface="+mn-ea"/>
            </a:endParaRPr>
          </a:p>
          <a:p>
            <a:pPr marL="800100" lvl="1" indent="-342900" latinLnBrk="0">
              <a:spcBef>
                <a:spcPct val="20000"/>
              </a:spcBef>
              <a:defRPr/>
            </a:pPr>
            <a:r>
              <a:rPr kumimoji="0" lang="en-US" altLang="ko-KR" sz="1600" kern="0" dirty="0" smtClean="0"/>
              <a:t>- Rx module: Smart device Camera</a:t>
            </a:r>
            <a:endParaRPr kumimoji="0" lang="en-US" altLang="ko-KR" sz="1600" kern="0" dirty="0">
              <a:ea typeface="굴림" charset="-127"/>
            </a:endParaRPr>
          </a:p>
        </p:txBody>
      </p:sp>
      <p:sp>
        <p:nvSpPr>
          <p:cNvPr id="24582" name="Rectangle 5"/>
          <p:cNvSpPr>
            <a:spLocks noChangeArrowheads="1"/>
          </p:cNvSpPr>
          <p:nvPr/>
        </p:nvSpPr>
        <p:spPr bwMode="auto">
          <a:xfrm>
            <a:off x="381001" y="620233"/>
            <a:ext cx="8534400" cy="1077218"/>
          </a:xfrm>
          <a:prstGeom prst="rect">
            <a:avLst/>
          </a:prstGeom>
          <a:noFill/>
          <a:ln w="9525">
            <a:noFill/>
            <a:miter lim="800000"/>
            <a:headEnd/>
            <a:tailEnd/>
          </a:ln>
        </p:spPr>
        <p:txBody>
          <a:bodyPr wrap="square">
            <a:spAutoFit/>
          </a:bodyPr>
          <a:lstStyle/>
          <a:p>
            <a:pPr marL="342900" indent="-342900" algn="ctr" latinLnBrk="0">
              <a:spcBef>
                <a:spcPct val="20000"/>
              </a:spcBef>
            </a:pPr>
            <a:r>
              <a:rPr kumimoji="0" lang="en-US" altLang="ko-KR" sz="3200" dirty="0" smtClean="0">
                <a:solidFill>
                  <a:srgbClr val="000000"/>
                </a:solidFill>
                <a:cs typeface="Times New Roman" pitchFamily="18" charset="0"/>
              </a:rPr>
              <a:t> Coexistence of  RF &amp; LED Communication for Smart Device</a:t>
            </a:r>
            <a:endParaRPr lang="en-US" altLang="ko-KR" sz="3200" dirty="0" smtClean="0"/>
          </a:p>
        </p:txBody>
      </p:sp>
      <p:sp>
        <p:nvSpPr>
          <p:cNvPr id="125" name="TextBox 338"/>
          <p:cNvSpPr txBox="1">
            <a:spLocks noChangeArrowheads="1"/>
          </p:cNvSpPr>
          <p:nvPr/>
        </p:nvSpPr>
        <p:spPr bwMode="auto">
          <a:xfrm>
            <a:off x="457200" y="3733800"/>
            <a:ext cx="1822935" cy="276999"/>
          </a:xfrm>
          <a:prstGeom prst="rect">
            <a:avLst/>
          </a:prstGeom>
          <a:noFill/>
          <a:ln w="9525">
            <a:noFill/>
            <a:miter lim="800000"/>
            <a:headEnd/>
            <a:tailEnd/>
          </a:ln>
        </p:spPr>
        <p:txBody>
          <a:bodyPr wrap="none">
            <a:spAutoFit/>
          </a:bodyPr>
          <a:lstStyle/>
          <a:p>
            <a:pPr>
              <a:defRPr/>
            </a:pPr>
            <a:r>
              <a:rPr lang="en-US" altLang="ko-KR" b="1" dirty="0">
                <a:latin typeface="+mj-lt"/>
              </a:rPr>
              <a:t>Smart </a:t>
            </a:r>
            <a:r>
              <a:rPr lang="en-US" altLang="ko-KR" b="1" dirty="0" smtClean="0">
                <a:latin typeface="+mj-lt"/>
              </a:rPr>
              <a:t>Device </a:t>
            </a:r>
            <a:r>
              <a:rPr lang="en-US" altLang="ko-KR" b="1" dirty="0">
                <a:latin typeface="+mj-lt"/>
              </a:rPr>
              <a:t>LED Flash</a:t>
            </a:r>
            <a:endParaRPr lang="ko-KR" altLang="en-US" b="1" dirty="0">
              <a:latin typeface="+mj-lt"/>
            </a:endParaRPr>
          </a:p>
        </p:txBody>
      </p:sp>
      <p:grpSp>
        <p:nvGrpSpPr>
          <p:cNvPr id="3" name="그룹 148"/>
          <p:cNvGrpSpPr>
            <a:grpSpLocks/>
          </p:cNvGrpSpPr>
          <p:nvPr/>
        </p:nvGrpSpPr>
        <p:grpSpPr bwMode="auto">
          <a:xfrm rot="10800000">
            <a:off x="2133601" y="2922552"/>
            <a:ext cx="873504" cy="151711"/>
            <a:chOff x="3731560" y="3321425"/>
            <a:chExt cx="1680880" cy="185362"/>
          </a:xfrm>
        </p:grpSpPr>
        <p:cxnSp>
          <p:nvCxnSpPr>
            <p:cNvPr id="141" name="꺾인 연결선 140"/>
            <p:cNvCxnSpPr/>
            <p:nvPr/>
          </p:nvCxnSpPr>
          <p:spPr bwMode="auto">
            <a:xfrm rot="10800000">
              <a:off x="5196590" y="3322307"/>
              <a:ext cx="213837" cy="178445"/>
            </a:xfrm>
            <a:prstGeom prst="bentConnector3">
              <a:avLst/>
            </a:prstGeom>
          </p:spPr>
          <p:style>
            <a:lnRef idx="1">
              <a:schemeClr val="dk1"/>
            </a:lnRef>
            <a:fillRef idx="0">
              <a:schemeClr val="dk1"/>
            </a:fillRef>
            <a:effectRef idx="0">
              <a:schemeClr val="dk1"/>
            </a:effectRef>
            <a:fontRef idx="minor">
              <a:schemeClr val="tx1"/>
            </a:fontRef>
          </p:style>
        </p:cxnSp>
        <p:cxnSp>
          <p:nvCxnSpPr>
            <p:cNvPr id="142" name="꺾인 연결선 141"/>
            <p:cNvCxnSpPr/>
            <p:nvPr/>
          </p:nvCxnSpPr>
          <p:spPr bwMode="auto">
            <a:xfrm rot="10800000" flipV="1">
              <a:off x="4969504" y="3323453"/>
              <a:ext cx="226057" cy="178445"/>
            </a:xfrm>
            <a:prstGeom prst="bentConnector3">
              <a:avLst/>
            </a:prstGeom>
          </p:spPr>
          <p:style>
            <a:lnRef idx="1">
              <a:schemeClr val="dk1"/>
            </a:lnRef>
            <a:fillRef idx="0">
              <a:schemeClr val="dk1"/>
            </a:fillRef>
            <a:effectRef idx="0">
              <a:schemeClr val="dk1"/>
            </a:effectRef>
            <a:fontRef idx="minor">
              <a:schemeClr val="tx1"/>
            </a:fontRef>
          </p:style>
        </p:cxnSp>
        <p:cxnSp>
          <p:nvCxnSpPr>
            <p:cNvPr id="143" name="꺾인 연결선 142"/>
            <p:cNvCxnSpPr/>
            <p:nvPr/>
          </p:nvCxnSpPr>
          <p:spPr bwMode="auto">
            <a:xfrm rot="10800000">
              <a:off x="4773423" y="3321938"/>
              <a:ext cx="219947" cy="178445"/>
            </a:xfrm>
            <a:prstGeom prst="bentConnector3">
              <a:avLst/>
            </a:prstGeom>
          </p:spPr>
          <p:style>
            <a:lnRef idx="1">
              <a:schemeClr val="dk1"/>
            </a:lnRef>
            <a:fillRef idx="0">
              <a:schemeClr val="dk1"/>
            </a:fillRef>
            <a:effectRef idx="0">
              <a:schemeClr val="dk1"/>
            </a:effectRef>
            <a:fontRef idx="minor">
              <a:schemeClr val="tx1"/>
            </a:fontRef>
          </p:style>
        </p:cxnSp>
        <p:cxnSp>
          <p:nvCxnSpPr>
            <p:cNvPr id="144" name="꺾인 연결선 143"/>
            <p:cNvCxnSpPr/>
            <p:nvPr/>
          </p:nvCxnSpPr>
          <p:spPr bwMode="auto">
            <a:xfrm rot="10800000" flipV="1">
              <a:off x="4574004" y="3322527"/>
              <a:ext cx="226057" cy="178445"/>
            </a:xfrm>
            <a:prstGeom prst="bentConnector3">
              <a:avLst/>
            </a:prstGeom>
          </p:spPr>
          <p:style>
            <a:lnRef idx="1">
              <a:schemeClr val="dk1"/>
            </a:lnRef>
            <a:fillRef idx="0">
              <a:schemeClr val="dk1"/>
            </a:fillRef>
            <a:effectRef idx="0">
              <a:schemeClr val="dk1"/>
            </a:effectRef>
            <a:fontRef idx="minor">
              <a:schemeClr val="tx1"/>
            </a:fontRef>
          </p:style>
        </p:cxnSp>
        <p:cxnSp>
          <p:nvCxnSpPr>
            <p:cNvPr id="145" name="꺾인 연결선 144"/>
            <p:cNvCxnSpPr/>
            <p:nvPr/>
          </p:nvCxnSpPr>
          <p:spPr bwMode="auto">
            <a:xfrm rot="10800000">
              <a:off x="4364810" y="3326031"/>
              <a:ext cx="216893" cy="180386"/>
            </a:xfrm>
            <a:prstGeom prst="bentConnector3">
              <a:avLst/>
            </a:prstGeom>
          </p:spPr>
          <p:style>
            <a:lnRef idx="1">
              <a:schemeClr val="dk1"/>
            </a:lnRef>
            <a:fillRef idx="0">
              <a:schemeClr val="dk1"/>
            </a:fillRef>
            <a:effectRef idx="0">
              <a:schemeClr val="dk1"/>
            </a:effectRef>
            <a:fontRef idx="minor">
              <a:schemeClr val="tx1"/>
            </a:fontRef>
          </p:style>
        </p:cxnSp>
        <p:cxnSp>
          <p:nvCxnSpPr>
            <p:cNvPr id="146" name="꺾인 연결선 145"/>
            <p:cNvCxnSpPr/>
            <p:nvPr/>
          </p:nvCxnSpPr>
          <p:spPr bwMode="auto">
            <a:xfrm rot="10800000" flipV="1">
              <a:off x="4162884" y="3322670"/>
              <a:ext cx="226057" cy="180386"/>
            </a:xfrm>
            <a:prstGeom prst="bentConnector3">
              <a:avLst/>
            </a:prstGeom>
          </p:spPr>
          <p:style>
            <a:lnRef idx="1">
              <a:schemeClr val="dk1"/>
            </a:lnRef>
            <a:fillRef idx="0">
              <a:schemeClr val="dk1"/>
            </a:fillRef>
            <a:effectRef idx="0">
              <a:schemeClr val="dk1"/>
            </a:effectRef>
            <a:fontRef idx="minor">
              <a:schemeClr val="tx1"/>
            </a:fontRef>
          </p:style>
        </p:cxnSp>
        <p:cxnSp>
          <p:nvCxnSpPr>
            <p:cNvPr id="147" name="꺾인 연결선 146"/>
            <p:cNvCxnSpPr/>
            <p:nvPr/>
          </p:nvCxnSpPr>
          <p:spPr bwMode="auto">
            <a:xfrm rot="10800000">
              <a:off x="3960182" y="3324590"/>
              <a:ext cx="216893" cy="180384"/>
            </a:xfrm>
            <a:prstGeom prst="bentConnector3">
              <a:avLst/>
            </a:prstGeom>
          </p:spPr>
          <p:style>
            <a:lnRef idx="1">
              <a:schemeClr val="dk1"/>
            </a:lnRef>
            <a:fillRef idx="0">
              <a:schemeClr val="dk1"/>
            </a:fillRef>
            <a:effectRef idx="0">
              <a:schemeClr val="dk1"/>
            </a:effectRef>
            <a:fontRef idx="minor">
              <a:schemeClr val="tx1"/>
            </a:fontRef>
          </p:style>
        </p:cxnSp>
        <p:cxnSp>
          <p:nvCxnSpPr>
            <p:cNvPr id="148" name="꺾인 연결선 147"/>
            <p:cNvCxnSpPr/>
            <p:nvPr/>
          </p:nvCxnSpPr>
          <p:spPr bwMode="auto">
            <a:xfrm rot="10800000" flipV="1">
              <a:off x="3727017" y="3325305"/>
              <a:ext cx="226057" cy="180386"/>
            </a:xfrm>
            <a:prstGeom prst="bentConnector3">
              <a:avLst/>
            </a:prstGeom>
          </p:spPr>
          <p:style>
            <a:lnRef idx="1">
              <a:schemeClr val="dk1"/>
            </a:lnRef>
            <a:fillRef idx="0">
              <a:schemeClr val="dk1"/>
            </a:fillRef>
            <a:effectRef idx="0">
              <a:schemeClr val="dk1"/>
            </a:effectRef>
            <a:fontRef idx="minor">
              <a:schemeClr val="tx1"/>
            </a:fontRef>
          </p:style>
        </p:cxnSp>
      </p:grpSp>
      <p:sp>
        <p:nvSpPr>
          <p:cNvPr id="111" name="사다리꼴 110"/>
          <p:cNvSpPr/>
          <p:nvPr/>
        </p:nvSpPr>
        <p:spPr bwMode="auto">
          <a:xfrm rot="16200000">
            <a:off x="2298538" y="2323884"/>
            <a:ext cx="804318" cy="1304206"/>
          </a:xfrm>
          <a:prstGeom prst="trapezoid">
            <a:avLst>
              <a:gd name="adj" fmla="val 43300"/>
            </a:avLst>
          </a:prstGeom>
          <a:gradFill>
            <a:gsLst>
              <a:gs pos="0">
                <a:srgbClr val="FFFF00">
                  <a:alpha val="69000"/>
                </a:srgbClr>
              </a:gs>
              <a:gs pos="52000">
                <a:srgbClr val="FFFF00">
                  <a:alpha val="25000"/>
                </a:srgbClr>
              </a:gs>
              <a:gs pos="100000">
                <a:srgbClr val="FFFF00">
                  <a:alpha val="0"/>
                </a:srgb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pPr algn="ctr">
              <a:defRPr/>
            </a:pPr>
            <a:endParaRPr lang="ko-KR" altLang="en-US"/>
          </a:p>
        </p:txBody>
      </p:sp>
      <p:sp>
        <p:nvSpPr>
          <p:cNvPr id="114" name="Rectangle 4"/>
          <p:cNvSpPr txBox="1">
            <a:spLocks noChangeArrowheads="1"/>
          </p:cNvSpPr>
          <p:nvPr/>
        </p:nvSpPr>
        <p:spPr bwMode="auto">
          <a:xfrm>
            <a:off x="685800" y="350838"/>
            <a:ext cx="1600200" cy="307777"/>
          </a:xfrm>
          <a:prstGeom prst="rect">
            <a:avLst/>
          </a:prstGeom>
          <a:ln>
            <a:miter lim="800000"/>
            <a:headEnd/>
            <a:tailEnd/>
          </a:ln>
        </p:spPr>
        <p:txBody>
          <a:bodyPr vert="horz" wrap="squar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ko-KR" sz="1400" b="1" i="0" u="none" strike="noStrike" kern="1200" cap="none" spc="0" normalizeH="0" baseline="0" noProof="0" dirty="0" smtClean="0">
                <a:ln>
                  <a:noFill/>
                </a:ln>
                <a:solidFill>
                  <a:schemeClr val="tx1"/>
                </a:solidFill>
                <a:effectLst/>
                <a:uLnTx/>
                <a:uFillTx/>
                <a:latin typeface="Times New Roman" pitchFamily="18" charset="0"/>
                <a:ea typeface="굴림" charset="-127"/>
                <a:cs typeface="+mn-cs"/>
              </a:rPr>
              <a:t>July </a:t>
            </a:r>
            <a:r>
              <a:rPr kumimoji="0" lang="en-US" altLang="ko-KR" sz="1400" b="1" dirty="0" smtClean="0">
                <a:ea typeface="굴림" charset="-127"/>
              </a:rPr>
              <a:t> </a:t>
            </a:r>
            <a:r>
              <a:rPr kumimoji="0" lang="en-US" altLang="ko-KR" sz="1400" b="1" i="0" u="none" strike="noStrike" kern="1200" cap="none" spc="0" normalizeH="0" baseline="0" noProof="0" dirty="0" smtClean="0">
                <a:ln>
                  <a:noFill/>
                </a:ln>
                <a:solidFill>
                  <a:schemeClr val="tx1"/>
                </a:solidFill>
                <a:effectLst/>
                <a:uLnTx/>
                <a:uFillTx/>
                <a:latin typeface="Times New Roman" pitchFamily="18" charset="0"/>
                <a:ea typeface="굴림" charset="-127"/>
                <a:cs typeface="+mn-cs"/>
              </a:rPr>
              <a:t>2013</a:t>
            </a:r>
          </a:p>
        </p:txBody>
      </p:sp>
      <p:pic>
        <p:nvPicPr>
          <p:cNvPr id="113" name="Picture 6"/>
          <p:cNvPicPr>
            <a:picLocks noChangeAspect="1" noChangeArrowheads="1"/>
          </p:cNvPicPr>
          <p:nvPr/>
        </p:nvPicPr>
        <p:blipFill>
          <a:blip r:embed="rId2" cstate="print">
            <a:clrChange>
              <a:clrFrom>
                <a:srgbClr val="FFFFFF"/>
              </a:clrFrom>
              <a:clrTo>
                <a:srgbClr val="FFFFFF">
                  <a:alpha val="0"/>
                </a:srgbClr>
              </a:clrTo>
            </a:clrChange>
          </a:blip>
          <a:srcRect l="8009" t="4120" r="10220" b="24049"/>
          <a:stretch>
            <a:fillRect/>
          </a:stretch>
        </p:blipFill>
        <p:spPr bwMode="auto">
          <a:xfrm>
            <a:off x="905594" y="2573827"/>
            <a:ext cx="750198" cy="1083773"/>
          </a:xfrm>
          <a:prstGeom prst="rect">
            <a:avLst/>
          </a:prstGeom>
          <a:noFill/>
          <a:ln w="9525">
            <a:noFill/>
            <a:miter lim="800000"/>
            <a:headEnd/>
            <a:tailEnd/>
          </a:ln>
        </p:spPr>
      </p:pic>
      <p:sp>
        <p:nvSpPr>
          <p:cNvPr id="116" name="TextBox 338"/>
          <p:cNvSpPr txBox="1">
            <a:spLocks noChangeArrowheads="1"/>
          </p:cNvSpPr>
          <p:nvPr/>
        </p:nvSpPr>
        <p:spPr bwMode="auto">
          <a:xfrm>
            <a:off x="3581400" y="3886200"/>
            <a:ext cx="1640193" cy="276999"/>
          </a:xfrm>
          <a:prstGeom prst="rect">
            <a:avLst/>
          </a:prstGeom>
          <a:noFill/>
          <a:ln w="9525">
            <a:noFill/>
            <a:miter lim="800000"/>
            <a:headEnd/>
            <a:tailEnd/>
          </a:ln>
        </p:spPr>
        <p:txBody>
          <a:bodyPr wrap="none">
            <a:spAutoFit/>
          </a:bodyPr>
          <a:lstStyle/>
          <a:p>
            <a:pPr>
              <a:defRPr/>
            </a:pPr>
            <a:r>
              <a:rPr lang="en-US" altLang="ko-KR" b="1" dirty="0">
                <a:latin typeface="+mj-lt"/>
              </a:rPr>
              <a:t>Smart </a:t>
            </a:r>
            <a:r>
              <a:rPr lang="en-US" altLang="ko-KR" b="1" dirty="0" smtClean="0">
                <a:latin typeface="+mj-lt"/>
              </a:rPr>
              <a:t>Device Camera</a:t>
            </a:r>
            <a:endParaRPr lang="ko-KR" altLang="en-US" b="1" dirty="0">
              <a:latin typeface="+mj-lt"/>
            </a:endParaRPr>
          </a:p>
        </p:txBody>
      </p:sp>
      <p:grpSp>
        <p:nvGrpSpPr>
          <p:cNvPr id="4" name="그룹 24"/>
          <p:cNvGrpSpPr/>
          <p:nvPr/>
        </p:nvGrpSpPr>
        <p:grpSpPr>
          <a:xfrm>
            <a:off x="4038600" y="2726227"/>
            <a:ext cx="747357" cy="1083773"/>
            <a:chOff x="4281843" y="3048000"/>
            <a:chExt cx="747357" cy="1083773"/>
          </a:xfrm>
        </p:grpSpPr>
        <p:pic>
          <p:nvPicPr>
            <p:cNvPr id="26" name="Picture 5" descr="C:\Documents and Settings\LEE MIN WOO\바탕 화면\Untitled-1.pn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4281843" y="3048000"/>
              <a:ext cx="747357" cy="1083773"/>
            </a:xfrm>
            <a:prstGeom prst="rect">
              <a:avLst/>
            </a:prstGeom>
            <a:noFill/>
            <a:extLst>
              <a:ext uri="{909E8E84-426E-40DD-AFC4-6F175D3DCCD1}">
                <a14:hiddenFill xmlns:a14="http://schemas.microsoft.com/office/drawing/2010/main" xmlns="">
                  <a:solidFill>
                    <a:srgbClr val="FFFFFF"/>
                  </a:solidFill>
                </a14:hiddenFill>
              </a:ext>
            </a:extLst>
          </p:spPr>
        </p:pic>
        <p:sp>
          <p:nvSpPr>
            <p:cNvPr id="27" name="직사각형 26"/>
            <p:cNvSpPr/>
            <p:nvPr/>
          </p:nvSpPr>
          <p:spPr bwMode="auto">
            <a:xfrm>
              <a:off x="4562475" y="3077454"/>
              <a:ext cx="228600" cy="175052"/>
            </a:xfrm>
            <a:prstGeom prst="rect">
              <a:avLst/>
            </a:prstGeom>
            <a:noFill/>
            <a:ln w="1905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sp>
        <p:nvSpPr>
          <p:cNvPr id="28" name="Rectangle 5"/>
          <p:cNvSpPr txBox="1">
            <a:spLocks noChangeArrowheads="1"/>
          </p:cNvSpPr>
          <p:nvPr/>
        </p:nvSpPr>
        <p:spPr bwMode="auto">
          <a:xfrm>
            <a:off x="4386263" y="6477000"/>
            <a:ext cx="41910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smtClean="0">
                <a:ln>
                  <a:noFill/>
                </a:ln>
                <a:solidFill>
                  <a:schemeClr val="tx1"/>
                </a:solidFill>
                <a:effectLst/>
                <a:uLnTx/>
                <a:uFillTx/>
                <a:latin typeface="Times New Roman" pitchFamily="18" charset="0"/>
                <a:ea typeface="굴림" charset="-127"/>
                <a:cs typeface="+mn-cs"/>
              </a:rPr>
              <a:t>Jaesang Cha, Seoul National Univ. of Science&amp;Tech.</a:t>
            </a:r>
            <a:endParaRPr kumimoji="0" lang="en-US" altLang="ko-KR" sz="1200" b="0" i="0" u="none" strike="noStrike" kern="1200" cap="none" spc="0" normalizeH="0" baseline="0" noProof="0" dirty="0" smtClean="0">
              <a:ln>
                <a:noFill/>
              </a:ln>
              <a:solidFill>
                <a:schemeClr val="tx1"/>
              </a:solidFill>
              <a:effectLst/>
              <a:uLnTx/>
              <a:uFillTx/>
              <a:latin typeface="Times New Roman" pitchFamily="18" charset="0"/>
              <a:ea typeface="굴림" charset="-127"/>
              <a:cs typeface="+mn-cs"/>
            </a:endParaRPr>
          </a:p>
        </p:txBody>
      </p:sp>
      <p:pic>
        <p:nvPicPr>
          <p:cNvPr id="8194" name="Picture 2" descr="Wi-Fi signal icon"/>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1752600" y="2362200"/>
            <a:ext cx="365760" cy="303772"/>
          </a:xfrm>
          <a:prstGeom prst="rect">
            <a:avLst/>
          </a:prstGeom>
          <a:noFill/>
        </p:spPr>
      </p:pic>
      <p:pic>
        <p:nvPicPr>
          <p:cNvPr id="33" name="Picture 2" descr="Wi-Fi signal icon"/>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3581400" y="2438400"/>
            <a:ext cx="365760" cy="303772"/>
          </a:xfrm>
          <a:prstGeom prst="rect">
            <a:avLst/>
          </a:prstGeom>
          <a:noFill/>
        </p:spPr>
      </p:pic>
      <p:sp>
        <p:nvSpPr>
          <p:cNvPr id="35" name="TextBox 338"/>
          <p:cNvSpPr txBox="1">
            <a:spLocks noChangeArrowheads="1"/>
          </p:cNvSpPr>
          <p:nvPr/>
        </p:nvSpPr>
        <p:spPr bwMode="auto">
          <a:xfrm>
            <a:off x="1994041" y="3200400"/>
            <a:ext cx="1296252" cy="276999"/>
          </a:xfrm>
          <a:prstGeom prst="rect">
            <a:avLst/>
          </a:prstGeom>
          <a:noFill/>
          <a:ln w="9525">
            <a:noFill/>
            <a:miter lim="800000"/>
            <a:headEnd/>
            <a:tailEnd/>
          </a:ln>
        </p:spPr>
        <p:txBody>
          <a:bodyPr wrap="none">
            <a:spAutoFit/>
          </a:bodyPr>
          <a:lstStyle/>
          <a:p>
            <a:pPr>
              <a:defRPr/>
            </a:pPr>
            <a:r>
              <a:rPr lang="en-US" altLang="ko-KR" b="1" dirty="0" smtClean="0">
                <a:latin typeface="+mj-lt"/>
              </a:rPr>
              <a:t>RF +  LED Com.</a:t>
            </a:r>
            <a:endParaRPr lang="ko-KR" altLang="en-US" b="1" dirty="0">
              <a:latin typeface="+mj-lt"/>
            </a:endParaRPr>
          </a:p>
        </p:txBody>
      </p:sp>
      <p:sp>
        <p:nvSpPr>
          <p:cNvPr id="36" name="직사각형 11"/>
          <p:cNvSpPr>
            <a:spLocks noChangeArrowheads="1"/>
          </p:cNvSpPr>
          <p:nvPr/>
        </p:nvSpPr>
        <p:spPr bwMode="auto">
          <a:xfrm>
            <a:off x="736600" y="4812471"/>
            <a:ext cx="8178800" cy="1255728"/>
          </a:xfrm>
          <a:prstGeom prst="rect">
            <a:avLst/>
          </a:prstGeom>
          <a:noFill/>
          <a:ln w="9525">
            <a:solidFill>
              <a:srgbClr val="FF0000"/>
            </a:solidFill>
            <a:miter lim="800000"/>
            <a:headEnd/>
            <a:tailEnd/>
          </a:ln>
        </p:spPr>
        <p:txBody>
          <a:bodyPr wrap="square">
            <a:spAutoFit/>
          </a:bodyPr>
          <a:lstStyle/>
          <a:p>
            <a:pPr marL="342900" indent="-342900" latinLnBrk="0">
              <a:spcBef>
                <a:spcPct val="20000"/>
              </a:spcBef>
              <a:buFontTx/>
              <a:buChar char="•"/>
              <a:defRPr/>
            </a:pPr>
            <a:r>
              <a:rPr kumimoji="0" lang="en-US" altLang="ko-KR" sz="1800" kern="0" dirty="0" err="1" smtClean="0"/>
              <a:t>Hybird</a:t>
            </a:r>
            <a:r>
              <a:rPr kumimoji="0" lang="en-US" altLang="ko-KR" sz="1800" kern="0" dirty="0" smtClean="0"/>
              <a:t> </a:t>
            </a:r>
            <a:r>
              <a:rPr kumimoji="0" lang="en-US" altLang="ko-KR" sz="1800" kern="0" dirty="0" err="1" smtClean="0"/>
              <a:t>Tx</a:t>
            </a:r>
            <a:r>
              <a:rPr kumimoji="0" lang="en-US" altLang="ko-KR" sz="1800" kern="0" dirty="0" smtClean="0"/>
              <a:t>: Smart Device LED flash   &amp;/or  RF (3G/LTE, Wi-Fi, Blue-tooth etc.) </a:t>
            </a:r>
            <a:br>
              <a:rPr kumimoji="0" lang="en-US" altLang="ko-KR" sz="1800" kern="0" dirty="0" smtClean="0"/>
            </a:br>
            <a:r>
              <a:rPr kumimoji="0" lang="en-US" altLang="ko-KR" sz="1800" kern="0" dirty="0" smtClean="0"/>
              <a:t> </a:t>
            </a:r>
          </a:p>
          <a:p>
            <a:pPr marL="342900" indent="-342900" latinLnBrk="0">
              <a:spcBef>
                <a:spcPct val="20000"/>
              </a:spcBef>
              <a:buFontTx/>
              <a:buChar char="•"/>
              <a:defRPr/>
            </a:pPr>
            <a:r>
              <a:rPr kumimoji="0" lang="en-US" altLang="ko-KR" sz="1800" kern="0" dirty="0" smtClean="0"/>
              <a:t>Hybrid Rx : Smart Device Camera  &amp;/or  RF (3G/LTE, Wi-Fi, Blue-tooth etc.) </a:t>
            </a:r>
            <a:br>
              <a:rPr kumimoji="0" lang="en-US" altLang="ko-KR" sz="1800" kern="0" dirty="0" smtClean="0"/>
            </a:br>
            <a:endParaRPr kumimoji="0" lang="en-US" altLang="ko-KR" sz="1800" kern="0" dirty="0"/>
          </a:p>
        </p:txBody>
      </p:sp>
      <p:grpSp>
        <p:nvGrpSpPr>
          <p:cNvPr id="30" name="그룹 14"/>
          <p:cNvGrpSpPr>
            <a:grpSpLocks/>
          </p:cNvGrpSpPr>
          <p:nvPr/>
        </p:nvGrpSpPr>
        <p:grpSpPr bwMode="auto">
          <a:xfrm>
            <a:off x="5314950" y="231775"/>
            <a:ext cx="3429000" cy="307777"/>
            <a:chOff x="6088040" y="296840"/>
            <a:chExt cx="3429000" cy="307579"/>
          </a:xfrm>
        </p:grpSpPr>
        <p:sp>
          <p:nvSpPr>
            <p:cNvPr id="31" name="직사각형 15"/>
            <p:cNvSpPr>
              <a:spLocks noChangeArrowheads="1"/>
            </p:cNvSpPr>
            <p:nvPr/>
          </p:nvSpPr>
          <p:spPr bwMode="auto">
            <a:xfrm>
              <a:off x="6270008" y="353704"/>
              <a:ext cx="2362200" cy="228600"/>
            </a:xfrm>
            <a:prstGeom prst="rect">
              <a:avLst/>
            </a:prstGeom>
            <a:solidFill>
              <a:schemeClr val="bg1"/>
            </a:solidFill>
            <a:ln w="12700" algn="ctr">
              <a:solidFill>
                <a:schemeClr val="bg1"/>
              </a:solidFill>
              <a:round/>
              <a:headEnd type="none" w="sm" len="sm"/>
              <a:tailEnd type="none" w="sm" len="sm"/>
            </a:ln>
          </p:spPr>
          <p:txBody>
            <a:bodyPr/>
            <a:lstStyle/>
            <a:p>
              <a:pPr eaLnBrk="0" latinLnBrk="0" hangingPunct="0"/>
              <a:endParaRPr kumimoji="0" lang="ko-KR" altLang="en-US"/>
            </a:p>
          </p:txBody>
        </p:sp>
        <p:sp>
          <p:nvSpPr>
            <p:cNvPr id="32" name="TextBox 31"/>
            <p:cNvSpPr txBox="1"/>
            <p:nvPr/>
          </p:nvSpPr>
          <p:spPr>
            <a:xfrm>
              <a:off x="6088040" y="296840"/>
              <a:ext cx="3429000" cy="307579"/>
            </a:xfrm>
            <a:prstGeom prst="rect">
              <a:avLst/>
            </a:prstGeom>
            <a:noFill/>
          </p:spPr>
          <p:txBody>
            <a:bodyPr>
              <a:spAutoFit/>
            </a:bodyPr>
            <a:lstStyle/>
            <a:p>
              <a:pPr>
                <a:defRPr/>
              </a:pPr>
              <a:r>
                <a:rPr lang="en-US" altLang="ko-KR" sz="1400" b="1" dirty="0" smtClean="0">
                  <a:latin typeface="+mj-lt"/>
                </a:rPr>
                <a:t>Doc: IEEE </a:t>
              </a:r>
              <a:r>
                <a:rPr lang="en-US" altLang="ko-KR" sz="1400" b="1" dirty="0" smtClean="0">
                  <a:solidFill>
                    <a:srgbClr val="FF0000"/>
                  </a:solidFill>
                  <a:latin typeface="+mj-lt"/>
                </a:rPr>
                <a:t>802.15-13-0532-00-0led</a:t>
              </a:r>
              <a:endParaRPr lang="ko-KR" altLang="en-US" sz="1400" b="1" dirty="0">
                <a:solidFill>
                  <a:srgbClr val="FF0000"/>
                </a:solidFill>
                <a:latin typeface="+mj-lt"/>
              </a:endParaRPr>
            </a:p>
          </p:txBody>
        </p:sp>
      </p:gr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1"/>
          </p:nvPr>
        </p:nvSpPr>
        <p:spPr>
          <a:noFill/>
        </p:spPr>
        <p:txBody>
          <a:bodyPr/>
          <a:lstStyle/>
          <a:p>
            <a:r>
              <a:rPr lang="en-US" altLang="ko-KR" smtClean="0">
                <a:ea typeface="굴림" charset="-127"/>
              </a:rPr>
              <a:t>Slide </a:t>
            </a:r>
            <a:fld id="{D68264B4-17F8-4FE1-9BA6-EAF94E704BED}" type="slidenum">
              <a:rPr lang="en-US" altLang="ko-KR" smtClean="0">
                <a:ea typeface="굴림" charset="-127"/>
              </a:rPr>
              <a:pPr/>
              <a:t>8</a:t>
            </a:fld>
            <a:endParaRPr lang="en-US" altLang="ko-KR" smtClean="0">
              <a:ea typeface="굴림" charset="-127"/>
            </a:endParaRPr>
          </a:p>
        </p:txBody>
      </p:sp>
      <p:sp>
        <p:nvSpPr>
          <p:cNvPr id="25604" name="Rectangle 5"/>
          <p:cNvSpPr>
            <a:spLocks noGrp="1" noChangeArrowheads="1"/>
          </p:cNvSpPr>
          <p:nvPr>
            <p:ph type="ftr" sz="quarter" idx="10"/>
          </p:nvPr>
        </p:nvSpPr>
        <p:spPr>
          <a:xfrm>
            <a:off x="4386263" y="6477000"/>
            <a:ext cx="4191000" cy="184150"/>
          </a:xfrm>
          <a:noFill/>
        </p:spPr>
        <p:txBody>
          <a:bodyPr/>
          <a:lstStyle/>
          <a:p>
            <a:r>
              <a:rPr lang="en-US" altLang="ko-KR" smtClean="0">
                <a:ea typeface="굴림" charset="-127"/>
              </a:rPr>
              <a:t>Jaesang Cha, Seoul National Univ. of Science&amp;Tech.</a:t>
            </a:r>
          </a:p>
        </p:txBody>
      </p:sp>
      <p:sp>
        <p:nvSpPr>
          <p:cNvPr id="25605" name="Rectangle 4"/>
          <p:cNvSpPr>
            <a:spLocks noChangeArrowheads="1"/>
          </p:cNvSpPr>
          <p:nvPr/>
        </p:nvSpPr>
        <p:spPr bwMode="auto">
          <a:xfrm>
            <a:off x="3048000" y="725488"/>
            <a:ext cx="2743200" cy="646112"/>
          </a:xfrm>
          <a:prstGeom prst="rect">
            <a:avLst/>
          </a:prstGeom>
          <a:noFill/>
          <a:ln w="9525">
            <a:noFill/>
            <a:miter lim="800000"/>
            <a:headEnd/>
            <a:tailEnd/>
          </a:ln>
        </p:spPr>
        <p:txBody>
          <a:bodyPr>
            <a:spAutoFit/>
          </a:bodyPr>
          <a:lstStyle/>
          <a:p>
            <a:pPr algn="ctr" latinLnBrk="0"/>
            <a:r>
              <a:rPr kumimoji="0" lang="en-US" altLang="ko-KR" sz="3600" b="1" dirty="0"/>
              <a:t>Conclusion</a:t>
            </a:r>
          </a:p>
        </p:txBody>
      </p:sp>
      <p:sp>
        <p:nvSpPr>
          <p:cNvPr id="8" name="Rectangle 3"/>
          <p:cNvSpPr>
            <a:spLocks noGrp="1" noChangeArrowheads="1"/>
          </p:cNvSpPr>
          <p:nvPr>
            <p:ph type="body" idx="4294967295"/>
          </p:nvPr>
        </p:nvSpPr>
        <p:spPr>
          <a:xfrm>
            <a:off x="533400" y="1447800"/>
            <a:ext cx="7924800" cy="4419600"/>
          </a:xfrm>
        </p:spPr>
        <p:txBody>
          <a:bodyPr>
            <a:normAutofit/>
          </a:bodyPr>
          <a:lstStyle/>
          <a:p>
            <a:r>
              <a:rPr lang="en-US" altLang="ko-KR" sz="2000" dirty="0" smtClean="0"/>
              <a:t>In this submission, we presented or proposed various Smart Device based LED Communication examples</a:t>
            </a:r>
          </a:p>
          <a:p>
            <a:pPr>
              <a:buNone/>
            </a:pPr>
            <a:endParaRPr lang="en-US" altLang="ko-KR" sz="2000" dirty="0" smtClean="0"/>
          </a:p>
          <a:p>
            <a:r>
              <a:rPr lang="en-US" altLang="ko-KR" sz="2000" dirty="0" smtClean="0">
                <a:ea typeface="굴림" charset="-127"/>
              </a:rPr>
              <a:t>Especially, Smart device based LED Communication  with LED flash light &amp; Smart Device Camera could be a good Smart Device based  Solution for LED-ID or LED-IT convergence technologies in future.</a:t>
            </a:r>
            <a:endParaRPr lang="en-US" altLang="ko-KR" sz="2000" dirty="0" smtClean="0"/>
          </a:p>
          <a:p>
            <a:pPr>
              <a:buNone/>
            </a:pPr>
            <a:endParaRPr lang="en-US" altLang="ko-KR" sz="2000" dirty="0" smtClean="0"/>
          </a:p>
          <a:p>
            <a:r>
              <a:rPr lang="en-US" altLang="ko-KR" sz="2000" dirty="0" smtClean="0"/>
              <a:t>Furthermore, Hybrid T/Rx structure example coexisting RF &amp; Camera based LED communication is proposed </a:t>
            </a:r>
          </a:p>
          <a:p>
            <a:pPr>
              <a:buNone/>
            </a:pPr>
            <a:endParaRPr lang="en-US" altLang="ko-KR" sz="2000" dirty="0" smtClean="0"/>
          </a:p>
          <a:p>
            <a:pPr>
              <a:buNone/>
            </a:pPr>
            <a:endParaRPr lang="en-US" altLang="ko-KR" sz="2000" dirty="0"/>
          </a:p>
        </p:txBody>
      </p:sp>
      <p:sp>
        <p:nvSpPr>
          <p:cNvPr id="10" name="Rectangle 4"/>
          <p:cNvSpPr>
            <a:spLocks noGrp="1" noChangeArrowheads="1"/>
          </p:cNvSpPr>
          <p:nvPr>
            <p:ph type="dt" sz="quarter" idx="12"/>
          </p:nvPr>
        </p:nvSpPr>
        <p:spPr bwMode="auto">
          <a:xfrm>
            <a:off x="685800" y="350838"/>
            <a:ext cx="1600200" cy="431800"/>
          </a:xfrm>
          <a:noFill/>
          <a:ln>
            <a:miter lim="800000"/>
            <a:headEnd/>
            <a:tailEnd/>
          </a:ln>
        </p:spPr>
        <p:txBody>
          <a:bodyPr vert="horz" wrap="square" lIns="91440" tIns="45720" rIns="91440" bIns="45720" numCol="1" anchor="t" anchorCtr="0" compatLnSpc="1">
            <a:prstTxWarp prst="textNoShape">
              <a:avLst/>
            </a:prstTxWarp>
          </a:bodyPr>
          <a:lstStyle/>
          <a:p>
            <a:r>
              <a:rPr lang="en-US" altLang="ko-KR" sz="1400" b="1" dirty="0" smtClean="0">
                <a:ea typeface="굴림" charset="-127"/>
              </a:rPr>
              <a:t>Sept 2013</a:t>
            </a:r>
          </a:p>
          <a:p>
            <a:endParaRPr lang="en-US" altLang="ko-KR" sz="1400" b="1" dirty="0" smtClean="0">
              <a:ea typeface="굴림" charset="-127"/>
            </a:endParaRPr>
          </a:p>
        </p:txBody>
      </p:sp>
      <p:grpSp>
        <p:nvGrpSpPr>
          <p:cNvPr id="7" name="그룹 14"/>
          <p:cNvGrpSpPr>
            <a:grpSpLocks/>
          </p:cNvGrpSpPr>
          <p:nvPr/>
        </p:nvGrpSpPr>
        <p:grpSpPr bwMode="auto">
          <a:xfrm>
            <a:off x="5314950" y="231775"/>
            <a:ext cx="3429000" cy="307777"/>
            <a:chOff x="6088040" y="296840"/>
            <a:chExt cx="3429000" cy="307579"/>
          </a:xfrm>
        </p:grpSpPr>
        <p:sp>
          <p:nvSpPr>
            <p:cNvPr id="9" name="직사각형 15"/>
            <p:cNvSpPr>
              <a:spLocks noChangeArrowheads="1"/>
            </p:cNvSpPr>
            <p:nvPr/>
          </p:nvSpPr>
          <p:spPr bwMode="auto">
            <a:xfrm>
              <a:off x="6270008" y="353704"/>
              <a:ext cx="2362200" cy="228600"/>
            </a:xfrm>
            <a:prstGeom prst="rect">
              <a:avLst/>
            </a:prstGeom>
            <a:solidFill>
              <a:schemeClr val="bg1"/>
            </a:solidFill>
            <a:ln w="12700" algn="ctr">
              <a:solidFill>
                <a:schemeClr val="bg1"/>
              </a:solidFill>
              <a:round/>
              <a:headEnd type="none" w="sm" len="sm"/>
              <a:tailEnd type="none" w="sm" len="sm"/>
            </a:ln>
          </p:spPr>
          <p:txBody>
            <a:bodyPr/>
            <a:lstStyle/>
            <a:p>
              <a:pPr eaLnBrk="0" latinLnBrk="0" hangingPunct="0"/>
              <a:endParaRPr kumimoji="0" lang="ko-KR" altLang="en-US"/>
            </a:p>
          </p:txBody>
        </p:sp>
        <p:sp>
          <p:nvSpPr>
            <p:cNvPr id="11" name="TextBox 10"/>
            <p:cNvSpPr txBox="1"/>
            <p:nvPr/>
          </p:nvSpPr>
          <p:spPr>
            <a:xfrm>
              <a:off x="6088040" y="296840"/>
              <a:ext cx="3429000" cy="307579"/>
            </a:xfrm>
            <a:prstGeom prst="rect">
              <a:avLst/>
            </a:prstGeom>
            <a:noFill/>
          </p:spPr>
          <p:txBody>
            <a:bodyPr>
              <a:spAutoFit/>
            </a:bodyPr>
            <a:lstStyle/>
            <a:p>
              <a:pPr>
                <a:defRPr/>
              </a:pPr>
              <a:r>
                <a:rPr lang="en-US" altLang="ko-KR" sz="1400" b="1" dirty="0" smtClean="0">
                  <a:latin typeface="+mj-lt"/>
                </a:rPr>
                <a:t>Doc: IEEE </a:t>
              </a:r>
              <a:r>
                <a:rPr lang="en-US" altLang="ko-KR" sz="1400" b="1" dirty="0" smtClean="0">
                  <a:solidFill>
                    <a:srgbClr val="FF0000"/>
                  </a:solidFill>
                  <a:latin typeface="+mj-lt"/>
                </a:rPr>
                <a:t>802.15-13-0532-00-0led</a:t>
              </a:r>
              <a:endParaRPr lang="ko-KR" altLang="en-US" sz="1400" b="1" dirty="0">
                <a:solidFill>
                  <a:srgbClr val="FF0000"/>
                </a:solidFill>
                <a:latin typeface="+mj-lt"/>
              </a:endParaRPr>
            </a:p>
          </p:txBody>
        </p:sp>
      </p:grpSp>
    </p:spTree>
  </p:cSld>
  <p:clrMapOvr>
    <a:masterClrMapping/>
  </p:clrMapOvr>
  <p:timing>
    <p:tnLst>
      <p:par>
        <p:cTn id="1" dur="indefinite" restart="never" nodeType="tmRoot"/>
      </p:par>
    </p:tnLst>
  </p:timing>
</p:sld>
</file>

<file path=ppt/theme/theme1.xml><?xml version="1.0" encoding="utf-8"?>
<a:theme xmlns:a="http://schemas.openxmlformats.org/drawingml/2006/main" name="VLC_Composition_090917">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VLC_Composition_090917</Template>
  <TotalTime>9672</TotalTime>
  <Words>480</Words>
  <Application>Microsoft Office PowerPoint</Application>
  <PresentationFormat>화면 슬라이드 쇼(4:3)</PresentationFormat>
  <Paragraphs>101</Paragraphs>
  <Slides>8</Slides>
  <Notes>3</Notes>
  <HiddenSlides>0</HiddenSlides>
  <MMClips>0</MMClips>
  <ScaleCrop>false</ScaleCrop>
  <HeadingPairs>
    <vt:vector size="4" baseType="variant">
      <vt:variant>
        <vt:lpstr>테마</vt:lpstr>
      </vt:variant>
      <vt:variant>
        <vt:i4>1</vt:i4>
      </vt:variant>
      <vt:variant>
        <vt:lpstr>슬라이드 제목</vt:lpstr>
      </vt:variant>
      <vt:variant>
        <vt:i4>8</vt:i4>
      </vt:variant>
    </vt:vector>
  </HeadingPairs>
  <TitlesOfParts>
    <vt:vector size="9" baseType="lpstr">
      <vt:lpstr>VLC_Composition_090917</vt:lpstr>
      <vt:lpstr>슬라이드 1</vt:lpstr>
      <vt:lpstr>Contents</vt:lpstr>
      <vt:lpstr>슬라이드 3</vt:lpstr>
      <vt:lpstr>슬라이드 4</vt:lpstr>
      <vt:lpstr>슬라이드 5</vt:lpstr>
      <vt:lpstr>슬라이드 6</vt:lpstr>
      <vt:lpstr>슬라이드 7</vt:lpstr>
      <vt:lpstr>슬라이드 8</vt:lpstr>
    </vt:vector>
  </TitlesOfParts>
  <Company>th</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 &lt;subject&gt;</dc:subject>
  <dc:creator>th</dc:creator>
  <dc:description>&lt;doc#&gt;</dc:description>
  <cp:lastModifiedBy>Name</cp:lastModifiedBy>
  <cp:revision>608</cp:revision>
  <cp:lastPrinted>1998-02-10T13:28:06Z</cp:lastPrinted>
  <dcterms:created xsi:type="dcterms:W3CDTF">2009-09-18T11:31:33Z</dcterms:created>
  <dcterms:modified xsi:type="dcterms:W3CDTF">2013-09-16T02:43:40Z</dcterms:modified>
</cp:coreProperties>
</file>