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1"/>
  </p:notesMasterIdLst>
  <p:handoutMasterIdLst>
    <p:handoutMasterId r:id="rId22"/>
  </p:handoutMasterIdLst>
  <p:sldIdLst>
    <p:sldId id="259" r:id="rId2"/>
    <p:sldId id="261" r:id="rId3"/>
    <p:sldId id="264" r:id="rId4"/>
    <p:sldId id="265" r:id="rId5"/>
    <p:sldId id="266" r:id="rId6"/>
    <p:sldId id="267" r:id="rId7"/>
    <p:sldId id="276" r:id="rId8"/>
    <p:sldId id="280" r:id="rId9"/>
    <p:sldId id="275" r:id="rId10"/>
    <p:sldId id="269" r:id="rId11"/>
    <p:sldId id="268" r:id="rId12"/>
    <p:sldId id="273" r:id="rId13"/>
    <p:sldId id="270" r:id="rId14"/>
    <p:sldId id="278" r:id="rId15"/>
    <p:sldId id="279" r:id="rId16"/>
    <p:sldId id="271" r:id="rId17"/>
    <p:sldId id="274" r:id="rId18"/>
    <p:sldId id="272" r:id="rId19"/>
    <p:sldId id="277" r:id="rId20"/>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7" d="100"/>
          <a:sy n="67" d="100"/>
        </p:scale>
        <p:origin x="-2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802.15-13-0520-03-0008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97818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220629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48194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2264220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Discussion on Thread II</a:t>
            </a:r>
            <a:br>
              <a:rPr lang="en-US" altLang="ko-KR" dirty="0" smtClean="0"/>
            </a:br>
            <a:r>
              <a:rPr lang="en-US" altLang="ko-KR" dirty="0" smtClean="0"/>
              <a:t>(</a:t>
            </a:r>
            <a:r>
              <a:rPr lang="en-US" altLang="ko-KR" dirty="0" smtClean="0">
                <a:solidFill>
                  <a:srgbClr val="FF0000"/>
                </a:solidFill>
              </a:rPr>
              <a:t>Tuesday AM1, pending discussion</a:t>
            </a:r>
            <a:r>
              <a:rPr lang="en-US" altLang="ko-KR" dirty="0" smtClean="0"/>
              <a:t>)</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Where </a:t>
            </a:r>
            <a:r>
              <a:rPr lang="en-US" altLang="ko-KR" dirty="0"/>
              <a:t>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p>
          <a:p>
            <a:pPr lvl="1"/>
            <a:r>
              <a:rPr lang="en-US" altLang="ko-KR" dirty="0" smtClean="0"/>
              <a:t>Orthogonal resource for discovery and communication</a:t>
            </a:r>
          </a:p>
          <a:p>
            <a:pPr lvl="2"/>
            <a:r>
              <a:rPr lang="en-US" altLang="ko-KR" dirty="0" smtClean="0"/>
              <a:t>E.g. TDM, FDM, OFDM, etc…</a:t>
            </a:r>
          </a:p>
          <a:p>
            <a:pPr lvl="2"/>
            <a:endParaRPr lang="en-US" altLang="ko-KR" dirty="0" smtClean="0"/>
          </a:p>
          <a:p>
            <a:pPr lvl="1"/>
            <a:r>
              <a:rPr lang="en-US" altLang="ko-KR" dirty="0" smtClean="0"/>
              <a:t>Shared resource for discovery and communication</a:t>
            </a:r>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14</a:t>
            </a:fld>
            <a:endParaRPr lang="en-US" dirty="0"/>
          </a:p>
        </p:txBody>
      </p:sp>
    </p:spTree>
    <p:extLst>
      <p:ext uri="{BB962C8B-B14F-4D97-AF65-F5344CB8AC3E}">
        <p14:creationId xmlns:p14="http://schemas.microsoft.com/office/powerpoint/2010/main" val="3706313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92500" lnSpcReduction="10000"/>
          </a:bodyPr>
          <a:lstStyle/>
          <a:p>
            <a:endParaRPr lang="en-US" altLang="ko-KR" dirty="0"/>
          </a:p>
          <a:p>
            <a:r>
              <a:rPr lang="en-US" altLang="ko-KR" dirty="0"/>
              <a:t>Multiple channel (Use different channel for </a:t>
            </a:r>
            <a:r>
              <a:rPr lang="en-US" altLang="ko-KR" dirty="0" err="1"/>
              <a:t>discorvery</a:t>
            </a:r>
            <a:r>
              <a:rPr lang="en-US" altLang="ko-KR" dirty="0"/>
              <a:t>)</a:t>
            </a:r>
          </a:p>
          <a:p>
            <a:r>
              <a:rPr lang="en-US" altLang="ko-KR" dirty="0"/>
              <a:t>Single channel</a:t>
            </a:r>
          </a:p>
          <a:p>
            <a:pPr lvl="1"/>
            <a:r>
              <a:rPr lang="en-US" altLang="ko-KR" dirty="0"/>
              <a:t>Use Reserved resource in the same channel</a:t>
            </a:r>
          </a:p>
          <a:p>
            <a:pPr lvl="1"/>
            <a:r>
              <a:rPr lang="en-US" altLang="ko-KR" dirty="0"/>
              <a:t>No reserved channel for discovery</a:t>
            </a:r>
          </a:p>
          <a:p>
            <a:endParaRPr lang="en-US" altLang="ko-KR" dirty="0" smtClean="0"/>
          </a:p>
          <a:p>
            <a:r>
              <a:rPr lang="en-US" altLang="ko-KR" dirty="0" smtClean="0"/>
              <a:t>Use </a:t>
            </a:r>
            <a:r>
              <a:rPr lang="en-US" altLang="ko-KR" dirty="0"/>
              <a:t>different channel for </a:t>
            </a:r>
            <a:r>
              <a:rPr lang="en-US" altLang="ko-KR" dirty="0" smtClean="0"/>
              <a:t>discovery</a:t>
            </a:r>
            <a:endParaRPr lang="en-US" altLang="ko-KR" dirty="0"/>
          </a:p>
          <a:p>
            <a:r>
              <a:rPr lang="en-US" altLang="ko-KR" dirty="0" smtClean="0"/>
              <a:t>Use </a:t>
            </a:r>
            <a:r>
              <a:rPr lang="en-US" altLang="ko-KR" dirty="0"/>
              <a:t>Reserved resource in the same </a:t>
            </a:r>
            <a:r>
              <a:rPr lang="en-US" altLang="ko-KR" dirty="0" smtClean="0"/>
              <a:t>channel</a:t>
            </a:r>
          </a:p>
          <a:p>
            <a:r>
              <a:rPr lang="en-US" altLang="ko-KR" dirty="0" smtClean="0"/>
              <a:t>No </a:t>
            </a:r>
            <a:r>
              <a:rPr lang="en-US" altLang="ko-KR" dirty="0"/>
              <a:t>reserved channel for discovery</a:t>
            </a:r>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2768863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3863379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FDMA</a:t>
            </a:r>
            <a:endParaRPr lang="ko-KR" altLang="ko-KR" dirty="0"/>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17</a:t>
            </a:fld>
            <a:endParaRPr lang="en-US" dirty="0"/>
          </a:p>
        </p:txBody>
      </p:sp>
    </p:spTree>
    <p:extLst>
      <p:ext uri="{BB962C8B-B14F-4D97-AF65-F5344CB8AC3E}">
        <p14:creationId xmlns:p14="http://schemas.microsoft.com/office/powerpoint/2010/main" val="2382001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18</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Application-specific network management (Qing, SS </a:t>
            </a:r>
            <a:r>
              <a:rPr lang="en-US" altLang="ko-KR" dirty="0" err="1" smtClean="0"/>
              <a:t>Joo</a:t>
            </a:r>
            <a:r>
              <a:rPr lang="en-US" altLang="ko-KR" dirty="0" smtClean="0"/>
              <a:t>(ETRI))</a:t>
            </a:r>
          </a:p>
          <a:p>
            <a:pPr lvl="1"/>
            <a:r>
              <a:rPr lang="en-US" altLang="ko-KR" dirty="0" smtClean="0"/>
              <a:t>Synchronization</a:t>
            </a:r>
          </a:p>
          <a:p>
            <a:pPr lvl="2"/>
            <a:r>
              <a:rPr lang="en-US" altLang="ko-KR" dirty="0" smtClean="0"/>
              <a:t>Intra app-group synchronization</a:t>
            </a:r>
          </a:p>
          <a:p>
            <a:pPr lvl="2"/>
            <a:r>
              <a:rPr lang="en-US" altLang="ko-KR" dirty="0" smtClean="0"/>
              <a:t>Inter app-group </a:t>
            </a:r>
            <a:r>
              <a:rPr lang="en-US" altLang="ko-KR" dirty="0" smtClean="0"/>
              <a:t>synchronization</a:t>
            </a:r>
          </a:p>
          <a:p>
            <a:pPr lvl="1"/>
            <a:r>
              <a:rPr lang="en-US" altLang="ko-KR" dirty="0" smtClean="0"/>
              <a:t>Resource allocation</a:t>
            </a:r>
          </a:p>
          <a:p>
            <a:pPr lvl="1"/>
            <a:r>
              <a:rPr lang="en-US" altLang="ko-KR" dirty="0" smtClean="0"/>
              <a:t>Transmit power control &amp; interference management</a:t>
            </a:r>
          </a:p>
          <a:p>
            <a:pPr lvl="1"/>
            <a:r>
              <a:rPr lang="en-US" altLang="ko-KR" dirty="0" smtClean="0"/>
              <a:t>Relative positioning</a:t>
            </a:r>
          </a:p>
          <a:p>
            <a:pPr lvl="2"/>
            <a:endParaRPr lang="en-US" altLang="ko-KR" dirty="0"/>
          </a:p>
          <a:p>
            <a:r>
              <a:rPr lang="en-US" altLang="ko-KR" dirty="0" smtClean="0"/>
              <a:t>Discussion needed </a:t>
            </a:r>
          </a:p>
          <a:p>
            <a:pPr lvl="1"/>
            <a:r>
              <a:rPr lang="en-US" altLang="ko-KR" dirty="0" smtClean="0"/>
              <a:t>What is corresponding alternatives?</a:t>
            </a:r>
          </a:p>
          <a:p>
            <a:pPr lvl="2"/>
            <a:r>
              <a:rPr lang="en-US" altLang="ko-KR" dirty="0" smtClean="0"/>
              <a:t>E.g. non application-specific control…</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Tree>
    <p:extLst>
      <p:ext uri="{BB962C8B-B14F-4D97-AF65-F5344CB8AC3E}">
        <p14:creationId xmlns:p14="http://schemas.microsoft.com/office/powerpoint/2010/main" val="253264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Definition of Network Synchronization (Monday PM1)</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Definition of Network Synchronization</a:t>
            </a:r>
            <a:endParaRPr lang="en-US" altLang="ko-KR" dirty="0"/>
          </a:p>
          <a:p>
            <a:pPr lvl="1"/>
            <a:r>
              <a:rPr lang="en-US" altLang="ko-KR" dirty="0"/>
              <a:t>Time </a:t>
            </a:r>
            <a:r>
              <a:rPr lang="en-US" altLang="ko-KR" dirty="0" smtClean="0"/>
              <a:t>synchronization </a:t>
            </a:r>
            <a:r>
              <a:rPr lang="en-US" altLang="ko-KR" dirty="0"/>
              <a:t>among multiple PDs in PAC network</a:t>
            </a:r>
          </a:p>
          <a:p>
            <a:pPr lvl="2"/>
            <a:r>
              <a:rPr lang="en-US" altLang="ko-KR" dirty="0"/>
              <a:t>To have same reference timing to align slot </a:t>
            </a:r>
            <a:r>
              <a:rPr lang="en-US" altLang="ko-KR" dirty="0" smtClean="0"/>
              <a:t>boundary</a:t>
            </a:r>
            <a:endParaRPr lang="en-US" altLang="ko-KR" dirty="0"/>
          </a:p>
          <a:p>
            <a:r>
              <a:rPr lang="en-US" altLang="ko-KR" dirty="0" smtClean="0"/>
              <a:t>Centralized Network Synchronization</a:t>
            </a:r>
          </a:p>
          <a:p>
            <a:pPr lvl="1"/>
            <a:r>
              <a:rPr lang="en-US" altLang="ko-KR" dirty="0" err="1" smtClean="0"/>
              <a:t>Master</a:t>
            </a:r>
            <a:r>
              <a:rPr lang="en-US" altLang="ko-KR" dirty="0" err="1" smtClean="0">
                <a:sym typeface="Wingdings" panose="05000000000000000000" pitchFamily="2" charset="2"/>
              </a:rPr>
              <a:t>Slaves</a:t>
            </a:r>
            <a:r>
              <a:rPr lang="en-US" altLang="ko-KR" dirty="0">
                <a:sym typeface="Wingdings" panose="05000000000000000000" pitchFamily="2" charset="2"/>
              </a:rPr>
              <a:t> </a:t>
            </a:r>
            <a:endParaRPr lang="en-US" altLang="ko-KR" dirty="0" smtClean="0">
              <a:sym typeface="Wingdings" panose="05000000000000000000" pitchFamily="2" charset="2"/>
            </a:endParaRPr>
          </a:p>
          <a:p>
            <a:pPr lvl="1"/>
            <a:r>
              <a:rPr lang="en-US" altLang="ko-KR" dirty="0" smtClean="0">
                <a:sym typeface="Wingdings" panose="05000000000000000000" pitchFamily="2" charset="2"/>
              </a:rPr>
              <a:t>Time reference is decided based on the single PD</a:t>
            </a:r>
          </a:p>
          <a:p>
            <a:pPr lvl="1"/>
            <a:r>
              <a:rPr lang="en-US" altLang="ko-KR" dirty="0" smtClean="0">
                <a:sym typeface="Wingdings" panose="05000000000000000000" pitchFamily="2" charset="2"/>
              </a:rPr>
              <a:t>Master role can be changed to satisfy distributed coordination feature of PAC</a:t>
            </a:r>
            <a:endParaRPr lang="en-US" altLang="ko-KR" dirty="0"/>
          </a:p>
          <a:p>
            <a:r>
              <a:rPr lang="en-US" altLang="ko-KR" dirty="0" smtClean="0"/>
              <a:t>Distributed Network Synchronization</a:t>
            </a:r>
          </a:p>
          <a:p>
            <a:pPr lvl="1"/>
            <a:r>
              <a:rPr lang="en-US" altLang="ko-KR" dirty="0" smtClean="0"/>
              <a:t>Peers</a:t>
            </a:r>
            <a:r>
              <a:rPr lang="en-US" altLang="ko-KR" dirty="0" smtClean="0">
                <a:sym typeface="Wingdings" panose="05000000000000000000" pitchFamily="2" charset="2"/>
              </a:rPr>
              <a:t>Peers</a:t>
            </a:r>
          </a:p>
          <a:p>
            <a:pPr lvl="1"/>
            <a:r>
              <a:rPr lang="en-US" altLang="ko-KR" dirty="0" smtClean="0">
                <a:sym typeface="Wingdings" panose="05000000000000000000" pitchFamily="2" charset="2"/>
              </a:rPr>
              <a:t>Time reference is decided based on the multiple PDs</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29748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Monday PM1</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r>
              <a:rPr lang="en-US" altLang="ko-KR" dirty="0"/>
              <a:t>SS </a:t>
            </a:r>
            <a:r>
              <a:rPr lang="en-US" altLang="ko-KR" dirty="0" err="1"/>
              <a:t>Joo</a:t>
            </a:r>
            <a:r>
              <a:rPr lang="en-US" altLang="ko-KR" dirty="0"/>
              <a:t>(ETRI)</a:t>
            </a:r>
            <a:endParaRPr lang="en-US" altLang="ko-KR" dirty="0" smtClean="0"/>
          </a:p>
          <a:p>
            <a:r>
              <a:rPr lang="en-US" altLang="ko-KR" dirty="0" smtClean="0"/>
              <a:t>Discovery </a:t>
            </a:r>
            <a:r>
              <a:rPr lang="en-US" altLang="ko-KR" dirty="0"/>
              <a:t>without synchronization</a:t>
            </a:r>
            <a:r>
              <a:rPr lang="en-US" altLang="ko-KR" dirty="0" smtClean="0"/>
              <a:t>: WC </a:t>
            </a:r>
            <a:r>
              <a:rPr lang="en-US" altLang="ko-KR" dirty="0" err="1" smtClean="0"/>
              <a:t>Jeong</a:t>
            </a:r>
            <a:r>
              <a:rPr lang="en-US" altLang="ko-KR" dirty="0" smtClean="0"/>
              <a:t>(ETRI)</a:t>
            </a:r>
          </a:p>
          <a:p>
            <a:pPr lvl="1"/>
            <a:r>
              <a:rPr lang="en-US" altLang="ko-KR" dirty="0" smtClean="0"/>
              <a:t>Synchronization for communication : LG</a:t>
            </a:r>
          </a:p>
          <a:p>
            <a:pPr lvl="1"/>
            <a:r>
              <a:rPr lang="en-US" altLang="ko-KR" dirty="0" smtClean="0"/>
              <a:t>No synchronization for communication</a:t>
            </a:r>
          </a:p>
          <a:p>
            <a:r>
              <a:rPr lang="en-US" altLang="ko-KR" dirty="0" smtClean="0"/>
              <a:t>Adaptive Synchronization</a:t>
            </a:r>
          </a:p>
          <a:p>
            <a:pPr lvl="1"/>
            <a:r>
              <a:rPr lang="en-US" altLang="ko-KR" dirty="0"/>
              <a:t>BJ </a:t>
            </a:r>
            <a:r>
              <a:rPr lang="en-US" altLang="ko-KR" dirty="0" err="1" smtClean="0"/>
              <a:t>Kwak</a:t>
            </a:r>
            <a:r>
              <a:rPr lang="en-US" altLang="ko-KR" dirty="0" smtClean="0"/>
              <a:t>(ETRI) : discovery without synch. in coarse situation, synchronization before discovery in dense situation.</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1481208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Tues</a:t>
            </a:r>
            <a:r>
              <a:rPr lang="en-US" altLang="ko-KR" dirty="0" smtClean="0">
                <a:solidFill>
                  <a:srgbClr val="FF0000"/>
                </a:solidFill>
              </a:rPr>
              <a:t>day </a:t>
            </a:r>
            <a:r>
              <a:rPr lang="en-US" altLang="ko-KR" dirty="0">
                <a:solidFill>
                  <a:srgbClr val="FF0000"/>
                </a:solidFill>
              </a:rPr>
              <a:t>A</a:t>
            </a:r>
            <a:r>
              <a:rPr lang="en-US" altLang="ko-KR" dirty="0" smtClean="0">
                <a:solidFill>
                  <a:srgbClr val="FF0000"/>
                </a:solidFill>
              </a:rPr>
              <a:t>M1</a:t>
            </a:r>
            <a:r>
              <a:rPr lang="en-US" altLang="ko-KR" dirty="0" smtClean="0"/>
              <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a:t>
            </a:r>
            <a:r>
              <a:rPr lang="en-US" altLang="ko-KR" dirty="0" smtClean="0"/>
              <a:t>) </a:t>
            </a:r>
          </a:p>
          <a:p>
            <a:pPr lvl="1"/>
            <a:r>
              <a:rPr lang="en-US" altLang="ko-KR" dirty="0" smtClean="0"/>
              <a:t>Global reference (e.g. GPS) : </a:t>
            </a:r>
            <a:r>
              <a:rPr lang="en-US" altLang="ko-KR" dirty="0" smtClean="0"/>
              <a:t>SS </a:t>
            </a:r>
            <a:r>
              <a:rPr lang="en-US" altLang="ko-KR" dirty="0" err="1"/>
              <a:t>Joo</a:t>
            </a:r>
            <a:r>
              <a:rPr lang="en-US" altLang="ko-KR" dirty="0"/>
              <a:t>(ETRI)</a:t>
            </a:r>
            <a:endParaRPr lang="en-US" altLang="ko-KR" dirty="0" smtClean="0"/>
          </a:p>
          <a:p>
            <a:r>
              <a:rPr lang="en-US" altLang="ko-KR" dirty="0" smtClean="0"/>
              <a:t>Synchronization after discovery : LG</a:t>
            </a:r>
            <a:endParaRPr lang="en-US" altLang="ko-KR" dirty="0" smtClean="0"/>
          </a:p>
          <a:p>
            <a:r>
              <a:rPr lang="en-US" altLang="ko-KR" dirty="0" smtClean="0"/>
              <a:t>No synchronization </a:t>
            </a:r>
            <a:r>
              <a:rPr lang="en-US" altLang="ko-KR" dirty="0" smtClean="0"/>
              <a:t>for both discovery </a:t>
            </a:r>
            <a:r>
              <a:rPr lang="en-US" altLang="ko-KR" dirty="0"/>
              <a:t>and communication: WC </a:t>
            </a:r>
            <a:r>
              <a:rPr lang="en-US" altLang="ko-KR" dirty="0" err="1"/>
              <a:t>Jeong</a:t>
            </a:r>
            <a:r>
              <a:rPr lang="en-US" altLang="ko-KR" dirty="0"/>
              <a:t>(ETRI</a:t>
            </a:r>
            <a:r>
              <a:rPr lang="en-US" altLang="ko-KR" dirty="0" smtClean="0"/>
              <a:t>)</a:t>
            </a:r>
            <a:endParaRPr lang="en-US" altLang="ko-KR"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403453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39072</TotalTime>
  <Words>1445</Words>
  <Application>Microsoft Office PowerPoint</Application>
  <PresentationFormat>화면 슬라이드 쇼(4:3)</PresentationFormat>
  <Paragraphs>234</Paragraphs>
  <Slides>19</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19</vt:i4>
      </vt:variant>
    </vt:vector>
  </HeadingPairs>
  <TitlesOfParts>
    <vt:vector size="24"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 Definition of Network Synchronization (Monday PM1)</vt:lpstr>
      <vt:lpstr>Discussion on Network Synchronization (Monday PM1)</vt:lpstr>
      <vt:lpstr>Discussion on Network Synchronization (Tuesday AM1)</vt:lpstr>
      <vt:lpstr>Thread II (1/4)</vt:lpstr>
      <vt:lpstr>Thread II (2/4)</vt:lpstr>
      <vt:lpstr>Thread II (3/4)</vt:lpstr>
      <vt:lpstr>Thread II (4/4)</vt:lpstr>
      <vt:lpstr> Discussion on Thread II (Tuesday AM1, pending discussion)</vt:lpstr>
      <vt:lpstr>PowerPoint 프레젠테이션</vt:lpstr>
      <vt:lpstr>Thread III (1/3)</vt:lpstr>
      <vt:lpstr>Thread III (2/3)</vt:lpstr>
      <vt:lpstr>Thread III (3/3)</vt:lpstr>
      <vt:lpstr>Thread 4</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1174</cp:revision>
  <cp:lastPrinted>2013-07-12T04:58:03Z</cp:lastPrinted>
  <dcterms:created xsi:type="dcterms:W3CDTF">1999-11-08T18:59:45Z</dcterms:created>
  <dcterms:modified xsi:type="dcterms:W3CDTF">2013-09-17T02:04:28Z</dcterms:modified>
</cp:coreProperties>
</file>