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7"/>
  </p:notesMasterIdLst>
  <p:handoutMasterIdLst>
    <p:handoutMasterId r:id="rId18"/>
  </p:handoutMasterIdLst>
  <p:sldIdLst>
    <p:sldId id="259" r:id="rId2"/>
    <p:sldId id="261" r:id="rId3"/>
    <p:sldId id="264" r:id="rId4"/>
    <p:sldId id="265" r:id="rId5"/>
    <p:sldId id="266" r:id="rId6"/>
    <p:sldId id="267" r:id="rId7"/>
    <p:sldId id="275" r:id="rId8"/>
    <p:sldId id="276" r:id="rId9"/>
    <p:sldId id="269" r:id="rId10"/>
    <p:sldId id="268" r:id="rId11"/>
    <p:sldId id="273" r:id="rId12"/>
    <p:sldId id="270" r:id="rId13"/>
    <p:sldId id="271" r:id="rId14"/>
    <p:sldId id="274" r:id="rId15"/>
    <p:sldId id="272" r:id="rId16"/>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9" d="100"/>
          <a:sy n="69" d="100"/>
        </p:scale>
        <p:origin x="-18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PAC Technical Editors</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802.15-13-0520-01-0008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Sept. 2013</a:t>
            </a:r>
            <a:endParaRPr lang="en-US" dirty="0"/>
          </a:p>
        </p:txBody>
      </p:sp>
      <p:sp>
        <p:nvSpPr>
          <p:cNvPr id="3075" name="Footer Placeholder 2"/>
          <p:cNvSpPr>
            <a:spLocks noGrp="1"/>
          </p:cNvSpPr>
          <p:nvPr>
            <p:ph type="ftr" sz="quarter" idx="11"/>
          </p:nvPr>
        </p:nvSpPr>
        <p:spPr>
          <a:noFill/>
        </p:spPr>
        <p:txBody>
          <a:bodyPr/>
          <a:lstStyle/>
          <a:p>
            <a:r>
              <a:rPr lang="en-US" dirty="0" smtClean="0"/>
              <a:t>PAC Technical Editors</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a:t>
            </a:r>
            <a:r>
              <a:rPr lang="en-US" altLang="ko-KR" sz="1600" dirty="0" smtClean="0">
                <a:solidFill>
                  <a:schemeClr val="tx2"/>
                </a:solidFill>
              </a:rPr>
              <a:t>ummary</a:t>
            </a:r>
            <a:r>
              <a:rPr lang="ko-KR" altLang="en-US" sz="1600" dirty="0" smtClean="0">
                <a:solidFill>
                  <a:schemeClr val="tx2"/>
                </a:solidFill>
              </a:rPr>
              <a:t> </a:t>
            </a:r>
            <a:r>
              <a:rPr lang="en-US" altLang="ko-KR" sz="1600" dirty="0" smtClean="0">
                <a:solidFill>
                  <a:schemeClr val="tx2"/>
                </a:solidFill>
              </a:rPr>
              <a:t>of E-mail discussion on PAC technical issues</a:t>
            </a:r>
            <a:endParaRPr lang="en-US" sz="1600" dirty="0" smtClean="0">
              <a:solidFill>
                <a:schemeClr val="tx2"/>
              </a:solidFill>
            </a:endParaRP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Sept 15,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802.15.8 Technical Editors: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r>
              <a:rPr lang="en-US" sz="1600" dirty="0" smtClean="0">
                <a:solidFill>
                  <a:schemeClr val="tx2"/>
                </a:solidFill>
              </a:rPr>
              <a:t> (ETRI), </a:t>
            </a:r>
            <a:r>
              <a:rPr lang="en-US" sz="1600" dirty="0" err="1" smtClean="0">
                <a:solidFill>
                  <a:schemeClr val="tx2"/>
                </a:solidFill>
              </a:rPr>
              <a:t>Seung-Hoon</a:t>
            </a:r>
            <a:r>
              <a:rPr lang="en-US" sz="1600" dirty="0" smtClean="0">
                <a:solidFill>
                  <a:schemeClr val="tx2"/>
                </a:solidFill>
              </a:rPr>
              <a:t> Park (Samsung)</a:t>
            </a:r>
            <a:endParaRPr lang="en-US" sz="1600" dirty="0"/>
          </a:p>
          <a:p>
            <a:pPr>
              <a:defRPr/>
            </a:pPr>
            <a:r>
              <a:rPr lang="en-US" sz="1600" b="1" dirty="0">
                <a:solidFill>
                  <a:schemeClr val="tx2"/>
                </a:solidFill>
              </a:rPr>
              <a:t>Company</a:t>
            </a:r>
            <a:r>
              <a:rPr lang="en-US" sz="1600" b="1" dirty="0" smtClean="0">
                <a:solidFill>
                  <a:schemeClr val="tx2"/>
                </a:solidFill>
              </a:rPr>
              <a:t>:</a:t>
            </a:r>
            <a:endParaRPr lang="en-US" sz="1600" dirty="0"/>
          </a:p>
          <a:p>
            <a:pPr>
              <a:defRPr/>
            </a:pPr>
            <a:r>
              <a:rPr lang="en-US" sz="1600" b="1" dirty="0">
                <a:solidFill>
                  <a:schemeClr val="tx2"/>
                </a:solidFill>
              </a:rPr>
              <a:t>Address: </a:t>
            </a:r>
            <a:endParaRPr lang="en-US" sz="1600" dirty="0">
              <a:solidFill>
                <a:schemeClr val="tx2"/>
              </a:solidFill>
            </a:endParaRPr>
          </a:p>
          <a:p>
            <a:pPr>
              <a:defRPr/>
            </a:pPr>
            <a:r>
              <a:rPr lang="en-US" sz="1600" b="1" dirty="0" smtClean="0">
                <a:solidFill>
                  <a:schemeClr val="tx2"/>
                </a:solidFill>
              </a:rPr>
              <a:t>Voice</a:t>
            </a:r>
            <a:r>
              <a:rPr lang="en-US" sz="1600" b="1" dirty="0" smtClean="0"/>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bjkwak@etri.re.kr</a:t>
            </a:r>
            <a:r>
              <a:rPr lang="en-US" sz="1600" dirty="0">
                <a:solidFill>
                  <a:schemeClr val="tx2"/>
                </a:solidFill>
              </a:rPr>
              <a:t>, </a:t>
            </a:r>
            <a:r>
              <a:rPr lang="en-US" sz="1600" dirty="0" smtClean="0">
                <a:solidFill>
                  <a:schemeClr val="tx2"/>
                </a:solidFill>
              </a:rPr>
              <a:t>shannon.park@samsung.com</a:t>
            </a:r>
            <a:r>
              <a:rPr lang="en-US" sz="1600" dirty="0">
                <a:solidFill>
                  <a:schemeClr val="tx2"/>
                </a:solidFill>
              </a:rPr>
              <a:t>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a:t>
            </a:r>
            <a:r>
              <a:rPr lang="en-US" sz="1600" dirty="0" smtClean="0">
                <a:solidFill>
                  <a:schemeClr val="tx2"/>
                </a:solidFill>
              </a:rPr>
              <a:t>summarizes the e-mail discussion on PAC technical issues.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(2/4)</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2600" dirty="0" err="1" smtClean="0"/>
              <a:t>Seungkwon</a:t>
            </a:r>
            <a:r>
              <a:rPr lang="en-US" altLang="ko-KR" sz="2600" dirty="0" smtClean="0"/>
              <a:t> Cho’s discussion (continued)</a:t>
            </a:r>
            <a:endParaRPr lang="en-US" altLang="ko-KR" sz="2600" dirty="0"/>
          </a:p>
          <a:p>
            <a:pPr lvl="1"/>
            <a:r>
              <a:rPr lang="en-US" altLang="ko-KR" sz="2600" dirty="0" smtClean="0"/>
              <a:t>How </a:t>
            </a:r>
            <a:r>
              <a:rPr lang="en-US" altLang="ko-KR" sz="2600" dirty="0"/>
              <a:t>does the discovery information flow?</a:t>
            </a:r>
            <a:endParaRPr lang="ko-KR" altLang="ko-KR" sz="2600" dirty="0"/>
          </a:p>
          <a:p>
            <a:pPr lvl="2"/>
            <a:r>
              <a:rPr lang="en-US" altLang="ko-KR" sz="2200" dirty="0"/>
              <a:t>Unidirectional discovery:</a:t>
            </a:r>
            <a:endParaRPr lang="ko-KR" altLang="ko-KR" sz="2200" dirty="0"/>
          </a:p>
          <a:p>
            <a:pPr lvl="4"/>
            <a:r>
              <a:rPr lang="en-US" altLang="ko-KR" sz="1900" dirty="0"/>
              <a:t>Discoverer listens to discovery information transmitted by </a:t>
            </a:r>
            <a:r>
              <a:rPr lang="en-US" altLang="ko-KR" sz="1900" dirty="0" err="1"/>
              <a:t>discoveree</a:t>
            </a:r>
            <a:endParaRPr lang="ko-KR" altLang="ko-KR" sz="1900" dirty="0"/>
          </a:p>
          <a:p>
            <a:pPr lvl="4"/>
            <a:r>
              <a:rPr lang="en-US" altLang="ko-KR" sz="1900" dirty="0"/>
              <a:t>When the discovery procedure is over only the discoverer has discovery information of the </a:t>
            </a:r>
            <a:r>
              <a:rPr lang="en-US" altLang="ko-KR" sz="1900" dirty="0" err="1"/>
              <a:t>discoveree</a:t>
            </a:r>
            <a:r>
              <a:rPr lang="en-US" altLang="ko-KR" sz="1900" dirty="0"/>
              <a:t>.</a:t>
            </a:r>
            <a:endParaRPr lang="ko-KR" altLang="ko-KR" sz="1900" dirty="0"/>
          </a:p>
          <a:p>
            <a:pPr lvl="4"/>
            <a:r>
              <a:rPr lang="en-US" altLang="ko-KR" sz="1900" dirty="0"/>
              <a:t>Ex: passive scan by non-AP station in Wi-Fi</a:t>
            </a:r>
            <a:endParaRPr lang="ko-KR" altLang="ko-KR" sz="1900" dirty="0"/>
          </a:p>
          <a:p>
            <a:pPr lvl="2"/>
            <a:r>
              <a:rPr lang="en-US" altLang="ko-KR" sz="2200" dirty="0"/>
              <a:t>Mutual discovery:</a:t>
            </a:r>
            <a:endParaRPr lang="ko-KR" altLang="ko-KR" sz="2200" dirty="0"/>
          </a:p>
          <a:p>
            <a:pPr lvl="4"/>
            <a:r>
              <a:rPr lang="en-US" altLang="ko-KR" sz="1900" dirty="0"/>
              <a:t>Two unidirectional discoveries. No interactive communication.</a:t>
            </a:r>
            <a:endParaRPr lang="ko-KR" altLang="ko-KR" sz="1900" dirty="0"/>
          </a:p>
          <a:p>
            <a:pPr lvl="4"/>
            <a:r>
              <a:rPr lang="en-US" altLang="ko-KR" sz="1900" dirty="0"/>
              <a:t>When the discovery procedure is over, the PD that is trying to establish a link as well as the other PD may have discovery information of each other.</a:t>
            </a:r>
            <a:endParaRPr lang="ko-KR" altLang="ko-KR" sz="1900" dirty="0"/>
          </a:p>
          <a:p>
            <a:pPr lvl="2"/>
            <a:r>
              <a:rPr lang="en-US" altLang="ko-KR" sz="2200" dirty="0"/>
              <a:t>Interactive discovery</a:t>
            </a:r>
            <a:endParaRPr lang="ko-KR" altLang="ko-KR" sz="2200" dirty="0"/>
          </a:p>
          <a:p>
            <a:pPr lvl="4"/>
            <a:r>
              <a:rPr lang="en-US" altLang="ko-KR" sz="1900" dirty="0"/>
              <a:t>There are exchanges of discovery information between discoverer and </a:t>
            </a:r>
            <a:r>
              <a:rPr lang="en-US" altLang="ko-KR" sz="1900" dirty="0" err="1"/>
              <a:t>discoveree</a:t>
            </a:r>
            <a:r>
              <a:rPr lang="en-US" altLang="ko-KR" sz="1900" dirty="0"/>
              <a:t>.</a:t>
            </a:r>
            <a:endParaRPr lang="ko-KR" altLang="ko-KR" sz="1900" dirty="0"/>
          </a:p>
          <a:p>
            <a:pPr lvl="4"/>
            <a:r>
              <a:rPr lang="en-US" altLang="ko-KR" sz="1900" dirty="0"/>
              <a:t>Ex: active scan by non-AP station in Wi-Fi</a:t>
            </a:r>
            <a:endParaRPr lang="ko-KR" altLang="ko-KR" sz="19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10</a:t>
            </a:fld>
            <a:endParaRPr lang="en-US" dirty="0"/>
          </a:p>
        </p:txBody>
      </p:sp>
    </p:spTree>
    <p:extLst>
      <p:ext uri="{BB962C8B-B14F-4D97-AF65-F5344CB8AC3E}">
        <p14:creationId xmlns:p14="http://schemas.microsoft.com/office/powerpoint/2010/main" val="220629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(3/4)</a:t>
            </a:r>
            <a:endParaRPr lang="ko-KR" altLang="en-US" dirty="0"/>
          </a:p>
        </p:txBody>
      </p:sp>
      <p:sp>
        <p:nvSpPr>
          <p:cNvPr id="3" name="내용 개체 틀 2"/>
          <p:cNvSpPr>
            <a:spLocks noGrp="1"/>
          </p:cNvSpPr>
          <p:nvPr>
            <p:ph idx="1"/>
          </p:nvPr>
        </p:nvSpPr>
        <p:spPr/>
        <p:txBody>
          <a:bodyPr>
            <a:normAutofit/>
          </a:bodyPr>
          <a:lstStyle/>
          <a:p>
            <a:r>
              <a:rPr lang="en-US" altLang="ko-KR" sz="2600" dirty="0" err="1" smtClean="0"/>
              <a:t>Seungkwon</a:t>
            </a:r>
            <a:r>
              <a:rPr lang="en-US" altLang="ko-KR" sz="2600" dirty="0" smtClean="0"/>
              <a:t> Cho’s discussion (continued)</a:t>
            </a:r>
            <a:endParaRPr lang="en-US" altLang="ko-KR" sz="2600" dirty="0"/>
          </a:p>
          <a:p>
            <a:pPr lvl="1"/>
            <a:r>
              <a:rPr lang="en-US" altLang="ko-KR" dirty="0" smtClean="0"/>
              <a:t>How </a:t>
            </a:r>
            <a:r>
              <a:rPr lang="en-US" altLang="ko-KR" dirty="0"/>
              <a:t>to use IDs defined in TGD in order to build discovery message?</a:t>
            </a:r>
            <a:endParaRPr lang="ko-KR" altLang="ko-KR" sz="2200" dirty="0"/>
          </a:p>
          <a:p>
            <a:pPr lvl="2"/>
            <a:r>
              <a:rPr lang="en-US" altLang="ko-KR" dirty="0"/>
              <a:t>Lower priority than the above two issues</a:t>
            </a:r>
            <a:endParaRPr lang="ko-KR" altLang="ko-KR" dirty="0"/>
          </a:p>
          <a:p>
            <a:pPr lvl="2"/>
            <a:r>
              <a:rPr lang="en-US" altLang="ko-KR" dirty="0"/>
              <a:t>TGD states “it is up to the proposers,” and should be </a:t>
            </a:r>
            <a:r>
              <a:rPr lang="en-US" altLang="ko-KR" dirty="0" smtClean="0"/>
              <a:t>addressed</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11</a:t>
            </a:fld>
            <a:endParaRPr lang="en-US" dirty="0"/>
          </a:p>
        </p:txBody>
      </p:sp>
    </p:spTree>
    <p:extLst>
      <p:ext uri="{BB962C8B-B14F-4D97-AF65-F5344CB8AC3E}">
        <p14:creationId xmlns:p14="http://schemas.microsoft.com/office/powerpoint/2010/main" val="48194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(4/4)</a:t>
            </a:r>
            <a:endParaRPr lang="ko-KR" altLang="en-US" dirty="0"/>
          </a:p>
        </p:txBody>
      </p:sp>
      <p:sp>
        <p:nvSpPr>
          <p:cNvPr id="3" name="내용 개체 틀 2"/>
          <p:cNvSpPr>
            <a:spLocks noGrp="1"/>
          </p:cNvSpPr>
          <p:nvPr>
            <p:ph idx="1"/>
          </p:nvPr>
        </p:nvSpPr>
        <p:spPr/>
        <p:txBody>
          <a:bodyPr>
            <a:normAutofit/>
          </a:bodyPr>
          <a:lstStyle/>
          <a:p>
            <a:r>
              <a:rPr lang="en-US" altLang="ko-KR" dirty="0" smtClean="0"/>
              <a:t>Marco’s </a:t>
            </a:r>
            <a:r>
              <a:rPr lang="en-US" altLang="ko-KR" dirty="0"/>
              <a:t>comment</a:t>
            </a:r>
            <a:endParaRPr lang="ko-KR" altLang="ko-KR" sz="2000" dirty="0"/>
          </a:p>
          <a:p>
            <a:pPr lvl="1"/>
            <a:r>
              <a:rPr lang="en-US" altLang="ko-KR" dirty="0"/>
              <a:t>“[T]he proposals for discovery have resources for communication and discovery separate. Thus, the case of in-band discovery does not occur.”  (Editor: What about LG’s proposal?)</a:t>
            </a:r>
            <a:endParaRPr lang="ko-KR" altLang="ko-KR" sz="2200" dirty="0"/>
          </a:p>
          <a:p>
            <a:r>
              <a:rPr lang="en-US" altLang="ko-KR" dirty="0"/>
              <a:t>Editor’s comment</a:t>
            </a:r>
            <a:endParaRPr lang="ko-KR" altLang="ko-KR" sz="2600" dirty="0"/>
          </a:p>
          <a:p>
            <a:pPr lvl="1"/>
            <a:r>
              <a:rPr lang="en-US" altLang="ko-KR" dirty="0"/>
              <a:t>Alternative approach: broadcast based discovery vs. query based discovery</a:t>
            </a:r>
            <a:endParaRPr lang="ko-KR" altLang="ko-KR" sz="2200" dirty="0"/>
          </a:p>
          <a:p>
            <a:pPr marL="0" indent="0">
              <a:buNone/>
            </a:pPr>
            <a:endParaRPr lang="ko-KR" altLang="ko-KR" sz="28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12</a:t>
            </a:fld>
            <a:endParaRPr lang="en-US" dirty="0"/>
          </a:p>
        </p:txBody>
      </p:sp>
    </p:spTree>
    <p:extLst>
      <p:ext uri="{BB962C8B-B14F-4D97-AF65-F5344CB8AC3E}">
        <p14:creationId xmlns:p14="http://schemas.microsoft.com/office/powerpoint/2010/main" val="2264220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(1/3)</a:t>
            </a:r>
            <a:endParaRPr lang="ko-KR" altLang="en-US" dirty="0"/>
          </a:p>
        </p:txBody>
      </p:sp>
      <p:sp>
        <p:nvSpPr>
          <p:cNvPr id="3" name="내용 개체 틀 2"/>
          <p:cNvSpPr>
            <a:spLocks noGrp="1"/>
          </p:cNvSpPr>
          <p:nvPr>
            <p:ph idx="1"/>
          </p:nvPr>
        </p:nvSpPr>
        <p:spPr/>
        <p:txBody>
          <a:bodyPr>
            <a:normAutofit/>
          </a:bodyPr>
          <a:lstStyle/>
          <a:p>
            <a:pPr lvl="0" algn="l"/>
            <a:r>
              <a:rPr lang="en-US" altLang="ko-KR" sz="2400" dirty="0" smtClean="0"/>
              <a:t>Subject: “</a:t>
            </a:r>
            <a:r>
              <a:rPr lang="en-US" altLang="ko-KR" sz="2400" dirty="0"/>
              <a:t>Suggested Key Technical Issues relevant to PHY </a:t>
            </a:r>
            <a:r>
              <a:rPr lang="en-US" altLang="ko-KR" sz="2400" dirty="0" smtClean="0"/>
              <a:t>design”</a:t>
            </a:r>
            <a:endParaRPr lang="ko-KR" altLang="ko-KR" sz="2400" dirty="0"/>
          </a:p>
          <a:p>
            <a:pPr algn="l"/>
            <a:r>
              <a:rPr lang="en-US" altLang="ko-KR" sz="2400" dirty="0"/>
              <a:t>Sept. 12 ~ Sept. 13, 2 e-mails</a:t>
            </a:r>
            <a:endParaRPr lang="ko-KR" altLang="ko-KR" sz="2400" dirty="0"/>
          </a:p>
          <a:p>
            <a:pPr algn="l"/>
            <a:r>
              <a:rPr lang="en-US" altLang="ko-KR" sz="2400" dirty="0"/>
              <a:t>Initiated by </a:t>
            </a:r>
            <a:r>
              <a:rPr lang="en-US" altLang="ko-KR" sz="2400" dirty="0" err="1"/>
              <a:t>Seung-Hoon</a:t>
            </a:r>
            <a:r>
              <a:rPr lang="en-US" altLang="ko-KR" sz="2400" dirty="0"/>
              <a:t> Park, various PHY issues</a:t>
            </a:r>
            <a:endParaRPr lang="ko-KR" altLang="ko-KR" sz="2400" dirty="0"/>
          </a:p>
          <a:p>
            <a:pPr algn="l"/>
            <a:r>
              <a:rPr lang="en-US" altLang="ko-KR" sz="2400" dirty="0"/>
              <a:t>PHY Issues</a:t>
            </a:r>
            <a:endParaRPr lang="ko-KR" altLang="ko-KR" sz="2400" dirty="0"/>
          </a:p>
          <a:p>
            <a:pPr lvl="1" algn="l"/>
            <a:r>
              <a:rPr lang="en-US" altLang="ko-KR" dirty="0"/>
              <a:t>Duplex</a:t>
            </a:r>
            <a:endParaRPr lang="ko-KR" altLang="ko-KR" dirty="0"/>
          </a:p>
          <a:p>
            <a:pPr lvl="2" algn="l"/>
            <a:r>
              <a:rPr lang="en-US" altLang="ko-KR" dirty="0"/>
              <a:t>Candidates: TDD</a:t>
            </a:r>
            <a:endParaRPr lang="ko-KR" altLang="ko-KR" dirty="0"/>
          </a:p>
          <a:p>
            <a:pPr lvl="2" algn="l"/>
            <a:r>
              <a:rPr lang="en-US" altLang="ko-KR" dirty="0"/>
              <a:t>Discussion: FDD is logically impossible</a:t>
            </a:r>
            <a:endParaRPr lang="ko-KR" altLang="ko-KR" dirty="0"/>
          </a:p>
          <a:p>
            <a:pPr lvl="1" algn="l"/>
            <a:r>
              <a:rPr lang="en-US" altLang="ko-KR" dirty="0"/>
              <a:t>Multiplex</a:t>
            </a:r>
            <a:endParaRPr lang="ko-KR" altLang="ko-KR" dirty="0"/>
          </a:p>
          <a:p>
            <a:pPr lvl="2" algn="l"/>
            <a:r>
              <a:rPr lang="en-US" altLang="ko-KR" dirty="0"/>
              <a:t>Wide-band system: OFDM, DFT-spread FDM (SC-FDM)</a:t>
            </a:r>
            <a:endParaRPr lang="ko-KR" altLang="ko-KR" dirty="0"/>
          </a:p>
          <a:p>
            <a:pPr lvl="2"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13</a:t>
            </a:fld>
            <a:endParaRPr lang="en-US" dirty="0"/>
          </a:p>
        </p:txBody>
      </p:sp>
    </p:spTree>
    <p:extLst>
      <p:ext uri="{BB962C8B-B14F-4D97-AF65-F5344CB8AC3E}">
        <p14:creationId xmlns:p14="http://schemas.microsoft.com/office/powerpoint/2010/main" val="3863379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(2/3)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PHY Issues (continued)</a:t>
            </a:r>
            <a:endParaRPr lang="ko-KR" altLang="ko-KR" sz="2400" dirty="0"/>
          </a:p>
          <a:p>
            <a:pPr lvl="1" algn="l"/>
            <a:r>
              <a:rPr lang="en-US" altLang="ko-KR" dirty="0" smtClean="0"/>
              <a:t>Multiple </a:t>
            </a:r>
            <a:r>
              <a:rPr lang="en-US" altLang="ko-KR" dirty="0"/>
              <a:t>access: TDMA, FDMA</a:t>
            </a:r>
            <a:endParaRPr lang="ko-KR" altLang="ko-KR" dirty="0"/>
          </a:p>
          <a:p>
            <a:pPr lvl="1" algn="l"/>
            <a:r>
              <a:rPr lang="en-US" altLang="ko-KR" dirty="0"/>
              <a:t>Channelization</a:t>
            </a:r>
            <a:endParaRPr lang="ko-KR" altLang="ko-KR" dirty="0"/>
          </a:p>
          <a:p>
            <a:pPr lvl="2" algn="l"/>
            <a:r>
              <a:rPr lang="en-US" altLang="ko-KR" dirty="0"/>
              <a:t>LG submitted a slides to be presented Nanjing meeting</a:t>
            </a:r>
            <a:endParaRPr lang="ko-KR" altLang="ko-KR" dirty="0"/>
          </a:p>
          <a:p>
            <a:pPr lvl="2" algn="l"/>
            <a:r>
              <a:rPr lang="en-US" altLang="ko-KR" dirty="0"/>
              <a:t>Discussion: there is a tradeoff between the number of channels and discovery performance (discovery latency, power consumption, </a:t>
            </a:r>
            <a:r>
              <a:rPr lang="en-US" altLang="ko-KR" dirty="0" err="1"/>
              <a:t>etc</a:t>
            </a:r>
            <a:r>
              <a:rPr lang="en-US" altLang="ko-KR" dirty="0" smtClean="0"/>
              <a:t>)</a:t>
            </a:r>
            <a:endParaRPr lang="ko-KR" altLang="ko-KR" sz="2000" dirty="0"/>
          </a:p>
          <a:p>
            <a:pPr marL="0" indent="0" algn="l">
              <a:buNone/>
            </a:pP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14</a:t>
            </a:fld>
            <a:endParaRPr lang="en-US" dirty="0"/>
          </a:p>
        </p:txBody>
      </p:sp>
    </p:spTree>
    <p:extLst>
      <p:ext uri="{BB962C8B-B14F-4D97-AF65-F5344CB8AC3E}">
        <p14:creationId xmlns:p14="http://schemas.microsoft.com/office/powerpoint/2010/main" val="238200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(3/3)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Marco’s </a:t>
            </a:r>
            <a:r>
              <a:rPr lang="en-US" altLang="ko-KR" sz="2400" dirty="0"/>
              <a:t>comment</a:t>
            </a:r>
            <a:endParaRPr lang="ko-KR" altLang="ko-KR" sz="2400" dirty="0"/>
          </a:p>
          <a:p>
            <a:pPr lvl="1" algn="l"/>
            <a:r>
              <a:rPr lang="en-US" altLang="ko-KR" dirty="0"/>
              <a:t>“Multiplex and multiple access are the same thing”</a:t>
            </a:r>
            <a:endParaRPr lang="ko-KR" altLang="ko-KR" dirty="0"/>
          </a:p>
          <a:p>
            <a:pPr lvl="1" algn="l"/>
            <a:r>
              <a:rPr lang="en-US" altLang="ko-KR" dirty="0"/>
              <a:t>“The proposals so far are OFDMA and SC-FDMA for wideband and narrowband systems. There is not multiple access for FSK based PHYs so far.”</a:t>
            </a:r>
            <a:endParaRPr lang="ko-KR" altLang="ko-KR" dirty="0"/>
          </a:p>
          <a:p>
            <a:pPr lvl="1" algn="l"/>
            <a:r>
              <a:rPr lang="en-US" altLang="ko-KR" dirty="0"/>
              <a:t>“NICT PHY proposal has a comprehensive channelization for unlicensed bands</a:t>
            </a:r>
            <a:r>
              <a:rPr lang="en-US" altLang="ko-KR" dirty="0" smtClean="0"/>
              <a:t>.”</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418891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dirty="0" smtClean="0"/>
              <a:t>E-mail Threads</a:t>
            </a:r>
          </a:p>
        </p:txBody>
      </p:sp>
      <p:sp>
        <p:nvSpPr>
          <p:cNvPr id="6" name="Content Placeholder 5"/>
          <p:cNvSpPr>
            <a:spLocks noGrp="1"/>
          </p:cNvSpPr>
          <p:nvPr>
            <p:ph idx="1"/>
          </p:nvPr>
        </p:nvSpPr>
        <p:spPr>
          <a:xfrm>
            <a:off x="152400" y="1600200"/>
            <a:ext cx="8839200" cy="4648200"/>
          </a:xfrm>
        </p:spPr>
        <p:txBody>
          <a:bodyPr>
            <a:normAutofit/>
          </a:bodyPr>
          <a:lstStyle/>
          <a:p>
            <a:pPr marL="457200" lvl="0" indent="-457200">
              <a:buFont typeface="+mj-lt"/>
              <a:buAutoNum type="arabicPeriod"/>
            </a:pPr>
            <a:r>
              <a:rPr lang="en-US" altLang="ko-KR" sz="2400" dirty="0" smtClean="0"/>
              <a:t>“[</a:t>
            </a:r>
            <a:r>
              <a:rPr lang="en-US" altLang="ko-KR" sz="2400" dirty="0"/>
              <a:t>Discussion] Key Technical Issues relevant to PAC Framework </a:t>
            </a:r>
            <a:r>
              <a:rPr lang="en-US" altLang="ko-KR" sz="2400" dirty="0" smtClean="0"/>
              <a:t>Document”</a:t>
            </a:r>
          </a:p>
          <a:p>
            <a:pPr marL="457200" lvl="0" indent="-457200">
              <a:buFont typeface="+mj-lt"/>
              <a:buAutoNum type="arabicPeriod"/>
            </a:pPr>
            <a:r>
              <a:rPr lang="en-US" altLang="ko-KR" sz="2400" dirty="0" smtClean="0"/>
              <a:t>“</a:t>
            </a:r>
            <a:r>
              <a:rPr lang="en-US" altLang="ko-KR" sz="2400" dirty="0"/>
              <a:t>Suggestion on key issues regarding discovery</a:t>
            </a:r>
            <a:r>
              <a:rPr lang="en-US" altLang="ko-KR" sz="2400" dirty="0" smtClean="0"/>
              <a:t>”</a:t>
            </a:r>
          </a:p>
          <a:p>
            <a:pPr marL="457200" lvl="0" indent="-457200">
              <a:buFont typeface="+mj-lt"/>
              <a:buAutoNum type="arabicPeriod"/>
            </a:pPr>
            <a:r>
              <a:rPr lang="en-US" sz="2400" dirty="0" smtClean="0"/>
              <a:t>“</a:t>
            </a:r>
            <a:r>
              <a:rPr lang="en-US" altLang="ko-KR" sz="2400" dirty="0"/>
              <a:t>Suggested Key Technical Issues relevant to PHY </a:t>
            </a:r>
            <a:r>
              <a:rPr lang="en-US" altLang="ko-KR" sz="2400" dirty="0" smtClean="0"/>
              <a:t>design”</a:t>
            </a:r>
            <a:endParaRPr lang="ko-KR" altLang="ko-KR" sz="2400" dirty="0"/>
          </a:p>
        </p:txBody>
      </p:sp>
      <p:sp>
        <p:nvSpPr>
          <p:cNvPr id="4100" name="Date Placeholder 1"/>
          <p:cNvSpPr>
            <a:spLocks noGrp="1"/>
          </p:cNvSpPr>
          <p:nvPr>
            <p:ph type="dt" sz="quarter" idx="10"/>
          </p:nvPr>
        </p:nvSpPr>
        <p:spPr/>
        <p:txBody>
          <a:bodyPr/>
          <a:lstStyle/>
          <a:p>
            <a:r>
              <a:rPr lang="en-US" dirty="0" smtClean="0"/>
              <a:t>Sept. 2013</a:t>
            </a:r>
            <a:endParaRPr lang="en-US" dirty="0"/>
          </a:p>
        </p:txBody>
      </p:sp>
      <p:sp>
        <p:nvSpPr>
          <p:cNvPr id="4101" name="Footer Placeholder 2"/>
          <p:cNvSpPr>
            <a:spLocks noGrp="1"/>
          </p:cNvSpPr>
          <p:nvPr>
            <p:ph type="ftr" sz="quarter" idx="11"/>
          </p:nvPr>
        </p:nvSpPr>
        <p:spPr/>
        <p:txBody>
          <a:bodyPr/>
          <a:lstStyle/>
          <a:p>
            <a:r>
              <a:rPr lang="en-US" dirty="0" smtClean="0"/>
              <a:t>PAC Technical Editors</a:t>
            </a:r>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Subject: </a:t>
            </a:r>
            <a:r>
              <a:rPr lang="en-US" altLang="ko-KR" sz="2400" dirty="0"/>
              <a:t>“[Discussion] Key Technical Issues relevant to PAC Framework </a:t>
            </a:r>
            <a:r>
              <a:rPr lang="en-US" altLang="ko-KR" sz="2400" dirty="0" smtClean="0"/>
              <a:t>Document”</a:t>
            </a:r>
          </a:p>
          <a:p>
            <a:r>
              <a:rPr lang="en-US" altLang="ko-KR" sz="2400" dirty="0" smtClean="0"/>
              <a:t>Aug. 19 ~ Sept. 12, 11 e-mails</a:t>
            </a:r>
          </a:p>
          <a:p>
            <a:r>
              <a:rPr lang="en-US" altLang="ko-KR" sz="2400" dirty="0" err="1" smtClean="0"/>
              <a:t>Seung-Hoon</a:t>
            </a:r>
            <a:r>
              <a:rPr lang="en-US" altLang="ko-KR" sz="2400" dirty="0" smtClean="0"/>
              <a:t> </a:t>
            </a:r>
            <a:r>
              <a:rPr lang="en-US" altLang="ko-KR" sz="2400" dirty="0"/>
              <a:t>triggered a discussion to address missing issues in the proposal compared to the framework document (0328</a:t>
            </a:r>
            <a:r>
              <a:rPr lang="en-US" altLang="ko-KR" sz="2400" dirty="0" smtClean="0"/>
              <a:t>)</a:t>
            </a:r>
          </a:p>
          <a:p>
            <a:r>
              <a:rPr lang="en-US" altLang="ko-KR" sz="2400" dirty="0" smtClean="0"/>
              <a:t>Basically,</a:t>
            </a:r>
          </a:p>
          <a:p>
            <a:pPr lvl="1"/>
            <a:r>
              <a:rPr lang="en-US" altLang="ko-KR" sz="2400" dirty="0" smtClean="0"/>
              <a:t>proposed </a:t>
            </a:r>
            <a:r>
              <a:rPr lang="en-US" altLang="ko-KR" sz="2400" dirty="0"/>
              <a:t>a template for discussion of technical issues and </a:t>
            </a:r>
            <a:r>
              <a:rPr lang="en-US" altLang="ko-KR" sz="2400" dirty="0" smtClean="0"/>
              <a:t>comments;</a:t>
            </a:r>
          </a:p>
          <a:p>
            <a:pPr lvl="1"/>
            <a:r>
              <a:rPr lang="en-US" altLang="ko-KR" dirty="0"/>
              <a:t>s</a:t>
            </a:r>
            <a:r>
              <a:rPr lang="en-US" altLang="ko-KR" sz="2400" dirty="0" smtClean="0"/>
              <a:t>tarted </a:t>
            </a:r>
            <a:r>
              <a:rPr lang="en-US" altLang="ko-KR" sz="2400" dirty="0"/>
              <a:t>a discussion of </a:t>
            </a:r>
            <a:r>
              <a:rPr lang="en-US" altLang="ko-KR" sz="2400" i="1" dirty="0"/>
              <a:t>synchronization</a:t>
            </a:r>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3</a:t>
            </a:fld>
            <a:endParaRPr lang="en-US" dirty="0"/>
          </a:p>
        </p:txBody>
      </p:sp>
    </p:spTree>
    <p:extLst>
      <p:ext uri="{BB962C8B-B14F-4D97-AF65-F5344CB8AC3E}">
        <p14:creationId xmlns:p14="http://schemas.microsoft.com/office/powerpoint/2010/main" val="381637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(2/4)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Summary of discussion</a:t>
            </a:r>
          </a:p>
          <a:p>
            <a:pPr lvl="1"/>
            <a:r>
              <a:rPr lang="en-US" altLang="ko-KR" dirty="0" err="1" smtClean="0"/>
              <a:t>Seung-Hoon</a:t>
            </a:r>
            <a:r>
              <a:rPr lang="en-US" altLang="ko-KR" dirty="0" smtClean="0"/>
              <a:t> </a:t>
            </a:r>
            <a:r>
              <a:rPr lang="en-US" altLang="ko-KR" dirty="0"/>
              <a:t>categorized proposals into three groups</a:t>
            </a:r>
            <a:r>
              <a:rPr lang="en-US" altLang="ko-KR" dirty="0" smtClean="0"/>
              <a:t>:</a:t>
            </a:r>
          </a:p>
          <a:p>
            <a:pPr lvl="2"/>
            <a:r>
              <a:rPr lang="en-US" altLang="ko-KR" dirty="0" smtClean="0"/>
              <a:t>Centralized</a:t>
            </a:r>
            <a:r>
              <a:rPr lang="en-US" altLang="ko-KR" dirty="0"/>
              <a:t>: NICT, ETRI (SS </a:t>
            </a:r>
            <a:r>
              <a:rPr lang="en-US" altLang="ko-KR" dirty="0" err="1"/>
              <a:t>Joo</a:t>
            </a:r>
            <a:r>
              <a:rPr lang="en-US" altLang="ko-KR" dirty="0"/>
              <a:t>), </a:t>
            </a:r>
            <a:r>
              <a:rPr lang="en-US" altLang="ko-KR" dirty="0" err="1" smtClean="0"/>
              <a:t>InterDigital</a:t>
            </a:r>
            <a:endParaRPr lang="en-US" altLang="ko-KR" sz="1600" dirty="0"/>
          </a:p>
          <a:p>
            <a:pPr lvl="2"/>
            <a:r>
              <a:rPr lang="en-US" altLang="ko-KR" dirty="0" smtClean="0"/>
              <a:t>Distributed</a:t>
            </a:r>
            <a:r>
              <a:rPr lang="en-US" altLang="ko-KR" dirty="0"/>
              <a:t>: Samsung, ETRI (SC </a:t>
            </a:r>
            <a:r>
              <a:rPr lang="en-US" altLang="ko-KR" dirty="0" smtClean="0"/>
              <a:t>Chang)</a:t>
            </a:r>
            <a:endParaRPr lang="en-US" altLang="ko-KR" sz="1600" dirty="0"/>
          </a:p>
          <a:p>
            <a:pPr lvl="2"/>
            <a:r>
              <a:rPr lang="en-US" altLang="ko-KR" dirty="0" smtClean="0"/>
              <a:t>No </a:t>
            </a:r>
            <a:r>
              <a:rPr lang="en-US" altLang="ko-KR" dirty="0"/>
              <a:t>network synchronization: LG</a:t>
            </a:r>
            <a:endParaRPr lang="ko-KR" altLang="ko-KR" sz="1600" dirty="0"/>
          </a:p>
          <a:p>
            <a:pPr lvl="1"/>
            <a:r>
              <a:rPr lang="en-US" altLang="ko-KR" dirty="0" err="1"/>
              <a:t>Suhwook’s</a:t>
            </a:r>
            <a:r>
              <a:rPr lang="en-US" altLang="ko-KR" dirty="0"/>
              <a:t> categorization</a:t>
            </a:r>
            <a:endParaRPr lang="ko-KR" altLang="ko-KR" dirty="0"/>
          </a:p>
          <a:p>
            <a:pPr lvl="2"/>
            <a:r>
              <a:rPr lang="en-US" altLang="ko-KR" dirty="0"/>
              <a:t>Pre-sync system (sync before discovery/peering): Samsung, ETRI (SC Chang)</a:t>
            </a:r>
            <a:endParaRPr lang="ko-KR" altLang="ko-KR" dirty="0"/>
          </a:p>
          <a:p>
            <a:pPr lvl="2"/>
            <a:r>
              <a:rPr lang="en-US" altLang="ko-KR" dirty="0"/>
              <a:t>Post-sync system: NICT, ETRI (SS </a:t>
            </a:r>
            <a:r>
              <a:rPr lang="en-US" altLang="ko-KR" dirty="0" err="1"/>
              <a:t>Joo</a:t>
            </a:r>
            <a:r>
              <a:rPr lang="en-US" altLang="ko-KR" dirty="0"/>
              <a:t>, BJ </a:t>
            </a:r>
            <a:r>
              <a:rPr lang="en-US" altLang="ko-KR" dirty="0" err="1"/>
              <a:t>Kwak</a:t>
            </a:r>
            <a:r>
              <a:rPr lang="en-US" altLang="ko-KR" dirty="0"/>
              <a:t>, WC </a:t>
            </a:r>
            <a:r>
              <a:rPr lang="en-US" altLang="ko-KR" dirty="0" err="1"/>
              <a:t>Jeong</a:t>
            </a:r>
            <a:r>
              <a:rPr lang="en-US" altLang="ko-KR" dirty="0"/>
              <a:t>), </a:t>
            </a:r>
            <a:r>
              <a:rPr lang="en-US" altLang="ko-KR" dirty="0" smtClean="0"/>
              <a:t>LG</a:t>
            </a:r>
            <a:endParaRPr lang="ko-KR" altLang="ko-KR" dirty="0"/>
          </a:p>
          <a:p>
            <a:pPr lvl="1"/>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4</a:t>
            </a:fld>
            <a:endParaRPr lang="en-US" dirty="0"/>
          </a:p>
        </p:txBody>
      </p:sp>
    </p:spTree>
    <p:extLst>
      <p:ext uri="{BB962C8B-B14F-4D97-AF65-F5344CB8AC3E}">
        <p14:creationId xmlns:p14="http://schemas.microsoft.com/office/powerpoint/2010/main" val="3924623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600" dirty="0" smtClean="0"/>
              <a:t>Summary of discussion (continued)</a:t>
            </a:r>
          </a:p>
          <a:p>
            <a:pPr lvl="1"/>
            <a:r>
              <a:rPr lang="en-US" altLang="ko-KR" sz="2600" dirty="0" err="1" smtClean="0"/>
              <a:t>Jinyoung’s</a:t>
            </a:r>
            <a:r>
              <a:rPr lang="en-US" altLang="ko-KR" sz="2600" dirty="0" smtClean="0"/>
              <a:t> categorization</a:t>
            </a:r>
          </a:p>
          <a:p>
            <a:pPr lvl="2"/>
            <a:r>
              <a:rPr lang="en-US" altLang="ko-KR" sz="2200" dirty="0" smtClean="0"/>
              <a:t>Synchronization </a:t>
            </a:r>
            <a:r>
              <a:rPr lang="en-US" altLang="ko-KR" sz="2200" dirty="0"/>
              <a:t>before </a:t>
            </a:r>
            <a:r>
              <a:rPr lang="en-US" altLang="ko-KR" sz="2200" dirty="0" smtClean="0"/>
              <a:t>discovery</a:t>
            </a:r>
            <a:endParaRPr lang="en-US" altLang="ko-KR" sz="2200" dirty="0"/>
          </a:p>
          <a:p>
            <a:pPr lvl="3"/>
            <a:r>
              <a:rPr lang="en-US" altLang="ko-KR" sz="1900" dirty="0" smtClean="0"/>
              <a:t>Centralized </a:t>
            </a:r>
            <a:r>
              <a:rPr lang="en-US" altLang="ko-KR" sz="1900" dirty="0"/>
              <a:t>synchronization  (group 1): </a:t>
            </a:r>
            <a:r>
              <a:rPr lang="en-US" altLang="ko-KR" sz="1900" dirty="0" err="1"/>
              <a:t>InterDigital</a:t>
            </a:r>
            <a:r>
              <a:rPr lang="en-US" altLang="ko-KR" sz="1900" dirty="0"/>
              <a:t>, </a:t>
            </a:r>
            <a:r>
              <a:rPr lang="en-US" altLang="ko-KR" sz="1900" dirty="0" smtClean="0"/>
              <a:t>NICT</a:t>
            </a:r>
            <a:endParaRPr lang="en-US" altLang="ko-KR" sz="1900" dirty="0"/>
          </a:p>
          <a:p>
            <a:pPr lvl="3"/>
            <a:r>
              <a:rPr lang="en-US" altLang="ko-KR" sz="1900" dirty="0" smtClean="0"/>
              <a:t>Distributed </a:t>
            </a:r>
            <a:r>
              <a:rPr lang="en-US" altLang="ko-KR" sz="1900" dirty="0"/>
              <a:t>synchronization (group 2): Samsung, ETRI (SC Chang)</a:t>
            </a:r>
            <a:endParaRPr lang="ko-KR" altLang="ko-KR" sz="1900" dirty="0"/>
          </a:p>
          <a:p>
            <a:pPr lvl="2"/>
            <a:r>
              <a:rPr lang="en-US" altLang="ko-KR" sz="2200" dirty="0"/>
              <a:t>Discovery without </a:t>
            </a:r>
            <a:r>
              <a:rPr lang="en-US" altLang="ko-KR" sz="2200" dirty="0" smtClean="0"/>
              <a:t>synchronization: </a:t>
            </a:r>
            <a:r>
              <a:rPr lang="en-US" altLang="ko-KR" sz="2200" dirty="0"/>
              <a:t>LG, ETRI (SS </a:t>
            </a:r>
            <a:r>
              <a:rPr lang="en-US" altLang="ko-KR" sz="2200" dirty="0" err="1"/>
              <a:t>Joo</a:t>
            </a:r>
            <a:r>
              <a:rPr lang="en-US" altLang="ko-KR" sz="2200" dirty="0"/>
              <a:t>, BJ </a:t>
            </a:r>
            <a:r>
              <a:rPr lang="en-US" altLang="ko-KR" sz="2200" dirty="0" err="1"/>
              <a:t>Kwak</a:t>
            </a:r>
            <a:r>
              <a:rPr lang="en-US" altLang="ko-KR" sz="2200" dirty="0"/>
              <a:t>, WC </a:t>
            </a:r>
            <a:r>
              <a:rPr lang="en-US" altLang="ko-KR" sz="2200" dirty="0" err="1"/>
              <a:t>Jeong</a:t>
            </a:r>
            <a:r>
              <a:rPr lang="en-US" altLang="ko-KR" sz="2200" dirty="0"/>
              <a:t>)</a:t>
            </a:r>
            <a:endParaRPr lang="ko-KR" altLang="ko-KR" sz="2200" dirty="0"/>
          </a:p>
          <a:p>
            <a:pPr lvl="1"/>
            <a:r>
              <a:rPr lang="en-US" altLang="ko-KR" sz="2600" dirty="0" smtClean="0"/>
              <a:t>Marco’s comment on NICT proposal</a:t>
            </a:r>
            <a:endParaRPr lang="ko-KR" altLang="ko-KR" sz="2600" dirty="0"/>
          </a:p>
          <a:p>
            <a:pPr lvl="2"/>
            <a:r>
              <a:rPr lang="en-US" altLang="ko-KR" sz="2200" dirty="0"/>
              <a:t>“NICT’s proposal is a combination of contention and contention-free access, but it does not require a global synchronization mechanism</a:t>
            </a:r>
            <a:r>
              <a:rPr lang="en-US" altLang="ko-KR" sz="2200" dirty="0" smtClean="0"/>
              <a:t>.”</a:t>
            </a:r>
            <a:endParaRPr lang="ko-KR" altLang="ko-KR" sz="2200" dirty="0"/>
          </a:p>
          <a:p>
            <a:pPr lvl="2"/>
            <a:r>
              <a:rPr lang="en-US" altLang="ko-KR" sz="2200" dirty="0"/>
              <a:t>“NICT proposal is not centralized and timing reference does not depend on one PD.” </a:t>
            </a:r>
            <a:r>
              <a:rPr lang="en-US" altLang="ko-KR" sz="2200" dirty="0">
                <a:sym typeface="Wingdings"/>
              </a:rPr>
              <a:t></a:t>
            </a:r>
            <a:r>
              <a:rPr lang="en-US" altLang="ko-KR" sz="2200" dirty="0"/>
              <a:t> </a:t>
            </a:r>
            <a:r>
              <a:rPr lang="en-US" altLang="ko-KR" sz="2200" dirty="0" err="1"/>
              <a:t>Jinyoung</a:t>
            </a:r>
            <a:r>
              <a:rPr lang="en-US" altLang="ko-KR" sz="2200" dirty="0"/>
              <a:t>: “I think your proposal is centralized sync because PDs in a group share a procedure timing […] by receiving the Beacon from initiator</a:t>
            </a:r>
            <a:r>
              <a:rPr lang="en-US" altLang="ko-KR" sz="2200" dirty="0" smtClean="0"/>
              <a:t>.”</a:t>
            </a:r>
            <a:endParaRPr lang="ko-KR" altLang="ko-KR" sz="22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5</a:t>
            </a:fld>
            <a:endParaRPr lang="en-US" dirty="0"/>
          </a:p>
        </p:txBody>
      </p:sp>
    </p:spTree>
    <p:extLst>
      <p:ext uri="{BB962C8B-B14F-4D97-AF65-F5344CB8AC3E}">
        <p14:creationId xmlns:p14="http://schemas.microsoft.com/office/powerpoint/2010/main" val="60940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(4/4)</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Summary of discussion (continued)</a:t>
            </a:r>
          </a:p>
          <a:p>
            <a:pPr lvl="1" algn="l"/>
            <a:r>
              <a:rPr lang="en-US" altLang="ko-KR" dirty="0" err="1" smtClean="0"/>
              <a:t>Seung-Hoon’s</a:t>
            </a:r>
            <a:r>
              <a:rPr lang="en-US" altLang="ko-KR" dirty="0" smtClean="0"/>
              <a:t> </a:t>
            </a:r>
            <a:r>
              <a:rPr lang="en-US" altLang="ko-KR" dirty="0"/>
              <a:t>clarification of the definition of “synchronization”</a:t>
            </a:r>
            <a:endParaRPr lang="ko-KR" altLang="ko-KR" sz="2200" dirty="0"/>
          </a:p>
          <a:p>
            <a:pPr lvl="2" algn="l"/>
            <a:r>
              <a:rPr lang="en-US" altLang="ko-KR" dirty="0"/>
              <a:t>Link-level synchronization</a:t>
            </a:r>
            <a:endParaRPr lang="ko-KR" altLang="ko-KR" dirty="0"/>
          </a:p>
          <a:p>
            <a:pPr lvl="3" algn="l"/>
            <a:r>
              <a:rPr lang="en-US" altLang="ko-KR" dirty="0"/>
              <a:t>Time (or frequency) synchronization between two devices</a:t>
            </a:r>
            <a:endParaRPr lang="ko-KR" altLang="ko-KR" dirty="0"/>
          </a:p>
          <a:p>
            <a:pPr lvl="3" algn="l"/>
            <a:r>
              <a:rPr lang="en-US" altLang="ko-KR" dirty="0"/>
              <a:t>Related to preamble or pilot design</a:t>
            </a:r>
            <a:endParaRPr lang="ko-KR" altLang="ko-KR" dirty="0"/>
          </a:p>
          <a:p>
            <a:pPr lvl="2" algn="l"/>
            <a:r>
              <a:rPr lang="en-US" altLang="ko-KR" dirty="0"/>
              <a:t>System-level synchronization</a:t>
            </a:r>
            <a:endParaRPr lang="ko-KR" altLang="ko-KR" dirty="0"/>
          </a:p>
          <a:p>
            <a:pPr lvl="3" algn="l"/>
            <a:r>
              <a:rPr lang="en-US" altLang="ko-KR" dirty="0"/>
              <a:t>Time (or frequency) synchronization among multiple devices in a system</a:t>
            </a:r>
            <a:endParaRPr lang="ko-KR" altLang="ko-KR" dirty="0"/>
          </a:p>
          <a:p>
            <a:pPr lvl="3" algn="l"/>
            <a:r>
              <a:rPr lang="en-US" altLang="ko-KR" dirty="0"/>
              <a:t>For example, related to beacon operation to indicated system timing</a:t>
            </a:r>
            <a:endParaRPr lang="ko-KR" altLang="ko-KR" dirty="0"/>
          </a:p>
          <a:p>
            <a:pPr lvl="3" algn="l"/>
            <a:r>
              <a:rPr lang="en-US" altLang="ko-KR" dirty="0"/>
              <a:t>Can be global or </a:t>
            </a:r>
            <a:r>
              <a:rPr lang="en-US" altLang="ko-KR" dirty="0" smtClean="0"/>
              <a:t>local</a:t>
            </a:r>
            <a:endParaRPr lang="ko-KR" altLang="ko-KR"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6</a:t>
            </a:fld>
            <a:endParaRPr lang="en-US" dirty="0"/>
          </a:p>
        </p:txBody>
      </p:sp>
    </p:spTree>
    <p:extLst>
      <p:ext uri="{BB962C8B-B14F-4D97-AF65-F5344CB8AC3E}">
        <p14:creationId xmlns:p14="http://schemas.microsoft.com/office/powerpoint/2010/main" val="2586332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Monday PM1</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 dense)</a:t>
            </a:r>
            <a:endParaRPr lang="en-US" altLang="ko-KR" dirty="0" smtClean="0"/>
          </a:p>
          <a:p>
            <a:pPr lvl="1"/>
            <a:r>
              <a:rPr lang="en-US" altLang="ko-KR" dirty="0" smtClean="0"/>
              <a:t>Hybrid : Qing(</a:t>
            </a:r>
            <a:r>
              <a:rPr lang="en-US" altLang="ko-KR" dirty="0" err="1" smtClean="0"/>
              <a:t>InterDigital</a:t>
            </a:r>
            <a:r>
              <a:rPr lang="en-US" altLang="ko-KR" dirty="0" smtClean="0"/>
              <a:t>), H.B. (NICT), </a:t>
            </a:r>
            <a:r>
              <a:rPr lang="en-US" altLang="ko-KR" dirty="0"/>
              <a:t>SS </a:t>
            </a:r>
            <a:r>
              <a:rPr lang="en-US" altLang="ko-KR" dirty="0" err="1"/>
              <a:t>Joo</a:t>
            </a:r>
            <a:r>
              <a:rPr lang="en-US" altLang="ko-KR" dirty="0"/>
              <a:t>(ETRI)</a:t>
            </a:r>
            <a:endParaRPr lang="en-US" altLang="ko-KR" dirty="0" smtClean="0"/>
          </a:p>
          <a:p>
            <a:r>
              <a:rPr lang="en-US" altLang="ko-KR" dirty="0" smtClean="0"/>
              <a:t>Discovery </a:t>
            </a:r>
            <a:r>
              <a:rPr lang="en-US" altLang="ko-KR" dirty="0"/>
              <a:t>without synchronization: LG, </a:t>
            </a:r>
            <a:r>
              <a:rPr lang="en-US" altLang="ko-KR" dirty="0" smtClean="0"/>
              <a:t>WC </a:t>
            </a:r>
            <a:r>
              <a:rPr lang="en-US" altLang="ko-KR" dirty="0" err="1" smtClean="0"/>
              <a:t>Jeong</a:t>
            </a:r>
            <a:r>
              <a:rPr lang="en-US" altLang="ko-KR" dirty="0" smtClean="0"/>
              <a:t>(ETRI)</a:t>
            </a:r>
          </a:p>
          <a:p>
            <a:pPr lvl="1"/>
            <a:r>
              <a:rPr lang="en-US" altLang="ko-KR" dirty="0" smtClean="0"/>
              <a:t>Synchronization for communication</a:t>
            </a:r>
          </a:p>
          <a:p>
            <a:pPr lvl="2"/>
            <a:r>
              <a:rPr lang="en-US" altLang="ko-KR" dirty="0" smtClean="0"/>
              <a:t>BJ </a:t>
            </a:r>
            <a:r>
              <a:rPr lang="en-US" altLang="ko-KR" dirty="0" err="1"/>
              <a:t>Kwak</a:t>
            </a:r>
            <a:r>
              <a:rPr lang="en-US" altLang="ko-KR" dirty="0"/>
              <a:t>(ETRI, </a:t>
            </a:r>
            <a:r>
              <a:rPr lang="en-US" altLang="ko-KR" dirty="0" smtClean="0"/>
              <a:t>coarse)</a:t>
            </a:r>
          </a:p>
          <a:p>
            <a:pPr lvl="1"/>
            <a:r>
              <a:rPr lang="en-US" altLang="ko-KR" dirty="0" smtClean="0"/>
              <a:t>No synchronization for communication</a:t>
            </a:r>
          </a:p>
          <a:p>
            <a:r>
              <a:rPr lang="en-US" altLang="ko-KR" dirty="0" smtClean="0"/>
              <a:t>Adaptive Synchronization</a:t>
            </a:r>
          </a:p>
          <a:p>
            <a:pPr lvl="1"/>
            <a:r>
              <a:rPr lang="en-US" altLang="ko-KR" dirty="0"/>
              <a:t>BJ </a:t>
            </a:r>
            <a:r>
              <a:rPr lang="en-US" altLang="ko-KR" dirty="0" err="1" smtClean="0"/>
              <a:t>Kwak</a:t>
            </a:r>
            <a:r>
              <a:rPr lang="en-US" altLang="ko-KR" dirty="0" smtClean="0"/>
              <a:t>(ETRI) : discovery without synch. in coarse situation, synchronization before discovery in dense situation.</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7</a:t>
            </a:fld>
            <a:endParaRPr lang="en-US" dirty="0"/>
          </a:p>
        </p:txBody>
      </p:sp>
    </p:spTree>
    <p:extLst>
      <p:ext uri="{BB962C8B-B14F-4D97-AF65-F5344CB8AC3E}">
        <p14:creationId xmlns:p14="http://schemas.microsoft.com/office/powerpoint/2010/main" val="4034530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Definition of Network Synchronization (Monday PM1)</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Definition of Network Synchronization</a:t>
            </a:r>
            <a:endParaRPr lang="en-US" altLang="ko-KR" dirty="0"/>
          </a:p>
          <a:p>
            <a:pPr lvl="1"/>
            <a:r>
              <a:rPr lang="en-US" altLang="ko-KR" dirty="0"/>
              <a:t>Time synchronization among multiple PDs in PAC network</a:t>
            </a:r>
          </a:p>
          <a:p>
            <a:pPr lvl="2"/>
            <a:r>
              <a:rPr lang="en-US" altLang="ko-KR" dirty="0"/>
              <a:t>To have same reference timing to align slot boundary</a:t>
            </a:r>
          </a:p>
          <a:p>
            <a:r>
              <a:rPr lang="en-US" altLang="ko-KR" dirty="0" smtClean="0"/>
              <a:t>Centralized Network Synchronization</a:t>
            </a:r>
          </a:p>
          <a:p>
            <a:pPr lvl="1"/>
            <a:r>
              <a:rPr lang="en-US" altLang="ko-KR" dirty="0" err="1" smtClean="0"/>
              <a:t>Master</a:t>
            </a:r>
            <a:r>
              <a:rPr lang="en-US" altLang="ko-KR" dirty="0" err="1" smtClean="0">
                <a:sym typeface="Wingdings" panose="05000000000000000000" pitchFamily="2" charset="2"/>
              </a:rPr>
              <a:t>Slaves</a:t>
            </a:r>
            <a:endParaRPr lang="en-US" altLang="ko-KR" dirty="0" smtClean="0">
              <a:sym typeface="Wingdings" panose="05000000000000000000" pitchFamily="2" charset="2"/>
            </a:endParaRPr>
          </a:p>
          <a:p>
            <a:pPr lvl="1"/>
            <a:r>
              <a:rPr lang="en-US" altLang="ko-KR" dirty="0" smtClean="0">
                <a:sym typeface="Wingdings" panose="05000000000000000000" pitchFamily="2" charset="2"/>
              </a:rPr>
              <a:t>Time reference is decided based on the single PD</a:t>
            </a:r>
          </a:p>
          <a:p>
            <a:pPr lvl="1"/>
            <a:r>
              <a:rPr lang="en-US" altLang="ko-KR" dirty="0" smtClean="0">
                <a:sym typeface="Wingdings" panose="05000000000000000000" pitchFamily="2" charset="2"/>
              </a:rPr>
              <a:t>Master role can be changed to satisfy distributed coordination feature of PAC</a:t>
            </a:r>
            <a:endParaRPr lang="en-US" altLang="ko-KR" dirty="0"/>
          </a:p>
          <a:p>
            <a:r>
              <a:rPr lang="en-US" altLang="ko-KR" dirty="0" smtClean="0"/>
              <a:t>Distributed Network Synchronization</a:t>
            </a:r>
          </a:p>
          <a:p>
            <a:pPr lvl="1"/>
            <a:r>
              <a:rPr lang="en-US" altLang="ko-KR" dirty="0" smtClean="0"/>
              <a:t>Peers</a:t>
            </a:r>
            <a:r>
              <a:rPr lang="en-US" altLang="ko-KR" dirty="0" smtClean="0">
                <a:sym typeface="Wingdings" panose="05000000000000000000" pitchFamily="2" charset="2"/>
              </a:rPr>
              <a:t>Peers</a:t>
            </a:r>
          </a:p>
          <a:p>
            <a:pPr lvl="1"/>
            <a:r>
              <a:rPr lang="en-US" altLang="ko-KR" dirty="0" smtClean="0">
                <a:sym typeface="Wingdings" panose="05000000000000000000" pitchFamily="2" charset="2"/>
              </a:rPr>
              <a:t>Time reference is decided based on the multiple PDs</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8</a:t>
            </a:fld>
            <a:endParaRPr lang="en-US" dirty="0"/>
          </a:p>
        </p:txBody>
      </p:sp>
    </p:spTree>
    <p:extLst>
      <p:ext uri="{BB962C8B-B14F-4D97-AF65-F5344CB8AC3E}">
        <p14:creationId xmlns:p14="http://schemas.microsoft.com/office/powerpoint/2010/main" val="2974832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(1/4)</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Subject: </a:t>
            </a:r>
            <a:r>
              <a:rPr lang="en-US" altLang="ko-KR" dirty="0"/>
              <a:t>“Suggestion on key issues regarding discovery”</a:t>
            </a:r>
          </a:p>
          <a:p>
            <a:pPr marL="342900" lvl="1" indent="-342900">
              <a:buFontTx/>
              <a:buChar char="•"/>
            </a:pPr>
            <a:r>
              <a:rPr lang="en-US" altLang="ko-KR" dirty="0" smtClean="0"/>
              <a:t>Sept</a:t>
            </a:r>
            <a:r>
              <a:rPr lang="en-US" altLang="ko-KR" dirty="0"/>
              <a:t>. 12 ~ Sept. 13, 2 </a:t>
            </a:r>
            <a:r>
              <a:rPr lang="en-US" altLang="ko-KR" dirty="0" smtClean="0"/>
              <a:t>e-mails</a:t>
            </a:r>
          </a:p>
          <a:p>
            <a:pPr marL="342900" lvl="1" indent="-342900">
              <a:buFontTx/>
              <a:buChar char="•"/>
            </a:pPr>
            <a:r>
              <a:rPr lang="en-US" altLang="ko-KR" dirty="0"/>
              <a:t>A discussion on “discovery” initiated by </a:t>
            </a:r>
            <a:r>
              <a:rPr lang="en-US" altLang="ko-KR" dirty="0" err="1"/>
              <a:t>Seungkwon</a:t>
            </a:r>
            <a:r>
              <a:rPr lang="en-US" altLang="ko-KR" dirty="0"/>
              <a:t> Cho</a:t>
            </a:r>
            <a:endParaRPr lang="ko-KR" altLang="ko-KR" dirty="0"/>
          </a:p>
          <a:p>
            <a:r>
              <a:rPr lang="en-US" altLang="ko-KR" sz="2400" dirty="0" err="1" smtClean="0"/>
              <a:t>Seungkwon</a:t>
            </a:r>
            <a:r>
              <a:rPr lang="en-US" altLang="ko-KR" sz="2400" dirty="0" smtClean="0"/>
              <a:t> Cho’s discussion</a:t>
            </a:r>
            <a:endParaRPr lang="en-US" altLang="ko-KR" dirty="0"/>
          </a:p>
          <a:p>
            <a:pPr lvl="1"/>
            <a:r>
              <a:rPr lang="en-US" altLang="ko-KR" dirty="0"/>
              <a:t>Where 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9</a:t>
            </a:fld>
            <a:endParaRPr lang="en-US" dirty="0"/>
          </a:p>
        </p:txBody>
      </p:sp>
    </p:spTree>
    <p:extLst>
      <p:ext uri="{BB962C8B-B14F-4D97-AF65-F5344CB8AC3E}">
        <p14:creationId xmlns:p14="http://schemas.microsoft.com/office/powerpoint/2010/main" val="29781883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38986</TotalTime>
  <Words>1185</Words>
  <Application>Microsoft Office PowerPoint</Application>
  <PresentationFormat>화면 슬라이드 쇼(4:3)</PresentationFormat>
  <Paragraphs>183</Paragraphs>
  <Slides>15</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Arial</vt:lpstr>
      <vt:lpstr>Times New Roman</vt:lpstr>
      <vt:lpstr>Wingdings</vt:lpstr>
      <vt:lpstr>Default Design</vt:lpstr>
      <vt:lpstr>PowerPoint 프레젠테이션</vt:lpstr>
      <vt:lpstr>E-mail Threads</vt:lpstr>
      <vt:lpstr>Thread I (1/4)</vt:lpstr>
      <vt:lpstr>Thread I (2/4)</vt:lpstr>
      <vt:lpstr>Thread I (3/4)</vt:lpstr>
      <vt:lpstr>Thread I (4/4)</vt:lpstr>
      <vt:lpstr>Discussion on Network Synchronization (Monday PM1)</vt:lpstr>
      <vt:lpstr> Definition of Network Synchronization (Monday PM1)</vt:lpstr>
      <vt:lpstr>Thread II (1/4)</vt:lpstr>
      <vt:lpstr>Thread II (2/4)</vt:lpstr>
      <vt:lpstr>Thread II (3/4)</vt:lpstr>
      <vt:lpstr>Thread II (4/4)</vt:lpstr>
      <vt:lpstr>Thread III (1/3)</vt:lpstr>
      <vt:lpstr>Thread III (2/3)</vt:lpstr>
      <vt:lpstr>Thread III (3/3)</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1151</cp:revision>
  <cp:lastPrinted>2013-07-12T04:58:03Z</cp:lastPrinted>
  <dcterms:created xsi:type="dcterms:W3CDTF">1999-11-08T18:59:45Z</dcterms:created>
  <dcterms:modified xsi:type="dcterms:W3CDTF">2013-09-16T08:04:55Z</dcterms:modified>
</cp:coreProperties>
</file>