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5"/>
  </p:notesMasterIdLst>
  <p:handoutMasterIdLst>
    <p:handoutMasterId r:id="rId16"/>
  </p:handoutMasterIdLst>
  <p:sldIdLst>
    <p:sldId id="259" r:id="rId2"/>
    <p:sldId id="261" r:id="rId3"/>
    <p:sldId id="264" r:id="rId4"/>
    <p:sldId id="265" r:id="rId5"/>
    <p:sldId id="266" r:id="rId6"/>
    <p:sldId id="267" r:id="rId7"/>
    <p:sldId id="269" r:id="rId8"/>
    <p:sldId id="268" r:id="rId9"/>
    <p:sldId id="273" r:id="rId10"/>
    <p:sldId id="270" r:id="rId11"/>
    <p:sldId id="271" r:id="rId12"/>
    <p:sldId id="274" r:id="rId13"/>
    <p:sldId id="272" r:id="rId14"/>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7" d="100"/>
          <a:sy n="67" d="100"/>
        </p:scale>
        <p:origin x="-2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802.15-13-0520-00-0008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endParaRPr lang="en-US" dirty="0" smtClean="0"/>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26422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3863379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FDMA</a:t>
            </a:r>
            <a:endParaRPr lang="ko-KR" altLang="ko-KR" dirty="0"/>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238200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endParaRPr lang="en-US" dirty="0" smtClean="0"/>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297818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220629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a:t>
            </a:r>
            <a:r>
              <a:rPr lang="en-US" dirty="0" smtClean="0"/>
              <a:t>Technical </a:t>
            </a:r>
            <a:r>
              <a:rPr lang="en-US" dirty="0" smtClean="0"/>
              <a:t>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48194168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38913</TotalTime>
  <Words>996</Words>
  <Application>Microsoft Office PowerPoint</Application>
  <PresentationFormat>화면 슬라이드 쇼(4:3)</PresentationFormat>
  <Paragraphs>152</Paragraphs>
  <Slides>13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Thread II (1/4)</vt:lpstr>
      <vt:lpstr>Thread II (2/4)</vt:lpstr>
      <vt:lpstr>Thread II (3/4)</vt:lpstr>
      <vt:lpstr>Thread II (4/4)</vt:lpstr>
      <vt:lpstr>Thread III (1/3)</vt:lpstr>
      <vt:lpstr>Thread III (2/3)</vt:lpstr>
      <vt:lpstr>Thread III (3/3)</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1126</cp:revision>
  <cp:lastPrinted>2013-07-12T04:58:03Z</cp:lastPrinted>
  <dcterms:created xsi:type="dcterms:W3CDTF">1999-11-08T18:59:45Z</dcterms:created>
  <dcterms:modified xsi:type="dcterms:W3CDTF">2013-09-15T14:44:39Z</dcterms:modified>
</cp:coreProperties>
</file>