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48" r:id="rId6"/>
    <p:sldId id="358" r:id="rId7"/>
    <p:sldId id="355" r:id="rId8"/>
    <p:sldId id="360" r:id="rId9"/>
    <p:sldId id="354" r:id="rId10"/>
    <p:sldId id="35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E8E8F6"/>
    <a:srgbClr val="CDCDEC"/>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392" autoAdjust="0"/>
    <p:restoredTop sz="91697" autoAdjust="0"/>
  </p:normalViewPr>
  <p:slideViewPr>
    <p:cSldViewPr>
      <p:cViewPr>
        <p:scale>
          <a:sx n="68" d="100"/>
          <a:sy n="68" d="100"/>
        </p:scale>
        <p:origin x="-1050" y="-15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14"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&lt;July 2013&gt;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&lt;July 2013&gt;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&lt;July 2013&gt;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&lt;July 2013&gt;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2013&gt;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&lt;July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15-13-0473-01-0008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ft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&lt;July 2013&gt;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jkwak@etri.re.k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July 18,</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July 2013 Plenary Meeting at Geneva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July 18, 2013</a:t>
            </a:r>
          </a:p>
          <a:p>
            <a:endParaRPr lang="en-US" sz="2800" dirty="0" smtClean="0"/>
          </a:p>
          <a:p>
            <a:r>
              <a:rPr lang="en-US" sz="2800" dirty="0" smtClean="0"/>
              <a:t>Myung Lee  </a:t>
            </a:r>
          </a:p>
          <a:p>
            <a:r>
              <a:rPr lang="en-US" sz="2400" dirty="0" smtClean="0"/>
              <a:t>TG8 Chair</a:t>
            </a: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Presentation of proposals </a:t>
            </a:r>
          </a:p>
          <a:p>
            <a:r>
              <a:rPr lang="en-US" sz="2000" dirty="0" smtClean="0"/>
              <a:t>Discussion on Proposal Evaluation </a:t>
            </a:r>
          </a:p>
          <a:p>
            <a:r>
              <a:rPr lang="en-US" sz="2000" dirty="0" smtClean="0"/>
              <a:t>Discussion on PAC Framework Document </a:t>
            </a:r>
          </a:p>
          <a:p>
            <a:r>
              <a:rPr lang="en-US" sz="2000" dirty="0" smtClean="0"/>
              <a:t>Discussion on Project Plan </a:t>
            </a:r>
          </a:p>
        </p:txBody>
      </p:sp>
      <p:sp>
        <p:nvSpPr>
          <p:cNvPr id="4" name="Date Placeholder 3"/>
          <p:cNvSpPr>
            <a:spLocks noGrp="1"/>
          </p:cNvSpPr>
          <p:nvPr>
            <p:ph type="dt" sz="half" idx="10"/>
          </p:nvPr>
        </p:nvSpPr>
        <p:spPr/>
        <p:txBody>
          <a:bodyPr/>
          <a:lstStyle/>
          <a:p>
            <a:pPr>
              <a:defRPr/>
            </a:pPr>
            <a:r>
              <a:rPr lang="en-US" altLang="ko-KR" smtClean="0"/>
              <a:t>&lt;July 2013&gt;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10 time slots used at this meeting</a:t>
            </a:r>
          </a:p>
          <a:p>
            <a:r>
              <a:rPr lang="en-US" sz="2000" dirty="0" smtClean="0"/>
              <a:t>19 Proposals (presentation file and document) have been submitted</a:t>
            </a:r>
          </a:p>
          <a:p>
            <a:r>
              <a:rPr lang="en-US" sz="2000" dirty="0" smtClean="0"/>
              <a:t>19 Proposals presented </a:t>
            </a:r>
          </a:p>
          <a:p>
            <a:pPr lvl="1"/>
            <a:r>
              <a:rPr lang="en-GB" sz="1800" dirty="0" smtClean="0"/>
              <a:t>Doc.383r0: Igor </a:t>
            </a:r>
            <a:r>
              <a:rPr lang="en-GB" sz="1800" dirty="0" err="1" smtClean="0"/>
              <a:t>Dotlic</a:t>
            </a:r>
            <a:r>
              <a:rPr lang="en-GB" sz="1800" dirty="0" smtClean="0"/>
              <a:t> : </a:t>
            </a:r>
            <a:endParaRPr lang="en-US" sz="1800" dirty="0" smtClean="0"/>
          </a:p>
          <a:p>
            <a:pPr lvl="1"/>
            <a:r>
              <a:rPr lang="en-US" sz="1800" dirty="0" smtClean="0"/>
              <a:t>Doc. 369r0: Marco Hernandez</a:t>
            </a:r>
          </a:p>
          <a:p>
            <a:pPr lvl="1"/>
            <a:r>
              <a:rPr lang="en-US" sz="1800" dirty="0" smtClean="0"/>
              <a:t>Doc. 370r0: Marco Hernandez</a:t>
            </a:r>
          </a:p>
          <a:p>
            <a:pPr lvl="1"/>
            <a:r>
              <a:rPr lang="en-US" sz="1800" dirty="0" smtClean="0"/>
              <a:t>Doc. 373r1: </a:t>
            </a:r>
            <a:r>
              <a:rPr lang="en-US" sz="1800" dirty="0" err="1" smtClean="0"/>
              <a:t>Byung</a:t>
            </a:r>
            <a:r>
              <a:rPr lang="en-US" sz="1800" dirty="0" smtClean="0"/>
              <a:t>-Jae </a:t>
            </a:r>
            <a:r>
              <a:rPr lang="en-US" sz="1800" dirty="0" err="1" smtClean="0"/>
              <a:t>Kwak</a:t>
            </a:r>
            <a:endParaRPr lang="en-US" sz="1800" dirty="0" smtClean="0"/>
          </a:p>
          <a:p>
            <a:pPr lvl="1"/>
            <a:r>
              <a:rPr lang="en-US" sz="1800" dirty="0" smtClean="0"/>
              <a:t>Doc. 374r1: </a:t>
            </a:r>
            <a:r>
              <a:rPr lang="en-US" sz="1800" dirty="0" err="1" smtClean="0"/>
              <a:t>Byung</a:t>
            </a:r>
            <a:r>
              <a:rPr lang="en-US" sz="1800" dirty="0" smtClean="0"/>
              <a:t>-Jae </a:t>
            </a:r>
            <a:r>
              <a:rPr lang="en-US" sz="1800" dirty="0" err="1" smtClean="0"/>
              <a:t>Kwak</a:t>
            </a:r>
            <a:endParaRPr lang="en-US" sz="1800" dirty="0" smtClean="0"/>
          </a:p>
          <a:p>
            <a:pPr lvl="1"/>
            <a:r>
              <a:rPr lang="en-US" sz="1800" dirty="0" smtClean="0"/>
              <a:t>Doc. 375r1: </a:t>
            </a:r>
            <a:r>
              <a:rPr lang="en-US" sz="1800" dirty="0" err="1" smtClean="0"/>
              <a:t>Byung</a:t>
            </a:r>
            <a:r>
              <a:rPr lang="en-US" sz="1800" dirty="0" smtClean="0"/>
              <a:t>-Jae </a:t>
            </a:r>
            <a:r>
              <a:rPr lang="en-US" sz="1800" dirty="0" err="1" smtClean="0"/>
              <a:t>Kwak</a:t>
            </a:r>
            <a:endParaRPr lang="en-US" sz="1800" dirty="0" smtClean="0"/>
          </a:p>
          <a:p>
            <a:pPr lvl="1"/>
            <a:r>
              <a:rPr lang="en-US" sz="1800" dirty="0" smtClean="0"/>
              <a:t>Doc. 376r1: Shannon Park</a:t>
            </a:r>
          </a:p>
          <a:p>
            <a:pPr lvl="1"/>
            <a:r>
              <a:rPr lang="en-US" sz="1800" dirty="0" smtClean="0"/>
              <a:t>Doc. 376r1: Tae-</a:t>
            </a:r>
            <a:r>
              <a:rPr lang="en-US" sz="1800" dirty="0" err="1" smtClean="0"/>
              <a:t>Joon</a:t>
            </a:r>
            <a:r>
              <a:rPr lang="en-US" sz="1800" dirty="0" smtClean="0"/>
              <a:t> Park</a:t>
            </a:r>
          </a:p>
          <a:p>
            <a:pPr lvl="1"/>
            <a:r>
              <a:rPr lang="en-US" sz="1800" dirty="0" smtClean="0"/>
              <a:t>Doc. 378r1: Wu-</a:t>
            </a:r>
            <a:r>
              <a:rPr lang="en-US" sz="1800" dirty="0" err="1" smtClean="0"/>
              <a:t>Chul</a:t>
            </a:r>
            <a:r>
              <a:rPr lang="en-US" sz="1800" dirty="0" smtClean="0"/>
              <a:t> </a:t>
            </a:r>
            <a:r>
              <a:rPr lang="en-US" sz="1800" dirty="0" err="1" smtClean="0"/>
              <a:t>jeong</a:t>
            </a:r>
            <a:endParaRPr lang="en-US" sz="1800" dirty="0" smtClean="0"/>
          </a:p>
          <a:p>
            <a:pPr lvl="1"/>
            <a:r>
              <a:rPr lang="en-US" sz="1800" dirty="0" smtClean="0"/>
              <a:t>Doc.381r0: </a:t>
            </a:r>
            <a:r>
              <a:rPr lang="en-US" sz="1800" dirty="0" err="1" smtClean="0"/>
              <a:t>Huan</a:t>
            </a:r>
            <a:r>
              <a:rPr lang="en-US" sz="1800" dirty="0" smtClean="0"/>
              <a:t>-Bang Li</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19 Proposals presented (continued)</a:t>
            </a:r>
          </a:p>
          <a:p>
            <a:pPr lvl="1"/>
            <a:r>
              <a:rPr lang="en-US" sz="1800" dirty="0" smtClean="0"/>
              <a:t>Doc. 446r1: </a:t>
            </a:r>
            <a:r>
              <a:rPr lang="en-US" sz="1800" dirty="0" err="1" smtClean="0"/>
              <a:t>JeongseokYu</a:t>
            </a:r>
            <a:r>
              <a:rPr lang="en-US" sz="1800" dirty="0" smtClean="0"/>
              <a:t> (short version of Doc. 387r0)</a:t>
            </a:r>
          </a:p>
          <a:p>
            <a:pPr lvl="1"/>
            <a:r>
              <a:rPr lang="en-US" sz="1800" dirty="0" smtClean="0"/>
              <a:t>Doc.367r1: </a:t>
            </a:r>
            <a:r>
              <a:rPr lang="en-US" sz="1800" dirty="0" err="1" smtClean="0"/>
              <a:t>Seong</a:t>
            </a:r>
            <a:r>
              <a:rPr lang="en-US" sz="1800" dirty="0" smtClean="0"/>
              <a:t>-soon Joo</a:t>
            </a:r>
          </a:p>
          <a:p>
            <a:pPr lvl="1"/>
            <a:r>
              <a:rPr lang="en-US" sz="1800" dirty="0" smtClean="0"/>
              <a:t>Doc.394r0: </a:t>
            </a:r>
            <a:r>
              <a:rPr lang="en-US" sz="1800" dirty="0" err="1" smtClean="0"/>
              <a:t>Jinyoung</a:t>
            </a:r>
            <a:r>
              <a:rPr lang="en-US" sz="1800" dirty="0" smtClean="0"/>
              <a:t> Chun</a:t>
            </a:r>
          </a:p>
          <a:p>
            <a:pPr lvl="1"/>
            <a:r>
              <a:rPr lang="en-US" sz="1800" dirty="0" smtClean="0"/>
              <a:t>Doc.389r1: </a:t>
            </a:r>
            <a:r>
              <a:rPr lang="en-US" sz="1800" dirty="0" err="1" smtClean="0"/>
              <a:t>Suhwook</a:t>
            </a:r>
            <a:r>
              <a:rPr lang="en-US" sz="1800" dirty="0" smtClean="0"/>
              <a:t> Kim</a:t>
            </a:r>
          </a:p>
          <a:p>
            <a:pPr lvl="1"/>
            <a:r>
              <a:rPr lang="en-US" sz="1800" dirty="0" smtClean="0"/>
              <a:t>Doc. 380r1: Qing Li</a:t>
            </a:r>
          </a:p>
          <a:p>
            <a:pPr lvl="1"/>
            <a:r>
              <a:rPr lang="en-US" sz="1800" dirty="0" smtClean="0"/>
              <a:t>Doc. 278r2: </a:t>
            </a:r>
            <a:r>
              <a:rPr lang="en-US" sz="1800" dirty="0" smtClean="0">
                <a:solidFill>
                  <a:schemeClr val="tx2"/>
                </a:solidFill>
              </a:rPr>
              <a:t>Michael McLaughlin</a:t>
            </a:r>
            <a:endParaRPr lang="en-US" sz="1800" dirty="0" smtClean="0"/>
          </a:p>
          <a:p>
            <a:pPr lvl="1"/>
            <a:r>
              <a:rPr lang="en-US" sz="1800" dirty="0" smtClean="0"/>
              <a:t>Doc. 390r1: </a:t>
            </a:r>
            <a:r>
              <a:rPr lang="en-US" sz="1800" dirty="0" err="1" smtClean="0"/>
              <a:t>Seungkwon</a:t>
            </a:r>
            <a:r>
              <a:rPr lang="en-US" sz="1800" dirty="0" smtClean="0"/>
              <a:t> Cho</a:t>
            </a:r>
          </a:p>
          <a:p>
            <a:pPr lvl="1"/>
            <a:r>
              <a:rPr lang="en-US" sz="1800" dirty="0" smtClean="0"/>
              <a:t>Doc. 393r1: </a:t>
            </a:r>
            <a:r>
              <a:rPr lang="en-US" sz="1800" dirty="0" err="1" smtClean="0"/>
              <a:t>Seokki</a:t>
            </a:r>
            <a:r>
              <a:rPr lang="en-US" sz="1800" dirty="0" smtClean="0"/>
              <a:t> Kim</a:t>
            </a:r>
          </a:p>
          <a:p>
            <a:pPr lvl="1"/>
            <a:r>
              <a:rPr lang="en-US" sz="1800" dirty="0" smtClean="0"/>
              <a:t>Doc. 390r1: </a:t>
            </a:r>
            <a:r>
              <a:rPr lang="en-US" sz="1800" dirty="0" err="1" smtClean="0"/>
              <a:t>Seungkwon</a:t>
            </a:r>
            <a:r>
              <a:rPr lang="en-US" sz="1800" dirty="0" smtClean="0"/>
              <a:t> Cho </a:t>
            </a:r>
          </a:p>
          <a:p>
            <a:pPr lvl="1"/>
            <a:endParaRPr lang="en-GB" sz="18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pPr lvl="1">
              <a:buNone/>
            </a:pPr>
            <a:endParaRPr lang="en-US" sz="1800" dirty="0" smtClean="0"/>
          </a:p>
          <a:p>
            <a:r>
              <a:rPr lang="en-US" sz="2000" dirty="0" smtClean="0"/>
              <a:t>Discussion on Proposal Categorization Sheet</a:t>
            </a:r>
          </a:p>
          <a:p>
            <a:pPr lvl="1"/>
            <a:r>
              <a:rPr lang="en-US" sz="1800" dirty="0" smtClean="0"/>
              <a:t>Doc. 427r2: Shannon Park, </a:t>
            </a:r>
            <a:r>
              <a:rPr lang="en-US" sz="1800" dirty="0" err="1" smtClean="0"/>
              <a:t>Byung</a:t>
            </a:r>
            <a:r>
              <a:rPr lang="en-US" sz="1800" dirty="0" smtClean="0"/>
              <a:t>-Jae </a:t>
            </a:r>
            <a:r>
              <a:rPr lang="en-US" sz="1800" dirty="0" err="1" smtClean="0"/>
              <a:t>Kwak</a:t>
            </a:r>
            <a:endParaRPr lang="en-US" sz="1800" dirty="0" smtClean="0"/>
          </a:p>
          <a:p>
            <a:r>
              <a:rPr lang="en-US" altLang="ja-JP" sz="2000" dirty="0" smtClean="0"/>
              <a:t>Comment on the TGD</a:t>
            </a:r>
          </a:p>
          <a:p>
            <a:pPr lvl="1"/>
            <a:r>
              <a:rPr lang="en-US" altLang="ja-JP" sz="1800" dirty="0" smtClean="0"/>
              <a:t>Doc.407r0: Marco Hernandez</a:t>
            </a:r>
          </a:p>
          <a:p>
            <a:r>
              <a:rPr lang="en-US" altLang="ja-JP" sz="2000" dirty="0" smtClean="0"/>
              <a:t>Refinement of TGD on Simulation scenarios and parameters</a:t>
            </a:r>
          </a:p>
          <a:p>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September Meeting</a:t>
            </a:r>
            <a:endParaRPr lang="en-US" dirty="0"/>
          </a:p>
        </p:txBody>
      </p:sp>
      <p:sp>
        <p:nvSpPr>
          <p:cNvPr id="3" name="Content Placeholder 2"/>
          <p:cNvSpPr>
            <a:spLocks noGrp="1"/>
          </p:cNvSpPr>
          <p:nvPr>
            <p:ph idx="1"/>
          </p:nvPr>
        </p:nvSpPr>
        <p:spPr>
          <a:xfrm>
            <a:off x="642910" y="1571612"/>
            <a:ext cx="7772400" cy="4114800"/>
          </a:xfrm>
        </p:spPr>
        <p:txBody>
          <a:bodyPr/>
          <a:lstStyle/>
          <a:p>
            <a:pPr lvl="1">
              <a:buNone/>
            </a:pPr>
            <a:endParaRPr lang="en-US" sz="1800" dirty="0" smtClean="0"/>
          </a:p>
          <a:p>
            <a:r>
              <a:rPr lang="en-US" sz="2000" dirty="0" smtClean="0"/>
              <a:t>Submission of “proposal categorization”</a:t>
            </a:r>
          </a:p>
          <a:p>
            <a:pPr lvl="1"/>
            <a:r>
              <a:rPr lang="en-US" sz="1800" dirty="0" smtClean="0"/>
              <a:t>By August 4, email to “Reflector” and </a:t>
            </a:r>
            <a:r>
              <a:rPr lang="en-US" sz="1800" dirty="0" smtClean="0">
                <a:hlinkClick r:id="rId3"/>
              </a:rPr>
              <a:t>bjkwak@etri.re.kr</a:t>
            </a:r>
            <a:endParaRPr lang="en-US" sz="1800" dirty="0" smtClean="0"/>
          </a:p>
          <a:p>
            <a:r>
              <a:rPr lang="en-US" sz="2000" dirty="0" smtClean="0"/>
              <a:t>Submission of “ Enhancing and missing simulations”</a:t>
            </a:r>
          </a:p>
          <a:p>
            <a:pPr lvl="1"/>
            <a:r>
              <a:rPr lang="en-US" sz="1800" dirty="0" smtClean="0"/>
              <a:t>By August 25.</a:t>
            </a:r>
          </a:p>
          <a:p>
            <a:r>
              <a:rPr lang="en-US" sz="2000" dirty="0" smtClean="0"/>
              <a:t>First Teleconference:</a:t>
            </a:r>
          </a:p>
          <a:p>
            <a:pPr lvl="1"/>
            <a:r>
              <a:rPr lang="en-US" sz="1800" dirty="0" smtClean="0"/>
              <a:t>August 6, Tuesday 8:00PM US EDT</a:t>
            </a:r>
          </a:p>
          <a:p>
            <a:r>
              <a:rPr lang="en-US" sz="2000" dirty="0" smtClean="0"/>
              <a:t>Second Teleconference:</a:t>
            </a:r>
          </a:p>
          <a:p>
            <a:pPr lvl="1"/>
            <a:r>
              <a:rPr lang="en-US" sz="1800" dirty="0" smtClean="0"/>
              <a:t>August 27, Tuesday  9:00 AM US EDT</a:t>
            </a:r>
          </a:p>
          <a:p>
            <a:pPr>
              <a:buNone/>
            </a:pPr>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t>PAC Framework Document/Call for contribution	         Nov. 13</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28011</TotalTime>
  <Words>480</Words>
  <Application>Microsoft Office PowerPoint</Application>
  <PresentationFormat>On-screen Show (4:3)</PresentationFormat>
  <Paragraphs>142</Paragraphs>
  <Slides>10</Slides>
  <Notes>6</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Slide 1</vt:lpstr>
      <vt:lpstr>TG8 PAC Closing Report</vt:lpstr>
      <vt:lpstr>Meeting Objectives</vt:lpstr>
      <vt:lpstr>Achievements</vt:lpstr>
      <vt:lpstr>Achievements</vt:lpstr>
      <vt:lpstr>Achievements (cont)</vt:lpstr>
      <vt:lpstr>Plan for September Meeting</vt:lpstr>
      <vt:lpstr>Timeline</vt:lpstr>
      <vt:lpstr>TG8 PAC Officers </vt:lpstr>
      <vt:lpstr>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923</cp:revision>
  <cp:lastPrinted>1998-02-10T13:28:06Z</cp:lastPrinted>
  <dcterms:created xsi:type="dcterms:W3CDTF">1999-11-08T18:59:45Z</dcterms:created>
  <dcterms:modified xsi:type="dcterms:W3CDTF">2013-07-18T20:13:00Z</dcterms:modified>
</cp:coreProperties>
</file>