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70" r:id="rId2"/>
    <p:sldId id="384" r:id="rId3"/>
    <p:sldId id="372" r:id="rId4"/>
    <p:sldId id="387" r:id="rId5"/>
    <p:sldId id="385" r:id="rId6"/>
    <p:sldId id="390" r:id="rId7"/>
    <p:sldId id="389" r:id="rId8"/>
    <p:sldId id="386" r:id="rId9"/>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4" d="100"/>
          <a:sy n="74" d="100"/>
        </p:scale>
        <p:origin x="-654"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13</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13</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13</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July 13</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13</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13</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8</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March 2013</a:t>
            </a:r>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762000" y="397331"/>
            <a:ext cx="1066800" cy="215444"/>
          </a:xfrm>
          <a:noFill/>
        </p:spPr>
        <p:txBody>
          <a:bodyPr/>
          <a:lstStyle/>
          <a:p>
            <a:r>
              <a:rPr lang="en-US" altLang="ko-KR" dirty="0" smtClean="0"/>
              <a:t>July 2013</a:t>
            </a:r>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
            </a:r>
            <a:r>
              <a:rPr lang="en-US" altLang="ko-KR" sz="1800" dirty="0" smtClean="0">
                <a:ea typeface="굴림" charset="-127"/>
              </a:rPr>
              <a:t>Geneva  July 2013</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July 18 2013</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a:t>
            </a:r>
            <a:r>
              <a:rPr lang="en-US" altLang="ko-KR" sz="1800" dirty="0" smtClean="0">
                <a:ea typeface="굴림" charset="-127"/>
              </a:rPr>
              <a:t>July 2013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IG-LED Session in </a:t>
            </a:r>
            <a:r>
              <a:rPr lang="en-US" altLang="ko-KR" sz="1800" dirty="0" smtClean="0">
                <a:ea typeface="굴림" charset="-127"/>
              </a:rPr>
              <a:t>Geneva </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15-13-0467-00-0led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July 2013</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273632" y="1905000"/>
            <a:ext cx="6603091" cy="3170099"/>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a:t>
            </a:r>
            <a:r>
              <a:rPr lang="en-US" altLang="ja-JP" sz="4000" b="1" dirty="0" smtClean="0">
                <a:solidFill>
                  <a:schemeClr val="tx2"/>
                </a:solidFill>
                <a:ea typeface="ＭＳ Ｐゴシック" pitchFamily="34" charset="-128"/>
              </a:rPr>
              <a:t>5</a:t>
            </a:r>
            <a:r>
              <a:rPr lang="en-US" altLang="ja-JP" sz="4000" b="1" baseline="30000" dirty="0" smtClean="0">
                <a:solidFill>
                  <a:schemeClr val="tx2"/>
                </a:solidFill>
                <a:ea typeface="ＭＳ Ｐゴシック" pitchFamily="34" charset="-128"/>
              </a:rPr>
              <a:t>th</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Orlando</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18</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July, 2013</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 LED Study Group for the purpose of developing a LED PAR and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July 2013</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about the revision of IEEE 802.15.7 VLC and some study items of </a:t>
            </a:r>
            <a:r>
              <a:rPr lang="en-US" altLang="ja-JP" dirty="0" smtClean="0">
                <a:ea typeface="ＭＳ Ｐゴシック" pitchFamily="34" charset="-128"/>
              </a:rPr>
              <a:t>Camera Communication(</a:t>
            </a:r>
            <a:r>
              <a:rPr lang="en-US" altLang="ja-JP" dirty="0" err="1" smtClean="0">
                <a:ea typeface="ＭＳ Ｐゴシック" pitchFamily="34" charset="-128"/>
              </a:rPr>
              <a:t>CamComm</a:t>
            </a:r>
            <a:r>
              <a:rPr lang="en-US" altLang="ja-JP" dirty="0" smtClean="0">
                <a:ea typeface="ＭＳ Ｐゴシック" pitchFamily="34" charset="-128"/>
              </a:rPr>
              <a:t>), </a:t>
            </a:r>
            <a:r>
              <a:rPr lang="en-US" altLang="ja-JP" dirty="0" smtClean="0">
                <a:ea typeface="ＭＳ Ｐゴシック" pitchFamily="34" charset="-128"/>
              </a:rPr>
              <a:t>LED-ID, and LBS</a:t>
            </a:r>
          </a:p>
          <a:p>
            <a:r>
              <a:rPr lang="en-US" altLang="ja-JP" dirty="0" smtClean="0">
                <a:ea typeface="ＭＳ Ｐゴシック" pitchFamily="34" charset="-128"/>
              </a:rPr>
              <a:t>Hearing of presentations about LED issues </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July 2013</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4893647"/>
          </a:xfrm>
          <a:prstGeom prst="rect">
            <a:avLst/>
          </a:prstGeom>
          <a:noFill/>
          <a:ln w="12700">
            <a:noFill/>
            <a:miter lim="800000"/>
            <a:headEnd type="none" w="sm" len="sm"/>
            <a:tailEnd type="none" w="sm" len="sm"/>
          </a:ln>
        </p:spPr>
        <p:txBody>
          <a:bodyPr>
            <a:spAutoFit/>
          </a:bodyPr>
          <a:lstStyle/>
          <a:p>
            <a:pPr marL="268288" indent="-268288">
              <a:buFontTx/>
              <a:buAutoNum type="arabicPeriod"/>
            </a:pPr>
            <a:endParaRPr lang="en-US" altLang="ja-JP" sz="2400" dirty="0" smtClean="0">
              <a:ea typeface="ＭＳ Ｐゴシック" pitchFamily="34" charset="-128"/>
            </a:endParaRPr>
          </a:p>
          <a:p>
            <a:pPr marL="268288" indent="-268288">
              <a:buFontTx/>
              <a:buAutoNum type="arabicPeriod"/>
            </a:pPr>
            <a:r>
              <a:rPr lang="en-US" altLang="ja-JP" sz="2400" dirty="0" smtClean="0">
                <a:ea typeface="ＭＳ Ｐゴシック" pitchFamily="34" charset="-128"/>
              </a:rPr>
              <a:t>July 2013 meeting: 3 </a:t>
            </a:r>
            <a:r>
              <a:rPr lang="en-US" altLang="ja-JP" sz="2400" dirty="0" smtClean="0">
                <a:ea typeface="ＭＳ Ｐゴシック" pitchFamily="34" charset="-128"/>
              </a:rPr>
              <a:t>Sessions(Tue. PM1, Wed. PM2, Thur. PM1) </a:t>
            </a:r>
          </a:p>
          <a:p>
            <a:pPr marL="268288" indent="-268288">
              <a:buFontTx/>
              <a:buAutoNum type="arabicPeriod"/>
            </a:pPr>
            <a:r>
              <a:rPr lang="en-US" altLang="ja-JP" sz="2400" dirty="0" smtClean="0">
                <a:ea typeface="ＭＳ Ｐゴシック" pitchFamily="34" charset="-128"/>
              </a:rPr>
              <a:t>Attendance: </a:t>
            </a:r>
            <a:r>
              <a:rPr lang="en-US" altLang="ja-JP" sz="2400" dirty="0">
                <a:ea typeface="ＭＳ Ｐゴシック" pitchFamily="34" charset="-128"/>
              </a:rPr>
              <a:t>8</a:t>
            </a:r>
            <a:r>
              <a:rPr lang="en-US" altLang="ja-JP" sz="2400" dirty="0" smtClean="0">
                <a:ea typeface="ＭＳ Ｐゴシック" pitchFamily="34" charset="-128"/>
              </a:rPr>
              <a:t> attendees (Tuesday PM1), 8 </a:t>
            </a:r>
            <a:r>
              <a:rPr lang="en-US" altLang="ja-JP" sz="2400" dirty="0">
                <a:ea typeface="ＭＳ Ｐゴシック" pitchFamily="34" charset="-128"/>
              </a:rPr>
              <a:t>attendees </a:t>
            </a:r>
            <a:r>
              <a:rPr lang="en-US" altLang="ja-JP" sz="2400" dirty="0" smtClean="0">
                <a:ea typeface="ＭＳ Ｐゴシック" pitchFamily="34" charset="-128"/>
              </a:rPr>
              <a:t>(Wed. PM2), </a:t>
            </a:r>
            <a:r>
              <a:rPr lang="en-US" altLang="ja-JP" sz="2400" dirty="0" smtClean="0">
                <a:ea typeface="ＭＳ Ｐゴシック" pitchFamily="34" charset="-128"/>
              </a:rPr>
              <a:t>10</a:t>
            </a:r>
            <a:r>
              <a:rPr lang="en-US" altLang="ja-JP" sz="2400" dirty="0" smtClean="0">
                <a:ea typeface="ＭＳ Ｐゴシック" pitchFamily="34" charset="-128"/>
              </a:rPr>
              <a:t> </a:t>
            </a:r>
            <a:r>
              <a:rPr lang="en-US" altLang="ja-JP" sz="2400" dirty="0">
                <a:ea typeface="ＭＳ Ｐゴシック" pitchFamily="34" charset="-128"/>
              </a:rPr>
              <a:t>attendees (</a:t>
            </a:r>
            <a:r>
              <a:rPr lang="en-US" altLang="ja-JP" sz="2400" dirty="0" smtClean="0">
                <a:ea typeface="ＭＳ Ｐゴシック" pitchFamily="34" charset="-128"/>
              </a:rPr>
              <a:t>Thur. </a:t>
            </a:r>
            <a:r>
              <a:rPr lang="en-US" altLang="ja-JP" sz="2400" dirty="0">
                <a:ea typeface="ＭＳ Ｐゴシック" pitchFamily="34" charset="-128"/>
              </a:rPr>
              <a:t>PM1).</a:t>
            </a:r>
          </a:p>
          <a:p>
            <a:pPr marL="268288" indent="-268288"/>
            <a:endParaRPr lang="en-US" altLang="ja-JP" sz="2400" dirty="0">
              <a:ea typeface="ＭＳ Ｐゴシック" pitchFamily="34" charset="-128"/>
            </a:endParaRPr>
          </a:p>
          <a:p>
            <a:pPr marL="268288" indent="-268288"/>
            <a:r>
              <a:rPr lang="en-US" altLang="ja-JP" sz="2400" dirty="0">
                <a:ea typeface="ＭＳ Ｐゴシック" pitchFamily="34" charset="-128"/>
              </a:rPr>
              <a:t>3</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400" dirty="0"/>
              <a:t>Contribution 1 - On Study Group Status for Camera Communications (15-13-0398-01-0led</a:t>
            </a:r>
            <a:r>
              <a:rPr lang="en-US" altLang="ko-KR" sz="2400" dirty="0" smtClean="0"/>
              <a:t>)</a:t>
            </a:r>
          </a:p>
          <a:p>
            <a:pPr marL="914400" lvl="1" indent="-457200"/>
            <a:r>
              <a:rPr lang="en-US" altLang="ko-KR" sz="2400" dirty="0"/>
              <a:t>Contribution 2 - Synchronization scheme for LED-ID systems (15-13-0434-00-0led)</a:t>
            </a:r>
            <a:endParaRPr lang="en-US" altLang="ja-JP" sz="2400" dirty="0" smtClean="0">
              <a:ea typeface="ＭＳ Ｐゴシック" pitchFamily="34" charset="-128"/>
            </a:endParaRPr>
          </a:p>
          <a:p>
            <a:pPr marL="914400" lvl="1" indent="-457200"/>
            <a:r>
              <a:rPr lang="en-US" altLang="ko-KR" sz="2400" dirty="0"/>
              <a:t>Contribution 3- Object based tracking and interactive function with In-building LED lights (15-13-0458-00-0led)</a:t>
            </a:r>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304800" y="817563"/>
            <a:ext cx="8534400" cy="4524315"/>
          </a:xfrm>
          <a:prstGeom prst="rect">
            <a:avLst/>
          </a:prstGeom>
          <a:noFill/>
          <a:ln w="12700">
            <a:noFill/>
            <a:miter lim="800000"/>
            <a:headEnd type="none" w="sm" len="sm"/>
            <a:tailEnd type="none" w="sm" len="sm"/>
          </a:ln>
        </p:spPr>
        <p:txBody>
          <a:bodyPr>
            <a:spAutoFit/>
          </a:bodyPr>
          <a:lstStyle/>
          <a:p>
            <a:r>
              <a:rPr lang="en-US" altLang="ja-JP" sz="2400" dirty="0">
                <a:ea typeface="ＭＳ Ｐゴシック" pitchFamily="34" charset="-128"/>
              </a:rPr>
              <a:t> </a:t>
            </a:r>
            <a:r>
              <a:rPr lang="en-US" altLang="ja-JP" sz="2400" dirty="0" smtClean="0">
                <a:ea typeface="ＭＳ Ｐゴシック" pitchFamily="34" charset="-128"/>
              </a:rPr>
              <a:t>  - Presentations(Cont.)</a:t>
            </a:r>
          </a:p>
          <a:p>
            <a:pPr marL="268288" indent="-268288"/>
            <a:endParaRPr lang="en-US" altLang="ja-JP" sz="2400" dirty="0">
              <a:ea typeface="ＭＳ Ｐゴシック" pitchFamily="34" charset="-128"/>
            </a:endParaRPr>
          </a:p>
          <a:p>
            <a:pPr marL="914400" lvl="1" indent="-457200"/>
            <a:r>
              <a:rPr lang="en-US" altLang="ko-KR" sz="2400" dirty="0"/>
              <a:t>Contribution 4 -  Study Issues of VLC Positioning on </a:t>
            </a:r>
            <a:r>
              <a:rPr lang="en-US" altLang="ko-KR" sz="2400" dirty="0" err="1"/>
              <a:t>CamCom</a:t>
            </a:r>
            <a:r>
              <a:rPr lang="en-US" altLang="ko-KR" sz="2400" dirty="0"/>
              <a:t> Platform (15-13-0421-00-0led</a:t>
            </a:r>
            <a:r>
              <a:rPr lang="en-US" altLang="ko-KR" sz="2400" dirty="0" smtClean="0"/>
              <a:t>)</a:t>
            </a:r>
          </a:p>
          <a:p>
            <a:pPr marL="914400" lvl="1" indent="-457200"/>
            <a:r>
              <a:rPr lang="en-US" altLang="ko-KR" sz="2400" dirty="0"/>
              <a:t>Contribution 5- Visual Cell OOK Modulation for MIMO </a:t>
            </a:r>
            <a:r>
              <a:rPr lang="en-US" altLang="ko-KR" sz="2400" dirty="0" err="1"/>
              <a:t>CamCom</a:t>
            </a:r>
            <a:r>
              <a:rPr lang="en-US" altLang="ko-KR" sz="2400" dirty="0"/>
              <a:t> (15-13-0422-00-0led</a:t>
            </a:r>
            <a:r>
              <a:rPr lang="en-US" altLang="ko-KR" sz="2400" dirty="0" smtClean="0"/>
              <a:t>)</a:t>
            </a:r>
          </a:p>
          <a:p>
            <a:pPr marL="914400" lvl="1" indent="-457200"/>
            <a:r>
              <a:rPr lang="en-US" altLang="ko-KR" sz="2400" dirty="0"/>
              <a:t>Contribution 6 - Modulation scheme analysis for Visible light communication by LED-ID  (15-13-0435-00-0led</a:t>
            </a:r>
            <a:r>
              <a:rPr lang="en-US" altLang="ko-KR" sz="2400" dirty="0" smtClean="0"/>
              <a:t>)</a:t>
            </a:r>
          </a:p>
          <a:p>
            <a:pPr marL="914400" lvl="1" indent="-457200"/>
            <a:r>
              <a:rPr lang="en-US" altLang="ja-JP" sz="2400" dirty="0">
                <a:ea typeface="ＭＳ Ｐゴシック" pitchFamily="34" charset="-128"/>
              </a:rPr>
              <a:t>Contribution 7 - Location information transmission solution with LED lights (15-13-0457-00-0led</a:t>
            </a:r>
            <a:r>
              <a:rPr lang="en-US" altLang="ja-JP" sz="2400" dirty="0" smtClean="0">
                <a:ea typeface="ＭＳ Ｐゴシック" pitchFamily="34" charset="-128"/>
              </a:rPr>
              <a:t>)</a:t>
            </a:r>
          </a:p>
          <a:p>
            <a:pPr marL="914400" lvl="1" indent="-457200"/>
            <a:r>
              <a:rPr lang="en-US" altLang="ja-JP" sz="2400" dirty="0">
                <a:ea typeface="ＭＳ Ｐゴシック" pitchFamily="34" charset="-128"/>
              </a:rPr>
              <a:t>Contribution 8- Study Items for LED-ID Standardization (15-13-0436-00-0led)</a:t>
            </a:r>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extLst>
      <p:ext uri="{BB962C8B-B14F-4D97-AF65-F5344CB8AC3E}">
        <p14:creationId xmlns:p14="http://schemas.microsoft.com/office/powerpoint/2010/main" val="41145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a:t>
            </a:fld>
            <a:endParaRPr lang="en-US" altLang="ko-KR" dirty="0"/>
          </a:p>
        </p:txBody>
      </p:sp>
      <p:sp>
        <p:nvSpPr>
          <p:cNvPr id="4101" name="Rectangle 4"/>
          <p:cNvSpPr>
            <a:spLocks noChangeArrowheads="1"/>
          </p:cNvSpPr>
          <p:nvPr/>
        </p:nvSpPr>
        <p:spPr bwMode="auto">
          <a:xfrm>
            <a:off x="304800" y="817563"/>
            <a:ext cx="8534400" cy="6001643"/>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a:t>
            </a:r>
            <a:r>
              <a:rPr lang="en-US" altLang="ko-KR" sz="2400" b="1" dirty="0" smtClean="0"/>
              <a:t>IG-LED and SG-LED</a:t>
            </a:r>
            <a:r>
              <a:rPr lang="en-US" altLang="ko-KR" sz="2400" b="1" dirty="0" smtClean="0"/>
              <a:t>:</a:t>
            </a:r>
            <a:endParaRPr lang="ko-KR" altLang="ko-KR" sz="2400" b="1" dirty="0"/>
          </a:p>
          <a:p>
            <a:pPr lvl="0" latinLnBrk="1"/>
            <a:r>
              <a:rPr lang="en-US" altLang="ko-KR" sz="2400" dirty="0" smtClean="0"/>
              <a:t>   Camera Communications </a:t>
            </a:r>
          </a:p>
          <a:p>
            <a:pPr lvl="0" latinLnBrk="1"/>
            <a:r>
              <a:rPr lang="en-US" altLang="ko-KR" sz="2400" dirty="0" smtClean="0"/>
              <a:t>   LBS(location based service)</a:t>
            </a:r>
          </a:p>
          <a:p>
            <a:pPr lvl="0" latinLnBrk="1"/>
            <a:r>
              <a:rPr lang="en-US" altLang="ko-KR" sz="2400" dirty="0"/>
              <a:t> </a:t>
            </a:r>
            <a:r>
              <a:rPr lang="en-US" altLang="ko-KR" sz="2400" dirty="0" smtClean="0"/>
              <a:t>  LED-ID applications (digital signage applications)</a:t>
            </a:r>
          </a:p>
          <a:p>
            <a:pPr lvl="0" latinLnBrk="1"/>
            <a:r>
              <a:rPr lang="en-US" altLang="ko-KR" sz="2400" dirty="0" smtClean="0"/>
              <a:t>   MIMO </a:t>
            </a:r>
            <a:r>
              <a:rPr lang="en-US" altLang="ko-KR" sz="2400" dirty="0"/>
              <a:t>(Multi array LED</a:t>
            </a:r>
            <a:r>
              <a:rPr lang="en-US" altLang="ko-KR" sz="2400" dirty="0" smtClean="0"/>
              <a:t>)</a:t>
            </a:r>
          </a:p>
          <a:p>
            <a:pPr lvl="0" latinLnBrk="1"/>
            <a:r>
              <a:rPr lang="en-US" altLang="ko-KR" sz="2400" dirty="0"/>
              <a:t> </a:t>
            </a:r>
            <a:r>
              <a:rPr lang="en-US" altLang="ko-KR" sz="2400" dirty="0" smtClean="0"/>
              <a:t>  Etc.</a:t>
            </a:r>
            <a:endParaRPr lang="ko-KR" altLang="ko-KR" sz="2400" dirty="0"/>
          </a:p>
          <a:p>
            <a:r>
              <a:rPr lang="en-US" altLang="ko-KR" sz="2400" dirty="0"/>
              <a:t> </a:t>
            </a:r>
            <a:endParaRPr lang="ko-KR" altLang="ko-KR" sz="2400" dirty="0"/>
          </a:p>
          <a:p>
            <a:r>
              <a:rPr lang="en-US" altLang="ko-KR" sz="2400" b="1" dirty="0" smtClean="0"/>
              <a:t>- Issues </a:t>
            </a:r>
            <a:r>
              <a:rPr lang="en-US" altLang="ko-KR" sz="2400" b="1" dirty="0"/>
              <a:t>to </a:t>
            </a:r>
            <a:r>
              <a:rPr lang="en-US" altLang="ko-KR" sz="2400" b="1" dirty="0" smtClean="0"/>
              <a:t>discuss in Sept. </a:t>
            </a:r>
            <a:r>
              <a:rPr lang="en-US" altLang="ko-KR" sz="2400" b="1" dirty="0" smtClean="0"/>
              <a:t>meeting </a:t>
            </a:r>
            <a:r>
              <a:rPr lang="en-US" altLang="ko-KR" sz="2400" b="1" dirty="0" smtClean="0"/>
              <a:t>:</a:t>
            </a:r>
            <a:endParaRPr lang="ko-KR" altLang="ko-KR" sz="2400" b="1" dirty="0"/>
          </a:p>
          <a:p>
            <a:pPr lvl="0" latinLnBrk="1"/>
            <a:r>
              <a:rPr lang="en-US" altLang="ko-KR" sz="2400" dirty="0" smtClean="0"/>
              <a:t>  New </a:t>
            </a:r>
            <a:r>
              <a:rPr lang="en-US" altLang="ko-KR" sz="2400" dirty="0"/>
              <a:t>use </a:t>
            </a:r>
            <a:r>
              <a:rPr lang="en-US" altLang="ko-KR" sz="2400" dirty="0" smtClean="0"/>
              <a:t>cases for </a:t>
            </a:r>
            <a:r>
              <a:rPr lang="en-US" altLang="ko-KR" sz="2400" dirty="0" err="1" smtClean="0"/>
              <a:t>CamCom</a:t>
            </a:r>
            <a:r>
              <a:rPr lang="en-US" altLang="ko-KR" sz="2400" dirty="0" smtClean="0"/>
              <a:t> </a:t>
            </a:r>
            <a:endParaRPr lang="ko-KR" altLang="ko-KR" sz="2400" dirty="0"/>
          </a:p>
          <a:p>
            <a:pPr lvl="0" latinLnBrk="1"/>
            <a:r>
              <a:rPr lang="en-US" altLang="ko-KR" sz="2400" dirty="0" smtClean="0"/>
              <a:t>  Market expectations </a:t>
            </a:r>
            <a:endParaRPr lang="ko-KR" altLang="ko-KR" sz="2400" dirty="0"/>
          </a:p>
          <a:p>
            <a:pPr lvl="0" latinLnBrk="1"/>
            <a:r>
              <a:rPr lang="en-US" altLang="ko-KR" sz="2400" dirty="0" smtClean="0"/>
              <a:t>  Implementation and deployment </a:t>
            </a:r>
            <a:r>
              <a:rPr lang="en-US" altLang="ko-KR" sz="2400" dirty="0"/>
              <a:t>issues </a:t>
            </a:r>
            <a:endParaRPr lang="ko-KR" altLang="ko-KR" sz="2400" dirty="0"/>
          </a:p>
          <a:p>
            <a:pPr lvl="0" latinLnBrk="1"/>
            <a:r>
              <a:rPr lang="en-US" altLang="ko-KR" sz="2400" dirty="0" smtClean="0"/>
              <a:t>  Invite </a:t>
            </a:r>
            <a:r>
              <a:rPr lang="en-US" altLang="ko-KR" sz="2400" dirty="0"/>
              <a:t>some c</a:t>
            </a:r>
            <a:r>
              <a:rPr lang="en-US" altLang="ko-KR" sz="2400" dirty="0" smtClean="0"/>
              <a:t>ompanies</a:t>
            </a:r>
          </a:p>
          <a:p>
            <a:pPr lvl="0" latinLnBrk="1"/>
            <a:r>
              <a:rPr lang="en-US" altLang="ko-KR" sz="2400" dirty="0"/>
              <a:t> </a:t>
            </a:r>
            <a:r>
              <a:rPr lang="en-US" altLang="ko-KR" sz="2400" dirty="0" smtClean="0"/>
              <a:t>    - mobile operators, smart phone, LED chip driver, </a:t>
            </a:r>
          </a:p>
          <a:p>
            <a:pPr lvl="0" latinLnBrk="1"/>
            <a:r>
              <a:rPr lang="en-US" altLang="ko-KR" sz="2400" dirty="0"/>
              <a:t> </a:t>
            </a:r>
            <a:r>
              <a:rPr lang="en-US" altLang="ko-KR" sz="2400" dirty="0" smtClean="0"/>
              <a:t>      LED lighting, digital signage, information display, navigation</a:t>
            </a:r>
          </a:p>
          <a:p>
            <a:pPr lvl="0" latinLnBrk="1"/>
            <a:r>
              <a:rPr lang="en-US" altLang="ko-KR" sz="2400" dirty="0"/>
              <a:t> </a:t>
            </a:r>
            <a:r>
              <a:rPr lang="en-US" altLang="ko-KR" sz="2400" dirty="0" smtClean="0"/>
              <a:t>    - etc.</a:t>
            </a:r>
            <a:endParaRPr lang="en-US" altLang="ko-KR" sz="2400" dirty="0"/>
          </a:p>
          <a:p>
            <a:pPr lvl="0" latinLnBrk="1"/>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a:t>
            </a:r>
            <a:r>
              <a:rPr lang="en-US" altLang="ko-KR" sz="3600" b="1" dirty="0" err="1" smtClean="0">
                <a:ea typeface="굴림" charset="-127"/>
              </a:rPr>
              <a:t>Sept.Meeting</a:t>
            </a:r>
            <a:endParaRPr lang="en-US" altLang="ko-KR" sz="3600" b="1" dirty="0" smtClean="0">
              <a:ea typeface="굴림" charset="-127"/>
            </a:endParaRPr>
          </a:p>
        </p:txBody>
      </p:sp>
      <p:sp>
        <p:nvSpPr>
          <p:cNvPr id="16390" name="날짜 개체 틀 3"/>
          <p:cNvSpPr>
            <a:spLocks noGrp="1"/>
          </p:cNvSpPr>
          <p:nvPr>
            <p:ph type="dt" sz="half" idx="10"/>
          </p:nvPr>
        </p:nvSpPr>
        <p:spPr>
          <a:noFill/>
        </p:spPr>
        <p:txBody>
          <a:bodyPr/>
          <a:lstStyle/>
          <a:p>
            <a:r>
              <a:rPr lang="en-US" altLang="ko-KR" dirty="0" smtClean="0"/>
              <a:t>July 2013</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8</a:t>
            </a:fld>
            <a:endParaRPr lang="en-US" altLang="ko-KR" dirty="0"/>
          </a:p>
        </p:txBody>
      </p:sp>
      <p:sp>
        <p:nvSpPr>
          <p:cNvPr id="11" name="TextBox 10"/>
          <p:cNvSpPr txBox="1"/>
          <p:nvPr/>
        </p:nvSpPr>
        <p:spPr>
          <a:xfrm>
            <a:off x="533400" y="1600200"/>
            <a:ext cx="8382000" cy="4216539"/>
          </a:xfrm>
          <a:prstGeom prst="rect">
            <a:avLst/>
          </a:prstGeom>
          <a:noFill/>
        </p:spPr>
        <p:txBody>
          <a:bodyPr wrap="square" rtlCol="0">
            <a:spAutoFit/>
          </a:bodyPr>
          <a:lstStyle/>
          <a:p>
            <a:pPr>
              <a:buFont typeface="Arial" pitchFamily="34" charset="0"/>
              <a:buChar char="•"/>
            </a:pPr>
            <a:r>
              <a:rPr lang="en-US" sz="2800" dirty="0" smtClean="0"/>
              <a:t> </a:t>
            </a:r>
            <a:r>
              <a:rPr lang="en-US" sz="2400" dirty="0" smtClean="0"/>
              <a:t>Before Sept. </a:t>
            </a:r>
            <a:r>
              <a:rPr lang="en-US" sz="2400" dirty="0" smtClean="0"/>
              <a:t>interim meeting</a:t>
            </a:r>
            <a:r>
              <a:rPr lang="en-US" sz="2400" dirty="0" smtClean="0"/>
              <a:t>: generate and circulate a “call for presentation and participation” paragraph</a:t>
            </a:r>
          </a:p>
          <a:p>
            <a:pPr>
              <a:buFont typeface="Arial" pitchFamily="34" charset="0"/>
              <a:buChar char="•"/>
            </a:pPr>
            <a:r>
              <a:rPr lang="en-US" altLang="ko-KR" sz="2400" dirty="0"/>
              <a:t> C</a:t>
            </a:r>
            <a:r>
              <a:rPr lang="en-US" altLang="ko-KR" sz="2400" dirty="0" smtClean="0"/>
              <a:t>ontinue </a:t>
            </a:r>
            <a:r>
              <a:rPr lang="en-US" altLang="ko-KR" sz="2400" dirty="0"/>
              <a:t>discussion to determine market focused technical objectives of the </a:t>
            </a:r>
            <a:r>
              <a:rPr lang="en-US" altLang="ko-KR" sz="2400" dirty="0" smtClean="0"/>
              <a:t>I</a:t>
            </a:r>
            <a:r>
              <a:rPr lang="en-US" altLang="ko-KR" sz="2400" dirty="0" smtClean="0"/>
              <a:t>G </a:t>
            </a:r>
            <a:endParaRPr lang="en-US" altLang="ko-KR" sz="2400" dirty="0" smtClean="0"/>
          </a:p>
          <a:p>
            <a:pPr lvl="1">
              <a:buFont typeface="Arial" pitchFamily="34" charset="0"/>
              <a:buChar char="•"/>
            </a:pPr>
            <a:r>
              <a:rPr lang="en-US" sz="2400" dirty="0"/>
              <a:t> </a:t>
            </a:r>
            <a:r>
              <a:rPr lang="en-US" sz="2400" dirty="0" smtClean="0"/>
              <a:t>Camera Communication</a:t>
            </a:r>
          </a:p>
          <a:p>
            <a:pPr lvl="1">
              <a:buFont typeface="Arial" pitchFamily="34" charset="0"/>
              <a:buChar char="•"/>
            </a:pPr>
            <a:r>
              <a:rPr lang="en-US" altLang="ko-KR" sz="2400" dirty="0"/>
              <a:t> LBS application using </a:t>
            </a:r>
            <a:r>
              <a:rPr lang="en-US" altLang="ko-KR" sz="2400" dirty="0" smtClean="0"/>
              <a:t>Camera Communication</a:t>
            </a:r>
            <a:endParaRPr lang="en-US" sz="2400" dirty="0" smtClean="0"/>
          </a:p>
          <a:p>
            <a:pPr lvl="1">
              <a:buFont typeface="Arial" pitchFamily="34" charset="0"/>
              <a:buChar char="•"/>
            </a:pPr>
            <a:r>
              <a:rPr lang="en-US" sz="2400" dirty="0"/>
              <a:t> </a:t>
            </a:r>
            <a:r>
              <a:rPr lang="en-US" sz="2400" dirty="0" smtClean="0"/>
              <a:t>Digital signage application using LED-ID</a:t>
            </a:r>
          </a:p>
          <a:p>
            <a:pPr marL="0" lvl="1">
              <a:buFont typeface="Arial" pitchFamily="34" charset="0"/>
              <a:buChar char="•"/>
            </a:pPr>
            <a:r>
              <a:rPr lang="en-US" sz="2400" dirty="0" smtClean="0"/>
              <a:t> </a:t>
            </a:r>
            <a:r>
              <a:rPr lang="en-US" altLang="ko-KR" sz="2400" dirty="0" smtClean="0"/>
              <a:t>Will have a tutorial presentation in Nov. plenary meeting</a:t>
            </a:r>
            <a:endParaRPr lang="en-US" sz="2400" dirty="0" smtClean="0"/>
          </a:p>
          <a:p>
            <a:pPr>
              <a:buFont typeface="Arial" pitchFamily="34" charset="0"/>
              <a:buChar char="•"/>
            </a:pPr>
            <a:r>
              <a:rPr lang="en-US" sz="2400" dirty="0" smtClean="0"/>
              <a:t> During Sept. meeting: make a official formulation of  the study group</a:t>
            </a:r>
          </a:p>
          <a:p>
            <a:pPr>
              <a:buFont typeface="Arial" pitchFamily="34" charset="0"/>
              <a:buChar char="•"/>
            </a:pPr>
            <a:r>
              <a:rPr lang="en-US" sz="2400" dirty="0"/>
              <a:t> </a:t>
            </a:r>
            <a:r>
              <a:rPr lang="en-US" sz="2400" dirty="0" smtClean="0"/>
              <a:t>Invite many interested parties</a:t>
            </a:r>
            <a:endParaRPr lang="en-US" sz="24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9572</TotalTime>
  <Words>488</Words>
  <Application>Microsoft Office PowerPoint</Application>
  <PresentationFormat>화면 슬라이드 쇼(4:3)</PresentationFormat>
  <Paragraphs>100</Paragraphs>
  <Slides>8</Slides>
  <Notes>4</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Default Design</vt:lpstr>
      <vt:lpstr>PowerPoint 프레젠테이션</vt:lpstr>
      <vt:lpstr>PowerPoint 프레젠테이션</vt:lpstr>
      <vt:lpstr>Purpose of LED Interest Group</vt:lpstr>
      <vt:lpstr>Objective of Meeting</vt:lpstr>
      <vt:lpstr>PowerPoint 프레젠테이션</vt:lpstr>
      <vt:lpstr>PowerPoint 프레젠테이션</vt:lpstr>
      <vt:lpstr>PowerPoint 프레젠테이션</vt:lpstr>
      <vt:lpstr>Plans for Sept.Meeting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604</cp:revision>
  <cp:lastPrinted>2000-03-07T00:55:37Z</cp:lastPrinted>
  <dcterms:created xsi:type="dcterms:W3CDTF">1998-02-10T13:07:52Z</dcterms:created>
  <dcterms:modified xsi:type="dcterms:W3CDTF">2013-07-18T13:53:07Z</dcterms:modified>
  <cp:category>15-07-0nnn-00-004d</cp:category>
</cp:coreProperties>
</file>