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66" r:id="rId3"/>
    <p:sldId id="272" r:id="rId4"/>
    <p:sldId id="28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>
        <p:scale>
          <a:sx n="83" d="100"/>
          <a:sy n="83" d="100"/>
        </p:scale>
        <p:origin x="-996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505B3FA-7285-5747-A549-FA4E5A6AB061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297B430-F312-904B-8958-C21B8627C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BE70C81-7B7C-B549-9BE0-E5D3148C1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C4BB83-D087-2E44-8943-4E6A8C81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6079F3C-77A3-1A46-B472-518C5B0DD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DCB52CC-92EA-D34D-B04F-C2F29B2B4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3183BB2-E59F-2449-B6B7-250EC0775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378A90E-76CC-0C48-832A-0C72DEA87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6B77F6A-D333-0443-9145-E228F9AE8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C6098D5-F8B3-984C-9677-8CFCA23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1E71742-22FB-214E-A1FC-BF75AF31D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19800" y="332601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15-13/0463r1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3/18-13-0089-03-0000-draft-802-support-for-petitions-for-recon-progeny-m-lms-order.doc" TargetMode="External"/><Relationship Id="rId2" Type="http://schemas.openxmlformats.org/officeDocument/2006/relationships/hyperlink" Target="https://mentor.ieee.org/802.18/dcn/13/18-13-0087-04-0000-draft-reply-comments-of-ieee-802-re-5-ghz-nprm-fcc-et-13-49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8/dcn/13/18-13-0090-01-0000-draft-submission-to-the-fcc-in-support-of-the-ieee-usa-petition-for-rules-above-95-ghz.do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3/18-13-0088-02-0000-proposed-ls-to-itu-r-wp-5d-update-of-sect-5-6-toward-rev-12-of-rec-itu-r-m-1457-meeting-x-1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E067CF2-20FE-FA4C-997C-80B439DAF1EE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noFill/>
          <a:ln/>
        </p:spPr>
        <p:txBody>
          <a:bodyPr/>
          <a:lstStyle/>
          <a:p>
            <a:r>
              <a:rPr lang="en-US" dirty="0" smtClean="0"/>
              <a:t>Liaison Report from 802.18</a:t>
            </a:r>
            <a:endParaRPr 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09600" y="5808663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802.15.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</a:t>
            </a:r>
            <a:r>
              <a:rPr lang="en-US" sz="800" dirty="0" err="1"/>
              <a:t>contributor(s</a:t>
            </a:r>
            <a:r>
              <a:rPr lang="en-US" sz="800" dirty="0"/>
              <a:t>) </a:t>
            </a:r>
            <a:r>
              <a:rPr lang="en-US" sz="800" dirty="0" err="1"/>
              <a:t>reserve(s</a:t>
            </a:r>
            <a:r>
              <a:rPr lang="en-US" sz="800" dirty="0"/>
              <a:t>) the right to add, amend or withdraw material contained herein.</a:t>
            </a:r>
          </a:p>
          <a:p>
            <a:endParaRPr lang="en-US" sz="900" b="1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</a:t>
            </a:r>
            <a:r>
              <a:rPr lang="en-US" sz="2000" b="0" dirty="0"/>
              <a:t> </a:t>
            </a:r>
            <a:r>
              <a:rPr lang="en-US" sz="2000" b="0" dirty="0" smtClean="0"/>
              <a:t>July 18, 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014313"/>
              </p:ext>
            </p:extLst>
          </p:nvPr>
        </p:nvGraphicFramePr>
        <p:xfrm>
          <a:off x="512763" y="2160588"/>
          <a:ext cx="8147050" cy="271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3" name="Document" r:id="rId4" imgW="8243051" imgH="2751855" progId="Word.Document.8">
                  <p:embed/>
                </p:oleObj>
              </mc:Choice>
              <mc:Fallback>
                <p:oleObj name="Document" r:id="rId4" imgW="8243051" imgH="2751855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160588"/>
                        <a:ext cx="8147050" cy="2716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Overview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This document summarizes the activities of the IEEE 802.18 Radio Regulatory Technical Advisory Group (RR-TAG) during the IEEE 802 July 2013 Plenary Meeting at the ITU, Geneva, Switzerland.</a:t>
            </a:r>
            <a:endParaRPr lang="en-US" sz="20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sz="2800" dirty="0" smtClean="0"/>
              <a:t>FCC Documents </a:t>
            </a:r>
            <a:r>
              <a:rPr lang="en-GB" sz="2800" dirty="0"/>
              <a:t>Reviewed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and </a:t>
            </a:r>
            <a:r>
              <a:rPr lang="en-GB" sz="2800" dirty="0"/>
              <a:t>Approved by the RR-TAG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4114800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sz="2000" b="0" dirty="0" smtClean="0"/>
              <a:t>The RR-TAG approved the following documents </a:t>
            </a:r>
            <a:r>
              <a:rPr lang="en-US" dirty="0" smtClean="0"/>
              <a:t>which </a:t>
            </a:r>
            <a:r>
              <a:rPr lang="en-US" dirty="0"/>
              <a:t>will be submitted to the EC at the closing plenary review and approval to forward to the FCC</a:t>
            </a:r>
            <a:r>
              <a:rPr lang="en-US" dirty="0" smtClean="0"/>
              <a:t>.</a:t>
            </a:r>
            <a:endParaRPr lang="en-US" sz="2000" b="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Draft Reply Comments of IEEE 802 re: 5 GHz NPRM FCC ET 13-49</a:t>
            </a:r>
            <a:r>
              <a:rPr lang="en-US" sz="1600" b="0" dirty="0" smtClean="0"/>
              <a:t>, </a:t>
            </a:r>
            <a:r>
              <a:rPr lang="en-US" sz="1600" b="0" dirty="0" smtClean="0">
                <a:hlinkClick r:id="rId2"/>
              </a:rPr>
              <a:t>18-13/87r4</a:t>
            </a:r>
            <a:r>
              <a:rPr lang="en-US" sz="1600" dirty="0"/>
              <a:t>.</a:t>
            </a:r>
            <a:endParaRPr lang="en-US" sz="1600" b="0" dirty="0" smtClean="0"/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400" b="0" dirty="0" smtClean="0"/>
              <a:t>Thanks </a:t>
            </a:r>
            <a:r>
              <a:rPr lang="en-US" sz="1400" dirty="0" smtClean="0"/>
              <a:t>for</a:t>
            </a:r>
            <a:r>
              <a:rPr lang="en-US" sz="1400" b="0" dirty="0" smtClean="0"/>
              <a:t> </a:t>
            </a:r>
            <a:r>
              <a:rPr lang="en-US" sz="1400" b="0" dirty="0" smtClean="0"/>
              <a:t>the hard work of the 802.11 Regulatory Standing Committee and 802.18 voters!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Draft 802 Support for Petitions for Recon Progeny M-LMS Order, </a:t>
            </a:r>
            <a:r>
              <a:rPr lang="en-US" sz="1600" dirty="0" smtClean="0">
                <a:hlinkClick r:id="rId3"/>
              </a:rPr>
              <a:t>18-13/89r3</a:t>
            </a:r>
            <a:r>
              <a:rPr lang="en-US" sz="1600" dirty="0" smtClean="0"/>
              <a:t>.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/>
              <a:t>Thanks for the hard work of George </a:t>
            </a:r>
            <a:r>
              <a:rPr lang="en-US" sz="1400" dirty="0" err="1" smtClean="0"/>
              <a:t>Flammer</a:t>
            </a:r>
            <a:r>
              <a:rPr lang="en-US" sz="1400" dirty="0" smtClean="0"/>
              <a:t> and Jay Holcomb!</a:t>
            </a:r>
            <a:endParaRPr lang="en-US" sz="14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Draft submission to the FCC in support of the IEEE USA petition for rules above 95 </a:t>
            </a:r>
            <a:r>
              <a:rPr lang="en-US" sz="1600" dirty="0" smtClean="0"/>
              <a:t>GHz, </a:t>
            </a:r>
            <a:r>
              <a:rPr lang="en-US" sz="1600" dirty="0" smtClean="0">
                <a:hlinkClick r:id="rId4"/>
              </a:rPr>
              <a:t>18-13/90r1</a:t>
            </a:r>
            <a:r>
              <a:rPr lang="en-US" sz="1600" dirty="0" smtClean="0"/>
              <a:t>.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400" b="0" dirty="0" smtClean="0"/>
              <a:t>Thanks for Thomas </a:t>
            </a:r>
            <a:r>
              <a:rPr lang="en-US" sz="1400" b="0" dirty="0" err="1" smtClean="0"/>
              <a:t>Kuerner’s</a:t>
            </a:r>
            <a:r>
              <a:rPr lang="en-US" sz="1400" b="0" dirty="0" smtClean="0"/>
              <a:t> work in drafting text for this submission!</a:t>
            </a:r>
            <a:endParaRPr lang="en-US" sz="1400" b="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b="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dirty="0" smtClean="0"/>
              <a:t>ITU-R Documents from 802.16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RR-TAG approved </a:t>
            </a:r>
            <a:r>
              <a:rPr lang="en-US" sz="2000" b="0" dirty="0"/>
              <a:t>the </a:t>
            </a:r>
            <a:r>
              <a:rPr lang="en-US" sz="2000" b="0" dirty="0" smtClean="0"/>
              <a:t>following document for EC review in the EC closing plenary and submission to ITU-R: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Proposed LS to ITU-R WP 5D: Update of Sect. 5.6 toward Rev. 12 of Rec. ITU-R M.1457 (Meeting X+1</a:t>
            </a:r>
            <a:r>
              <a:rPr lang="en-US" sz="1600" smtClean="0"/>
              <a:t>), </a:t>
            </a:r>
            <a:r>
              <a:rPr lang="en-US" sz="1600" smtClean="0">
                <a:hlinkClick r:id="rId2"/>
              </a:rPr>
              <a:t>18-13/88r2</a:t>
            </a:r>
            <a:r>
              <a:rPr lang="en-US" sz="1600" smtClean="0"/>
              <a:t>.</a:t>
            </a:r>
            <a:endParaRPr lang="en-US" sz="1600" b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3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657</TotalTime>
  <Words>326</Words>
  <Application>Microsoft Office PowerPoint</Application>
  <PresentationFormat>On-screen Show (4:3)</PresentationFormat>
  <Paragraphs>32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Liaison Report from 802.18</vt:lpstr>
      <vt:lpstr>Overview</vt:lpstr>
      <vt:lpstr>FCC Documents Reviewed  and Approved by the RR-TAG</vt:lpstr>
      <vt:lpstr>ITU-R Documents from 802.16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 January 2013</dc:title>
  <dc:creator>John H Notor</dc:creator>
  <cp:keywords>July 2013</cp:keywords>
  <cp:lastModifiedBy>John Notor</cp:lastModifiedBy>
  <cp:revision>232</cp:revision>
  <cp:lastPrinted>2012-05-17T14:33:36Z</cp:lastPrinted>
  <dcterms:created xsi:type="dcterms:W3CDTF">2012-05-17T18:49:07Z</dcterms:created>
  <dcterms:modified xsi:type="dcterms:W3CDTF">2013-07-18T12:30:07Z</dcterms:modified>
</cp:coreProperties>
</file>