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66" r:id="rId3"/>
    <p:sldId id="272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15-13/0463r0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89-03-0000-draft-802-support-for-petitions-for-recon-progeny-m-lms-order.doc" TargetMode="External"/><Relationship Id="rId2" Type="http://schemas.openxmlformats.org/officeDocument/2006/relationships/hyperlink" Target="https://mentor.ieee.org/802.18/dcn/13/18-13-0087-04-0000-draft-reply-comments-of-ieee-802-re-5-ghz-nprm-fcc-et-13-49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3/18-13-0090-01-0000-draft-submission-to-the-fcc-in-support-of-the-ieee-usa-petition-for-rules-above-95-ghz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88-01-0000-proposed-ls-to-itu-r-wp-5d-update-of-sect-5-6-toward-rev-12-of-rec-itu-r-m-1457-meeting-x-1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July 18,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014313"/>
              </p:ext>
            </p:extLst>
          </p:nvPr>
        </p:nvGraphicFramePr>
        <p:xfrm>
          <a:off x="512763" y="2160588"/>
          <a:ext cx="8147050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9" name="Document" r:id="rId4" imgW="8243051" imgH="2751855" progId="Word.Document.8">
                  <p:embed/>
                </p:oleObj>
              </mc:Choice>
              <mc:Fallback>
                <p:oleObj name="Document" r:id="rId4" imgW="8243051" imgH="275185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160588"/>
                        <a:ext cx="8147050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</a:t>
            </a:r>
            <a:r>
              <a:rPr lang="en-US" sz="2000" b="0" dirty="0" smtClean="0"/>
              <a:t>July </a:t>
            </a:r>
            <a:r>
              <a:rPr lang="en-US" sz="2000" b="0" dirty="0" smtClean="0"/>
              <a:t>2013 </a:t>
            </a:r>
            <a:r>
              <a:rPr lang="en-US" sz="2000" b="0" dirty="0" smtClean="0"/>
              <a:t>Plenary </a:t>
            </a:r>
            <a:r>
              <a:rPr lang="en-US" sz="2000" b="0" dirty="0" smtClean="0"/>
              <a:t>Meeting at the </a:t>
            </a:r>
            <a:r>
              <a:rPr lang="en-US" sz="2000" b="0" dirty="0" smtClean="0"/>
              <a:t>ITU, Geneva, Switzerland.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b="0" dirty="0" smtClean="0"/>
              <a:t>The RR-TAG approved </a:t>
            </a:r>
            <a:r>
              <a:rPr lang="en-US" sz="2000" b="0" dirty="0" smtClean="0"/>
              <a:t>the following documents </a:t>
            </a:r>
            <a:r>
              <a:rPr lang="en-US" dirty="0" smtClean="0"/>
              <a:t>which </a:t>
            </a:r>
            <a:r>
              <a:rPr lang="en-US" dirty="0"/>
              <a:t>will be submitted to the EC at the closing plenary review and approval to forward to the FCC</a:t>
            </a:r>
            <a:r>
              <a:rPr lang="en-US" dirty="0" smtClean="0"/>
              <a:t>.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Reply Comments of IEEE 802 re: 5 GHz NPRM FCC ET 13-49</a:t>
            </a:r>
            <a:r>
              <a:rPr lang="en-US" sz="1600" b="0" dirty="0" smtClean="0"/>
              <a:t>, </a:t>
            </a:r>
            <a:r>
              <a:rPr lang="en-US" sz="1600" b="0" dirty="0" smtClean="0">
                <a:hlinkClick r:id="rId2"/>
              </a:rPr>
              <a:t>18-13/87r4</a:t>
            </a:r>
            <a:r>
              <a:rPr lang="en-US" sz="1600" dirty="0"/>
              <a:t>.</a:t>
            </a:r>
            <a:endParaRPr lang="en-US" sz="1600" b="0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400" b="0" dirty="0" smtClean="0"/>
              <a:t>Thanks to the hard work of the 802.11 Regulatory Standing </a:t>
            </a:r>
            <a:r>
              <a:rPr lang="en-US" sz="1400" b="0" dirty="0" smtClean="0"/>
              <a:t>Committee and </a:t>
            </a:r>
            <a:r>
              <a:rPr lang="en-US" sz="1400" b="0" dirty="0" smtClean="0"/>
              <a:t>802.18 voters</a:t>
            </a:r>
            <a:r>
              <a:rPr lang="en-US" sz="1400" b="0" dirty="0" smtClean="0"/>
              <a:t>!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802 Support for Petitions for Recon Progeny M-LMS Order, </a:t>
            </a:r>
            <a:r>
              <a:rPr lang="en-US" sz="1600" dirty="0" smtClean="0">
                <a:hlinkClick r:id="rId3"/>
              </a:rPr>
              <a:t>18-13/89r3</a:t>
            </a:r>
            <a:r>
              <a:rPr lang="en-US" sz="1600" dirty="0" smtClean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Draft submission to the FCC in support of the IEEE USA petition for rules above 95 </a:t>
            </a:r>
            <a:r>
              <a:rPr lang="en-US" sz="1600" dirty="0" smtClean="0"/>
              <a:t>GHz, </a:t>
            </a:r>
            <a:r>
              <a:rPr lang="en-US" sz="1600" dirty="0" smtClean="0">
                <a:hlinkClick r:id="rId4"/>
              </a:rPr>
              <a:t>18-13/90r1</a:t>
            </a:r>
            <a:r>
              <a:rPr lang="en-US" sz="1600" dirty="0" smtClean="0"/>
              <a:t>.</a:t>
            </a:r>
            <a:endParaRPr lang="en-US" sz="16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from </a:t>
            </a:r>
            <a:r>
              <a:rPr lang="en-GB" sz="2800" dirty="0" smtClean="0"/>
              <a:t>802.16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</a:t>
            </a:r>
            <a:r>
              <a:rPr lang="en-US" sz="2000" b="0" dirty="0" smtClean="0"/>
              <a:t>document </a:t>
            </a:r>
            <a:r>
              <a:rPr lang="en-US" sz="2000" b="0" dirty="0" smtClean="0"/>
              <a:t>for EC review in </a:t>
            </a:r>
            <a:r>
              <a:rPr lang="en-US" sz="2000" b="0" dirty="0" smtClean="0"/>
              <a:t>the EC closing plenary and </a:t>
            </a:r>
            <a:r>
              <a:rPr lang="en-US" sz="2000" b="0" dirty="0" smtClean="0"/>
              <a:t>submission to ITU-R</a:t>
            </a:r>
            <a:r>
              <a:rPr lang="en-US" sz="2000" b="0" dirty="0" smtClean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Proposed LS to ITU-R WP 5D: Update of Sect. 5.6 toward Rev. 12 of Rec. ITU-R M.1457 (Meeting X+1</a:t>
            </a:r>
            <a:r>
              <a:rPr lang="en-US" sz="1600" dirty="0" smtClean="0"/>
              <a:t>), </a:t>
            </a:r>
            <a:r>
              <a:rPr lang="en-US" sz="1600" dirty="0" smtClean="0">
                <a:hlinkClick r:id="rId2"/>
              </a:rPr>
              <a:t>18-13/88r1</a:t>
            </a:r>
            <a:r>
              <a:rPr lang="en-US" sz="1600" dirty="0" smtClean="0"/>
              <a:t>.</a:t>
            </a: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652</TotalTime>
  <Words>302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Microsoft Word 97 - 2003 Document</vt:lpstr>
      <vt:lpstr>Liaison Report from 802.18</vt:lpstr>
      <vt:lpstr>Overview</vt:lpstr>
      <vt:lpstr>FCC Documents Reviewed  and Approved by the RR-TAG</vt:lpstr>
      <vt:lpstr>ITU-R Documents from 802.16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keywords>July 2013</cp:keywords>
  <cp:lastModifiedBy>John Notor</cp:lastModifiedBy>
  <cp:revision>230</cp:revision>
  <cp:lastPrinted>2012-05-17T14:33:36Z</cp:lastPrinted>
  <dcterms:created xsi:type="dcterms:W3CDTF">2012-05-17T18:49:07Z</dcterms:created>
  <dcterms:modified xsi:type="dcterms:W3CDTF">2013-07-18T09:43:37Z</dcterms:modified>
</cp:coreProperties>
</file>