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5" d="100"/>
          <a:sy n="75" d="100"/>
        </p:scale>
        <p:origin x="-288"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July 13</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802-15-13-0418-00-004p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Opening 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July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Review letter ballot results</a:t>
            </a:r>
          </a:p>
          <a:p>
            <a:pPr>
              <a:defRPr/>
            </a:pPr>
            <a:r>
              <a:rPr lang="en-US" dirty="0">
                <a:ea typeface="ＭＳ Ｐゴシック" charset="0"/>
              </a:rPr>
              <a:t>Organize sponsor ballot pool</a:t>
            </a:r>
          </a:p>
          <a:p>
            <a:pPr>
              <a:defRPr/>
            </a:pPr>
            <a:r>
              <a:rPr lang="en-US" dirty="0" smtClean="0">
                <a:ea typeface="ＭＳ Ｐゴシック" charset="0"/>
              </a:rPr>
              <a:t>Prepare for sponsor ballot</a:t>
            </a:r>
          </a:p>
          <a:p>
            <a:pPr marL="0" indent="0">
              <a:buNone/>
              <a:defRPr/>
            </a:pPr>
            <a:endParaRPr lang="en-US" dirty="0" smtClean="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10</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595438"/>
            <a:ext cx="7056437"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July Meeting Agenda</a:t>
            </a:r>
            <a:endParaRPr lang="en-US" dirty="0"/>
          </a:p>
        </p:txBody>
      </p:sp>
      <p:sp>
        <p:nvSpPr>
          <p:cNvPr id="3" name="Content Placeholder 2"/>
          <p:cNvSpPr>
            <a:spLocks noGrp="1"/>
          </p:cNvSpPr>
          <p:nvPr>
            <p:ph idx="1"/>
          </p:nvPr>
        </p:nvSpPr>
        <p:spPr/>
        <p:txBody>
          <a:bodyPr/>
          <a:lstStyle/>
          <a:p>
            <a:pPr>
              <a:defRPr/>
            </a:pPr>
            <a:r>
              <a:rPr lang="en-US" dirty="0" smtClean="0"/>
              <a:t>Document 15-13-0366-00-004p</a:t>
            </a:r>
          </a:p>
          <a:p>
            <a:pPr>
              <a:defRPr/>
            </a:pPr>
            <a:r>
              <a:rPr lang="en-US" dirty="0" smtClean="0"/>
              <a:t>Motion to Approve Agenda as Submitted</a:t>
            </a:r>
          </a:p>
          <a:p>
            <a:pPr lvl="1">
              <a:defRPr/>
            </a:pPr>
            <a:r>
              <a:rPr lang="en-US" dirty="0" smtClean="0"/>
              <a:t>Mover: D Eggert (Atmel)</a:t>
            </a:r>
          </a:p>
          <a:p>
            <a:pPr lvl="1">
              <a:defRPr/>
            </a:pPr>
            <a:r>
              <a:rPr lang="en-US" dirty="0" smtClean="0"/>
              <a:t>Second: S </a:t>
            </a:r>
            <a:r>
              <a:rPr lang="en-US" dirty="0" err="1" smtClean="0"/>
              <a:t>Jillings</a:t>
            </a:r>
            <a:r>
              <a:rPr lang="en-US" dirty="0" smtClean="0"/>
              <a:t> (</a:t>
            </a:r>
            <a:r>
              <a:rPr lang="en-US" dirty="0" err="1" smtClean="0"/>
              <a:t>Semtech</a:t>
            </a:r>
            <a:r>
              <a:rPr lang="en-US" dirty="0" smtClean="0"/>
              <a:t>)</a:t>
            </a:r>
          </a:p>
          <a:p>
            <a:pPr lvl="1">
              <a:defRPr/>
            </a:pPr>
            <a:r>
              <a:rPr lang="en-US" dirty="0" smtClean="0"/>
              <a:t>Yes/No/Abstain: unanimous</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May </a:t>
            </a:r>
            <a:r>
              <a:rPr lang="en-US" dirty="0">
                <a:ea typeface="ＭＳ Ｐゴシック" charset="0"/>
              </a:rPr>
              <a:t>Meeting Minutes</a:t>
            </a:r>
          </a:p>
        </p:txBody>
      </p:sp>
      <p:sp>
        <p:nvSpPr>
          <p:cNvPr id="3" name="Content Placeholder 2"/>
          <p:cNvSpPr>
            <a:spLocks noGrp="1"/>
          </p:cNvSpPr>
          <p:nvPr>
            <p:ph idx="1"/>
          </p:nvPr>
        </p:nvSpPr>
        <p:spPr/>
        <p:txBody>
          <a:bodyPr/>
          <a:lstStyle/>
          <a:p>
            <a:pPr>
              <a:defRPr/>
            </a:pPr>
            <a:r>
              <a:rPr lang="en-US" dirty="0" smtClean="0">
                <a:ea typeface="+mn-ea"/>
              </a:rPr>
              <a:t>Document 15-12-0338-00-004p</a:t>
            </a:r>
          </a:p>
          <a:p>
            <a:pPr>
              <a:defRPr/>
            </a:pPr>
            <a:r>
              <a:rPr lang="en-US" dirty="0" smtClean="0">
                <a:ea typeface="+mn-ea"/>
              </a:rPr>
              <a:t>Motion to Approve Minutes as Submitted</a:t>
            </a:r>
          </a:p>
          <a:p>
            <a:pPr lvl="1">
              <a:defRPr/>
            </a:pPr>
            <a:r>
              <a:rPr lang="en-US" dirty="0" smtClean="0">
                <a:ea typeface="+mn-ea"/>
              </a:rPr>
              <a:t>Mover: S </a:t>
            </a:r>
            <a:r>
              <a:rPr lang="en-US" dirty="0" err="1" smtClean="0">
                <a:ea typeface="+mn-ea"/>
              </a:rPr>
              <a:t>Jillings</a:t>
            </a:r>
            <a:r>
              <a:rPr lang="en-US" dirty="0" smtClean="0">
                <a:ea typeface="+mn-ea"/>
              </a:rPr>
              <a:t> (</a:t>
            </a:r>
            <a:r>
              <a:rPr lang="en-US" dirty="0" err="1" smtClean="0">
                <a:ea typeface="+mn-ea"/>
              </a:rPr>
              <a:t>Semtech</a:t>
            </a:r>
            <a:r>
              <a:rPr lang="en-US" dirty="0" smtClean="0">
                <a:ea typeface="+mn-ea"/>
              </a:rPr>
              <a:t>)</a:t>
            </a:r>
          </a:p>
          <a:p>
            <a:pPr lvl="1">
              <a:defRPr/>
            </a:pPr>
            <a:r>
              <a:rPr lang="en-US" dirty="0" smtClean="0">
                <a:ea typeface="+mn-ea"/>
              </a:rPr>
              <a:t>Second: D Eggert (Atmel)</a:t>
            </a:r>
          </a:p>
          <a:p>
            <a:pPr lvl="1">
              <a:defRPr/>
            </a:pPr>
            <a:r>
              <a:rPr lang="en-US" dirty="0" smtClean="0">
                <a:ea typeface="+mn-ea"/>
              </a:rPr>
              <a:t>Yes/No/Abstain: Unanimous</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ea typeface="ＭＳ Ｐゴシック" charset="0"/>
              </a:rPr>
              <a:t>Approve to take D2 to Working Group</a:t>
            </a:r>
            <a:endParaRPr lang="en-US" dirty="0">
              <a:ea typeface="ＭＳ Ｐゴシック" charset="0"/>
            </a:endParaRPr>
          </a:p>
        </p:txBody>
      </p:sp>
      <p:sp>
        <p:nvSpPr>
          <p:cNvPr id="3" name="Content Placeholder 2"/>
          <p:cNvSpPr>
            <a:spLocks noGrp="1"/>
          </p:cNvSpPr>
          <p:nvPr>
            <p:ph idx="1"/>
          </p:nvPr>
        </p:nvSpPr>
        <p:spPr/>
        <p:txBody>
          <a:bodyPr/>
          <a:lstStyle/>
          <a:p>
            <a:pPr>
              <a:defRPr/>
            </a:pPr>
            <a:r>
              <a:rPr lang="en-US" dirty="0" smtClean="0">
                <a:ea typeface="+mn-ea"/>
              </a:rPr>
              <a:t>Document </a:t>
            </a:r>
            <a:r>
              <a:rPr lang="en-US" dirty="0" smtClean="0">
                <a:ea typeface="+mn-ea"/>
              </a:rPr>
              <a:t>d2P802-15-4p_Draft_Standard.pdf</a:t>
            </a:r>
          </a:p>
          <a:p>
            <a:pPr>
              <a:defRPr/>
            </a:pPr>
            <a:r>
              <a:rPr lang="en-US" dirty="0" smtClean="0">
                <a:ea typeface="+mn-ea"/>
              </a:rPr>
              <a:t>Motion </a:t>
            </a:r>
            <a:r>
              <a:rPr lang="en-US" dirty="0" smtClean="0">
                <a:ea typeface="+mn-ea"/>
              </a:rPr>
              <a:t>to </a:t>
            </a:r>
            <a:r>
              <a:rPr lang="en-US" dirty="0" smtClean="0">
                <a:ea typeface="+mn-ea"/>
              </a:rPr>
              <a:t>Approve</a:t>
            </a:r>
          </a:p>
          <a:p>
            <a:pPr lvl="1">
              <a:defRPr/>
            </a:pPr>
            <a:r>
              <a:rPr lang="en-US" dirty="0" smtClean="0">
                <a:ea typeface="+mn-ea"/>
              </a:rPr>
              <a:t>Mover</a:t>
            </a:r>
            <a:r>
              <a:rPr lang="en-US" dirty="0" smtClean="0">
                <a:ea typeface="+mn-ea"/>
              </a:rPr>
              <a:t>: S </a:t>
            </a:r>
            <a:r>
              <a:rPr lang="en-US" dirty="0" err="1" smtClean="0">
                <a:ea typeface="+mn-ea"/>
              </a:rPr>
              <a:t>Jillings</a:t>
            </a:r>
            <a:r>
              <a:rPr lang="en-US" dirty="0" smtClean="0">
                <a:ea typeface="+mn-ea"/>
              </a:rPr>
              <a:t> (</a:t>
            </a:r>
            <a:r>
              <a:rPr lang="en-US" dirty="0" err="1" smtClean="0">
                <a:ea typeface="+mn-ea"/>
              </a:rPr>
              <a:t>Semtech</a:t>
            </a:r>
            <a:r>
              <a:rPr lang="en-US" dirty="0" smtClean="0">
                <a:ea typeface="+mn-ea"/>
              </a:rPr>
              <a:t>)</a:t>
            </a:r>
          </a:p>
          <a:p>
            <a:pPr lvl="1">
              <a:defRPr/>
            </a:pPr>
            <a:r>
              <a:rPr lang="en-US" dirty="0" smtClean="0">
                <a:ea typeface="+mn-ea"/>
              </a:rPr>
              <a:t>Second: D Eggert (Atmel)</a:t>
            </a:r>
          </a:p>
          <a:p>
            <a:pPr lvl="1">
              <a:defRPr/>
            </a:pPr>
            <a:r>
              <a:rPr lang="en-US" dirty="0" smtClean="0">
                <a:ea typeface="+mn-ea"/>
              </a:rPr>
              <a:t>Yes/No/Abstain: Unanimous</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18</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extLst>
      <p:ext uri="{BB962C8B-B14F-4D97-AF65-F5344CB8AC3E}">
        <p14:creationId xmlns:p14="http://schemas.microsoft.com/office/powerpoint/2010/main" val="3589717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Positive </a:t>
            </a:r>
            <a:r>
              <a:rPr lang="en-US" dirty="0">
                <a:ea typeface="ＭＳ Ｐゴシック" charset="0"/>
              </a:rPr>
              <a:t>Train Control</a:t>
            </a:r>
            <a:br>
              <a:rPr lang="en-US" dirty="0">
                <a:ea typeface="ＭＳ Ｐゴシック" charset="0"/>
              </a:rPr>
            </a:br>
            <a:r>
              <a:rPr lang="en-US" dirty="0">
                <a:ea typeface="ＭＳ Ｐゴシック" charset="0"/>
              </a:rPr>
              <a:t>Opening Session</a:t>
            </a: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47812"/>
            <a:ext cx="8871765" cy="4395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85800" y="685800"/>
            <a:ext cx="7772400" cy="609600"/>
          </a:xfrm>
        </p:spPr>
        <p:txBody>
          <a:bodyPr/>
          <a:lstStyle/>
          <a:p>
            <a:pPr>
              <a:defRPr/>
            </a:pPr>
            <a:r>
              <a:rPr lang="en-US" dirty="0" smtClean="0"/>
              <a:t>Overall Session Agenda (R0)</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9222" name="Rectangle 5"/>
          <p:cNvSpPr>
            <a:spLocks noChangeArrowheads="1"/>
          </p:cNvSpPr>
          <p:nvPr/>
        </p:nvSpPr>
        <p:spPr bwMode="auto">
          <a:xfrm>
            <a:off x="2819400" y="4114800"/>
            <a:ext cx="381000" cy="6096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3" name="Rectangle 9"/>
          <p:cNvSpPr>
            <a:spLocks noChangeArrowheads="1"/>
          </p:cNvSpPr>
          <p:nvPr/>
        </p:nvSpPr>
        <p:spPr bwMode="auto">
          <a:xfrm>
            <a:off x="4178300" y="25527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4" name="Rectangle 11"/>
          <p:cNvSpPr>
            <a:spLocks noChangeArrowheads="1"/>
          </p:cNvSpPr>
          <p:nvPr/>
        </p:nvSpPr>
        <p:spPr bwMode="auto">
          <a:xfrm>
            <a:off x="7124700" y="1905000"/>
            <a:ext cx="419100" cy="13319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
        <p:nvSpPr>
          <p:cNvPr id="12" name="Rectangle 9"/>
          <p:cNvSpPr>
            <a:spLocks noChangeArrowheads="1"/>
          </p:cNvSpPr>
          <p:nvPr/>
        </p:nvSpPr>
        <p:spPr bwMode="auto">
          <a:xfrm>
            <a:off x="6159500" y="25654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3" name="Rectangle 9"/>
          <p:cNvSpPr>
            <a:spLocks noChangeArrowheads="1"/>
          </p:cNvSpPr>
          <p:nvPr/>
        </p:nvSpPr>
        <p:spPr bwMode="auto">
          <a:xfrm>
            <a:off x="6172200" y="41402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1182</TotalTime>
  <Words>1321</Words>
  <Application>Microsoft Office PowerPoint</Application>
  <PresentationFormat>On-screen Show (4:3)</PresentationFormat>
  <Paragraphs>249</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15.4p Positive Train Control Opening Session</vt:lpstr>
      <vt:lpstr>Welcome – Record Your Attendance!</vt:lpstr>
      <vt:lpstr>Participants, Patents, and Duty to Inform</vt:lpstr>
      <vt:lpstr>Patent Related Links</vt:lpstr>
      <vt:lpstr>Call for Potentially Essential Patents</vt:lpstr>
      <vt:lpstr>Other Guidelines for IEEE WG Meetings</vt:lpstr>
      <vt:lpstr>Overall Session Agenda (R0)</vt:lpstr>
      <vt:lpstr>Where IEEE 802.15.4p Work Fits In</vt:lpstr>
      <vt:lpstr>15.4p Session Objectives</vt:lpstr>
      <vt:lpstr>Week’s Agenda</vt:lpstr>
      <vt:lpstr>Approval of July Meeting Agenda</vt:lpstr>
      <vt:lpstr>Approval of May Meeting Minutes</vt:lpstr>
      <vt:lpstr>90+ Participants from 70 Entities</vt:lpstr>
      <vt:lpstr>15.4p Officers</vt:lpstr>
      <vt:lpstr>Chair’s Role</vt:lpstr>
      <vt:lpstr>15.4p PAR</vt:lpstr>
      <vt:lpstr>Approve to take D2 to Working Group</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73</cp:revision>
  <cp:lastPrinted>1998-02-10T13:28:06Z</cp:lastPrinted>
  <dcterms:created xsi:type="dcterms:W3CDTF">1999-11-08T18:59:45Z</dcterms:created>
  <dcterms:modified xsi:type="dcterms:W3CDTF">2013-07-15T14:21:26Z</dcterms:modified>
</cp:coreProperties>
</file>