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162"/>
  </p:notesMasterIdLst>
  <p:handoutMasterIdLst>
    <p:handoutMasterId r:id="rId163"/>
  </p:handoutMasterIdLst>
  <p:sldIdLst>
    <p:sldId id="908" r:id="rId2"/>
    <p:sldId id="478" r:id="rId3"/>
    <p:sldId id="953" r:id="rId4"/>
    <p:sldId id="952" r:id="rId5"/>
    <p:sldId id="722" r:id="rId6"/>
    <p:sldId id="909" r:id="rId7"/>
    <p:sldId id="954" r:id="rId8"/>
    <p:sldId id="955" r:id="rId9"/>
    <p:sldId id="723" r:id="rId10"/>
    <p:sldId id="775" r:id="rId11"/>
    <p:sldId id="724" r:id="rId12"/>
    <p:sldId id="725" r:id="rId13"/>
    <p:sldId id="726" r:id="rId14"/>
    <p:sldId id="727" r:id="rId15"/>
    <p:sldId id="728" r:id="rId16"/>
    <p:sldId id="729" r:id="rId17"/>
    <p:sldId id="730" r:id="rId18"/>
    <p:sldId id="731" r:id="rId19"/>
    <p:sldId id="732" r:id="rId20"/>
    <p:sldId id="733" r:id="rId21"/>
    <p:sldId id="973" r:id="rId22"/>
    <p:sldId id="834" r:id="rId23"/>
    <p:sldId id="835" r:id="rId24"/>
    <p:sldId id="836" r:id="rId25"/>
    <p:sldId id="837" r:id="rId26"/>
    <p:sldId id="838" r:id="rId27"/>
    <p:sldId id="734" r:id="rId28"/>
    <p:sldId id="735" r:id="rId29"/>
    <p:sldId id="777" r:id="rId30"/>
    <p:sldId id="783" r:id="rId31"/>
    <p:sldId id="780" r:id="rId32"/>
    <p:sldId id="778" r:id="rId33"/>
    <p:sldId id="1016" r:id="rId34"/>
    <p:sldId id="803" r:id="rId35"/>
    <p:sldId id="804" r:id="rId36"/>
    <p:sldId id="806" r:id="rId37"/>
    <p:sldId id="808" r:id="rId38"/>
    <p:sldId id="824" r:id="rId39"/>
    <p:sldId id="826" r:id="rId40"/>
    <p:sldId id="814" r:id="rId41"/>
    <p:sldId id="567" r:id="rId42"/>
    <p:sldId id="698" r:id="rId43"/>
    <p:sldId id="699" r:id="rId44"/>
    <p:sldId id="700" r:id="rId45"/>
    <p:sldId id="701" r:id="rId46"/>
    <p:sldId id="702" r:id="rId47"/>
    <p:sldId id="703" r:id="rId48"/>
    <p:sldId id="704" r:id="rId49"/>
    <p:sldId id="992" r:id="rId50"/>
    <p:sldId id="1013" r:id="rId51"/>
    <p:sldId id="1014" r:id="rId52"/>
    <p:sldId id="930" r:id="rId53"/>
    <p:sldId id="932" r:id="rId54"/>
    <p:sldId id="944" r:id="rId55"/>
    <p:sldId id="946" r:id="rId56"/>
    <p:sldId id="948" r:id="rId57"/>
    <p:sldId id="949" r:id="rId58"/>
    <p:sldId id="790" r:id="rId59"/>
    <p:sldId id="791" r:id="rId60"/>
    <p:sldId id="795" r:id="rId61"/>
    <p:sldId id="792" r:id="rId62"/>
    <p:sldId id="796" r:id="rId63"/>
    <p:sldId id="974" r:id="rId64"/>
    <p:sldId id="784" r:id="rId65"/>
    <p:sldId id="715" r:id="rId66"/>
    <p:sldId id="854" r:id="rId67"/>
    <p:sldId id="797" r:id="rId68"/>
    <p:sldId id="976" r:id="rId69"/>
    <p:sldId id="956" r:id="rId70"/>
    <p:sldId id="855" r:id="rId71"/>
    <p:sldId id="856" r:id="rId72"/>
    <p:sldId id="857" r:id="rId73"/>
    <p:sldId id="858" r:id="rId74"/>
    <p:sldId id="859" r:id="rId75"/>
    <p:sldId id="860" r:id="rId76"/>
    <p:sldId id="978" r:id="rId77"/>
    <p:sldId id="861" r:id="rId78"/>
    <p:sldId id="862" r:id="rId79"/>
    <p:sldId id="863" r:id="rId80"/>
    <p:sldId id="864" r:id="rId81"/>
    <p:sldId id="865" r:id="rId82"/>
    <p:sldId id="979" r:id="rId83"/>
    <p:sldId id="831" r:id="rId84"/>
    <p:sldId id="832" r:id="rId85"/>
    <p:sldId id="833" r:id="rId86"/>
    <p:sldId id="957" r:id="rId87"/>
    <p:sldId id="839" r:id="rId88"/>
    <p:sldId id="840" r:id="rId89"/>
    <p:sldId id="1017" r:id="rId90"/>
    <p:sldId id="1018" r:id="rId91"/>
    <p:sldId id="1019" r:id="rId92"/>
    <p:sldId id="1020" r:id="rId93"/>
    <p:sldId id="1021" r:id="rId94"/>
    <p:sldId id="1022" r:id="rId95"/>
    <p:sldId id="1023" r:id="rId96"/>
    <p:sldId id="1024" r:id="rId97"/>
    <p:sldId id="1025" r:id="rId98"/>
    <p:sldId id="1026" r:id="rId99"/>
    <p:sldId id="1027" r:id="rId100"/>
    <p:sldId id="1028" r:id="rId101"/>
    <p:sldId id="993" r:id="rId102"/>
    <p:sldId id="966" r:id="rId103"/>
    <p:sldId id="1029" r:id="rId104"/>
    <p:sldId id="1030" r:id="rId105"/>
    <p:sldId id="1031" r:id="rId106"/>
    <p:sldId id="1032" r:id="rId107"/>
    <p:sldId id="1033" r:id="rId108"/>
    <p:sldId id="1034" r:id="rId109"/>
    <p:sldId id="958" r:id="rId110"/>
    <p:sldId id="651" r:id="rId111"/>
    <p:sldId id="875" r:id="rId112"/>
    <p:sldId id="652" r:id="rId113"/>
    <p:sldId id="653" r:id="rId114"/>
    <p:sldId id="876" r:id="rId115"/>
    <p:sldId id="877" r:id="rId116"/>
    <p:sldId id="878" r:id="rId117"/>
    <p:sldId id="879" r:id="rId118"/>
    <p:sldId id="1035" r:id="rId119"/>
    <p:sldId id="1036" r:id="rId120"/>
    <p:sldId id="1037" r:id="rId121"/>
    <p:sldId id="1038" r:id="rId122"/>
    <p:sldId id="1039" r:id="rId123"/>
    <p:sldId id="1040" r:id="rId124"/>
    <p:sldId id="1041" r:id="rId125"/>
    <p:sldId id="1042" r:id="rId126"/>
    <p:sldId id="1043" r:id="rId127"/>
    <p:sldId id="1044" r:id="rId128"/>
    <p:sldId id="1045" r:id="rId129"/>
    <p:sldId id="1046" r:id="rId130"/>
    <p:sldId id="1047" r:id="rId131"/>
    <p:sldId id="1048" r:id="rId132"/>
    <p:sldId id="1049" r:id="rId133"/>
    <p:sldId id="1050" r:id="rId134"/>
    <p:sldId id="1051" r:id="rId135"/>
    <p:sldId id="1052" r:id="rId136"/>
    <p:sldId id="1053" r:id="rId137"/>
    <p:sldId id="1054" r:id="rId138"/>
    <p:sldId id="1055" r:id="rId139"/>
    <p:sldId id="1056" r:id="rId140"/>
    <p:sldId id="959" r:id="rId141"/>
    <p:sldId id="910" r:id="rId142"/>
    <p:sldId id="911" r:id="rId143"/>
    <p:sldId id="912" r:id="rId144"/>
    <p:sldId id="913" r:id="rId145"/>
    <p:sldId id="914" r:id="rId146"/>
    <p:sldId id="915" r:id="rId147"/>
    <p:sldId id="916" r:id="rId148"/>
    <p:sldId id="917" r:id="rId149"/>
    <p:sldId id="918" r:id="rId150"/>
    <p:sldId id="919" r:id="rId151"/>
    <p:sldId id="920" r:id="rId152"/>
    <p:sldId id="921" r:id="rId153"/>
    <p:sldId id="922" r:id="rId154"/>
    <p:sldId id="923" r:id="rId155"/>
    <p:sldId id="924" r:id="rId156"/>
    <p:sldId id="925" r:id="rId157"/>
    <p:sldId id="926" r:id="rId158"/>
    <p:sldId id="927" r:id="rId159"/>
    <p:sldId id="928" r:id="rId160"/>
    <p:sldId id="867" r:id="rId161"/>
  </p:sldIdLst>
  <p:sldSz cx="9144000" cy="6858000" type="screen4x3"/>
  <p:notesSz cx="7099300" cy="10234613"/>
  <p:defaultTextStyle>
    <a:defPPr>
      <a:defRPr lang="en-US"/>
    </a:defPPr>
    <a:lvl1pPr algn="l" rtl="0" eaLnBrk="0" fontAlgn="base" hangingPunct="0">
      <a:spcBef>
        <a:spcPct val="0"/>
      </a:spcBef>
      <a:spcAft>
        <a:spcPct val="0"/>
      </a:spcAft>
      <a:defRPr kern="1200">
        <a:solidFill>
          <a:schemeClr val="tx1"/>
        </a:solidFill>
        <a:latin typeface="Arial" charset="0"/>
        <a:ea typeface="굴림" charset="-127"/>
        <a:cs typeface="+mn-cs"/>
      </a:defRPr>
    </a:lvl1pPr>
    <a:lvl2pPr marL="457200" algn="l" rtl="0" eaLnBrk="0" fontAlgn="base" hangingPunct="0">
      <a:spcBef>
        <a:spcPct val="0"/>
      </a:spcBef>
      <a:spcAft>
        <a:spcPct val="0"/>
      </a:spcAft>
      <a:defRPr kern="1200">
        <a:solidFill>
          <a:schemeClr val="tx1"/>
        </a:solidFill>
        <a:latin typeface="Arial" charset="0"/>
        <a:ea typeface="굴림" charset="-127"/>
        <a:cs typeface="+mn-cs"/>
      </a:defRPr>
    </a:lvl2pPr>
    <a:lvl3pPr marL="914400" algn="l" rtl="0" eaLnBrk="0" fontAlgn="base" hangingPunct="0">
      <a:spcBef>
        <a:spcPct val="0"/>
      </a:spcBef>
      <a:spcAft>
        <a:spcPct val="0"/>
      </a:spcAft>
      <a:defRPr kern="1200">
        <a:solidFill>
          <a:schemeClr val="tx1"/>
        </a:solidFill>
        <a:latin typeface="Arial" charset="0"/>
        <a:ea typeface="굴림" charset="-127"/>
        <a:cs typeface="+mn-cs"/>
      </a:defRPr>
    </a:lvl3pPr>
    <a:lvl4pPr marL="1371600" algn="l" rtl="0" eaLnBrk="0" fontAlgn="base" hangingPunct="0">
      <a:spcBef>
        <a:spcPct val="0"/>
      </a:spcBef>
      <a:spcAft>
        <a:spcPct val="0"/>
      </a:spcAft>
      <a:defRPr kern="1200">
        <a:solidFill>
          <a:schemeClr val="tx1"/>
        </a:solidFill>
        <a:latin typeface="Arial" charset="0"/>
        <a:ea typeface="굴림" charset="-127"/>
        <a:cs typeface="+mn-cs"/>
      </a:defRPr>
    </a:lvl4pPr>
    <a:lvl5pPr marL="1828800" algn="l" rtl="0" eaLnBrk="0" fontAlgn="base" hangingPunct="0">
      <a:spcBef>
        <a:spcPct val="0"/>
      </a:spcBef>
      <a:spcAft>
        <a:spcPct val="0"/>
      </a:spcAft>
      <a:defRPr kern="1200">
        <a:solidFill>
          <a:schemeClr val="tx1"/>
        </a:solidFill>
        <a:latin typeface="Arial" charset="0"/>
        <a:ea typeface="굴림" charset="-127"/>
        <a:cs typeface="+mn-cs"/>
      </a:defRPr>
    </a:lvl5pPr>
    <a:lvl6pPr marL="2286000" algn="l" defTabSz="914400" rtl="0" eaLnBrk="1" latinLnBrk="1" hangingPunct="1">
      <a:defRPr kern="1200">
        <a:solidFill>
          <a:schemeClr val="tx1"/>
        </a:solidFill>
        <a:latin typeface="Arial" charset="0"/>
        <a:ea typeface="굴림" charset="-127"/>
        <a:cs typeface="+mn-cs"/>
      </a:defRPr>
    </a:lvl6pPr>
    <a:lvl7pPr marL="2743200" algn="l" defTabSz="914400" rtl="0" eaLnBrk="1" latinLnBrk="1" hangingPunct="1">
      <a:defRPr kern="1200">
        <a:solidFill>
          <a:schemeClr val="tx1"/>
        </a:solidFill>
        <a:latin typeface="Arial" charset="0"/>
        <a:ea typeface="굴림" charset="-127"/>
        <a:cs typeface="+mn-cs"/>
      </a:defRPr>
    </a:lvl7pPr>
    <a:lvl8pPr marL="3200400" algn="l" defTabSz="914400" rtl="0" eaLnBrk="1" latinLnBrk="1" hangingPunct="1">
      <a:defRPr kern="1200">
        <a:solidFill>
          <a:schemeClr val="tx1"/>
        </a:solidFill>
        <a:latin typeface="Arial" charset="0"/>
        <a:ea typeface="굴림" charset="-127"/>
        <a:cs typeface="+mn-cs"/>
      </a:defRPr>
    </a:lvl8pPr>
    <a:lvl9pPr marL="3657600" algn="l" defTabSz="914400" rtl="0" eaLnBrk="1" latinLnBrk="1" hangingPunct="1">
      <a:defRPr kern="1200">
        <a:solidFill>
          <a:schemeClr val="tx1"/>
        </a:solidFill>
        <a:latin typeface="Arial" charset="0"/>
        <a:ea typeface="굴림" charset="-127"/>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223">
          <p15:clr>
            <a:srgbClr val="A4A3A4"/>
          </p15:clr>
        </p15:guide>
        <p15:guide id="2" pos="22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66FF"/>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보통 스타일 2 - 강조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보통 스타일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스타일 없음, 표 눈금">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스타일 없음, 눈금 없음">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658" autoAdjust="0"/>
    <p:restoredTop sz="91777" autoAdjust="0"/>
  </p:normalViewPr>
  <p:slideViewPr>
    <p:cSldViewPr>
      <p:cViewPr varScale="1">
        <p:scale>
          <a:sx n="92" d="100"/>
          <a:sy n="92" d="100"/>
        </p:scale>
        <p:origin x="1584" y="6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6744"/>
    </p:cViewPr>
  </p:sorterViewPr>
  <p:notesViewPr>
    <p:cSldViewPr>
      <p:cViewPr varScale="1">
        <p:scale>
          <a:sx n="42" d="100"/>
          <a:sy n="42" d="100"/>
        </p:scale>
        <p:origin x="2861" y="53"/>
      </p:cViewPr>
      <p:guideLst>
        <p:guide orient="horz" pos="3223"/>
        <p:guide pos="2236"/>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viewProps" Target="view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slide" Target="slides/slide150.xml"/><Relationship Id="rId156" Type="http://schemas.openxmlformats.org/officeDocument/2006/relationships/slide" Target="slides/slide155.xml"/><Relationship Id="rId16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notesMaster" Target="notesMasters/notesMaster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handoutMaster" Target="handoutMasters/handoutMaster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image" Target="../media/image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629025" y="195263"/>
            <a:ext cx="2759075" cy="234950"/>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lgn="r" defTabSz="1000125">
              <a:defRPr sz="1500" b="1">
                <a:latin typeface="Times New Roman" pitchFamily="18" charset="0"/>
              </a:defRPr>
            </a:lvl1pPr>
          </a:lstStyle>
          <a:p>
            <a:pPr>
              <a:defRPr/>
            </a:pPr>
            <a:r>
              <a:rPr lang="ko-KR" altLang="en-US"/>
              <a:t>doc.: IEEE 802.15-&lt;doc#&gt;</a:t>
            </a:r>
            <a:endParaRPr lang="en-US" altLang="ko-KR"/>
          </a:p>
        </p:txBody>
      </p:sp>
      <p:sp>
        <p:nvSpPr>
          <p:cNvPr id="3075" name="Rectangle 3"/>
          <p:cNvSpPr>
            <a:spLocks noGrp="1" noChangeArrowheads="1"/>
          </p:cNvSpPr>
          <p:nvPr>
            <p:ph type="dt" sz="quarter" idx="1"/>
          </p:nvPr>
        </p:nvSpPr>
        <p:spPr bwMode="auto">
          <a:xfrm>
            <a:off x="711200" y="195263"/>
            <a:ext cx="2365375" cy="234950"/>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defTabSz="1000125">
              <a:defRPr sz="1500" b="1">
                <a:latin typeface="Times New Roman" pitchFamily="18" charset="0"/>
              </a:defRPr>
            </a:lvl1pPr>
          </a:lstStyle>
          <a:p>
            <a:pPr>
              <a:defRPr/>
            </a:pPr>
            <a:r>
              <a:rPr lang="ko-KR" altLang="en-US"/>
              <a:t>&lt;month year&gt;</a:t>
            </a:r>
            <a:endParaRPr lang="en-US" altLang="ko-KR"/>
          </a:p>
        </p:txBody>
      </p:sp>
      <p:sp>
        <p:nvSpPr>
          <p:cNvPr id="3076" name="Rectangle 4"/>
          <p:cNvSpPr>
            <a:spLocks noGrp="1" noChangeArrowheads="1"/>
          </p:cNvSpPr>
          <p:nvPr>
            <p:ph type="ftr" sz="quarter" idx="2"/>
          </p:nvPr>
        </p:nvSpPr>
        <p:spPr bwMode="auto">
          <a:xfrm>
            <a:off x="4259263" y="9906000"/>
            <a:ext cx="2208212" cy="168275"/>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defTabSz="1000125">
              <a:defRPr sz="1100">
                <a:latin typeface="Times New Roman" pitchFamily="18" charset="0"/>
              </a:defRPr>
            </a:lvl1pPr>
          </a:lstStyle>
          <a:p>
            <a:pPr>
              <a:defRPr/>
            </a:pPr>
            <a:r>
              <a:rPr lang="ko-KR" altLang="en-US"/>
              <a:t>&lt;author&gt;, &lt;company&gt;</a:t>
            </a:r>
            <a:endParaRPr lang="en-US" altLang="ko-KR"/>
          </a:p>
        </p:txBody>
      </p:sp>
      <p:sp>
        <p:nvSpPr>
          <p:cNvPr id="3077" name="Rectangle 5"/>
          <p:cNvSpPr>
            <a:spLocks noGrp="1" noChangeArrowheads="1"/>
          </p:cNvSpPr>
          <p:nvPr>
            <p:ph type="sldNum" sz="quarter" idx="3"/>
          </p:nvPr>
        </p:nvSpPr>
        <p:spPr bwMode="auto">
          <a:xfrm>
            <a:off x="2760663" y="9906000"/>
            <a:ext cx="1420812" cy="168275"/>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ctr" defTabSz="1000125">
              <a:defRPr sz="1100">
                <a:latin typeface="Times New Roman" pitchFamily="18" charset="0"/>
              </a:defRPr>
            </a:lvl1pPr>
          </a:lstStyle>
          <a:p>
            <a:pPr>
              <a:defRPr/>
            </a:pPr>
            <a:r>
              <a:rPr lang="en-US" altLang="ko-KR"/>
              <a:t>Page </a:t>
            </a:r>
            <a:fld id="{9CF2A2D6-BBB5-45EA-8A45-5708FA14C475}" type="slidenum">
              <a:rPr lang="en-US" altLang="ko-KR"/>
              <a:pPr>
                <a:defRPr/>
              </a:pPr>
              <a:t>‹#›</a:t>
            </a:fld>
            <a:endParaRPr lang="en-US" altLang="ko-KR"/>
          </a:p>
        </p:txBody>
      </p:sp>
      <p:sp>
        <p:nvSpPr>
          <p:cNvPr id="53254" name="Line 6"/>
          <p:cNvSpPr>
            <a:spLocks noChangeShapeType="1"/>
          </p:cNvSpPr>
          <p:nvPr/>
        </p:nvSpPr>
        <p:spPr bwMode="auto">
          <a:xfrm>
            <a:off x="709613" y="427038"/>
            <a:ext cx="568007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lIns="98115" tIns="49058" rIns="98115" bIns="49058" anchor="ctr"/>
          <a:lstStyle/>
          <a:p>
            <a:endParaRPr lang="ko-KR" altLang="en-US"/>
          </a:p>
        </p:txBody>
      </p:sp>
      <p:sp>
        <p:nvSpPr>
          <p:cNvPr id="53255" name="Rectangle 7"/>
          <p:cNvSpPr>
            <a:spLocks noChangeArrowheads="1"/>
          </p:cNvSpPr>
          <p:nvPr/>
        </p:nvSpPr>
        <p:spPr bwMode="auto">
          <a:xfrm>
            <a:off x="709613" y="9906000"/>
            <a:ext cx="728662"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defTabSz="1000125"/>
            <a:r>
              <a:rPr lang="en-US" altLang="ko-KR" sz="1200">
                <a:latin typeface="Times New Roman" pitchFamily="18" charset="0"/>
              </a:rPr>
              <a:t>Submission</a:t>
            </a:r>
          </a:p>
        </p:txBody>
      </p:sp>
      <p:sp>
        <p:nvSpPr>
          <p:cNvPr id="53256" name="Line 8"/>
          <p:cNvSpPr>
            <a:spLocks noChangeShapeType="1"/>
          </p:cNvSpPr>
          <p:nvPr/>
        </p:nvSpPr>
        <p:spPr bwMode="auto">
          <a:xfrm>
            <a:off x="709613" y="9893300"/>
            <a:ext cx="5837237"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lIns="98115" tIns="49058" rIns="98115" bIns="49058" anchor="ctr"/>
          <a:lstStyle/>
          <a:p>
            <a:endParaRPr lang="ko-KR" altLang="en-US"/>
          </a:p>
        </p:txBody>
      </p:sp>
    </p:spTree>
    <p:extLst>
      <p:ext uri="{BB962C8B-B14F-4D97-AF65-F5344CB8AC3E}">
        <p14:creationId xmlns:p14="http://schemas.microsoft.com/office/powerpoint/2010/main" val="7481366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3549650" y="107950"/>
            <a:ext cx="2882900" cy="234950"/>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lgn="r" defTabSz="1000125">
              <a:defRPr sz="1500" b="1">
                <a:latin typeface="Times New Roman" pitchFamily="18" charset="0"/>
              </a:defRPr>
            </a:lvl1pPr>
          </a:lstStyle>
          <a:p>
            <a:pPr>
              <a:defRPr/>
            </a:pPr>
            <a:r>
              <a:rPr lang="ko-KR" altLang="en-US"/>
              <a:t>doc.: IEEE 802.15-&lt;doc#&gt;</a:t>
            </a:r>
            <a:endParaRPr lang="en-US" altLang="ko-KR"/>
          </a:p>
        </p:txBody>
      </p:sp>
      <p:sp>
        <p:nvSpPr>
          <p:cNvPr id="2051" name="Rectangle 3"/>
          <p:cNvSpPr>
            <a:spLocks noGrp="1" noChangeArrowheads="1"/>
          </p:cNvSpPr>
          <p:nvPr>
            <p:ph type="dt" idx="1"/>
          </p:nvPr>
        </p:nvSpPr>
        <p:spPr bwMode="auto">
          <a:xfrm>
            <a:off x="668338" y="107950"/>
            <a:ext cx="2803525" cy="234950"/>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defTabSz="1000125">
              <a:defRPr sz="1500" b="1">
                <a:latin typeface="Times New Roman" pitchFamily="18" charset="0"/>
              </a:defRPr>
            </a:lvl1pPr>
          </a:lstStyle>
          <a:p>
            <a:pPr>
              <a:defRPr/>
            </a:pPr>
            <a:r>
              <a:rPr lang="ko-KR" altLang="en-US"/>
              <a:t>&lt;month year&gt;</a:t>
            </a:r>
            <a:endParaRPr lang="en-US" altLang="ko-KR"/>
          </a:p>
        </p:txBody>
      </p:sp>
      <p:sp>
        <p:nvSpPr>
          <p:cNvPr id="32772" name="Rectangle 4"/>
          <p:cNvSpPr>
            <a:spLocks noGrp="1" noRot="1" noChangeAspect="1" noChangeArrowheads="1" noTextEdit="1"/>
          </p:cNvSpPr>
          <p:nvPr>
            <p:ph type="sldImg" idx="2"/>
          </p:nvPr>
        </p:nvSpPr>
        <p:spPr bwMode="auto">
          <a:xfrm>
            <a:off x="1001713" y="774700"/>
            <a:ext cx="5097462" cy="38242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46150" y="4862513"/>
            <a:ext cx="5207000" cy="4605337"/>
          </a:xfrm>
          <a:prstGeom prst="rect">
            <a:avLst/>
          </a:prstGeom>
          <a:noFill/>
          <a:ln w="9525">
            <a:noFill/>
            <a:miter lim="800000"/>
            <a:headEnd/>
            <a:tailEnd/>
          </a:ln>
          <a:effectLst/>
        </p:spPr>
        <p:txBody>
          <a:bodyPr vert="horz" wrap="square" lIns="100499" tIns="49399" rIns="100499" bIns="49399" numCol="1" anchor="t" anchorCtr="0" compatLnSpc="1">
            <a:prstTxWarp prst="textNoShape">
              <a:avLst/>
            </a:prstTxWarp>
          </a:bodyPr>
          <a:lstStyle/>
          <a:p>
            <a:pPr lvl="0"/>
            <a:r>
              <a:rPr lang="en-US" altLang="ko-KR" noProof="0" smtClean="0"/>
              <a:t>Click to edit Master text styles</a:t>
            </a:r>
          </a:p>
          <a:p>
            <a:pPr lvl="1"/>
            <a:r>
              <a:rPr lang="en-US" altLang="ko-KR" noProof="0" smtClean="0"/>
              <a:t>Second level</a:t>
            </a:r>
          </a:p>
          <a:p>
            <a:pPr lvl="2"/>
            <a:r>
              <a:rPr lang="en-US" altLang="ko-KR" noProof="0" smtClean="0"/>
              <a:t>Third level</a:t>
            </a:r>
          </a:p>
          <a:p>
            <a:pPr lvl="3"/>
            <a:r>
              <a:rPr lang="en-US" altLang="ko-KR" noProof="0" smtClean="0"/>
              <a:t>Fourth level</a:t>
            </a:r>
          </a:p>
          <a:p>
            <a:pPr lvl="4"/>
            <a:r>
              <a:rPr lang="en-US" altLang="ko-KR" noProof="0" smtClean="0"/>
              <a:t>Fifth level</a:t>
            </a:r>
          </a:p>
        </p:txBody>
      </p:sp>
      <p:sp>
        <p:nvSpPr>
          <p:cNvPr id="2054" name="Rectangle 6"/>
          <p:cNvSpPr>
            <a:spLocks noGrp="1" noChangeArrowheads="1"/>
          </p:cNvSpPr>
          <p:nvPr>
            <p:ph type="ftr" sz="quarter" idx="4"/>
          </p:nvPr>
        </p:nvSpPr>
        <p:spPr bwMode="auto">
          <a:xfrm>
            <a:off x="3862388" y="9909175"/>
            <a:ext cx="2570162" cy="185738"/>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5pPr marL="490538" lvl="4" algn="r" defTabSz="1000125">
              <a:defRPr sz="1200">
                <a:latin typeface="Times New Roman" pitchFamily="18" charset="0"/>
              </a:defRPr>
            </a:lvl5pPr>
          </a:lstStyle>
          <a:p>
            <a:pPr lvl="4">
              <a:defRPr/>
            </a:pPr>
            <a:r>
              <a:rPr lang="ko-KR" altLang="en-US"/>
              <a:t>&lt;author&gt;, &lt;company&gt;</a:t>
            </a:r>
            <a:endParaRPr lang="en-US" altLang="ko-KR"/>
          </a:p>
        </p:txBody>
      </p:sp>
      <p:sp>
        <p:nvSpPr>
          <p:cNvPr id="2055" name="Rectangle 7"/>
          <p:cNvSpPr>
            <a:spLocks noGrp="1" noChangeArrowheads="1"/>
          </p:cNvSpPr>
          <p:nvPr>
            <p:ph type="sldNum" sz="quarter" idx="5"/>
          </p:nvPr>
        </p:nvSpPr>
        <p:spPr bwMode="auto">
          <a:xfrm>
            <a:off x="3003550" y="9909175"/>
            <a:ext cx="820738" cy="182563"/>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defTabSz="1000125">
              <a:defRPr sz="1200">
                <a:latin typeface="Times New Roman" pitchFamily="18" charset="0"/>
              </a:defRPr>
            </a:lvl1pPr>
          </a:lstStyle>
          <a:p>
            <a:pPr>
              <a:defRPr/>
            </a:pPr>
            <a:r>
              <a:rPr lang="en-US" altLang="ko-KR"/>
              <a:t>Page </a:t>
            </a:r>
            <a:fld id="{F3700138-432E-4946-9C5C-25BC964A1331}" type="slidenum">
              <a:rPr lang="en-US" altLang="ko-KR"/>
              <a:pPr>
                <a:defRPr/>
              </a:pPr>
              <a:t>‹#›</a:t>
            </a:fld>
            <a:endParaRPr lang="en-US" altLang="ko-KR"/>
          </a:p>
        </p:txBody>
      </p:sp>
      <p:sp>
        <p:nvSpPr>
          <p:cNvPr id="32776" name="Rectangle 8"/>
          <p:cNvSpPr>
            <a:spLocks noChangeArrowheads="1"/>
          </p:cNvSpPr>
          <p:nvPr/>
        </p:nvSpPr>
        <p:spPr bwMode="auto">
          <a:xfrm>
            <a:off x="741363" y="9909175"/>
            <a:ext cx="727075"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altLang="ko-KR" sz="1200">
                <a:latin typeface="Times New Roman" pitchFamily="18" charset="0"/>
              </a:rPr>
              <a:t>Submission</a:t>
            </a:r>
          </a:p>
        </p:txBody>
      </p:sp>
      <p:sp>
        <p:nvSpPr>
          <p:cNvPr id="32777" name="Line 9"/>
          <p:cNvSpPr>
            <a:spLocks noChangeShapeType="1"/>
          </p:cNvSpPr>
          <p:nvPr/>
        </p:nvSpPr>
        <p:spPr bwMode="auto">
          <a:xfrm>
            <a:off x="741363" y="9907588"/>
            <a:ext cx="561657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lIns="98115" tIns="49058" rIns="98115" bIns="49058" anchor="ctr"/>
          <a:lstStyle/>
          <a:p>
            <a:endParaRPr lang="ko-KR" altLang="en-US"/>
          </a:p>
        </p:txBody>
      </p:sp>
      <p:sp>
        <p:nvSpPr>
          <p:cNvPr id="32778" name="Line 10"/>
          <p:cNvSpPr>
            <a:spLocks noChangeShapeType="1"/>
          </p:cNvSpPr>
          <p:nvPr/>
        </p:nvSpPr>
        <p:spPr bwMode="auto">
          <a:xfrm>
            <a:off x="663575" y="327025"/>
            <a:ext cx="577215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lIns="98115" tIns="49058" rIns="98115" bIns="49058" anchor="ctr"/>
          <a:lstStyle/>
          <a:p>
            <a:endParaRPr lang="ko-KR" altLang="en-US"/>
          </a:p>
        </p:txBody>
      </p:sp>
    </p:spTree>
    <p:extLst>
      <p:ext uri="{BB962C8B-B14F-4D97-AF65-F5344CB8AC3E}">
        <p14:creationId xmlns:p14="http://schemas.microsoft.com/office/powerpoint/2010/main" val="534107666"/>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幻灯片图像占位符 1"/>
          <p:cNvSpPr>
            <a:spLocks noGrp="1" noRot="1" noChangeAspect="1" noTextEdit="1"/>
          </p:cNvSpPr>
          <p:nvPr>
            <p:ph type="sldImg"/>
          </p:nvPr>
        </p:nvSpPr>
        <p:spPr>
          <a:xfrm>
            <a:off x="1000125" y="773113"/>
            <a:ext cx="5099050" cy="3825875"/>
          </a:xfrm>
          <a:ln/>
        </p:spPr>
      </p:sp>
      <p:sp>
        <p:nvSpPr>
          <p:cNvPr id="14339" name="备注占位符 2"/>
          <p:cNvSpPr>
            <a:spLocks noGrp="1"/>
          </p:cNvSpPr>
          <p:nvPr>
            <p:ph type="body" idx="1"/>
          </p:nvPr>
        </p:nvSpPr>
        <p:spPr>
          <a:noFill/>
        </p:spPr>
        <p:txBody>
          <a:bodyPr/>
          <a:lstStyle/>
          <a:p>
            <a:endParaRPr lang="zh-CN" altLang="en-US" smtClean="0"/>
          </a:p>
        </p:txBody>
      </p:sp>
      <p:sp>
        <p:nvSpPr>
          <p:cNvPr id="14341" name="日期占位符 4"/>
          <p:cNvSpPr>
            <a:spLocks noGrp="1"/>
          </p:cNvSpPr>
          <p:nvPr>
            <p:ph type="dt" sz="quarter" idx="1"/>
          </p:nvPr>
        </p:nvSpPr>
        <p:spPr>
          <a:xfrm>
            <a:off x="669623" y="105042"/>
            <a:ext cx="2802013" cy="238096"/>
          </a:xfrm>
          <a:noFill/>
        </p:spPr>
        <p:txBody>
          <a:bodyPr/>
          <a:lstStyle>
            <a:lvl1pPr defTabSz="997858">
              <a:defRPr sz="1300">
                <a:solidFill>
                  <a:schemeClr val="tx1"/>
                </a:solidFill>
                <a:latin typeface="Times New Roman" pitchFamily="18" charset="0"/>
              </a:defRPr>
            </a:lvl1pPr>
            <a:lvl2pPr marL="794214" indent="-305467" defTabSz="997858">
              <a:defRPr sz="1300">
                <a:solidFill>
                  <a:schemeClr val="tx1"/>
                </a:solidFill>
                <a:latin typeface="Times New Roman" pitchFamily="18" charset="0"/>
              </a:defRPr>
            </a:lvl2pPr>
            <a:lvl3pPr marL="1221867" indent="-244373" defTabSz="997858">
              <a:defRPr sz="1300">
                <a:solidFill>
                  <a:schemeClr val="tx1"/>
                </a:solidFill>
                <a:latin typeface="Times New Roman" pitchFamily="18" charset="0"/>
              </a:defRPr>
            </a:lvl3pPr>
            <a:lvl4pPr marL="1710614" indent="-244373" defTabSz="997858">
              <a:defRPr sz="1300">
                <a:solidFill>
                  <a:schemeClr val="tx1"/>
                </a:solidFill>
                <a:latin typeface="Times New Roman" pitchFamily="18" charset="0"/>
              </a:defRPr>
            </a:lvl4pPr>
            <a:lvl5pPr marL="2199361" indent="-244373" defTabSz="997858">
              <a:defRPr sz="1300">
                <a:solidFill>
                  <a:schemeClr val="tx1"/>
                </a:solidFill>
                <a:latin typeface="Times New Roman" pitchFamily="18" charset="0"/>
              </a:defRPr>
            </a:lvl5pPr>
            <a:lvl6pPr marL="2688107" indent="-244373" defTabSz="997858" eaLnBrk="0" fontAlgn="base" hangingPunct="0">
              <a:spcBef>
                <a:spcPct val="0"/>
              </a:spcBef>
              <a:spcAft>
                <a:spcPct val="0"/>
              </a:spcAft>
              <a:defRPr sz="1300">
                <a:solidFill>
                  <a:schemeClr val="tx1"/>
                </a:solidFill>
                <a:latin typeface="Times New Roman" pitchFamily="18" charset="0"/>
              </a:defRPr>
            </a:lvl6pPr>
            <a:lvl7pPr marL="3176854" indent="-244373" defTabSz="997858" eaLnBrk="0" fontAlgn="base" hangingPunct="0">
              <a:spcBef>
                <a:spcPct val="0"/>
              </a:spcBef>
              <a:spcAft>
                <a:spcPct val="0"/>
              </a:spcAft>
              <a:defRPr sz="1300">
                <a:solidFill>
                  <a:schemeClr val="tx1"/>
                </a:solidFill>
                <a:latin typeface="Times New Roman" pitchFamily="18" charset="0"/>
              </a:defRPr>
            </a:lvl7pPr>
            <a:lvl8pPr marL="3665601" indent="-244373" defTabSz="997858" eaLnBrk="0" fontAlgn="base" hangingPunct="0">
              <a:spcBef>
                <a:spcPct val="0"/>
              </a:spcBef>
              <a:spcAft>
                <a:spcPct val="0"/>
              </a:spcAft>
              <a:defRPr sz="1300">
                <a:solidFill>
                  <a:schemeClr val="tx1"/>
                </a:solidFill>
                <a:latin typeface="Times New Roman" pitchFamily="18" charset="0"/>
              </a:defRPr>
            </a:lvl8pPr>
            <a:lvl9pPr marL="4154348" indent="-244373" defTabSz="997858" eaLnBrk="0" fontAlgn="base" hangingPunct="0">
              <a:spcBef>
                <a:spcPct val="0"/>
              </a:spcBef>
              <a:spcAft>
                <a:spcPct val="0"/>
              </a:spcAft>
              <a:defRPr sz="1300">
                <a:solidFill>
                  <a:schemeClr val="tx1"/>
                </a:solidFill>
                <a:latin typeface="Times New Roman" pitchFamily="18" charset="0"/>
              </a:defRPr>
            </a:lvl9pPr>
          </a:lstStyle>
          <a:p>
            <a:fld id="{386335D5-0FA5-43D5-8CFB-1437219B883A}" type="datetime1">
              <a:rPr lang="en-US" altLang="zh-CN" sz="1500">
                <a:solidFill>
                  <a:srgbClr val="000000"/>
                </a:solidFill>
              </a:rPr>
              <a:pPr/>
              <a:t>7/17/2013</a:t>
            </a:fld>
            <a:r>
              <a:rPr lang="en-US" altLang="zh-CN" sz="1500">
                <a:solidFill>
                  <a:srgbClr val="000000"/>
                </a:solidFill>
              </a:rPr>
              <a:t>&lt;month year&gt;</a:t>
            </a:r>
          </a:p>
        </p:txBody>
      </p:sp>
      <p:sp>
        <p:nvSpPr>
          <p:cNvPr id="14342" name="页脚占位符 5"/>
          <p:cNvSpPr>
            <a:spLocks noGrp="1"/>
          </p:cNvSpPr>
          <p:nvPr>
            <p:ph type="ftr" sz="quarter" idx="4"/>
          </p:nvPr>
        </p:nvSpPr>
        <p:spPr>
          <a:xfrm>
            <a:off x="3861707" y="9908982"/>
            <a:ext cx="2569596" cy="203082"/>
          </a:xfrm>
          <a:noFill/>
        </p:spPr>
        <p:txBody>
          <a:bodyPr/>
          <a:lstStyle>
            <a:lvl1pPr marL="366560" indent="-366560" defTabSz="997858">
              <a:defRPr sz="1300">
                <a:solidFill>
                  <a:schemeClr val="tx1"/>
                </a:solidFill>
                <a:latin typeface="Times New Roman" pitchFamily="18" charset="0"/>
              </a:defRPr>
            </a:lvl1pPr>
            <a:lvl2pPr marL="794214" indent="-305467" defTabSz="997858">
              <a:defRPr sz="1300">
                <a:solidFill>
                  <a:schemeClr val="tx1"/>
                </a:solidFill>
                <a:latin typeface="Times New Roman" pitchFamily="18" charset="0"/>
              </a:defRPr>
            </a:lvl2pPr>
            <a:lvl3pPr marL="1221867" indent="-244373" defTabSz="997858">
              <a:defRPr sz="1300">
                <a:solidFill>
                  <a:schemeClr val="tx1"/>
                </a:solidFill>
                <a:latin typeface="Times New Roman" pitchFamily="18" charset="0"/>
              </a:defRPr>
            </a:lvl3pPr>
            <a:lvl4pPr marL="1710614" indent="-244373" defTabSz="997858">
              <a:defRPr sz="1300">
                <a:solidFill>
                  <a:schemeClr val="tx1"/>
                </a:solidFill>
                <a:latin typeface="Times New Roman" pitchFamily="18" charset="0"/>
              </a:defRPr>
            </a:lvl4pPr>
            <a:lvl5pPr marL="488747" defTabSz="997858">
              <a:defRPr sz="1300">
                <a:solidFill>
                  <a:schemeClr val="tx1"/>
                </a:solidFill>
                <a:latin typeface="Times New Roman" pitchFamily="18" charset="0"/>
              </a:defRPr>
            </a:lvl5pPr>
            <a:lvl6pPr marL="977494" defTabSz="997858" eaLnBrk="0" fontAlgn="base" hangingPunct="0">
              <a:spcBef>
                <a:spcPct val="0"/>
              </a:spcBef>
              <a:spcAft>
                <a:spcPct val="0"/>
              </a:spcAft>
              <a:defRPr sz="1300">
                <a:solidFill>
                  <a:schemeClr val="tx1"/>
                </a:solidFill>
                <a:latin typeface="Times New Roman" pitchFamily="18" charset="0"/>
              </a:defRPr>
            </a:lvl6pPr>
            <a:lvl7pPr marL="1466240" defTabSz="997858" eaLnBrk="0" fontAlgn="base" hangingPunct="0">
              <a:spcBef>
                <a:spcPct val="0"/>
              </a:spcBef>
              <a:spcAft>
                <a:spcPct val="0"/>
              </a:spcAft>
              <a:defRPr sz="1300">
                <a:solidFill>
                  <a:schemeClr val="tx1"/>
                </a:solidFill>
                <a:latin typeface="Times New Roman" pitchFamily="18" charset="0"/>
              </a:defRPr>
            </a:lvl7pPr>
            <a:lvl8pPr marL="1954987" defTabSz="997858" eaLnBrk="0" fontAlgn="base" hangingPunct="0">
              <a:spcBef>
                <a:spcPct val="0"/>
              </a:spcBef>
              <a:spcAft>
                <a:spcPct val="0"/>
              </a:spcAft>
              <a:defRPr sz="1300">
                <a:solidFill>
                  <a:schemeClr val="tx1"/>
                </a:solidFill>
                <a:latin typeface="Times New Roman" pitchFamily="18" charset="0"/>
              </a:defRPr>
            </a:lvl8pPr>
            <a:lvl9pPr marL="2443734" defTabSz="997858" eaLnBrk="0" fontAlgn="base" hangingPunct="0">
              <a:spcBef>
                <a:spcPct val="0"/>
              </a:spcBef>
              <a:spcAft>
                <a:spcPct val="0"/>
              </a:spcAft>
              <a:defRPr sz="1300">
                <a:solidFill>
                  <a:schemeClr val="tx1"/>
                </a:solidFill>
                <a:latin typeface="Times New Roman" pitchFamily="18" charset="0"/>
              </a:defRPr>
            </a:lvl9pPr>
          </a:lstStyle>
          <a:p>
            <a:pPr lvl="4"/>
            <a:r>
              <a:rPr lang="en-US" altLang="zh-CN">
                <a:solidFill>
                  <a:srgbClr val="000000"/>
                </a:solidFill>
              </a:rPr>
              <a:t>&lt;author&gt;, &lt;company&gt;</a:t>
            </a:r>
          </a:p>
        </p:txBody>
      </p:sp>
      <p:sp>
        <p:nvSpPr>
          <p:cNvPr id="14343" name="灯片编号占位符 6"/>
          <p:cNvSpPr>
            <a:spLocks noGrp="1"/>
          </p:cNvSpPr>
          <p:nvPr>
            <p:ph type="sldNum" sz="quarter" idx="5"/>
          </p:nvPr>
        </p:nvSpPr>
        <p:spPr>
          <a:xfrm>
            <a:off x="3003550" y="9908982"/>
            <a:ext cx="820776" cy="203082"/>
          </a:xfrm>
          <a:noFill/>
        </p:spPr>
        <p:txBody>
          <a:bodyPr/>
          <a:lstStyle>
            <a:lvl1pPr defTabSz="997858">
              <a:defRPr sz="1300">
                <a:solidFill>
                  <a:schemeClr val="tx1"/>
                </a:solidFill>
                <a:latin typeface="Times New Roman" pitchFamily="18" charset="0"/>
              </a:defRPr>
            </a:lvl1pPr>
            <a:lvl2pPr marL="794214" indent="-305467" defTabSz="997858">
              <a:defRPr sz="1300">
                <a:solidFill>
                  <a:schemeClr val="tx1"/>
                </a:solidFill>
                <a:latin typeface="Times New Roman" pitchFamily="18" charset="0"/>
              </a:defRPr>
            </a:lvl2pPr>
            <a:lvl3pPr marL="1221867" indent="-244373" defTabSz="997858">
              <a:defRPr sz="1300">
                <a:solidFill>
                  <a:schemeClr val="tx1"/>
                </a:solidFill>
                <a:latin typeface="Times New Roman" pitchFamily="18" charset="0"/>
              </a:defRPr>
            </a:lvl3pPr>
            <a:lvl4pPr marL="1710614" indent="-244373" defTabSz="997858">
              <a:defRPr sz="1300">
                <a:solidFill>
                  <a:schemeClr val="tx1"/>
                </a:solidFill>
                <a:latin typeface="Times New Roman" pitchFamily="18" charset="0"/>
              </a:defRPr>
            </a:lvl4pPr>
            <a:lvl5pPr marL="2199361" indent="-244373" defTabSz="997858">
              <a:defRPr sz="1300">
                <a:solidFill>
                  <a:schemeClr val="tx1"/>
                </a:solidFill>
                <a:latin typeface="Times New Roman" pitchFamily="18" charset="0"/>
              </a:defRPr>
            </a:lvl5pPr>
            <a:lvl6pPr marL="2688107" indent="-244373" defTabSz="997858" eaLnBrk="0" fontAlgn="base" hangingPunct="0">
              <a:spcBef>
                <a:spcPct val="0"/>
              </a:spcBef>
              <a:spcAft>
                <a:spcPct val="0"/>
              </a:spcAft>
              <a:defRPr sz="1300">
                <a:solidFill>
                  <a:schemeClr val="tx1"/>
                </a:solidFill>
                <a:latin typeface="Times New Roman" pitchFamily="18" charset="0"/>
              </a:defRPr>
            </a:lvl6pPr>
            <a:lvl7pPr marL="3176854" indent="-244373" defTabSz="997858" eaLnBrk="0" fontAlgn="base" hangingPunct="0">
              <a:spcBef>
                <a:spcPct val="0"/>
              </a:spcBef>
              <a:spcAft>
                <a:spcPct val="0"/>
              </a:spcAft>
              <a:defRPr sz="1300">
                <a:solidFill>
                  <a:schemeClr val="tx1"/>
                </a:solidFill>
                <a:latin typeface="Times New Roman" pitchFamily="18" charset="0"/>
              </a:defRPr>
            </a:lvl7pPr>
            <a:lvl8pPr marL="3665601" indent="-244373" defTabSz="997858" eaLnBrk="0" fontAlgn="base" hangingPunct="0">
              <a:spcBef>
                <a:spcPct val="0"/>
              </a:spcBef>
              <a:spcAft>
                <a:spcPct val="0"/>
              </a:spcAft>
              <a:defRPr sz="1300">
                <a:solidFill>
                  <a:schemeClr val="tx1"/>
                </a:solidFill>
                <a:latin typeface="Times New Roman" pitchFamily="18" charset="0"/>
              </a:defRPr>
            </a:lvl8pPr>
            <a:lvl9pPr marL="4154348" indent="-244373" defTabSz="997858" eaLnBrk="0" fontAlgn="base" hangingPunct="0">
              <a:spcBef>
                <a:spcPct val="0"/>
              </a:spcBef>
              <a:spcAft>
                <a:spcPct val="0"/>
              </a:spcAft>
              <a:defRPr sz="1300">
                <a:solidFill>
                  <a:schemeClr val="tx1"/>
                </a:solidFill>
                <a:latin typeface="Times New Roman" pitchFamily="18" charset="0"/>
              </a:defRPr>
            </a:lvl9pPr>
          </a:lstStyle>
          <a:p>
            <a:r>
              <a:rPr lang="en-US" altLang="zh-CN">
                <a:solidFill>
                  <a:srgbClr val="000000"/>
                </a:solidFill>
              </a:rPr>
              <a:t>Page </a:t>
            </a:r>
            <a:fld id="{0C98E6A1-B909-4899-A791-007F39C76E58}" type="slidenum">
              <a:rPr lang="en-US" altLang="zh-CN">
                <a:solidFill>
                  <a:srgbClr val="000000"/>
                </a:solidFill>
              </a:rPr>
              <a:pPr/>
              <a:t>1</a:t>
            </a:fld>
            <a:endParaRPr lang="en-US" altLang="zh-CN">
              <a:solidFill>
                <a:srgbClr val="000000"/>
              </a:solidFill>
            </a:endParaRPr>
          </a:p>
        </p:txBody>
      </p:sp>
      <p:sp>
        <p:nvSpPr>
          <p:cNvPr id="2" name="页眉占位符 1"/>
          <p:cNvSpPr>
            <a:spLocks noGrp="1"/>
          </p:cNvSpPr>
          <p:nvPr>
            <p:ph type="hdr" sz="quarter" idx="10"/>
          </p:nvPr>
        </p:nvSpPr>
        <p:spPr/>
        <p:txBody>
          <a:bodyPr/>
          <a:lstStyle/>
          <a:p>
            <a:pPr>
              <a:defRPr/>
            </a:pPr>
            <a:r>
              <a:rPr lang="en-US" altLang="zh-CN" smtClean="0"/>
              <a:t>doc.: IEEE 802.15-12-0318-00</a:t>
            </a:r>
            <a:endParaRPr lang="en-US" altLang="zh-CN"/>
          </a:p>
        </p:txBody>
      </p:sp>
    </p:spTree>
    <p:extLst>
      <p:ext uri="{BB962C8B-B14F-4D97-AF65-F5344CB8AC3E}">
        <p14:creationId xmlns:p14="http://schemas.microsoft.com/office/powerpoint/2010/main" val="14542808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머리글 개체 틀 3"/>
          <p:cNvSpPr>
            <a:spLocks noGrp="1"/>
          </p:cNvSpPr>
          <p:nvPr>
            <p:ph type="hdr" sz="quarter" idx="10"/>
          </p:nvPr>
        </p:nvSpPr>
        <p:spPr/>
        <p:txBody>
          <a:bodyPr/>
          <a:lstStyle/>
          <a:p>
            <a:pPr>
              <a:defRPr/>
            </a:pPr>
            <a:r>
              <a:rPr lang="ko-KR" altLang="en-US" smtClean="0"/>
              <a:t>doc.: IEEE 802.15-&lt;doc#&gt;</a:t>
            </a:r>
            <a:endParaRPr lang="en-US" altLang="ko-KR"/>
          </a:p>
        </p:txBody>
      </p:sp>
      <p:sp>
        <p:nvSpPr>
          <p:cNvPr id="5" name="날짜 개체 틀 4"/>
          <p:cNvSpPr>
            <a:spLocks noGrp="1"/>
          </p:cNvSpPr>
          <p:nvPr>
            <p:ph type="dt" idx="11"/>
          </p:nvPr>
        </p:nvSpPr>
        <p:spPr/>
        <p:txBody>
          <a:bodyPr/>
          <a:lstStyle/>
          <a:p>
            <a:pPr>
              <a:defRPr/>
            </a:pPr>
            <a:r>
              <a:rPr lang="ko-KR" altLang="en-US" smtClean="0"/>
              <a:t>&lt;month year&gt;</a:t>
            </a:r>
            <a:endParaRPr lang="en-US" altLang="ko-KR"/>
          </a:p>
        </p:txBody>
      </p:sp>
      <p:sp>
        <p:nvSpPr>
          <p:cNvPr id="6" name="바닥글 개체 틀 5"/>
          <p:cNvSpPr>
            <a:spLocks noGrp="1"/>
          </p:cNvSpPr>
          <p:nvPr>
            <p:ph type="ftr" sz="quarter" idx="12"/>
          </p:nvPr>
        </p:nvSpPr>
        <p:spPr/>
        <p:txBody>
          <a:bodyPr/>
          <a:lstStyle/>
          <a:p>
            <a:pPr lvl="4">
              <a:defRPr/>
            </a:pPr>
            <a:r>
              <a:rPr lang="ko-KR" altLang="en-US" smtClean="0"/>
              <a:t>&lt;author&gt;, &lt;company&gt;</a:t>
            </a:r>
            <a:endParaRPr lang="en-US" altLang="ko-KR"/>
          </a:p>
        </p:txBody>
      </p:sp>
      <p:sp>
        <p:nvSpPr>
          <p:cNvPr id="7" name="슬라이드 번호 개체 틀 6"/>
          <p:cNvSpPr>
            <a:spLocks noGrp="1"/>
          </p:cNvSpPr>
          <p:nvPr>
            <p:ph type="sldNum" sz="quarter" idx="13"/>
          </p:nvPr>
        </p:nvSpPr>
        <p:spPr/>
        <p:txBody>
          <a:bodyPr/>
          <a:lstStyle/>
          <a:p>
            <a:pPr>
              <a:defRPr/>
            </a:pPr>
            <a:r>
              <a:rPr lang="en-US" altLang="ko-KR" smtClean="0"/>
              <a:t>Page </a:t>
            </a:r>
            <a:fld id="{F3700138-432E-4946-9C5C-25BC964A1331}" type="slidenum">
              <a:rPr lang="en-US" altLang="ko-KR" smtClean="0"/>
              <a:pPr>
                <a:defRPr/>
              </a:pPr>
              <a:t>15</a:t>
            </a:fld>
            <a:endParaRPr lang="en-US" altLang="ko-KR"/>
          </a:p>
        </p:txBody>
      </p:sp>
    </p:spTree>
    <p:extLst>
      <p:ext uri="{BB962C8B-B14F-4D97-AF65-F5344CB8AC3E}">
        <p14:creationId xmlns:p14="http://schemas.microsoft.com/office/powerpoint/2010/main" val="37688928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머리글 개체 틀 3"/>
          <p:cNvSpPr>
            <a:spLocks noGrp="1"/>
          </p:cNvSpPr>
          <p:nvPr>
            <p:ph type="hdr" sz="quarter" idx="10"/>
          </p:nvPr>
        </p:nvSpPr>
        <p:spPr/>
        <p:txBody>
          <a:bodyPr/>
          <a:lstStyle/>
          <a:p>
            <a:pPr>
              <a:defRPr/>
            </a:pPr>
            <a:r>
              <a:rPr lang="ko-KR" altLang="en-US" smtClean="0"/>
              <a:t>doc.: IEEE 802.15-&lt;doc#&gt;</a:t>
            </a:r>
            <a:endParaRPr lang="en-US" altLang="ko-KR"/>
          </a:p>
        </p:txBody>
      </p:sp>
      <p:sp>
        <p:nvSpPr>
          <p:cNvPr id="5" name="날짜 개체 틀 4"/>
          <p:cNvSpPr>
            <a:spLocks noGrp="1"/>
          </p:cNvSpPr>
          <p:nvPr>
            <p:ph type="dt" idx="11"/>
          </p:nvPr>
        </p:nvSpPr>
        <p:spPr/>
        <p:txBody>
          <a:bodyPr/>
          <a:lstStyle/>
          <a:p>
            <a:pPr>
              <a:defRPr/>
            </a:pPr>
            <a:r>
              <a:rPr lang="ko-KR" altLang="en-US" smtClean="0"/>
              <a:t>&lt;month year&gt;</a:t>
            </a:r>
            <a:endParaRPr lang="en-US" altLang="ko-KR"/>
          </a:p>
        </p:txBody>
      </p:sp>
      <p:sp>
        <p:nvSpPr>
          <p:cNvPr id="6" name="바닥글 개체 틀 5"/>
          <p:cNvSpPr>
            <a:spLocks noGrp="1"/>
          </p:cNvSpPr>
          <p:nvPr>
            <p:ph type="ftr" sz="quarter" idx="12"/>
          </p:nvPr>
        </p:nvSpPr>
        <p:spPr/>
        <p:txBody>
          <a:bodyPr/>
          <a:lstStyle/>
          <a:p>
            <a:pPr lvl="4">
              <a:defRPr/>
            </a:pPr>
            <a:r>
              <a:rPr lang="ko-KR" altLang="en-US" smtClean="0"/>
              <a:t>&lt;author&gt;, &lt;company&gt;</a:t>
            </a:r>
            <a:endParaRPr lang="en-US" altLang="ko-KR"/>
          </a:p>
        </p:txBody>
      </p:sp>
      <p:sp>
        <p:nvSpPr>
          <p:cNvPr id="7" name="슬라이드 번호 개체 틀 6"/>
          <p:cNvSpPr>
            <a:spLocks noGrp="1"/>
          </p:cNvSpPr>
          <p:nvPr>
            <p:ph type="sldNum" sz="quarter" idx="13"/>
          </p:nvPr>
        </p:nvSpPr>
        <p:spPr/>
        <p:txBody>
          <a:bodyPr/>
          <a:lstStyle/>
          <a:p>
            <a:pPr>
              <a:defRPr/>
            </a:pPr>
            <a:r>
              <a:rPr lang="en-US" altLang="ko-KR" smtClean="0"/>
              <a:t>Page </a:t>
            </a:r>
            <a:fld id="{F3700138-432E-4946-9C5C-25BC964A1331}" type="slidenum">
              <a:rPr lang="en-US" altLang="ko-KR" smtClean="0"/>
              <a:pPr>
                <a:defRPr/>
              </a:pPr>
              <a:t>16</a:t>
            </a:fld>
            <a:endParaRPr lang="en-US" altLang="ko-KR"/>
          </a:p>
        </p:txBody>
      </p:sp>
    </p:spTree>
    <p:extLst>
      <p:ext uri="{BB962C8B-B14F-4D97-AF65-F5344CB8AC3E}">
        <p14:creationId xmlns:p14="http://schemas.microsoft.com/office/powerpoint/2010/main" val="20136473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머리글 개체 틀 3"/>
          <p:cNvSpPr>
            <a:spLocks noGrp="1"/>
          </p:cNvSpPr>
          <p:nvPr>
            <p:ph type="hdr" sz="quarter" idx="10"/>
          </p:nvPr>
        </p:nvSpPr>
        <p:spPr/>
        <p:txBody>
          <a:bodyPr/>
          <a:lstStyle/>
          <a:p>
            <a:pPr>
              <a:defRPr/>
            </a:pPr>
            <a:r>
              <a:rPr lang="ko-KR" altLang="en-US" smtClean="0"/>
              <a:t>doc.: IEEE 802.15-&lt;doc#&gt;</a:t>
            </a:r>
            <a:endParaRPr lang="en-US" altLang="ko-KR"/>
          </a:p>
        </p:txBody>
      </p:sp>
      <p:sp>
        <p:nvSpPr>
          <p:cNvPr id="5" name="날짜 개체 틀 4"/>
          <p:cNvSpPr>
            <a:spLocks noGrp="1"/>
          </p:cNvSpPr>
          <p:nvPr>
            <p:ph type="dt" idx="11"/>
          </p:nvPr>
        </p:nvSpPr>
        <p:spPr/>
        <p:txBody>
          <a:bodyPr/>
          <a:lstStyle/>
          <a:p>
            <a:pPr>
              <a:defRPr/>
            </a:pPr>
            <a:r>
              <a:rPr lang="ko-KR" altLang="en-US" smtClean="0"/>
              <a:t>&lt;month year&gt;</a:t>
            </a:r>
            <a:endParaRPr lang="en-US" altLang="ko-KR"/>
          </a:p>
        </p:txBody>
      </p:sp>
      <p:sp>
        <p:nvSpPr>
          <p:cNvPr id="6" name="바닥글 개체 틀 5"/>
          <p:cNvSpPr>
            <a:spLocks noGrp="1"/>
          </p:cNvSpPr>
          <p:nvPr>
            <p:ph type="ftr" sz="quarter" idx="12"/>
          </p:nvPr>
        </p:nvSpPr>
        <p:spPr/>
        <p:txBody>
          <a:bodyPr/>
          <a:lstStyle/>
          <a:p>
            <a:pPr lvl="4">
              <a:defRPr/>
            </a:pPr>
            <a:r>
              <a:rPr lang="ko-KR" altLang="en-US" smtClean="0"/>
              <a:t>&lt;author&gt;, &lt;company&gt;</a:t>
            </a:r>
            <a:endParaRPr lang="en-US" altLang="ko-KR"/>
          </a:p>
        </p:txBody>
      </p:sp>
      <p:sp>
        <p:nvSpPr>
          <p:cNvPr id="7" name="슬라이드 번호 개체 틀 6"/>
          <p:cNvSpPr>
            <a:spLocks noGrp="1"/>
          </p:cNvSpPr>
          <p:nvPr>
            <p:ph type="sldNum" sz="quarter" idx="13"/>
          </p:nvPr>
        </p:nvSpPr>
        <p:spPr/>
        <p:txBody>
          <a:bodyPr/>
          <a:lstStyle/>
          <a:p>
            <a:pPr>
              <a:defRPr/>
            </a:pPr>
            <a:r>
              <a:rPr lang="en-US" altLang="ko-KR" smtClean="0"/>
              <a:t>Page </a:t>
            </a:r>
            <a:fld id="{F3700138-432E-4946-9C5C-25BC964A1331}" type="slidenum">
              <a:rPr lang="en-US" altLang="ko-KR" smtClean="0"/>
              <a:pPr>
                <a:defRPr/>
              </a:pPr>
              <a:t>17</a:t>
            </a:fld>
            <a:endParaRPr lang="en-US" altLang="ko-KR"/>
          </a:p>
        </p:txBody>
      </p:sp>
    </p:spTree>
    <p:extLst>
      <p:ext uri="{BB962C8B-B14F-4D97-AF65-F5344CB8AC3E}">
        <p14:creationId xmlns:p14="http://schemas.microsoft.com/office/powerpoint/2010/main" val="33184761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머리글 개체 틀 3"/>
          <p:cNvSpPr>
            <a:spLocks noGrp="1"/>
          </p:cNvSpPr>
          <p:nvPr>
            <p:ph type="hdr" sz="quarter" idx="10"/>
          </p:nvPr>
        </p:nvSpPr>
        <p:spPr/>
        <p:txBody>
          <a:bodyPr/>
          <a:lstStyle/>
          <a:p>
            <a:pPr>
              <a:defRPr/>
            </a:pPr>
            <a:r>
              <a:rPr lang="ko-KR" altLang="en-US" smtClean="0"/>
              <a:t>doc.: IEEE 802.15-&lt;doc#&gt;</a:t>
            </a:r>
            <a:endParaRPr lang="en-US" altLang="ko-KR"/>
          </a:p>
        </p:txBody>
      </p:sp>
      <p:sp>
        <p:nvSpPr>
          <p:cNvPr id="5" name="날짜 개체 틀 4"/>
          <p:cNvSpPr>
            <a:spLocks noGrp="1"/>
          </p:cNvSpPr>
          <p:nvPr>
            <p:ph type="dt" idx="11"/>
          </p:nvPr>
        </p:nvSpPr>
        <p:spPr/>
        <p:txBody>
          <a:bodyPr/>
          <a:lstStyle/>
          <a:p>
            <a:pPr>
              <a:defRPr/>
            </a:pPr>
            <a:r>
              <a:rPr lang="ko-KR" altLang="en-US" smtClean="0"/>
              <a:t>&lt;month year&gt;</a:t>
            </a:r>
            <a:endParaRPr lang="en-US" altLang="ko-KR"/>
          </a:p>
        </p:txBody>
      </p:sp>
      <p:sp>
        <p:nvSpPr>
          <p:cNvPr id="6" name="바닥글 개체 틀 5"/>
          <p:cNvSpPr>
            <a:spLocks noGrp="1"/>
          </p:cNvSpPr>
          <p:nvPr>
            <p:ph type="ftr" sz="quarter" idx="12"/>
          </p:nvPr>
        </p:nvSpPr>
        <p:spPr/>
        <p:txBody>
          <a:bodyPr/>
          <a:lstStyle/>
          <a:p>
            <a:pPr lvl="4">
              <a:defRPr/>
            </a:pPr>
            <a:r>
              <a:rPr lang="ko-KR" altLang="en-US" smtClean="0"/>
              <a:t>&lt;author&gt;, &lt;company&gt;</a:t>
            </a:r>
            <a:endParaRPr lang="en-US" altLang="ko-KR"/>
          </a:p>
        </p:txBody>
      </p:sp>
      <p:sp>
        <p:nvSpPr>
          <p:cNvPr id="7" name="슬라이드 번호 개체 틀 6"/>
          <p:cNvSpPr>
            <a:spLocks noGrp="1"/>
          </p:cNvSpPr>
          <p:nvPr>
            <p:ph type="sldNum" sz="quarter" idx="13"/>
          </p:nvPr>
        </p:nvSpPr>
        <p:spPr/>
        <p:txBody>
          <a:bodyPr/>
          <a:lstStyle/>
          <a:p>
            <a:pPr>
              <a:defRPr/>
            </a:pPr>
            <a:r>
              <a:rPr lang="en-US" altLang="ko-KR" smtClean="0"/>
              <a:t>Page </a:t>
            </a:r>
            <a:fld id="{F3700138-432E-4946-9C5C-25BC964A1331}" type="slidenum">
              <a:rPr lang="en-US" altLang="ko-KR" smtClean="0"/>
              <a:pPr>
                <a:defRPr/>
              </a:pPr>
              <a:t>18</a:t>
            </a:fld>
            <a:endParaRPr lang="en-US" altLang="ko-KR"/>
          </a:p>
        </p:txBody>
      </p:sp>
    </p:spTree>
    <p:extLst>
      <p:ext uri="{BB962C8B-B14F-4D97-AF65-F5344CB8AC3E}">
        <p14:creationId xmlns:p14="http://schemas.microsoft.com/office/powerpoint/2010/main" val="1143883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머리글 개체 틀 3"/>
          <p:cNvSpPr>
            <a:spLocks noGrp="1"/>
          </p:cNvSpPr>
          <p:nvPr>
            <p:ph type="hdr" sz="quarter" idx="10"/>
          </p:nvPr>
        </p:nvSpPr>
        <p:spPr/>
        <p:txBody>
          <a:bodyPr/>
          <a:lstStyle/>
          <a:p>
            <a:pPr>
              <a:defRPr/>
            </a:pPr>
            <a:r>
              <a:rPr lang="ko-KR" altLang="en-US" smtClean="0"/>
              <a:t>doc.: IEEE 802.15-&lt;doc#&gt;</a:t>
            </a:r>
            <a:endParaRPr lang="en-US" altLang="ko-KR"/>
          </a:p>
        </p:txBody>
      </p:sp>
      <p:sp>
        <p:nvSpPr>
          <p:cNvPr id="5" name="날짜 개체 틀 4"/>
          <p:cNvSpPr>
            <a:spLocks noGrp="1"/>
          </p:cNvSpPr>
          <p:nvPr>
            <p:ph type="dt" idx="11"/>
          </p:nvPr>
        </p:nvSpPr>
        <p:spPr/>
        <p:txBody>
          <a:bodyPr/>
          <a:lstStyle/>
          <a:p>
            <a:pPr>
              <a:defRPr/>
            </a:pPr>
            <a:r>
              <a:rPr lang="ko-KR" altLang="en-US" smtClean="0"/>
              <a:t>&lt;month year&gt;</a:t>
            </a:r>
            <a:endParaRPr lang="en-US" altLang="ko-KR"/>
          </a:p>
        </p:txBody>
      </p:sp>
      <p:sp>
        <p:nvSpPr>
          <p:cNvPr id="6" name="바닥글 개체 틀 5"/>
          <p:cNvSpPr>
            <a:spLocks noGrp="1"/>
          </p:cNvSpPr>
          <p:nvPr>
            <p:ph type="ftr" sz="quarter" idx="12"/>
          </p:nvPr>
        </p:nvSpPr>
        <p:spPr/>
        <p:txBody>
          <a:bodyPr/>
          <a:lstStyle/>
          <a:p>
            <a:pPr lvl="4">
              <a:defRPr/>
            </a:pPr>
            <a:r>
              <a:rPr lang="ko-KR" altLang="en-US" smtClean="0"/>
              <a:t>&lt;author&gt;, &lt;company&gt;</a:t>
            </a:r>
            <a:endParaRPr lang="en-US" altLang="ko-KR"/>
          </a:p>
        </p:txBody>
      </p:sp>
      <p:sp>
        <p:nvSpPr>
          <p:cNvPr id="7" name="슬라이드 번호 개체 틀 6"/>
          <p:cNvSpPr>
            <a:spLocks noGrp="1"/>
          </p:cNvSpPr>
          <p:nvPr>
            <p:ph type="sldNum" sz="quarter" idx="13"/>
          </p:nvPr>
        </p:nvSpPr>
        <p:spPr/>
        <p:txBody>
          <a:bodyPr/>
          <a:lstStyle/>
          <a:p>
            <a:pPr>
              <a:defRPr/>
            </a:pPr>
            <a:r>
              <a:rPr lang="en-US" altLang="ko-KR" smtClean="0"/>
              <a:t>Page </a:t>
            </a:r>
            <a:fld id="{F3700138-432E-4946-9C5C-25BC964A1331}" type="slidenum">
              <a:rPr lang="en-US" altLang="ko-KR" smtClean="0"/>
              <a:pPr>
                <a:defRPr/>
              </a:pPr>
              <a:t>19</a:t>
            </a:fld>
            <a:endParaRPr lang="en-US" altLang="ko-KR"/>
          </a:p>
        </p:txBody>
      </p:sp>
    </p:spTree>
    <p:extLst>
      <p:ext uri="{BB962C8B-B14F-4D97-AF65-F5344CB8AC3E}">
        <p14:creationId xmlns:p14="http://schemas.microsoft.com/office/powerpoint/2010/main" val="10771042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머리글 개체 틀 3"/>
          <p:cNvSpPr>
            <a:spLocks noGrp="1"/>
          </p:cNvSpPr>
          <p:nvPr>
            <p:ph type="hdr" sz="quarter" idx="10"/>
          </p:nvPr>
        </p:nvSpPr>
        <p:spPr/>
        <p:txBody>
          <a:bodyPr/>
          <a:lstStyle/>
          <a:p>
            <a:pPr>
              <a:defRPr/>
            </a:pPr>
            <a:r>
              <a:rPr lang="ko-KR" altLang="en-US" smtClean="0"/>
              <a:t>doc.: IEEE 802.15-&lt;doc#&gt;</a:t>
            </a:r>
            <a:endParaRPr lang="en-US" altLang="ko-KR"/>
          </a:p>
        </p:txBody>
      </p:sp>
      <p:sp>
        <p:nvSpPr>
          <p:cNvPr id="5" name="날짜 개체 틀 4"/>
          <p:cNvSpPr>
            <a:spLocks noGrp="1"/>
          </p:cNvSpPr>
          <p:nvPr>
            <p:ph type="dt" idx="11"/>
          </p:nvPr>
        </p:nvSpPr>
        <p:spPr/>
        <p:txBody>
          <a:bodyPr/>
          <a:lstStyle/>
          <a:p>
            <a:pPr>
              <a:defRPr/>
            </a:pPr>
            <a:r>
              <a:rPr lang="ko-KR" altLang="en-US" smtClean="0"/>
              <a:t>&lt;month year&gt;</a:t>
            </a:r>
            <a:endParaRPr lang="en-US" altLang="ko-KR"/>
          </a:p>
        </p:txBody>
      </p:sp>
      <p:sp>
        <p:nvSpPr>
          <p:cNvPr id="6" name="바닥글 개체 틀 5"/>
          <p:cNvSpPr>
            <a:spLocks noGrp="1"/>
          </p:cNvSpPr>
          <p:nvPr>
            <p:ph type="ftr" sz="quarter" idx="12"/>
          </p:nvPr>
        </p:nvSpPr>
        <p:spPr/>
        <p:txBody>
          <a:bodyPr/>
          <a:lstStyle/>
          <a:p>
            <a:pPr lvl="4">
              <a:defRPr/>
            </a:pPr>
            <a:r>
              <a:rPr lang="ko-KR" altLang="en-US" smtClean="0"/>
              <a:t>&lt;author&gt;, &lt;company&gt;</a:t>
            </a:r>
            <a:endParaRPr lang="en-US" altLang="ko-KR"/>
          </a:p>
        </p:txBody>
      </p:sp>
      <p:sp>
        <p:nvSpPr>
          <p:cNvPr id="7" name="슬라이드 번호 개체 틀 6"/>
          <p:cNvSpPr>
            <a:spLocks noGrp="1"/>
          </p:cNvSpPr>
          <p:nvPr>
            <p:ph type="sldNum" sz="quarter" idx="13"/>
          </p:nvPr>
        </p:nvSpPr>
        <p:spPr/>
        <p:txBody>
          <a:bodyPr/>
          <a:lstStyle/>
          <a:p>
            <a:pPr>
              <a:defRPr/>
            </a:pPr>
            <a:r>
              <a:rPr lang="en-US" altLang="ko-KR" smtClean="0"/>
              <a:t>Page </a:t>
            </a:r>
            <a:fld id="{F3700138-432E-4946-9C5C-25BC964A1331}" type="slidenum">
              <a:rPr lang="en-US" altLang="ko-KR" smtClean="0"/>
              <a:pPr>
                <a:defRPr/>
              </a:pPr>
              <a:t>20</a:t>
            </a:fld>
            <a:endParaRPr lang="en-US" altLang="ko-KR"/>
          </a:p>
        </p:txBody>
      </p:sp>
    </p:spTree>
    <p:extLst>
      <p:ext uri="{BB962C8B-B14F-4D97-AF65-F5344CB8AC3E}">
        <p14:creationId xmlns:p14="http://schemas.microsoft.com/office/powerpoint/2010/main" val="42533692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머리글 개체 틀 3"/>
          <p:cNvSpPr>
            <a:spLocks noGrp="1"/>
          </p:cNvSpPr>
          <p:nvPr>
            <p:ph type="hdr" sz="quarter" idx="10"/>
          </p:nvPr>
        </p:nvSpPr>
        <p:spPr/>
        <p:txBody>
          <a:bodyPr/>
          <a:lstStyle/>
          <a:p>
            <a:pPr>
              <a:defRPr/>
            </a:pPr>
            <a:r>
              <a:rPr lang="ko-KR" altLang="en-US" smtClean="0"/>
              <a:t>doc.: IEEE 802.15-&lt;doc#&gt;</a:t>
            </a:r>
            <a:endParaRPr lang="en-US" altLang="ko-KR"/>
          </a:p>
        </p:txBody>
      </p:sp>
      <p:sp>
        <p:nvSpPr>
          <p:cNvPr id="5" name="날짜 개체 틀 4"/>
          <p:cNvSpPr>
            <a:spLocks noGrp="1"/>
          </p:cNvSpPr>
          <p:nvPr>
            <p:ph type="dt" idx="11"/>
          </p:nvPr>
        </p:nvSpPr>
        <p:spPr/>
        <p:txBody>
          <a:bodyPr/>
          <a:lstStyle/>
          <a:p>
            <a:pPr>
              <a:defRPr/>
            </a:pPr>
            <a:r>
              <a:rPr lang="ko-KR" altLang="en-US" smtClean="0"/>
              <a:t>&lt;month year&gt;</a:t>
            </a:r>
            <a:endParaRPr lang="en-US" altLang="ko-KR"/>
          </a:p>
        </p:txBody>
      </p:sp>
      <p:sp>
        <p:nvSpPr>
          <p:cNvPr id="6" name="바닥글 개체 틀 5"/>
          <p:cNvSpPr>
            <a:spLocks noGrp="1"/>
          </p:cNvSpPr>
          <p:nvPr>
            <p:ph type="ftr" sz="quarter" idx="12"/>
          </p:nvPr>
        </p:nvSpPr>
        <p:spPr/>
        <p:txBody>
          <a:bodyPr/>
          <a:lstStyle/>
          <a:p>
            <a:pPr lvl="4">
              <a:defRPr/>
            </a:pPr>
            <a:r>
              <a:rPr lang="ko-KR" altLang="en-US" smtClean="0"/>
              <a:t>&lt;author&gt;, &lt;company&gt;</a:t>
            </a:r>
            <a:endParaRPr lang="en-US" altLang="ko-KR"/>
          </a:p>
        </p:txBody>
      </p:sp>
      <p:sp>
        <p:nvSpPr>
          <p:cNvPr id="7" name="슬라이드 번호 개체 틀 6"/>
          <p:cNvSpPr>
            <a:spLocks noGrp="1"/>
          </p:cNvSpPr>
          <p:nvPr>
            <p:ph type="sldNum" sz="quarter" idx="13"/>
          </p:nvPr>
        </p:nvSpPr>
        <p:spPr/>
        <p:txBody>
          <a:bodyPr/>
          <a:lstStyle/>
          <a:p>
            <a:pPr>
              <a:defRPr/>
            </a:pPr>
            <a:r>
              <a:rPr lang="en-US" altLang="ko-KR" smtClean="0"/>
              <a:t>Page </a:t>
            </a:r>
            <a:fld id="{F3700138-432E-4946-9C5C-25BC964A1331}" type="slidenum">
              <a:rPr lang="en-US" altLang="ko-KR" smtClean="0"/>
              <a:pPr>
                <a:defRPr/>
              </a:pPr>
              <a:t>22</a:t>
            </a:fld>
            <a:endParaRPr lang="en-US" altLang="ko-KR"/>
          </a:p>
        </p:txBody>
      </p:sp>
    </p:spTree>
    <p:extLst>
      <p:ext uri="{BB962C8B-B14F-4D97-AF65-F5344CB8AC3E}">
        <p14:creationId xmlns:p14="http://schemas.microsoft.com/office/powerpoint/2010/main" val="32965700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머리글 개체 틀 3"/>
          <p:cNvSpPr>
            <a:spLocks noGrp="1"/>
          </p:cNvSpPr>
          <p:nvPr>
            <p:ph type="hdr" sz="quarter" idx="10"/>
          </p:nvPr>
        </p:nvSpPr>
        <p:spPr/>
        <p:txBody>
          <a:bodyPr/>
          <a:lstStyle/>
          <a:p>
            <a:pPr>
              <a:defRPr/>
            </a:pPr>
            <a:r>
              <a:rPr lang="ko-KR" altLang="en-US" smtClean="0"/>
              <a:t>doc.: IEEE 802.15-&lt;doc#&gt;</a:t>
            </a:r>
            <a:endParaRPr lang="en-US" altLang="ko-KR"/>
          </a:p>
        </p:txBody>
      </p:sp>
      <p:sp>
        <p:nvSpPr>
          <p:cNvPr id="5" name="날짜 개체 틀 4"/>
          <p:cNvSpPr>
            <a:spLocks noGrp="1"/>
          </p:cNvSpPr>
          <p:nvPr>
            <p:ph type="dt" idx="11"/>
          </p:nvPr>
        </p:nvSpPr>
        <p:spPr/>
        <p:txBody>
          <a:bodyPr/>
          <a:lstStyle/>
          <a:p>
            <a:pPr>
              <a:defRPr/>
            </a:pPr>
            <a:r>
              <a:rPr lang="ko-KR" altLang="en-US" smtClean="0"/>
              <a:t>&lt;month year&gt;</a:t>
            </a:r>
            <a:endParaRPr lang="en-US" altLang="ko-KR"/>
          </a:p>
        </p:txBody>
      </p:sp>
      <p:sp>
        <p:nvSpPr>
          <p:cNvPr id="6" name="바닥글 개체 틀 5"/>
          <p:cNvSpPr>
            <a:spLocks noGrp="1"/>
          </p:cNvSpPr>
          <p:nvPr>
            <p:ph type="ftr" sz="quarter" idx="12"/>
          </p:nvPr>
        </p:nvSpPr>
        <p:spPr/>
        <p:txBody>
          <a:bodyPr/>
          <a:lstStyle/>
          <a:p>
            <a:pPr lvl="4">
              <a:defRPr/>
            </a:pPr>
            <a:r>
              <a:rPr lang="ko-KR" altLang="en-US" smtClean="0"/>
              <a:t>&lt;author&gt;, &lt;company&gt;</a:t>
            </a:r>
            <a:endParaRPr lang="en-US" altLang="ko-KR"/>
          </a:p>
        </p:txBody>
      </p:sp>
      <p:sp>
        <p:nvSpPr>
          <p:cNvPr id="7" name="슬라이드 번호 개체 틀 6"/>
          <p:cNvSpPr>
            <a:spLocks noGrp="1"/>
          </p:cNvSpPr>
          <p:nvPr>
            <p:ph type="sldNum" sz="quarter" idx="13"/>
          </p:nvPr>
        </p:nvSpPr>
        <p:spPr/>
        <p:txBody>
          <a:bodyPr/>
          <a:lstStyle/>
          <a:p>
            <a:pPr>
              <a:defRPr/>
            </a:pPr>
            <a:r>
              <a:rPr lang="en-US" altLang="ko-KR" smtClean="0"/>
              <a:t>Page </a:t>
            </a:r>
            <a:fld id="{F3700138-432E-4946-9C5C-25BC964A1331}" type="slidenum">
              <a:rPr lang="en-US" altLang="ko-KR" smtClean="0"/>
              <a:pPr>
                <a:defRPr/>
              </a:pPr>
              <a:t>23</a:t>
            </a:fld>
            <a:endParaRPr lang="en-US" altLang="ko-KR"/>
          </a:p>
        </p:txBody>
      </p:sp>
    </p:spTree>
    <p:extLst>
      <p:ext uri="{BB962C8B-B14F-4D97-AF65-F5344CB8AC3E}">
        <p14:creationId xmlns:p14="http://schemas.microsoft.com/office/powerpoint/2010/main" val="15681697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머리글 개체 틀 3"/>
          <p:cNvSpPr>
            <a:spLocks noGrp="1"/>
          </p:cNvSpPr>
          <p:nvPr>
            <p:ph type="hdr" sz="quarter" idx="10"/>
          </p:nvPr>
        </p:nvSpPr>
        <p:spPr/>
        <p:txBody>
          <a:bodyPr/>
          <a:lstStyle/>
          <a:p>
            <a:pPr>
              <a:defRPr/>
            </a:pPr>
            <a:r>
              <a:rPr lang="ko-KR" altLang="en-US" smtClean="0"/>
              <a:t>doc.: IEEE 802.15-&lt;doc#&gt;</a:t>
            </a:r>
            <a:endParaRPr lang="en-US" altLang="ko-KR"/>
          </a:p>
        </p:txBody>
      </p:sp>
      <p:sp>
        <p:nvSpPr>
          <p:cNvPr id="5" name="날짜 개체 틀 4"/>
          <p:cNvSpPr>
            <a:spLocks noGrp="1"/>
          </p:cNvSpPr>
          <p:nvPr>
            <p:ph type="dt" idx="11"/>
          </p:nvPr>
        </p:nvSpPr>
        <p:spPr/>
        <p:txBody>
          <a:bodyPr/>
          <a:lstStyle/>
          <a:p>
            <a:pPr>
              <a:defRPr/>
            </a:pPr>
            <a:r>
              <a:rPr lang="ko-KR" altLang="en-US" smtClean="0"/>
              <a:t>&lt;month year&gt;</a:t>
            </a:r>
            <a:endParaRPr lang="en-US" altLang="ko-KR"/>
          </a:p>
        </p:txBody>
      </p:sp>
      <p:sp>
        <p:nvSpPr>
          <p:cNvPr id="6" name="바닥글 개체 틀 5"/>
          <p:cNvSpPr>
            <a:spLocks noGrp="1"/>
          </p:cNvSpPr>
          <p:nvPr>
            <p:ph type="ftr" sz="quarter" idx="12"/>
          </p:nvPr>
        </p:nvSpPr>
        <p:spPr/>
        <p:txBody>
          <a:bodyPr/>
          <a:lstStyle/>
          <a:p>
            <a:pPr lvl="4">
              <a:defRPr/>
            </a:pPr>
            <a:r>
              <a:rPr lang="ko-KR" altLang="en-US" smtClean="0"/>
              <a:t>&lt;author&gt;, &lt;company&gt;</a:t>
            </a:r>
            <a:endParaRPr lang="en-US" altLang="ko-KR"/>
          </a:p>
        </p:txBody>
      </p:sp>
      <p:sp>
        <p:nvSpPr>
          <p:cNvPr id="7" name="슬라이드 번호 개체 틀 6"/>
          <p:cNvSpPr>
            <a:spLocks noGrp="1"/>
          </p:cNvSpPr>
          <p:nvPr>
            <p:ph type="sldNum" sz="quarter" idx="13"/>
          </p:nvPr>
        </p:nvSpPr>
        <p:spPr/>
        <p:txBody>
          <a:bodyPr/>
          <a:lstStyle/>
          <a:p>
            <a:pPr>
              <a:defRPr/>
            </a:pPr>
            <a:r>
              <a:rPr lang="en-US" altLang="ko-KR" smtClean="0"/>
              <a:t>Page </a:t>
            </a:r>
            <a:fld id="{F3700138-432E-4946-9C5C-25BC964A1331}" type="slidenum">
              <a:rPr lang="en-US" altLang="ko-KR" smtClean="0"/>
              <a:pPr>
                <a:defRPr/>
              </a:pPr>
              <a:t>24</a:t>
            </a:fld>
            <a:endParaRPr lang="en-US" altLang="ko-KR"/>
          </a:p>
        </p:txBody>
      </p:sp>
    </p:spTree>
    <p:extLst>
      <p:ext uri="{BB962C8B-B14F-4D97-AF65-F5344CB8AC3E}">
        <p14:creationId xmlns:p14="http://schemas.microsoft.com/office/powerpoint/2010/main" val="28099287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머리글 개체 틀 3"/>
          <p:cNvSpPr>
            <a:spLocks noGrp="1"/>
          </p:cNvSpPr>
          <p:nvPr>
            <p:ph type="hdr" sz="quarter" idx="10"/>
          </p:nvPr>
        </p:nvSpPr>
        <p:spPr/>
        <p:txBody>
          <a:bodyPr/>
          <a:lstStyle/>
          <a:p>
            <a:pPr>
              <a:defRPr/>
            </a:pPr>
            <a:r>
              <a:rPr lang="ko-KR" altLang="en-US" smtClean="0"/>
              <a:t>doc.: IEEE 802.15-&lt;doc#&gt;</a:t>
            </a:r>
            <a:endParaRPr lang="en-US" altLang="ko-KR"/>
          </a:p>
        </p:txBody>
      </p:sp>
      <p:sp>
        <p:nvSpPr>
          <p:cNvPr id="5" name="날짜 개체 틀 4"/>
          <p:cNvSpPr>
            <a:spLocks noGrp="1"/>
          </p:cNvSpPr>
          <p:nvPr>
            <p:ph type="dt" idx="11"/>
          </p:nvPr>
        </p:nvSpPr>
        <p:spPr/>
        <p:txBody>
          <a:bodyPr/>
          <a:lstStyle/>
          <a:p>
            <a:pPr>
              <a:defRPr/>
            </a:pPr>
            <a:r>
              <a:rPr lang="ko-KR" altLang="en-US" smtClean="0"/>
              <a:t>&lt;month year&gt;</a:t>
            </a:r>
            <a:endParaRPr lang="en-US" altLang="ko-KR"/>
          </a:p>
        </p:txBody>
      </p:sp>
      <p:sp>
        <p:nvSpPr>
          <p:cNvPr id="6" name="바닥글 개체 틀 5"/>
          <p:cNvSpPr>
            <a:spLocks noGrp="1"/>
          </p:cNvSpPr>
          <p:nvPr>
            <p:ph type="ftr" sz="quarter" idx="12"/>
          </p:nvPr>
        </p:nvSpPr>
        <p:spPr/>
        <p:txBody>
          <a:bodyPr/>
          <a:lstStyle/>
          <a:p>
            <a:pPr lvl="4">
              <a:defRPr/>
            </a:pPr>
            <a:r>
              <a:rPr lang="ko-KR" altLang="en-US" smtClean="0"/>
              <a:t>&lt;author&gt;, &lt;company&gt;</a:t>
            </a:r>
            <a:endParaRPr lang="en-US" altLang="ko-KR"/>
          </a:p>
        </p:txBody>
      </p:sp>
      <p:sp>
        <p:nvSpPr>
          <p:cNvPr id="7" name="슬라이드 번호 개체 틀 6"/>
          <p:cNvSpPr>
            <a:spLocks noGrp="1"/>
          </p:cNvSpPr>
          <p:nvPr>
            <p:ph type="sldNum" sz="quarter" idx="13"/>
          </p:nvPr>
        </p:nvSpPr>
        <p:spPr/>
        <p:txBody>
          <a:bodyPr/>
          <a:lstStyle/>
          <a:p>
            <a:pPr>
              <a:defRPr/>
            </a:pPr>
            <a:r>
              <a:rPr lang="en-US" altLang="ko-KR" smtClean="0"/>
              <a:t>Page </a:t>
            </a:r>
            <a:fld id="{F3700138-432E-4946-9C5C-25BC964A1331}" type="slidenum">
              <a:rPr lang="en-US" altLang="ko-KR" smtClean="0"/>
              <a:pPr>
                <a:defRPr/>
              </a:pPr>
              <a:t>25</a:t>
            </a:fld>
            <a:endParaRPr lang="en-US" altLang="ko-KR"/>
          </a:p>
        </p:txBody>
      </p:sp>
    </p:spTree>
    <p:extLst>
      <p:ext uri="{BB962C8B-B14F-4D97-AF65-F5344CB8AC3E}">
        <p14:creationId xmlns:p14="http://schemas.microsoft.com/office/powerpoint/2010/main" val="6896410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00125">
              <a:defRPr>
                <a:solidFill>
                  <a:schemeClr val="tx1"/>
                </a:solidFill>
                <a:latin typeface="Arial" charset="0"/>
                <a:ea typeface="굴림" charset="-127"/>
              </a:defRPr>
            </a:lvl1pPr>
            <a:lvl2pPr marL="742950" indent="-285750" defTabSz="1000125">
              <a:defRPr>
                <a:solidFill>
                  <a:schemeClr val="tx1"/>
                </a:solidFill>
                <a:latin typeface="Arial" charset="0"/>
                <a:ea typeface="굴림" charset="-127"/>
              </a:defRPr>
            </a:lvl2pPr>
            <a:lvl3pPr marL="1143000" indent="-228600" defTabSz="1000125">
              <a:defRPr>
                <a:solidFill>
                  <a:schemeClr val="tx1"/>
                </a:solidFill>
                <a:latin typeface="Arial" charset="0"/>
                <a:ea typeface="굴림" charset="-127"/>
              </a:defRPr>
            </a:lvl3pPr>
            <a:lvl4pPr marL="1600200" indent="-228600" defTabSz="1000125">
              <a:defRPr>
                <a:solidFill>
                  <a:schemeClr val="tx1"/>
                </a:solidFill>
                <a:latin typeface="Arial" charset="0"/>
                <a:ea typeface="굴림" charset="-127"/>
              </a:defRPr>
            </a:lvl4pPr>
            <a:lvl5pPr marL="2057400" indent="-228600" defTabSz="1000125">
              <a:defRPr>
                <a:solidFill>
                  <a:schemeClr val="tx1"/>
                </a:solidFill>
                <a:latin typeface="Arial" charset="0"/>
                <a:ea typeface="굴림" charset="-127"/>
              </a:defRPr>
            </a:lvl5pPr>
            <a:lvl6pPr marL="2514600" indent="-228600" defTabSz="1000125" eaLnBrk="0" fontAlgn="base" hangingPunct="0">
              <a:spcBef>
                <a:spcPct val="0"/>
              </a:spcBef>
              <a:spcAft>
                <a:spcPct val="0"/>
              </a:spcAft>
              <a:defRPr>
                <a:solidFill>
                  <a:schemeClr val="tx1"/>
                </a:solidFill>
                <a:latin typeface="Arial" charset="0"/>
                <a:ea typeface="굴림" charset="-127"/>
              </a:defRPr>
            </a:lvl6pPr>
            <a:lvl7pPr marL="2971800" indent="-228600" defTabSz="1000125" eaLnBrk="0" fontAlgn="base" hangingPunct="0">
              <a:spcBef>
                <a:spcPct val="0"/>
              </a:spcBef>
              <a:spcAft>
                <a:spcPct val="0"/>
              </a:spcAft>
              <a:defRPr>
                <a:solidFill>
                  <a:schemeClr val="tx1"/>
                </a:solidFill>
                <a:latin typeface="Arial" charset="0"/>
                <a:ea typeface="굴림" charset="-127"/>
              </a:defRPr>
            </a:lvl7pPr>
            <a:lvl8pPr marL="3429000" indent="-228600" defTabSz="1000125" eaLnBrk="0" fontAlgn="base" hangingPunct="0">
              <a:spcBef>
                <a:spcPct val="0"/>
              </a:spcBef>
              <a:spcAft>
                <a:spcPct val="0"/>
              </a:spcAft>
              <a:defRPr>
                <a:solidFill>
                  <a:schemeClr val="tx1"/>
                </a:solidFill>
                <a:latin typeface="Arial" charset="0"/>
                <a:ea typeface="굴림" charset="-127"/>
              </a:defRPr>
            </a:lvl8pPr>
            <a:lvl9pPr marL="3886200" indent="-228600" defTabSz="1000125" eaLnBrk="0" fontAlgn="base" hangingPunct="0">
              <a:spcBef>
                <a:spcPct val="0"/>
              </a:spcBef>
              <a:spcAft>
                <a:spcPct val="0"/>
              </a:spcAft>
              <a:defRPr>
                <a:solidFill>
                  <a:schemeClr val="tx1"/>
                </a:solidFill>
                <a:latin typeface="Arial" charset="0"/>
                <a:ea typeface="굴림" charset="-127"/>
              </a:defRPr>
            </a:lvl9pPr>
          </a:lstStyle>
          <a:p>
            <a:r>
              <a:rPr lang="ko-KR" altLang="en-US" smtClean="0">
                <a:latin typeface="Times New Roman" pitchFamily="18" charset="0"/>
              </a:rPr>
              <a:t>doc.: IEEE 802.15-&lt;doc#&gt;</a:t>
            </a:r>
            <a:endParaRPr lang="en-US" altLang="ko-KR" smtClean="0">
              <a:latin typeface="Times New Roman" pitchFamily="18" charset="0"/>
            </a:endParaRPr>
          </a:p>
        </p:txBody>
      </p:sp>
      <p:sp>
        <p:nvSpPr>
          <p:cNvPr id="3379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00125">
              <a:defRPr>
                <a:solidFill>
                  <a:schemeClr val="tx1"/>
                </a:solidFill>
                <a:latin typeface="Arial" charset="0"/>
                <a:ea typeface="굴림" charset="-127"/>
              </a:defRPr>
            </a:lvl1pPr>
            <a:lvl2pPr marL="742950" indent="-285750" defTabSz="1000125">
              <a:defRPr>
                <a:solidFill>
                  <a:schemeClr val="tx1"/>
                </a:solidFill>
                <a:latin typeface="Arial" charset="0"/>
                <a:ea typeface="굴림" charset="-127"/>
              </a:defRPr>
            </a:lvl2pPr>
            <a:lvl3pPr marL="1143000" indent="-228600" defTabSz="1000125">
              <a:defRPr>
                <a:solidFill>
                  <a:schemeClr val="tx1"/>
                </a:solidFill>
                <a:latin typeface="Arial" charset="0"/>
                <a:ea typeface="굴림" charset="-127"/>
              </a:defRPr>
            </a:lvl3pPr>
            <a:lvl4pPr marL="1600200" indent="-228600" defTabSz="1000125">
              <a:defRPr>
                <a:solidFill>
                  <a:schemeClr val="tx1"/>
                </a:solidFill>
                <a:latin typeface="Arial" charset="0"/>
                <a:ea typeface="굴림" charset="-127"/>
              </a:defRPr>
            </a:lvl4pPr>
            <a:lvl5pPr marL="2057400" indent="-228600" defTabSz="1000125">
              <a:defRPr>
                <a:solidFill>
                  <a:schemeClr val="tx1"/>
                </a:solidFill>
                <a:latin typeface="Arial" charset="0"/>
                <a:ea typeface="굴림" charset="-127"/>
              </a:defRPr>
            </a:lvl5pPr>
            <a:lvl6pPr marL="2514600" indent="-228600" defTabSz="1000125" eaLnBrk="0" fontAlgn="base" hangingPunct="0">
              <a:spcBef>
                <a:spcPct val="0"/>
              </a:spcBef>
              <a:spcAft>
                <a:spcPct val="0"/>
              </a:spcAft>
              <a:defRPr>
                <a:solidFill>
                  <a:schemeClr val="tx1"/>
                </a:solidFill>
                <a:latin typeface="Arial" charset="0"/>
                <a:ea typeface="굴림" charset="-127"/>
              </a:defRPr>
            </a:lvl6pPr>
            <a:lvl7pPr marL="2971800" indent="-228600" defTabSz="1000125" eaLnBrk="0" fontAlgn="base" hangingPunct="0">
              <a:spcBef>
                <a:spcPct val="0"/>
              </a:spcBef>
              <a:spcAft>
                <a:spcPct val="0"/>
              </a:spcAft>
              <a:defRPr>
                <a:solidFill>
                  <a:schemeClr val="tx1"/>
                </a:solidFill>
                <a:latin typeface="Arial" charset="0"/>
                <a:ea typeface="굴림" charset="-127"/>
              </a:defRPr>
            </a:lvl7pPr>
            <a:lvl8pPr marL="3429000" indent="-228600" defTabSz="1000125" eaLnBrk="0" fontAlgn="base" hangingPunct="0">
              <a:spcBef>
                <a:spcPct val="0"/>
              </a:spcBef>
              <a:spcAft>
                <a:spcPct val="0"/>
              </a:spcAft>
              <a:defRPr>
                <a:solidFill>
                  <a:schemeClr val="tx1"/>
                </a:solidFill>
                <a:latin typeface="Arial" charset="0"/>
                <a:ea typeface="굴림" charset="-127"/>
              </a:defRPr>
            </a:lvl8pPr>
            <a:lvl9pPr marL="3886200" indent="-228600" defTabSz="1000125" eaLnBrk="0" fontAlgn="base" hangingPunct="0">
              <a:spcBef>
                <a:spcPct val="0"/>
              </a:spcBef>
              <a:spcAft>
                <a:spcPct val="0"/>
              </a:spcAft>
              <a:defRPr>
                <a:solidFill>
                  <a:schemeClr val="tx1"/>
                </a:solidFill>
                <a:latin typeface="Arial" charset="0"/>
                <a:ea typeface="굴림" charset="-127"/>
              </a:defRPr>
            </a:lvl9pPr>
          </a:lstStyle>
          <a:p>
            <a:r>
              <a:rPr lang="ko-KR" altLang="en-US" smtClean="0">
                <a:latin typeface="Times New Roman" pitchFamily="18" charset="0"/>
              </a:rPr>
              <a:t>&lt;month year&gt;</a:t>
            </a:r>
            <a:endParaRPr lang="en-US" altLang="ko-KR" smtClean="0">
              <a:latin typeface="Times New Roman" pitchFamily="18" charset="0"/>
            </a:endParaRPr>
          </a:p>
        </p:txBody>
      </p:sp>
      <p:sp>
        <p:nvSpPr>
          <p:cNvPr id="33796" name="Rectangle 6"/>
          <p:cNvSpPr>
            <a:spLocks noGrp="1" noChangeArrowheads="1"/>
          </p:cNvSpPr>
          <p:nvPr>
            <p:ph type="ftr" sz="quarter" idx="4"/>
          </p:nvPr>
        </p:nvSpPr>
        <p:spPr>
          <a:xfrm>
            <a:off x="3862388" y="9909175"/>
            <a:ext cx="2570162" cy="2000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1000125">
              <a:defRPr>
                <a:solidFill>
                  <a:schemeClr val="tx1"/>
                </a:solidFill>
                <a:latin typeface="Arial" charset="0"/>
                <a:ea typeface="굴림" charset="-127"/>
              </a:defRPr>
            </a:lvl1pPr>
            <a:lvl2pPr marL="742950" indent="-285750" defTabSz="1000125">
              <a:defRPr>
                <a:solidFill>
                  <a:schemeClr val="tx1"/>
                </a:solidFill>
                <a:latin typeface="Arial" charset="0"/>
                <a:ea typeface="굴림" charset="-127"/>
              </a:defRPr>
            </a:lvl2pPr>
            <a:lvl3pPr marL="1143000" indent="-228600" defTabSz="1000125">
              <a:defRPr>
                <a:solidFill>
                  <a:schemeClr val="tx1"/>
                </a:solidFill>
                <a:latin typeface="Arial" charset="0"/>
                <a:ea typeface="굴림" charset="-127"/>
              </a:defRPr>
            </a:lvl3pPr>
            <a:lvl4pPr marL="1600200" indent="-228600" defTabSz="1000125">
              <a:defRPr>
                <a:solidFill>
                  <a:schemeClr val="tx1"/>
                </a:solidFill>
                <a:latin typeface="Arial" charset="0"/>
                <a:ea typeface="굴림" charset="-127"/>
              </a:defRPr>
            </a:lvl4pPr>
            <a:lvl5pPr marL="490538" defTabSz="1000125">
              <a:defRPr>
                <a:solidFill>
                  <a:schemeClr val="tx1"/>
                </a:solidFill>
                <a:latin typeface="Arial" charset="0"/>
                <a:ea typeface="굴림" charset="-127"/>
              </a:defRPr>
            </a:lvl5pPr>
            <a:lvl6pPr marL="947738" defTabSz="1000125" eaLnBrk="0" fontAlgn="base" hangingPunct="0">
              <a:spcBef>
                <a:spcPct val="0"/>
              </a:spcBef>
              <a:spcAft>
                <a:spcPct val="0"/>
              </a:spcAft>
              <a:defRPr>
                <a:solidFill>
                  <a:schemeClr val="tx1"/>
                </a:solidFill>
                <a:latin typeface="Arial" charset="0"/>
                <a:ea typeface="굴림" charset="-127"/>
              </a:defRPr>
            </a:lvl6pPr>
            <a:lvl7pPr marL="1404938" defTabSz="1000125" eaLnBrk="0" fontAlgn="base" hangingPunct="0">
              <a:spcBef>
                <a:spcPct val="0"/>
              </a:spcBef>
              <a:spcAft>
                <a:spcPct val="0"/>
              </a:spcAft>
              <a:defRPr>
                <a:solidFill>
                  <a:schemeClr val="tx1"/>
                </a:solidFill>
                <a:latin typeface="Arial" charset="0"/>
                <a:ea typeface="굴림" charset="-127"/>
              </a:defRPr>
            </a:lvl7pPr>
            <a:lvl8pPr marL="1862138" defTabSz="1000125" eaLnBrk="0" fontAlgn="base" hangingPunct="0">
              <a:spcBef>
                <a:spcPct val="0"/>
              </a:spcBef>
              <a:spcAft>
                <a:spcPct val="0"/>
              </a:spcAft>
              <a:defRPr>
                <a:solidFill>
                  <a:schemeClr val="tx1"/>
                </a:solidFill>
                <a:latin typeface="Arial" charset="0"/>
                <a:ea typeface="굴림" charset="-127"/>
              </a:defRPr>
            </a:lvl8pPr>
            <a:lvl9pPr marL="2319338" defTabSz="1000125" eaLnBrk="0" fontAlgn="base" hangingPunct="0">
              <a:spcBef>
                <a:spcPct val="0"/>
              </a:spcBef>
              <a:spcAft>
                <a:spcPct val="0"/>
              </a:spcAft>
              <a:defRPr>
                <a:solidFill>
                  <a:schemeClr val="tx1"/>
                </a:solidFill>
                <a:latin typeface="Arial" charset="0"/>
                <a:ea typeface="굴림" charset="-127"/>
              </a:defRPr>
            </a:lvl9pPr>
          </a:lstStyle>
          <a:p>
            <a:pPr lvl="4"/>
            <a:r>
              <a:rPr lang="ko-KR" altLang="en-US" sz="1300" smtClean="0">
                <a:latin typeface="Times New Roman" pitchFamily="18" charset="0"/>
              </a:rPr>
              <a:t>&lt;author&gt;, &lt;company&gt;</a:t>
            </a:r>
            <a:endParaRPr lang="en-US" altLang="ko-KR" sz="1300" smtClean="0">
              <a:latin typeface="Times New Roman" pitchFamily="18" charset="0"/>
            </a:endParaRPr>
          </a:p>
        </p:txBody>
      </p:sp>
      <p:sp>
        <p:nvSpPr>
          <p:cNvPr id="33797" name="Rectangle 7"/>
          <p:cNvSpPr>
            <a:spLocks noGrp="1" noChangeArrowheads="1"/>
          </p:cNvSpPr>
          <p:nvPr>
            <p:ph type="sldNum" sz="quarter" idx="5"/>
          </p:nvPr>
        </p:nvSpPr>
        <p:spPr>
          <a:xfrm>
            <a:off x="3003550" y="9909175"/>
            <a:ext cx="820738" cy="2000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00125">
              <a:defRPr>
                <a:solidFill>
                  <a:schemeClr val="tx1"/>
                </a:solidFill>
                <a:latin typeface="Arial" charset="0"/>
                <a:ea typeface="굴림" charset="-127"/>
              </a:defRPr>
            </a:lvl1pPr>
            <a:lvl2pPr marL="742950" indent="-285750" defTabSz="1000125">
              <a:defRPr>
                <a:solidFill>
                  <a:schemeClr val="tx1"/>
                </a:solidFill>
                <a:latin typeface="Arial" charset="0"/>
                <a:ea typeface="굴림" charset="-127"/>
              </a:defRPr>
            </a:lvl2pPr>
            <a:lvl3pPr marL="1143000" indent="-228600" defTabSz="1000125">
              <a:defRPr>
                <a:solidFill>
                  <a:schemeClr val="tx1"/>
                </a:solidFill>
                <a:latin typeface="Arial" charset="0"/>
                <a:ea typeface="굴림" charset="-127"/>
              </a:defRPr>
            </a:lvl3pPr>
            <a:lvl4pPr marL="1600200" indent="-228600" defTabSz="1000125">
              <a:defRPr>
                <a:solidFill>
                  <a:schemeClr val="tx1"/>
                </a:solidFill>
                <a:latin typeface="Arial" charset="0"/>
                <a:ea typeface="굴림" charset="-127"/>
              </a:defRPr>
            </a:lvl4pPr>
            <a:lvl5pPr marL="2057400" indent="-228600" defTabSz="1000125">
              <a:defRPr>
                <a:solidFill>
                  <a:schemeClr val="tx1"/>
                </a:solidFill>
                <a:latin typeface="Arial" charset="0"/>
                <a:ea typeface="굴림" charset="-127"/>
              </a:defRPr>
            </a:lvl5pPr>
            <a:lvl6pPr marL="2514600" indent="-228600" defTabSz="1000125" eaLnBrk="0" fontAlgn="base" hangingPunct="0">
              <a:spcBef>
                <a:spcPct val="0"/>
              </a:spcBef>
              <a:spcAft>
                <a:spcPct val="0"/>
              </a:spcAft>
              <a:defRPr>
                <a:solidFill>
                  <a:schemeClr val="tx1"/>
                </a:solidFill>
                <a:latin typeface="Arial" charset="0"/>
                <a:ea typeface="굴림" charset="-127"/>
              </a:defRPr>
            </a:lvl6pPr>
            <a:lvl7pPr marL="2971800" indent="-228600" defTabSz="1000125" eaLnBrk="0" fontAlgn="base" hangingPunct="0">
              <a:spcBef>
                <a:spcPct val="0"/>
              </a:spcBef>
              <a:spcAft>
                <a:spcPct val="0"/>
              </a:spcAft>
              <a:defRPr>
                <a:solidFill>
                  <a:schemeClr val="tx1"/>
                </a:solidFill>
                <a:latin typeface="Arial" charset="0"/>
                <a:ea typeface="굴림" charset="-127"/>
              </a:defRPr>
            </a:lvl7pPr>
            <a:lvl8pPr marL="3429000" indent="-228600" defTabSz="1000125" eaLnBrk="0" fontAlgn="base" hangingPunct="0">
              <a:spcBef>
                <a:spcPct val="0"/>
              </a:spcBef>
              <a:spcAft>
                <a:spcPct val="0"/>
              </a:spcAft>
              <a:defRPr>
                <a:solidFill>
                  <a:schemeClr val="tx1"/>
                </a:solidFill>
                <a:latin typeface="Arial" charset="0"/>
                <a:ea typeface="굴림" charset="-127"/>
              </a:defRPr>
            </a:lvl8pPr>
            <a:lvl9pPr marL="3886200" indent="-228600" defTabSz="1000125" eaLnBrk="0" fontAlgn="base" hangingPunct="0">
              <a:spcBef>
                <a:spcPct val="0"/>
              </a:spcBef>
              <a:spcAft>
                <a:spcPct val="0"/>
              </a:spcAft>
              <a:defRPr>
                <a:solidFill>
                  <a:schemeClr val="tx1"/>
                </a:solidFill>
                <a:latin typeface="Arial" charset="0"/>
                <a:ea typeface="굴림" charset="-127"/>
              </a:defRPr>
            </a:lvl9pPr>
          </a:lstStyle>
          <a:p>
            <a:r>
              <a:rPr lang="en-US" altLang="ko-KR" sz="1300" smtClean="0">
                <a:latin typeface="Times New Roman" pitchFamily="18" charset="0"/>
              </a:rPr>
              <a:t>Page </a:t>
            </a:r>
            <a:fld id="{D06AD4C4-7E36-42F4-9DFB-9DE5A0B52E62}" type="slidenum">
              <a:rPr lang="en-US" altLang="ko-KR" sz="1300" smtClean="0">
                <a:latin typeface="Times New Roman" pitchFamily="18" charset="0"/>
              </a:rPr>
              <a:pPr/>
              <a:t>2</a:t>
            </a:fld>
            <a:endParaRPr lang="en-US" altLang="ko-KR" sz="1300" smtClean="0">
              <a:latin typeface="Times New Roman" pitchFamily="18" charset="0"/>
            </a:endParaRPr>
          </a:p>
        </p:txBody>
      </p:sp>
      <p:sp>
        <p:nvSpPr>
          <p:cNvPr id="33798" name="Rectangle 2"/>
          <p:cNvSpPr>
            <a:spLocks noGrp="1" noRot="1" noChangeAspect="1" noChangeArrowheads="1" noTextEdit="1"/>
          </p:cNvSpPr>
          <p:nvPr>
            <p:ph type="sldImg"/>
          </p:nvPr>
        </p:nvSpPr>
        <p:spPr>
          <a:ln/>
        </p:spPr>
      </p:sp>
      <p:sp>
        <p:nvSpPr>
          <p:cNvPr id="337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ko-KR" altLang="en-US" smtClean="0">
              <a:ea typeface="굴림" charset="-127"/>
            </a:endParaRPr>
          </a:p>
        </p:txBody>
      </p:sp>
    </p:spTree>
    <p:extLst>
      <p:ext uri="{BB962C8B-B14F-4D97-AF65-F5344CB8AC3E}">
        <p14:creationId xmlns:p14="http://schemas.microsoft.com/office/powerpoint/2010/main" val="27027416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머리글 개체 틀 3"/>
          <p:cNvSpPr>
            <a:spLocks noGrp="1"/>
          </p:cNvSpPr>
          <p:nvPr>
            <p:ph type="hdr" sz="quarter" idx="10"/>
          </p:nvPr>
        </p:nvSpPr>
        <p:spPr/>
        <p:txBody>
          <a:bodyPr/>
          <a:lstStyle/>
          <a:p>
            <a:pPr>
              <a:defRPr/>
            </a:pPr>
            <a:r>
              <a:rPr lang="ko-KR" altLang="en-US" smtClean="0"/>
              <a:t>doc.: IEEE 802.15-&lt;doc#&gt;</a:t>
            </a:r>
            <a:endParaRPr lang="en-US" altLang="ko-KR"/>
          </a:p>
        </p:txBody>
      </p:sp>
      <p:sp>
        <p:nvSpPr>
          <p:cNvPr id="5" name="날짜 개체 틀 4"/>
          <p:cNvSpPr>
            <a:spLocks noGrp="1"/>
          </p:cNvSpPr>
          <p:nvPr>
            <p:ph type="dt" idx="11"/>
          </p:nvPr>
        </p:nvSpPr>
        <p:spPr/>
        <p:txBody>
          <a:bodyPr/>
          <a:lstStyle/>
          <a:p>
            <a:pPr>
              <a:defRPr/>
            </a:pPr>
            <a:r>
              <a:rPr lang="ko-KR" altLang="en-US" smtClean="0"/>
              <a:t>&lt;month year&gt;</a:t>
            </a:r>
            <a:endParaRPr lang="en-US" altLang="ko-KR"/>
          </a:p>
        </p:txBody>
      </p:sp>
      <p:sp>
        <p:nvSpPr>
          <p:cNvPr id="6" name="바닥글 개체 틀 5"/>
          <p:cNvSpPr>
            <a:spLocks noGrp="1"/>
          </p:cNvSpPr>
          <p:nvPr>
            <p:ph type="ftr" sz="quarter" idx="12"/>
          </p:nvPr>
        </p:nvSpPr>
        <p:spPr/>
        <p:txBody>
          <a:bodyPr/>
          <a:lstStyle/>
          <a:p>
            <a:pPr lvl="4">
              <a:defRPr/>
            </a:pPr>
            <a:r>
              <a:rPr lang="ko-KR" altLang="en-US" smtClean="0"/>
              <a:t>&lt;author&gt;, &lt;company&gt;</a:t>
            </a:r>
            <a:endParaRPr lang="en-US" altLang="ko-KR"/>
          </a:p>
        </p:txBody>
      </p:sp>
      <p:sp>
        <p:nvSpPr>
          <p:cNvPr id="7" name="슬라이드 번호 개체 틀 6"/>
          <p:cNvSpPr>
            <a:spLocks noGrp="1"/>
          </p:cNvSpPr>
          <p:nvPr>
            <p:ph type="sldNum" sz="quarter" idx="13"/>
          </p:nvPr>
        </p:nvSpPr>
        <p:spPr/>
        <p:txBody>
          <a:bodyPr/>
          <a:lstStyle/>
          <a:p>
            <a:pPr>
              <a:defRPr/>
            </a:pPr>
            <a:r>
              <a:rPr lang="en-US" altLang="ko-KR" smtClean="0"/>
              <a:t>Page </a:t>
            </a:r>
            <a:fld id="{F3700138-432E-4946-9C5C-25BC964A1331}" type="slidenum">
              <a:rPr lang="en-US" altLang="ko-KR" smtClean="0"/>
              <a:pPr>
                <a:defRPr/>
              </a:pPr>
              <a:t>26</a:t>
            </a:fld>
            <a:endParaRPr lang="en-US" altLang="ko-KR"/>
          </a:p>
        </p:txBody>
      </p:sp>
    </p:spTree>
    <p:extLst>
      <p:ext uri="{BB962C8B-B14F-4D97-AF65-F5344CB8AC3E}">
        <p14:creationId xmlns:p14="http://schemas.microsoft.com/office/powerpoint/2010/main" val="1244638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슬라이드 이미지 개체 틀 1"/>
          <p:cNvSpPr>
            <a:spLocks noGrp="1" noRot="1" noChangeAspect="1" noTextEdit="1"/>
          </p:cNvSpPr>
          <p:nvPr>
            <p:ph type="sldImg"/>
          </p:nvPr>
        </p:nvSpPr>
        <p:spPr>
          <a:ln/>
        </p:spPr>
      </p:sp>
      <p:sp>
        <p:nvSpPr>
          <p:cNvPr id="34819" name="슬라이드 노트 개체 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4400"/>
            <a:endParaRPr lang="ko-KR" altLang="en-US" dirty="0" smtClean="0"/>
          </a:p>
        </p:txBody>
      </p:sp>
      <p:sp>
        <p:nvSpPr>
          <p:cNvPr id="34820" name="슬라이드 번호 개체 틀 3"/>
          <p:cNvSpPr>
            <a:spLocks noGrp="1"/>
          </p:cNvSpPr>
          <p:nvPr>
            <p:ph type="sldNum" sz="quarter" idx="5"/>
          </p:nvPr>
        </p:nvSpPr>
        <p:spPr>
          <a:xfrm>
            <a:off x="3003550" y="9909175"/>
            <a:ext cx="820738"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00125">
              <a:defRPr>
                <a:solidFill>
                  <a:schemeClr val="tx1"/>
                </a:solidFill>
                <a:latin typeface="Arial" charset="0"/>
                <a:ea typeface="굴림" charset="-127"/>
              </a:defRPr>
            </a:lvl1pPr>
            <a:lvl2pPr marL="742950" indent="-285750" defTabSz="1000125">
              <a:defRPr>
                <a:solidFill>
                  <a:schemeClr val="tx1"/>
                </a:solidFill>
                <a:latin typeface="Arial" charset="0"/>
                <a:ea typeface="굴림" charset="-127"/>
              </a:defRPr>
            </a:lvl2pPr>
            <a:lvl3pPr marL="1143000" indent="-228600" defTabSz="1000125">
              <a:defRPr>
                <a:solidFill>
                  <a:schemeClr val="tx1"/>
                </a:solidFill>
                <a:latin typeface="Arial" charset="0"/>
                <a:ea typeface="굴림" charset="-127"/>
              </a:defRPr>
            </a:lvl3pPr>
            <a:lvl4pPr marL="1600200" indent="-228600" defTabSz="1000125">
              <a:defRPr>
                <a:solidFill>
                  <a:schemeClr val="tx1"/>
                </a:solidFill>
                <a:latin typeface="Arial" charset="0"/>
                <a:ea typeface="굴림" charset="-127"/>
              </a:defRPr>
            </a:lvl4pPr>
            <a:lvl5pPr marL="2057400" indent="-228600" defTabSz="1000125">
              <a:defRPr>
                <a:solidFill>
                  <a:schemeClr val="tx1"/>
                </a:solidFill>
                <a:latin typeface="Arial" charset="0"/>
                <a:ea typeface="굴림" charset="-127"/>
              </a:defRPr>
            </a:lvl5pPr>
            <a:lvl6pPr marL="2514600" indent="-228600" defTabSz="1000125" eaLnBrk="0" fontAlgn="base" hangingPunct="0">
              <a:spcBef>
                <a:spcPct val="0"/>
              </a:spcBef>
              <a:spcAft>
                <a:spcPct val="0"/>
              </a:spcAft>
              <a:defRPr>
                <a:solidFill>
                  <a:schemeClr val="tx1"/>
                </a:solidFill>
                <a:latin typeface="Arial" charset="0"/>
                <a:ea typeface="굴림" charset="-127"/>
              </a:defRPr>
            </a:lvl6pPr>
            <a:lvl7pPr marL="2971800" indent="-228600" defTabSz="1000125" eaLnBrk="0" fontAlgn="base" hangingPunct="0">
              <a:spcBef>
                <a:spcPct val="0"/>
              </a:spcBef>
              <a:spcAft>
                <a:spcPct val="0"/>
              </a:spcAft>
              <a:defRPr>
                <a:solidFill>
                  <a:schemeClr val="tx1"/>
                </a:solidFill>
                <a:latin typeface="Arial" charset="0"/>
                <a:ea typeface="굴림" charset="-127"/>
              </a:defRPr>
            </a:lvl7pPr>
            <a:lvl8pPr marL="3429000" indent="-228600" defTabSz="1000125" eaLnBrk="0" fontAlgn="base" hangingPunct="0">
              <a:spcBef>
                <a:spcPct val="0"/>
              </a:spcBef>
              <a:spcAft>
                <a:spcPct val="0"/>
              </a:spcAft>
              <a:defRPr>
                <a:solidFill>
                  <a:schemeClr val="tx1"/>
                </a:solidFill>
                <a:latin typeface="Arial" charset="0"/>
                <a:ea typeface="굴림" charset="-127"/>
              </a:defRPr>
            </a:lvl8pPr>
            <a:lvl9pPr marL="3886200" indent="-228600" defTabSz="1000125" eaLnBrk="0" fontAlgn="base" hangingPunct="0">
              <a:spcBef>
                <a:spcPct val="0"/>
              </a:spcBef>
              <a:spcAft>
                <a:spcPct val="0"/>
              </a:spcAft>
              <a:defRPr>
                <a:solidFill>
                  <a:schemeClr val="tx1"/>
                </a:solidFill>
                <a:latin typeface="Arial" charset="0"/>
                <a:ea typeface="굴림" charset="-127"/>
              </a:defRPr>
            </a:lvl9pPr>
          </a:lstStyle>
          <a:p>
            <a:fld id="{819D2F6E-B999-49B2-ACDF-662C51E182A4}" type="slidenum">
              <a:rPr lang="ko-KR" altLang="en-US" smtClean="0">
                <a:latin typeface="Times New Roman" pitchFamily="18" charset="0"/>
              </a:rPr>
              <a:pPr/>
              <a:t>27</a:t>
            </a:fld>
            <a:endParaRPr lang="ko-KR" altLang="en-US" smtClean="0">
              <a:latin typeface="Times New Roman" pitchFamily="18" charset="0"/>
            </a:endParaRPr>
          </a:p>
        </p:txBody>
      </p:sp>
    </p:spTree>
    <p:extLst>
      <p:ext uri="{BB962C8B-B14F-4D97-AF65-F5344CB8AC3E}">
        <p14:creationId xmlns:p14="http://schemas.microsoft.com/office/powerpoint/2010/main" val="21275031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슬라이드 이미지 개체 틀 1"/>
          <p:cNvSpPr>
            <a:spLocks noGrp="1" noRot="1" noChangeAspect="1" noTextEdit="1"/>
          </p:cNvSpPr>
          <p:nvPr>
            <p:ph type="sldImg"/>
          </p:nvPr>
        </p:nvSpPr>
        <p:spPr>
          <a:ln/>
        </p:spPr>
      </p:sp>
      <p:sp>
        <p:nvSpPr>
          <p:cNvPr id="34819" name="슬라이드 노트 개체 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4400"/>
            <a:endParaRPr lang="ko-KR" altLang="en-US" dirty="0" smtClean="0"/>
          </a:p>
        </p:txBody>
      </p:sp>
      <p:sp>
        <p:nvSpPr>
          <p:cNvPr id="34820" name="슬라이드 번호 개체 틀 3"/>
          <p:cNvSpPr>
            <a:spLocks noGrp="1"/>
          </p:cNvSpPr>
          <p:nvPr>
            <p:ph type="sldNum" sz="quarter" idx="5"/>
          </p:nvPr>
        </p:nvSpPr>
        <p:spPr>
          <a:xfrm>
            <a:off x="3003550" y="9909175"/>
            <a:ext cx="820738"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00125">
              <a:defRPr>
                <a:solidFill>
                  <a:schemeClr val="tx1"/>
                </a:solidFill>
                <a:latin typeface="Arial" charset="0"/>
                <a:ea typeface="굴림" charset="-127"/>
              </a:defRPr>
            </a:lvl1pPr>
            <a:lvl2pPr marL="742950" indent="-285750" defTabSz="1000125">
              <a:defRPr>
                <a:solidFill>
                  <a:schemeClr val="tx1"/>
                </a:solidFill>
                <a:latin typeface="Arial" charset="0"/>
                <a:ea typeface="굴림" charset="-127"/>
              </a:defRPr>
            </a:lvl2pPr>
            <a:lvl3pPr marL="1143000" indent="-228600" defTabSz="1000125">
              <a:defRPr>
                <a:solidFill>
                  <a:schemeClr val="tx1"/>
                </a:solidFill>
                <a:latin typeface="Arial" charset="0"/>
                <a:ea typeface="굴림" charset="-127"/>
              </a:defRPr>
            </a:lvl3pPr>
            <a:lvl4pPr marL="1600200" indent="-228600" defTabSz="1000125">
              <a:defRPr>
                <a:solidFill>
                  <a:schemeClr val="tx1"/>
                </a:solidFill>
                <a:latin typeface="Arial" charset="0"/>
                <a:ea typeface="굴림" charset="-127"/>
              </a:defRPr>
            </a:lvl4pPr>
            <a:lvl5pPr marL="2057400" indent="-228600" defTabSz="1000125">
              <a:defRPr>
                <a:solidFill>
                  <a:schemeClr val="tx1"/>
                </a:solidFill>
                <a:latin typeface="Arial" charset="0"/>
                <a:ea typeface="굴림" charset="-127"/>
              </a:defRPr>
            </a:lvl5pPr>
            <a:lvl6pPr marL="2514600" indent="-228600" defTabSz="1000125" eaLnBrk="0" fontAlgn="base" hangingPunct="0">
              <a:spcBef>
                <a:spcPct val="0"/>
              </a:spcBef>
              <a:spcAft>
                <a:spcPct val="0"/>
              </a:spcAft>
              <a:defRPr>
                <a:solidFill>
                  <a:schemeClr val="tx1"/>
                </a:solidFill>
                <a:latin typeface="Arial" charset="0"/>
                <a:ea typeface="굴림" charset="-127"/>
              </a:defRPr>
            </a:lvl6pPr>
            <a:lvl7pPr marL="2971800" indent="-228600" defTabSz="1000125" eaLnBrk="0" fontAlgn="base" hangingPunct="0">
              <a:spcBef>
                <a:spcPct val="0"/>
              </a:spcBef>
              <a:spcAft>
                <a:spcPct val="0"/>
              </a:spcAft>
              <a:defRPr>
                <a:solidFill>
                  <a:schemeClr val="tx1"/>
                </a:solidFill>
                <a:latin typeface="Arial" charset="0"/>
                <a:ea typeface="굴림" charset="-127"/>
              </a:defRPr>
            </a:lvl7pPr>
            <a:lvl8pPr marL="3429000" indent="-228600" defTabSz="1000125" eaLnBrk="0" fontAlgn="base" hangingPunct="0">
              <a:spcBef>
                <a:spcPct val="0"/>
              </a:spcBef>
              <a:spcAft>
                <a:spcPct val="0"/>
              </a:spcAft>
              <a:defRPr>
                <a:solidFill>
                  <a:schemeClr val="tx1"/>
                </a:solidFill>
                <a:latin typeface="Arial" charset="0"/>
                <a:ea typeface="굴림" charset="-127"/>
              </a:defRPr>
            </a:lvl8pPr>
            <a:lvl9pPr marL="3886200" indent="-228600" defTabSz="1000125" eaLnBrk="0" fontAlgn="base" hangingPunct="0">
              <a:spcBef>
                <a:spcPct val="0"/>
              </a:spcBef>
              <a:spcAft>
                <a:spcPct val="0"/>
              </a:spcAft>
              <a:defRPr>
                <a:solidFill>
                  <a:schemeClr val="tx1"/>
                </a:solidFill>
                <a:latin typeface="Arial" charset="0"/>
                <a:ea typeface="굴림" charset="-127"/>
              </a:defRPr>
            </a:lvl9pPr>
          </a:lstStyle>
          <a:p>
            <a:fld id="{819D2F6E-B999-49B2-ACDF-662C51E182A4}" type="slidenum">
              <a:rPr lang="ko-KR" altLang="en-US" smtClean="0">
                <a:latin typeface="Times New Roman" pitchFamily="18" charset="0"/>
              </a:rPr>
              <a:pPr/>
              <a:t>28</a:t>
            </a:fld>
            <a:endParaRPr lang="ko-KR" altLang="en-US" smtClean="0">
              <a:latin typeface="Times New Roman" pitchFamily="18" charset="0"/>
            </a:endParaRPr>
          </a:p>
        </p:txBody>
      </p:sp>
    </p:spTree>
    <p:extLst>
      <p:ext uri="{BB962C8B-B14F-4D97-AF65-F5344CB8AC3E}">
        <p14:creationId xmlns:p14="http://schemas.microsoft.com/office/powerpoint/2010/main" val="28110734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머리글 개체 틀 3"/>
          <p:cNvSpPr>
            <a:spLocks noGrp="1"/>
          </p:cNvSpPr>
          <p:nvPr>
            <p:ph type="hdr" sz="quarter" idx="10"/>
          </p:nvPr>
        </p:nvSpPr>
        <p:spPr/>
        <p:txBody>
          <a:bodyPr/>
          <a:lstStyle/>
          <a:p>
            <a:pPr>
              <a:defRPr/>
            </a:pPr>
            <a:r>
              <a:rPr lang="ko-KR" altLang="en-US" smtClean="0"/>
              <a:t>doc.: IEEE 802.15-&lt;doc#&gt;</a:t>
            </a:r>
            <a:endParaRPr lang="en-US" altLang="ko-KR"/>
          </a:p>
        </p:txBody>
      </p:sp>
      <p:sp>
        <p:nvSpPr>
          <p:cNvPr id="5" name="날짜 개체 틀 4"/>
          <p:cNvSpPr>
            <a:spLocks noGrp="1"/>
          </p:cNvSpPr>
          <p:nvPr>
            <p:ph type="dt" idx="11"/>
          </p:nvPr>
        </p:nvSpPr>
        <p:spPr/>
        <p:txBody>
          <a:bodyPr/>
          <a:lstStyle/>
          <a:p>
            <a:pPr>
              <a:defRPr/>
            </a:pPr>
            <a:r>
              <a:rPr lang="ko-KR" altLang="en-US" smtClean="0"/>
              <a:t>&lt;month year&gt;</a:t>
            </a:r>
            <a:endParaRPr lang="en-US" altLang="ko-KR"/>
          </a:p>
        </p:txBody>
      </p:sp>
      <p:sp>
        <p:nvSpPr>
          <p:cNvPr id="6" name="바닥글 개체 틀 5"/>
          <p:cNvSpPr>
            <a:spLocks noGrp="1"/>
          </p:cNvSpPr>
          <p:nvPr>
            <p:ph type="ftr" sz="quarter" idx="12"/>
          </p:nvPr>
        </p:nvSpPr>
        <p:spPr/>
        <p:txBody>
          <a:bodyPr/>
          <a:lstStyle/>
          <a:p>
            <a:pPr lvl="4">
              <a:defRPr/>
            </a:pPr>
            <a:r>
              <a:rPr lang="ko-KR" altLang="en-US" smtClean="0"/>
              <a:t>&lt;author&gt;, &lt;company&gt;</a:t>
            </a:r>
            <a:endParaRPr lang="en-US" altLang="ko-KR"/>
          </a:p>
        </p:txBody>
      </p:sp>
      <p:sp>
        <p:nvSpPr>
          <p:cNvPr id="7" name="슬라이드 번호 개체 틀 6"/>
          <p:cNvSpPr>
            <a:spLocks noGrp="1"/>
          </p:cNvSpPr>
          <p:nvPr>
            <p:ph type="sldNum" sz="quarter" idx="13"/>
          </p:nvPr>
        </p:nvSpPr>
        <p:spPr/>
        <p:txBody>
          <a:bodyPr/>
          <a:lstStyle/>
          <a:p>
            <a:pPr>
              <a:defRPr/>
            </a:pPr>
            <a:r>
              <a:rPr lang="en-US" altLang="ko-KR" smtClean="0"/>
              <a:t>Page </a:t>
            </a:r>
            <a:fld id="{F3700138-432E-4946-9C5C-25BC964A1331}" type="slidenum">
              <a:rPr lang="en-US" altLang="ko-KR" smtClean="0"/>
              <a:pPr>
                <a:defRPr/>
              </a:pPr>
              <a:t>29</a:t>
            </a:fld>
            <a:endParaRPr lang="en-US" altLang="ko-KR"/>
          </a:p>
        </p:txBody>
      </p:sp>
    </p:spTree>
    <p:extLst>
      <p:ext uri="{BB962C8B-B14F-4D97-AF65-F5344CB8AC3E}">
        <p14:creationId xmlns:p14="http://schemas.microsoft.com/office/powerpoint/2010/main" val="11960009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dirty="0"/>
          </a:p>
        </p:txBody>
      </p:sp>
      <p:sp>
        <p:nvSpPr>
          <p:cNvPr id="4" name="머리글 개체 틀 3"/>
          <p:cNvSpPr>
            <a:spLocks noGrp="1"/>
          </p:cNvSpPr>
          <p:nvPr>
            <p:ph type="hdr" sz="quarter" idx="10"/>
          </p:nvPr>
        </p:nvSpPr>
        <p:spPr/>
        <p:txBody>
          <a:bodyPr/>
          <a:lstStyle/>
          <a:p>
            <a:pPr>
              <a:defRPr/>
            </a:pPr>
            <a:r>
              <a:rPr lang="ko-KR" altLang="en-US" smtClean="0"/>
              <a:t>doc.: IEEE 802.15-&lt;doc#&gt;</a:t>
            </a:r>
            <a:endParaRPr lang="en-US" altLang="ko-KR"/>
          </a:p>
        </p:txBody>
      </p:sp>
      <p:sp>
        <p:nvSpPr>
          <p:cNvPr id="5" name="날짜 개체 틀 4"/>
          <p:cNvSpPr>
            <a:spLocks noGrp="1"/>
          </p:cNvSpPr>
          <p:nvPr>
            <p:ph type="dt" idx="11"/>
          </p:nvPr>
        </p:nvSpPr>
        <p:spPr/>
        <p:txBody>
          <a:bodyPr/>
          <a:lstStyle/>
          <a:p>
            <a:pPr>
              <a:defRPr/>
            </a:pPr>
            <a:r>
              <a:rPr lang="ko-KR" altLang="en-US" smtClean="0"/>
              <a:t>&lt;month year&gt;</a:t>
            </a:r>
            <a:endParaRPr lang="en-US" altLang="ko-KR"/>
          </a:p>
        </p:txBody>
      </p:sp>
      <p:sp>
        <p:nvSpPr>
          <p:cNvPr id="6" name="바닥글 개체 틀 5"/>
          <p:cNvSpPr>
            <a:spLocks noGrp="1"/>
          </p:cNvSpPr>
          <p:nvPr>
            <p:ph type="ftr" sz="quarter" idx="12"/>
          </p:nvPr>
        </p:nvSpPr>
        <p:spPr/>
        <p:txBody>
          <a:bodyPr/>
          <a:lstStyle/>
          <a:p>
            <a:pPr lvl="4">
              <a:defRPr/>
            </a:pPr>
            <a:r>
              <a:rPr lang="ko-KR" altLang="en-US" smtClean="0"/>
              <a:t>&lt;author&gt;, &lt;company&gt;</a:t>
            </a:r>
            <a:endParaRPr lang="en-US" altLang="ko-KR"/>
          </a:p>
        </p:txBody>
      </p:sp>
      <p:sp>
        <p:nvSpPr>
          <p:cNvPr id="7" name="슬라이드 번호 개체 틀 6"/>
          <p:cNvSpPr>
            <a:spLocks noGrp="1"/>
          </p:cNvSpPr>
          <p:nvPr>
            <p:ph type="sldNum" sz="quarter" idx="13"/>
          </p:nvPr>
        </p:nvSpPr>
        <p:spPr/>
        <p:txBody>
          <a:bodyPr/>
          <a:lstStyle/>
          <a:p>
            <a:pPr>
              <a:defRPr/>
            </a:pPr>
            <a:r>
              <a:rPr lang="en-US" altLang="ko-KR" smtClean="0"/>
              <a:t>Page </a:t>
            </a:r>
            <a:fld id="{F3700138-432E-4946-9C5C-25BC964A1331}" type="slidenum">
              <a:rPr lang="en-US" altLang="ko-KR" smtClean="0"/>
              <a:pPr>
                <a:defRPr/>
              </a:pPr>
              <a:t>30</a:t>
            </a:fld>
            <a:endParaRPr lang="en-US" altLang="ko-KR"/>
          </a:p>
        </p:txBody>
      </p:sp>
    </p:spTree>
    <p:extLst>
      <p:ext uri="{BB962C8B-B14F-4D97-AF65-F5344CB8AC3E}">
        <p14:creationId xmlns:p14="http://schemas.microsoft.com/office/powerpoint/2010/main" val="10808256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슬라이드 이미지 개체 틀 1"/>
          <p:cNvSpPr>
            <a:spLocks noGrp="1" noRot="1" noChangeAspect="1" noTextEdit="1"/>
          </p:cNvSpPr>
          <p:nvPr>
            <p:ph type="sldImg"/>
          </p:nvPr>
        </p:nvSpPr>
        <p:spPr>
          <a:ln/>
        </p:spPr>
      </p:sp>
      <p:sp>
        <p:nvSpPr>
          <p:cNvPr id="34819" name="슬라이드 노트 개체 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4400"/>
            <a:endParaRPr lang="ko-KR" altLang="en-US" dirty="0" smtClean="0"/>
          </a:p>
        </p:txBody>
      </p:sp>
      <p:sp>
        <p:nvSpPr>
          <p:cNvPr id="34820" name="슬라이드 번호 개체 틀 3"/>
          <p:cNvSpPr>
            <a:spLocks noGrp="1"/>
          </p:cNvSpPr>
          <p:nvPr>
            <p:ph type="sldNum" sz="quarter" idx="5"/>
          </p:nvPr>
        </p:nvSpPr>
        <p:spPr>
          <a:xfrm>
            <a:off x="3003550" y="9909175"/>
            <a:ext cx="820738"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00125">
              <a:defRPr>
                <a:solidFill>
                  <a:schemeClr val="tx1"/>
                </a:solidFill>
                <a:latin typeface="Arial" charset="0"/>
                <a:ea typeface="굴림" charset="-127"/>
              </a:defRPr>
            </a:lvl1pPr>
            <a:lvl2pPr marL="742950" indent="-285750" defTabSz="1000125">
              <a:defRPr>
                <a:solidFill>
                  <a:schemeClr val="tx1"/>
                </a:solidFill>
                <a:latin typeface="Arial" charset="0"/>
                <a:ea typeface="굴림" charset="-127"/>
              </a:defRPr>
            </a:lvl2pPr>
            <a:lvl3pPr marL="1143000" indent="-228600" defTabSz="1000125">
              <a:defRPr>
                <a:solidFill>
                  <a:schemeClr val="tx1"/>
                </a:solidFill>
                <a:latin typeface="Arial" charset="0"/>
                <a:ea typeface="굴림" charset="-127"/>
              </a:defRPr>
            </a:lvl3pPr>
            <a:lvl4pPr marL="1600200" indent="-228600" defTabSz="1000125">
              <a:defRPr>
                <a:solidFill>
                  <a:schemeClr val="tx1"/>
                </a:solidFill>
                <a:latin typeface="Arial" charset="0"/>
                <a:ea typeface="굴림" charset="-127"/>
              </a:defRPr>
            </a:lvl4pPr>
            <a:lvl5pPr marL="2057400" indent="-228600" defTabSz="1000125">
              <a:defRPr>
                <a:solidFill>
                  <a:schemeClr val="tx1"/>
                </a:solidFill>
                <a:latin typeface="Arial" charset="0"/>
                <a:ea typeface="굴림" charset="-127"/>
              </a:defRPr>
            </a:lvl5pPr>
            <a:lvl6pPr marL="2514600" indent="-228600" defTabSz="1000125" eaLnBrk="0" fontAlgn="base" hangingPunct="0">
              <a:spcBef>
                <a:spcPct val="0"/>
              </a:spcBef>
              <a:spcAft>
                <a:spcPct val="0"/>
              </a:spcAft>
              <a:defRPr>
                <a:solidFill>
                  <a:schemeClr val="tx1"/>
                </a:solidFill>
                <a:latin typeface="Arial" charset="0"/>
                <a:ea typeface="굴림" charset="-127"/>
              </a:defRPr>
            </a:lvl6pPr>
            <a:lvl7pPr marL="2971800" indent="-228600" defTabSz="1000125" eaLnBrk="0" fontAlgn="base" hangingPunct="0">
              <a:spcBef>
                <a:spcPct val="0"/>
              </a:spcBef>
              <a:spcAft>
                <a:spcPct val="0"/>
              </a:spcAft>
              <a:defRPr>
                <a:solidFill>
                  <a:schemeClr val="tx1"/>
                </a:solidFill>
                <a:latin typeface="Arial" charset="0"/>
                <a:ea typeface="굴림" charset="-127"/>
              </a:defRPr>
            </a:lvl7pPr>
            <a:lvl8pPr marL="3429000" indent="-228600" defTabSz="1000125" eaLnBrk="0" fontAlgn="base" hangingPunct="0">
              <a:spcBef>
                <a:spcPct val="0"/>
              </a:spcBef>
              <a:spcAft>
                <a:spcPct val="0"/>
              </a:spcAft>
              <a:defRPr>
                <a:solidFill>
                  <a:schemeClr val="tx1"/>
                </a:solidFill>
                <a:latin typeface="Arial" charset="0"/>
                <a:ea typeface="굴림" charset="-127"/>
              </a:defRPr>
            </a:lvl8pPr>
            <a:lvl9pPr marL="3886200" indent="-228600" defTabSz="1000125" eaLnBrk="0" fontAlgn="base" hangingPunct="0">
              <a:spcBef>
                <a:spcPct val="0"/>
              </a:spcBef>
              <a:spcAft>
                <a:spcPct val="0"/>
              </a:spcAft>
              <a:defRPr>
                <a:solidFill>
                  <a:schemeClr val="tx1"/>
                </a:solidFill>
                <a:latin typeface="Arial" charset="0"/>
                <a:ea typeface="굴림" charset="-127"/>
              </a:defRPr>
            </a:lvl9pPr>
          </a:lstStyle>
          <a:p>
            <a:fld id="{819D2F6E-B999-49B2-ACDF-662C51E182A4}" type="slidenum">
              <a:rPr lang="ko-KR" altLang="en-US" smtClean="0">
                <a:latin typeface="Times New Roman" pitchFamily="18" charset="0"/>
              </a:rPr>
              <a:pPr/>
              <a:t>31</a:t>
            </a:fld>
            <a:endParaRPr lang="ko-KR" altLang="en-US" smtClean="0">
              <a:latin typeface="Times New Roman" pitchFamily="18" charset="0"/>
            </a:endParaRPr>
          </a:p>
        </p:txBody>
      </p:sp>
    </p:spTree>
    <p:extLst>
      <p:ext uri="{BB962C8B-B14F-4D97-AF65-F5344CB8AC3E}">
        <p14:creationId xmlns:p14="http://schemas.microsoft.com/office/powerpoint/2010/main" val="26213540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머리글 개체 틀 3"/>
          <p:cNvSpPr>
            <a:spLocks noGrp="1"/>
          </p:cNvSpPr>
          <p:nvPr>
            <p:ph type="hdr" sz="quarter" idx="10"/>
          </p:nvPr>
        </p:nvSpPr>
        <p:spPr/>
        <p:txBody>
          <a:bodyPr/>
          <a:lstStyle/>
          <a:p>
            <a:pPr>
              <a:defRPr/>
            </a:pPr>
            <a:r>
              <a:rPr lang="ko-KR" altLang="en-US" smtClean="0"/>
              <a:t>doc.: IEEE 802.15-&lt;doc#&gt;</a:t>
            </a:r>
            <a:endParaRPr lang="en-US" altLang="ko-KR"/>
          </a:p>
        </p:txBody>
      </p:sp>
      <p:sp>
        <p:nvSpPr>
          <p:cNvPr id="5" name="날짜 개체 틀 4"/>
          <p:cNvSpPr>
            <a:spLocks noGrp="1"/>
          </p:cNvSpPr>
          <p:nvPr>
            <p:ph type="dt" idx="11"/>
          </p:nvPr>
        </p:nvSpPr>
        <p:spPr/>
        <p:txBody>
          <a:bodyPr/>
          <a:lstStyle/>
          <a:p>
            <a:pPr>
              <a:defRPr/>
            </a:pPr>
            <a:r>
              <a:rPr lang="ko-KR" altLang="en-US" smtClean="0"/>
              <a:t>&lt;month year&gt;</a:t>
            </a:r>
            <a:endParaRPr lang="en-US" altLang="ko-KR"/>
          </a:p>
        </p:txBody>
      </p:sp>
      <p:sp>
        <p:nvSpPr>
          <p:cNvPr id="6" name="바닥글 개체 틀 5"/>
          <p:cNvSpPr>
            <a:spLocks noGrp="1"/>
          </p:cNvSpPr>
          <p:nvPr>
            <p:ph type="ftr" sz="quarter" idx="12"/>
          </p:nvPr>
        </p:nvSpPr>
        <p:spPr/>
        <p:txBody>
          <a:bodyPr/>
          <a:lstStyle/>
          <a:p>
            <a:pPr lvl="4">
              <a:defRPr/>
            </a:pPr>
            <a:r>
              <a:rPr lang="ko-KR" altLang="en-US" smtClean="0"/>
              <a:t>&lt;author&gt;, &lt;company&gt;</a:t>
            </a:r>
            <a:endParaRPr lang="en-US" altLang="ko-KR"/>
          </a:p>
        </p:txBody>
      </p:sp>
      <p:sp>
        <p:nvSpPr>
          <p:cNvPr id="7" name="슬라이드 번호 개체 틀 6"/>
          <p:cNvSpPr>
            <a:spLocks noGrp="1"/>
          </p:cNvSpPr>
          <p:nvPr>
            <p:ph type="sldNum" sz="quarter" idx="13"/>
          </p:nvPr>
        </p:nvSpPr>
        <p:spPr/>
        <p:txBody>
          <a:bodyPr/>
          <a:lstStyle/>
          <a:p>
            <a:pPr>
              <a:defRPr/>
            </a:pPr>
            <a:r>
              <a:rPr lang="en-US" altLang="ko-KR" smtClean="0"/>
              <a:t>Page </a:t>
            </a:r>
            <a:fld id="{F3700138-432E-4946-9C5C-25BC964A1331}" type="slidenum">
              <a:rPr lang="en-US" altLang="ko-KR" smtClean="0"/>
              <a:pPr>
                <a:defRPr/>
              </a:pPr>
              <a:t>32</a:t>
            </a:fld>
            <a:endParaRPr lang="en-US" altLang="ko-KR"/>
          </a:p>
        </p:txBody>
      </p:sp>
    </p:spTree>
    <p:extLst>
      <p:ext uri="{BB962C8B-B14F-4D97-AF65-F5344CB8AC3E}">
        <p14:creationId xmlns:p14="http://schemas.microsoft.com/office/powerpoint/2010/main" val="27342848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머리글 개체 틀 3"/>
          <p:cNvSpPr>
            <a:spLocks noGrp="1"/>
          </p:cNvSpPr>
          <p:nvPr>
            <p:ph type="hdr" sz="quarter" idx="10"/>
          </p:nvPr>
        </p:nvSpPr>
        <p:spPr/>
        <p:txBody>
          <a:bodyPr/>
          <a:lstStyle/>
          <a:p>
            <a:pPr>
              <a:defRPr/>
            </a:pPr>
            <a:r>
              <a:rPr lang="ko-KR" altLang="en-US" smtClean="0"/>
              <a:t>doc.: IEEE 802.15-&lt;doc#&gt;</a:t>
            </a:r>
            <a:endParaRPr lang="en-US" altLang="ko-KR"/>
          </a:p>
        </p:txBody>
      </p:sp>
      <p:sp>
        <p:nvSpPr>
          <p:cNvPr id="5" name="날짜 개체 틀 4"/>
          <p:cNvSpPr>
            <a:spLocks noGrp="1"/>
          </p:cNvSpPr>
          <p:nvPr>
            <p:ph type="dt" idx="11"/>
          </p:nvPr>
        </p:nvSpPr>
        <p:spPr/>
        <p:txBody>
          <a:bodyPr/>
          <a:lstStyle/>
          <a:p>
            <a:pPr>
              <a:defRPr/>
            </a:pPr>
            <a:r>
              <a:rPr lang="ko-KR" altLang="en-US" smtClean="0"/>
              <a:t>&lt;month year&gt;</a:t>
            </a:r>
            <a:endParaRPr lang="en-US" altLang="ko-KR"/>
          </a:p>
        </p:txBody>
      </p:sp>
      <p:sp>
        <p:nvSpPr>
          <p:cNvPr id="6" name="바닥글 개체 틀 5"/>
          <p:cNvSpPr>
            <a:spLocks noGrp="1"/>
          </p:cNvSpPr>
          <p:nvPr>
            <p:ph type="ftr" sz="quarter" idx="12"/>
          </p:nvPr>
        </p:nvSpPr>
        <p:spPr/>
        <p:txBody>
          <a:bodyPr/>
          <a:lstStyle/>
          <a:p>
            <a:pPr lvl="4">
              <a:defRPr/>
            </a:pPr>
            <a:r>
              <a:rPr lang="ko-KR" altLang="en-US" smtClean="0"/>
              <a:t>&lt;author&gt;, &lt;company&gt;</a:t>
            </a:r>
            <a:endParaRPr lang="en-US" altLang="ko-KR"/>
          </a:p>
        </p:txBody>
      </p:sp>
      <p:sp>
        <p:nvSpPr>
          <p:cNvPr id="7" name="슬라이드 번호 개체 틀 6"/>
          <p:cNvSpPr>
            <a:spLocks noGrp="1"/>
          </p:cNvSpPr>
          <p:nvPr>
            <p:ph type="sldNum" sz="quarter" idx="13"/>
          </p:nvPr>
        </p:nvSpPr>
        <p:spPr/>
        <p:txBody>
          <a:bodyPr/>
          <a:lstStyle/>
          <a:p>
            <a:pPr>
              <a:defRPr/>
            </a:pPr>
            <a:r>
              <a:rPr lang="en-US" altLang="ko-KR" smtClean="0"/>
              <a:t>Page </a:t>
            </a:r>
            <a:fld id="{F3700138-432E-4946-9C5C-25BC964A1331}" type="slidenum">
              <a:rPr lang="en-US" altLang="ko-KR" smtClean="0"/>
              <a:pPr>
                <a:defRPr/>
              </a:pPr>
              <a:t>34</a:t>
            </a:fld>
            <a:endParaRPr lang="en-US" altLang="ko-KR"/>
          </a:p>
        </p:txBody>
      </p:sp>
    </p:spTree>
    <p:extLst>
      <p:ext uri="{BB962C8B-B14F-4D97-AF65-F5344CB8AC3E}">
        <p14:creationId xmlns:p14="http://schemas.microsoft.com/office/powerpoint/2010/main" val="6768986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머리글 개체 틀 3"/>
          <p:cNvSpPr>
            <a:spLocks noGrp="1"/>
          </p:cNvSpPr>
          <p:nvPr>
            <p:ph type="hdr" sz="quarter" idx="10"/>
          </p:nvPr>
        </p:nvSpPr>
        <p:spPr/>
        <p:txBody>
          <a:bodyPr/>
          <a:lstStyle/>
          <a:p>
            <a:pPr>
              <a:defRPr/>
            </a:pPr>
            <a:r>
              <a:rPr lang="ko-KR" altLang="en-US" smtClean="0"/>
              <a:t>doc.: IEEE 802.15-&lt;doc#&gt;</a:t>
            </a:r>
            <a:endParaRPr lang="en-US" altLang="ko-KR"/>
          </a:p>
        </p:txBody>
      </p:sp>
      <p:sp>
        <p:nvSpPr>
          <p:cNvPr id="5" name="날짜 개체 틀 4"/>
          <p:cNvSpPr>
            <a:spLocks noGrp="1"/>
          </p:cNvSpPr>
          <p:nvPr>
            <p:ph type="dt" idx="11"/>
          </p:nvPr>
        </p:nvSpPr>
        <p:spPr/>
        <p:txBody>
          <a:bodyPr/>
          <a:lstStyle/>
          <a:p>
            <a:pPr>
              <a:defRPr/>
            </a:pPr>
            <a:r>
              <a:rPr lang="ko-KR" altLang="en-US" smtClean="0"/>
              <a:t>&lt;month year&gt;</a:t>
            </a:r>
            <a:endParaRPr lang="en-US" altLang="ko-KR"/>
          </a:p>
        </p:txBody>
      </p:sp>
      <p:sp>
        <p:nvSpPr>
          <p:cNvPr id="6" name="바닥글 개체 틀 5"/>
          <p:cNvSpPr>
            <a:spLocks noGrp="1"/>
          </p:cNvSpPr>
          <p:nvPr>
            <p:ph type="ftr" sz="quarter" idx="12"/>
          </p:nvPr>
        </p:nvSpPr>
        <p:spPr/>
        <p:txBody>
          <a:bodyPr/>
          <a:lstStyle/>
          <a:p>
            <a:pPr lvl="4">
              <a:defRPr/>
            </a:pPr>
            <a:r>
              <a:rPr lang="ko-KR" altLang="en-US" smtClean="0"/>
              <a:t>&lt;author&gt;, &lt;company&gt;</a:t>
            </a:r>
            <a:endParaRPr lang="en-US" altLang="ko-KR"/>
          </a:p>
        </p:txBody>
      </p:sp>
      <p:sp>
        <p:nvSpPr>
          <p:cNvPr id="7" name="슬라이드 번호 개체 틀 6"/>
          <p:cNvSpPr>
            <a:spLocks noGrp="1"/>
          </p:cNvSpPr>
          <p:nvPr>
            <p:ph type="sldNum" sz="quarter" idx="13"/>
          </p:nvPr>
        </p:nvSpPr>
        <p:spPr/>
        <p:txBody>
          <a:bodyPr/>
          <a:lstStyle/>
          <a:p>
            <a:pPr>
              <a:defRPr/>
            </a:pPr>
            <a:r>
              <a:rPr lang="en-US" altLang="ko-KR" smtClean="0"/>
              <a:t>Page </a:t>
            </a:r>
            <a:fld id="{F3700138-432E-4946-9C5C-25BC964A1331}" type="slidenum">
              <a:rPr lang="en-US" altLang="ko-KR" smtClean="0"/>
              <a:pPr>
                <a:defRPr/>
              </a:pPr>
              <a:t>35</a:t>
            </a:fld>
            <a:endParaRPr lang="en-US" altLang="ko-KR"/>
          </a:p>
        </p:txBody>
      </p:sp>
    </p:spTree>
    <p:extLst>
      <p:ext uri="{BB962C8B-B14F-4D97-AF65-F5344CB8AC3E}">
        <p14:creationId xmlns:p14="http://schemas.microsoft.com/office/powerpoint/2010/main" val="139881999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머리글 개체 틀 3"/>
          <p:cNvSpPr>
            <a:spLocks noGrp="1"/>
          </p:cNvSpPr>
          <p:nvPr>
            <p:ph type="hdr" sz="quarter" idx="10"/>
          </p:nvPr>
        </p:nvSpPr>
        <p:spPr/>
        <p:txBody>
          <a:bodyPr/>
          <a:lstStyle/>
          <a:p>
            <a:pPr>
              <a:defRPr/>
            </a:pPr>
            <a:r>
              <a:rPr lang="ko-KR" altLang="en-US" smtClean="0"/>
              <a:t>doc.: IEEE 802.15-&lt;doc#&gt;</a:t>
            </a:r>
            <a:endParaRPr lang="en-US" altLang="ko-KR"/>
          </a:p>
        </p:txBody>
      </p:sp>
      <p:sp>
        <p:nvSpPr>
          <p:cNvPr id="5" name="날짜 개체 틀 4"/>
          <p:cNvSpPr>
            <a:spLocks noGrp="1"/>
          </p:cNvSpPr>
          <p:nvPr>
            <p:ph type="dt" idx="11"/>
          </p:nvPr>
        </p:nvSpPr>
        <p:spPr/>
        <p:txBody>
          <a:bodyPr/>
          <a:lstStyle/>
          <a:p>
            <a:pPr>
              <a:defRPr/>
            </a:pPr>
            <a:r>
              <a:rPr lang="ko-KR" altLang="en-US" smtClean="0"/>
              <a:t>&lt;month year&gt;</a:t>
            </a:r>
            <a:endParaRPr lang="en-US" altLang="ko-KR"/>
          </a:p>
        </p:txBody>
      </p:sp>
      <p:sp>
        <p:nvSpPr>
          <p:cNvPr id="6" name="바닥글 개체 틀 5"/>
          <p:cNvSpPr>
            <a:spLocks noGrp="1"/>
          </p:cNvSpPr>
          <p:nvPr>
            <p:ph type="ftr" sz="quarter" idx="12"/>
          </p:nvPr>
        </p:nvSpPr>
        <p:spPr/>
        <p:txBody>
          <a:bodyPr/>
          <a:lstStyle/>
          <a:p>
            <a:pPr lvl="4">
              <a:defRPr/>
            </a:pPr>
            <a:r>
              <a:rPr lang="ko-KR" altLang="en-US" smtClean="0"/>
              <a:t>&lt;author&gt;, &lt;company&gt;</a:t>
            </a:r>
            <a:endParaRPr lang="en-US" altLang="ko-KR"/>
          </a:p>
        </p:txBody>
      </p:sp>
      <p:sp>
        <p:nvSpPr>
          <p:cNvPr id="7" name="슬라이드 번호 개체 틀 6"/>
          <p:cNvSpPr>
            <a:spLocks noGrp="1"/>
          </p:cNvSpPr>
          <p:nvPr>
            <p:ph type="sldNum" sz="quarter" idx="13"/>
          </p:nvPr>
        </p:nvSpPr>
        <p:spPr/>
        <p:txBody>
          <a:bodyPr/>
          <a:lstStyle/>
          <a:p>
            <a:pPr>
              <a:defRPr/>
            </a:pPr>
            <a:r>
              <a:rPr lang="en-US" altLang="ko-KR" smtClean="0"/>
              <a:t>Page </a:t>
            </a:r>
            <a:fld id="{F3700138-432E-4946-9C5C-25BC964A1331}" type="slidenum">
              <a:rPr lang="en-US" altLang="ko-KR" smtClean="0"/>
              <a:pPr>
                <a:defRPr/>
              </a:pPr>
              <a:t>36</a:t>
            </a:fld>
            <a:endParaRPr lang="en-US" altLang="ko-KR"/>
          </a:p>
        </p:txBody>
      </p:sp>
    </p:spTree>
    <p:extLst>
      <p:ext uri="{BB962C8B-B14F-4D97-AF65-F5344CB8AC3E}">
        <p14:creationId xmlns:p14="http://schemas.microsoft.com/office/powerpoint/2010/main" val="19486974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머리글 개체 틀 3"/>
          <p:cNvSpPr>
            <a:spLocks noGrp="1"/>
          </p:cNvSpPr>
          <p:nvPr>
            <p:ph type="hdr" sz="quarter" idx="10"/>
          </p:nvPr>
        </p:nvSpPr>
        <p:spPr/>
        <p:txBody>
          <a:bodyPr/>
          <a:lstStyle/>
          <a:p>
            <a:pPr>
              <a:defRPr/>
            </a:pPr>
            <a:r>
              <a:rPr lang="ko-KR" altLang="en-US" smtClean="0"/>
              <a:t>doc.: IEEE 802.15-&lt;doc#&gt;</a:t>
            </a:r>
            <a:endParaRPr lang="en-US" altLang="ko-KR"/>
          </a:p>
        </p:txBody>
      </p:sp>
      <p:sp>
        <p:nvSpPr>
          <p:cNvPr id="5" name="날짜 개체 틀 4"/>
          <p:cNvSpPr>
            <a:spLocks noGrp="1"/>
          </p:cNvSpPr>
          <p:nvPr>
            <p:ph type="dt" idx="11"/>
          </p:nvPr>
        </p:nvSpPr>
        <p:spPr/>
        <p:txBody>
          <a:bodyPr/>
          <a:lstStyle/>
          <a:p>
            <a:pPr>
              <a:defRPr/>
            </a:pPr>
            <a:r>
              <a:rPr lang="ko-KR" altLang="en-US" smtClean="0"/>
              <a:t>&lt;month year&gt;</a:t>
            </a:r>
            <a:endParaRPr lang="en-US" altLang="ko-KR"/>
          </a:p>
        </p:txBody>
      </p:sp>
      <p:sp>
        <p:nvSpPr>
          <p:cNvPr id="6" name="바닥글 개체 틀 5"/>
          <p:cNvSpPr>
            <a:spLocks noGrp="1"/>
          </p:cNvSpPr>
          <p:nvPr>
            <p:ph type="ftr" sz="quarter" idx="12"/>
          </p:nvPr>
        </p:nvSpPr>
        <p:spPr/>
        <p:txBody>
          <a:bodyPr/>
          <a:lstStyle/>
          <a:p>
            <a:pPr lvl="4">
              <a:defRPr/>
            </a:pPr>
            <a:r>
              <a:rPr lang="ko-KR" altLang="en-US" smtClean="0"/>
              <a:t>&lt;author&gt;, &lt;company&gt;</a:t>
            </a:r>
            <a:endParaRPr lang="en-US" altLang="ko-KR"/>
          </a:p>
        </p:txBody>
      </p:sp>
      <p:sp>
        <p:nvSpPr>
          <p:cNvPr id="7" name="슬라이드 번호 개체 틀 6"/>
          <p:cNvSpPr>
            <a:spLocks noGrp="1"/>
          </p:cNvSpPr>
          <p:nvPr>
            <p:ph type="sldNum" sz="quarter" idx="13"/>
          </p:nvPr>
        </p:nvSpPr>
        <p:spPr/>
        <p:txBody>
          <a:bodyPr/>
          <a:lstStyle/>
          <a:p>
            <a:pPr>
              <a:defRPr/>
            </a:pPr>
            <a:r>
              <a:rPr lang="en-US" altLang="ko-KR" smtClean="0"/>
              <a:t>Page </a:t>
            </a:r>
            <a:fld id="{F3700138-432E-4946-9C5C-25BC964A1331}" type="slidenum">
              <a:rPr lang="en-US" altLang="ko-KR" smtClean="0"/>
              <a:pPr>
                <a:defRPr/>
              </a:pPr>
              <a:t>5</a:t>
            </a:fld>
            <a:endParaRPr lang="en-US" altLang="ko-KR"/>
          </a:p>
        </p:txBody>
      </p:sp>
    </p:spTree>
    <p:extLst>
      <p:ext uri="{BB962C8B-B14F-4D97-AF65-F5344CB8AC3E}">
        <p14:creationId xmlns:p14="http://schemas.microsoft.com/office/powerpoint/2010/main" val="237991258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머리글 개체 틀 3"/>
          <p:cNvSpPr>
            <a:spLocks noGrp="1"/>
          </p:cNvSpPr>
          <p:nvPr>
            <p:ph type="hdr" sz="quarter" idx="10"/>
          </p:nvPr>
        </p:nvSpPr>
        <p:spPr/>
        <p:txBody>
          <a:bodyPr/>
          <a:lstStyle/>
          <a:p>
            <a:pPr>
              <a:defRPr/>
            </a:pPr>
            <a:r>
              <a:rPr lang="ko-KR" altLang="en-US" smtClean="0"/>
              <a:t>doc.: IEEE 802.15-&lt;doc#&gt;</a:t>
            </a:r>
            <a:endParaRPr lang="en-US" altLang="ko-KR"/>
          </a:p>
        </p:txBody>
      </p:sp>
      <p:sp>
        <p:nvSpPr>
          <p:cNvPr id="5" name="날짜 개체 틀 4"/>
          <p:cNvSpPr>
            <a:spLocks noGrp="1"/>
          </p:cNvSpPr>
          <p:nvPr>
            <p:ph type="dt" idx="11"/>
          </p:nvPr>
        </p:nvSpPr>
        <p:spPr/>
        <p:txBody>
          <a:bodyPr/>
          <a:lstStyle/>
          <a:p>
            <a:pPr>
              <a:defRPr/>
            </a:pPr>
            <a:r>
              <a:rPr lang="ko-KR" altLang="en-US" smtClean="0"/>
              <a:t>&lt;month year&gt;</a:t>
            </a:r>
            <a:endParaRPr lang="en-US" altLang="ko-KR"/>
          </a:p>
        </p:txBody>
      </p:sp>
      <p:sp>
        <p:nvSpPr>
          <p:cNvPr id="6" name="바닥글 개체 틀 5"/>
          <p:cNvSpPr>
            <a:spLocks noGrp="1"/>
          </p:cNvSpPr>
          <p:nvPr>
            <p:ph type="ftr" sz="quarter" idx="12"/>
          </p:nvPr>
        </p:nvSpPr>
        <p:spPr/>
        <p:txBody>
          <a:bodyPr/>
          <a:lstStyle/>
          <a:p>
            <a:pPr lvl="4">
              <a:defRPr/>
            </a:pPr>
            <a:r>
              <a:rPr lang="ko-KR" altLang="en-US" smtClean="0"/>
              <a:t>&lt;author&gt;, &lt;company&gt;</a:t>
            </a:r>
            <a:endParaRPr lang="en-US" altLang="ko-KR"/>
          </a:p>
        </p:txBody>
      </p:sp>
      <p:sp>
        <p:nvSpPr>
          <p:cNvPr id="7" name="슬라이드 번호 개체 틀 6"/>
          <p:cNvSpPr>
            <a:spLocks noGrp="1"/>
          </p:cNvSpPr>
          <p:nvPr>
            <p:ph type="sldNum" sz="quarter" idx="13"/>
          </p:nvPr>
        </p:nvSpPr>
        <p:spPr/>
        <p:txBody>
          <a:bodyPr/>
          <a:lstStyle/>
          <a:p>
            <a:pPr>
              <a:defRPr/>
            </a:pPr>
            <a:r>
              <a:rPr lang="en-US" altLang="ko-KR" smtClean="0"/>
              <a:t>Page </a:t>
            </a:r>
            <a:fld id="{F3700138-432E-4946-9C5C-25BC964A1331}" type="slidenum">
              <a:rPr lang="en-US" altLang="ko-KR" smtClean="0"/>
              <a:pPr>
                <a:defRPr/>
              </a:pPr>
              <a:t>37</a:t>
            </a:fld>
            <a:endParaRPr lang="en-US" altLang="ko-KR"/>
          </a:p>
        </p:txBody>
      </p:sp>
    </p:spTree>
    <p:extLst>
      <p:ext uri="{BB962C8B-B14F-4D97-AF65-F5344CB8AC3E}">
        <p14:creationId xmlns:p14="http://schemas.microsoft.com/office/powerpoint/2010/main" val="27206653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머리글 개체 틀 3"/>
          <p:cNvSpPr>
            <a:spLocks noGrp="1"/>
          </p:cNvSpPr>
          <p:nvPr>
            <p:ph type="hdr" sz="quarter" idx="10"/>
          </p:nvPr>
        </p:nvSpPr>
        <p:spPr/>
        <p:txBody>
          <a:bodyPr/>
          <a:lstStyle/>
          <a:p>
            <a:pPr>
              <a:defRPr/>
            </a:pPr>
            <a:r>
              <a:rPr lang="ko-KR" altLang="en-US" smtClean="0"/>
              <a:t>doc.: IEEE 802.15-&lt;doc#&gt;</a:t>
            </a:r>
            <a:endParaRPr lang="en-US" altLang="ko-KR"/>
          </a:p>
        </p:txBody>
      </p:sp>
      <p:sp>
        <p:nvSpPr>
          <p:cNvPr id="5" name="날짜 개체 틀 4"/>
          <p:cNvSpPr>
            <a:spLocks noGrp="1"/>
          </p:cNvSpPr>
          <p:nvPr>
            <p:ph type="dt" idx="11"/>
          </p:nvPr>
        </p:nvSpPr>
        <p:spPr/>
        <p:txBody>
          <a:bodyPr/>
          <a:lstStyle/>
          <a:p>
            <a:pPr>
              <a:defRPr/>
            </a:pPr>
            <a:r>
              <a:rPr lang="ko-KR" altLang="en-US" smtClean="0"/>
              <a:t>&lt;month year&gt;</a:t>
            </a:r>
            <a:endParaRPr lang="en-US" altLang="ko-KR"/>
          </a:p>
        </p:txBody>
      </p:sp>
      <p:sp>
        <p:nvSpPr>
          <p:cNvPr id="6" name="바닥글 개체 틀 5"/>
          <p:cNvSpPr>
            <a:spLocks noGrp="1"/>
          </p:cNvSpPr>
          <p:nvPr>
            <p:ph type="ftr" sz="quarter" idx="12"/>
          </p:nvPr>
        </p:nvSpPr>
        <p:spPr/>
        <p:txBody>
          <a:bodyPr/>
          <a:lstStyle/>
          <a:p>
            <a:pPr lvl="4">
              <a:defRPr/>
            </a:pPr>
            <a:r>
              <a:rPr lang="ko-KR" altLang="en-US" smtClean="0"/>
              <a:t>&lt;author&gt;, &lt;company&gt;</a:t>
            </a:r>
            <a:endParaRPr lang="en-US" altLang="ko-KR"/>
          </a:p>
        </p:txBody>
      </p:sp>
      <p:sp>
        <p:nvSpPr>
          <p:cNvPr id="7" name="슬라이드 번호 개체 틀 6"/>
          <p:cNvSpPr>
            <a:spLocks noGrp="1"/>
          </p:cNvSpPr>
          <p:nvPr>
            <p:ph type="sldNum" sz="quarter" idx="13"/>
          </p:nvPr>
        </p:nvSpPr>
        <p:spPr/>
        <p:txBody>
          <a:bodyPr/>
          <a:lstStyle/>
          <a:p>
            <a:pPr>
              <a:defRPr/>
            </a:pPr>
            <a:r>
              <a:rPr lang="en-US" altLang="ko-KR" smtClean="0"/>
              <a:t>Page </a:t>
            </a:r>
            <a:fld id="{F3700138-432E-4946-9C5C-25BC964A1331}" type="slidenum">
              <a:rPr lang="en-US" altLang="ko-KR" smtClean="0"/>
              <a:pPr>
                <a:defRPr/>
              </a:pPr>
              <a:t>38</a:t>
            </a:fld>
            <a:endParaRPr lang="en-US" altLang="ko-KR"/>
          </a:p>
        </p:txBody>
      </p:sp>
    </p:spTree>
    <p:extLst>
      <p:ext uri="{BB962C8B-B14F-4D97-AF65-F5344CB8AC3E}">
        <p14:creationId xmlns:p14="http://schemas.microsoft.com/office/powerpoint/2010/main" val="255886751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머리글 개체 틀 3"/>
          <p:cNvSpPr>
            <a:spLocks noGrp="1"/>
          </p:cNvSpPr>
          <p:nvPr>
            <p:ph type="hdr" sz="quarter" idx="10"/>
          </p:nvPr>
        </p:nvSpPr>
        <p:spPr/>
        <p:txBody>
          <a:bodyPr/>
          <a:lstStyle/>
          <a:p>
            <a:pPr>
              <a:defRPr/>
            </a:pPr>
            <a:r>
              <a:rPr lang="ko-KR" altLang="en-US" smtClean="0"/>
              <a:t>doc.: IEEE 802.15-&lt;doc#&gt;</a:t>
            </a:r>
            <a:endParaRPr lang="en-US" altLang="ko-KR"/>
          </a:p>
        </p:txBody>
      </p:sp>
      <p:sp>
        <p:nvSpPr>
          <p:cNvPr id="5" name="날짜 개체 틀 4"/>
          <p:cNvSpPr>
            <a:spLocks noGrp="1"/>
          </p:cNvSpPr>
          <p:nvPr>
            <p:ph type="dt" idx="11"/>
          </p:nvPr>
        </p:nvSpPr>
        <p:spPr/>
        <p:txBody>
          <a:bodyPr/>
          <a:lstStyle/>
          <a:p>
            <a:pPr>
              <a:defRPr/>
            </a:pPr>
            <a:r>
              <a:rPr lang="ko-KR" altLang="en-US" smtClean="0"/>
              <a:t>&lt;month year&gt;</a:t>
            </a:r>
            <a:endParaRPr lang="en-US" altLang="ko-KR"/>
          </a:p>
        </p:txBody>
      </p:sp>
      <p:sp>
        <p:nvSpPr>
          <p:cNvPr id="6" name="바닥글 개체 틀 5"/>
          <p:cNvSpPr>
            <a:spLocks noGrp="1"/>
          </p:cNvSpPr>
          <p:nvPr>
            <p:ph type="ftr" sz="quarter" idx="12"/>
          </p:nvPr>
        </p:nvSpPr>
        <p:spPr/>
        <p:txBody>
          <a:bodyPr/>
          <a:lstStyle/>
          <a:p>
            <a:pPr lvl="4">
              <a:defRPr/>
            </a:pPr>
            <a:r>
              <a:rPr lang="ko-KR" altLang="en-US" smtClean="0"/>
              <a:t>&lt;author&gt;, &lt;company&gt;</a:t>
            </a:r>
            <a:endParaRPr lang="en-US" altLang="ko-KR"/>
          </a:p>
        </p:txBody>
      </p:sp>
      <p:sp>
        <p:nvSpPr>
          <p:cNvPr id="7" name="슬라이드 번호 개체 틀 6"/>
          <p:cNvSpPr>
            <a:spLocks noGrp="1"/>
          </p:cNvSpPr>
          <p:nvPr>
            <p:ph type="sldNum" sz="quarter" idx="13"/>
          </p:nvPr>
        </p:nvSpPr>
        <p:spPr/>
        <p:txBody>
          <a:bodyPr/>
          <a:lstStyle/>
          <a:p>
            <a:pPr>
              <a:defRPr/>
            </a:pPr>
            <a:r>
              <a:rPr lang="en-US" altLang="ko-KR" smtClean="0"/>
              <a:t>Page </a:t>
            </a:r>
            <a:fld id="{F3700138-432E-4946-9C5C-25BC964A1331}" type="slidenum">
              <a:rPr lang="en-US" altLang="ko-KR" smtClean="0"/>
              <a:pPr>
                <a:defRPr/>
              </a:pPr>
              <a:t>39</a:t>
            </a:fld>
            <a:endParaRPr lang="en-US" altLang="ko-KR"/>
          </a:p>
        </p:txBody>
      </p:sp>
    </p:spTree>
    <p:extLst>
      <p:ext uri="{BB962C8B-B14F-4D97-AF65-F5344CB8AC3E}">
        <p14:creationId xmlns:p14="http://schemas.microsoft.com/office/powerpoint/2010/main" val="207477669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머리글 개체 틀 3"/>
          <p:cNvSpPr>
            <a:spLocks noGrp="1"/>
          </p:cNvSpPr>
          <p:nvPr>
            <p:ph type="hdr" sz="quarter" idx="10"/>
          </p:nvPr>
        </p:nvSpPr>
        <p:spPr/>
        <p:txBody>
          <a:bodyPr/>
          <a:lstStyle/>
          <a:p>
            <a:pPr>
              <a:defRPr/>
            </a:pPr>
            <a:r>
              <a:rPr lang="ko-KR" altLang="en-US" smtClean="0"/>
              <a:t>doc.: IEEE 802.15-&lt;doc#&gt;</a:t>
            </a:r>
            <a:endParaRPr lang="en-US" altLang="ko-KR"/>
          </a:p>
        </p:txBody>
      </p:sp>
      <p:sp>
        <p:nvSpPr>
          <p:cNvPr id="5" name="날짜 개체 틀 4"/>
          <p:cNvSpPr>
            <a:spLocks noGrp="1"/>
          </p:cNvSpPr>
          <p:nvPr>
            <p:ph type="dt" idx="11"/>
          </p:nvPr>
        </p:nvSpPr>
        <p:spPr/>
        <p:txBody>
          <a:bodyPr/>
          <a:lstStyle/>
          <a:p>
            <a:pPr>
              <a:defRPr/>
            </a:pPr>
            <a:r>
              <a:rPr lang="ko-KR" altLang="en-US" smtClean="0"/>
              <a:t>&lt;month year&gt;</a:t>
            </a:r>
            <a:endParaRPr lang="en-US" altLang="ko-KR"/>
          </a:p>
        </p:txBody>
      </p:sp>
      <p:sp>
        <p:nvSpPr>
          <p:cNvPr id="6" name="바닥글 개체 틀 5"/>
          <p:cNvSpPr>
            <a:spLocks noGrp="1"/>
          </p:cNvSpPr>
          <p:nvPr>
            <p:ph type="ftr" sz="quarter" idx="12"/>
          </p:nvPr>
        </p:nvSpPr>
        <p:spPr/>
        <p:txBody>
          <a:bodyPr/>
          <a:lstStyle/>
          <a:p>
            <a:pPr lvl="4">
              <a:defRPr/>
            </a:pPr>
            <a:r>
              <a:rPr lang="ko-KR" altLang="en-US" smtClean="0"/>
              <a:t>&lt;author&gt;, &lt;company&gt;</a:t>
            </a:r>
            <a:endParaRPr lang="en-US" altLang="ko-KR"/>
          </a:p>
        </p:txBody>
      </p:sp>
      <p:sp>
        <p:nvSpPr>
          <p:cNvPr id="7" name="슬라이드 번호 개체 틀 6"/>
          <p:cNvSpPr>
            <a:spLocks noGrp="1"/>
          </p:cNvSpPr>
          <p:nvPr>
            <p:ph type="sldNum" sz="quarter" idx="13"/>
          </p:nvPr>
        </p:nvSpPr>
        <p:spPr/>
        <p:txBody>
          <a:bodyPr/>
          <a:lstStyle/>
          <a:p>
            <a:pPr>
              <a:defRPr/>
            </a:pPr>
            <a:r>
              <a:rPr lang="en-US" altLang="ko-KR" smtClean="0"/>
              <a:t>Page </a:t>
            </a:r>
            <a:fld id="{F3700138-432E-4946-9C5C-25BC964A1331}" type="slidenum">
              <a:rPr lang="en-US" altLang="ko-KR" smtClean="0"/>
              <a:pPr>
                <a:defRPr/>
              </a:pPr>
              <a:t>40</a:t>
            </a:fld>
            <a:endParaRPr lang="en-US" altLang="ko-KR"/>
          </a:p>
        </p:txBody>
      </p:sp>
    </p:spTree>
    <p:extLst>
      <p:ext uri="{BB962C8B-B14F-4D97-AF65-F5344CB8AC3E}">
        <p14:creationId xmlns:p14="http://schemas.microsoft.com/office/powerpoint/2010/main" val="30834489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머리글 개체 틀 3"/>
          <p:cNvSpPr>
            <a:spLocks noGrp="1"/>
          </p:cNvSpPr>
          <p:nvPr>
            <p:ph type="hdr" sz="quarter" idx="10"/>
          </p:nvPr>
        </p:nvSpPr>
        <p:spPr/>
        <p:txBody>
          <a:bodyPr/>
          <a:lstStyle/>
          <a:p>
            <a:pPr>
              <a:defRPr/>
            </a:pPr>
            <a:r>
              <a:rPr lang="ko-KR" altLang="en-US" smtClean="0"/>
              <a:t>doc.: IEEE 802.15-&lt;doc#&gt;</a:t>
            </a:r>
            <a:endParaRPr lang="en-US" altLang="ko-KR"/>
          </a:p>
        </p:txBody>
      </p:sp>
      <p:sp>
        <p:nvSpPr>
          <p:cNvPr id="5" name="날짜 개체 틀 4"/>
          <p:cNvSpPr>
            <a:spLocks noGrp="1"/>
          </p:cNvSpPr>
          <p:nvPr>
            <p:ph type="dt" idx="11"/>
          </p:nvPr>
        </p:nvSpPr>
        <p:spPr/>
        <p:txBody>
          <a:bodyPr/>
          <a:lstStyle/>
          <a:p>
            <a:pPr>
              <a:defRPr/>
            </a:pPr>
            <a:r>
              <a:rPr lang="ko-KR" altLang="en-US" smtClean="0"/>
              <a:t>&lt;month year&gt;</a:t>
            </a:r>
            <a:endParaRPr lang="en-US" altLang="ko-KR"/>
          </a:p>
        </p:txBody>
      </p:sp>
      <p:sp>
        <p:nvSpPr>
          <p:cNvPr id="6" name="바닥글 개체 틀 5"/>
          <p:cNvSpPr>
            <a:spLocks noGrp="1"/>
          </p:cNvSpPr>
          <p:nvPr>
            <p:ph type="ftr" sz="quarter" idx="12"/>
          </p:nvPr>
        </p:nvSpPr>
        <p:spPr/>
        <p:txBody>
          <a:bodyPr/>
          <a:lstStyle/>
          <a:p>
            <a:pPr lvl="4">
              <a:defRPr/>
            </a:pPr>
            <a:r>
              <a:rPr lang="ko-KR" altLang="en-US" smtClean="0"/>
              <a:t>&lt;author&gt;, &lt;company&gt;</a:t>
            </a:r>
            <a:endParaRPr lang="en-US" altLang="ko-KR"/>
          </a:p>
        </p:txBody>
      </p:sp>
      <p:sp>
        <p:nvSpPr>
          <p:cNvPr id="7" name="슬라이드 번호 개체 틀 6"/>
          <p:cNvSpPr>
            <a:spLocks noGrp="1"/>
          </p:cNvSpPr>
          <p:nvPr>
            <p:ph type="sldNum" sz="quarter" idx="13"/>
          </p:nvPr>
        </p:nvSpPr>
        <p:spPr/>
        <p:txBody>
          <a:bodyPr/>
          <a:lstStyle/>
          <a:p>
            <a:pPr>
              <a:defRPr/>
            </a:pPr>
            <a:r>
              <a:rPr lang="en-US" altLang="ko-KR" smtClean="0"/>
              <a:t>Page </a:t>
            </a:r>
            <a:fld id="{F3700138-432E-4946-9C5C-25BC964A1331}" type="slidenum">
              <a:rPr lang="en-US" altLang="ko-KR" smtClean="0"/>
              <a:pPr>
                <a:defRPr/>
              </a:pPr>
              <a:t>41</a:t>
            </a:fld>
            <a:endParaRPr lang="en-US" altLang="ko-KR"/>
          </a:p>
        </p:txBody>
      </p:sp>
    </p:spTree>
    <p:extLst>
      <p:ext uri="{BB962C8B-B14F-4D97-AF65-F5344CB8AC3E}">
        <p14:creationId xmlns:p14="http://schemas.microsoft.com/office/powerpoint/2010/main" val="331708293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머리글 개체 틀 3"/>
          <p:cNvSpPr>
            <a:spLocks noGrp="1"/>
          </p:cNvSpPr>
          <p:nvPr>
            <p:ph type="hdr" sz="quarter" idx="10"/>
          </p:nvPr>
        </p:nvSpPr>
        <p:spPr/>
        <p:txBody>
          <a:bodyPr/>
          <a:lstStyle/>
          <a:p>
            <a:pPr>
              <a:defRPr/>
            </a:pPr>
            <a:r>
              <a:rPr lang="ko-KR" altLang="en-US" smtClean="0"/>
              <a:t>doc.: IEEE 802.15-&lt;doc#&gt;</a:t>
            </a:r>
            <a:endParaRPr lang="en-US" altLang="ko-KR"/>
          </a:p>
        </p:txBody>
      </p:sp>
      <p:sp>
        <p:nvSpPr>
          <p:cNvPr id="5" name="날짜 개체 틀 4"/>
          <p:cNvSpPr>
            <a:spLocks noGrp="1"/>
          </p:cNvSpPr>
          <p:nvPr>
            <p:ph type="dt" idx="11"/>
          </p:nvPr>
        </p:nvSpPr>
        <p:spPr/>
        <p:txBody>
          <a:bodyPr/>
          <a:lstStyle/>
          <a:p>
            <a:pPr>
              <a:defRPr/>
            </a:pPr>
            <a:r>
              <a:rPr lang="ko-KR" altLang="en-US" smtClean="0"/>
              <a:t>&lt;month year&gt;</a:t>
            </a:r>
            <a:endParaRPr lang="en-US" altLang="ko-KR"/>
          </a:p>
        </p:txBody>
      </p:sp>
      <p:sp>
        <p:nvSpPr>
          <p:cNvPr id="6" name="바닥글 개체 틀 5"/>
          <p:cNvSpPr>
            <a:spLocks noGrp="1"/>
          </p:cNvSpPr>
          <p:nvPr>
            <p:ph type="ftr" sz="quarter" idx="12"/>
          </p:nvPr>
        </p:nvSpPr>
        <p:spPr/>
        <p:txBody>
          <a:bodyPr/>
          <a:lstStyle/>
          <a:p>
            <a:pPr lvl="4">
              <a:defRPr/>
            </a:pPr>
            <a:r>
              <a:rPr lang="ko-KR" altLang="en-US" smtClean="0"/>
              <a:t>&lt;author&gt;, &lt;company&gt;</a:t>
            </a:r>
            <a:endParaRPr lang="en-US" altLang="ko-KR"/>
          </a:p>
        </p:txBody>
      </p:sp>
      <p:sp>
        <p:nvSpPr>
          <p:cNvPr id="7" name="슬라이드 번호 개체 틀 6"/>
          <p:cNvSpPr>
            <a:spLocks noGrp="1"/>
          </p:cNvSpPr>
          <p:nvPr>
            <p:ph type="sldNum" sz="quarter" idx="13"/>
          </p:nvPr>
        </p:nvSpPr>
        <p:spPr/>
        <p:txBody>
          <a:bodyPr/>
          <a:lstStyle/>
          <a:p>
            <a:pPr>
              <a:defRPr/>
            </a:pPr>
            <a:r>
              <a:rPr lang="en-US" altLang="ko-KR" smtClean="0"/>
              <a:t>Page </a:t>
            </a:r>
            <a:fld id="{F3700138-432E-4946-9C5C-25BC964A1331}" type="slidenum">
              <a:rPr lang="en-US" altLang="ko-KR" smtClean="0"/>
              <a:pPr>
                <a:defRPr/>
              </a:pPr>
              <a:t>42</a:t>
            </a:fld>
            <a:endParaRPr lang="en-US" altLang="ko-KR"/>
          </a:p>
        </p:txBody>
      </p:sp>
    </p:spTree>
    <p:extLst>
      <p:ext uri="{BB962C8B-B14F-4D97-AF65-F5344CB8AC3E}">
        <p14:creationId xmlns:p14="http://schemas.microsoft.com/office/powerpoint/2010/main" val="287466992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머리글 개체 틀 3"/>
          <p:cNvSpPr>
            <a:spLocks noGrp="1"/>
          </p:cNvSpPr>
          <p:nvPr>
            <p:ph type="hdr" sz="quarter" idx="10"/>
          </p:nvPr>
        </p:nvSpPr>
        <p:spPr/>
        <p:txBody>
          <a:bodyPr/>
          <a:lstStyle/>
          <a:p>
            <a:pPr>
              <a:defRPr/>
            </a:pPr>
            <a:r>
              <a:rPr lang="ko-KR" altLang="en-US" smtClean="0"/>
              <a:t>doc.: IEEE 802.15-&lt;doc#&gt;</a:t>
            </a:r>
            <a:endParaRPr lang="en-US" altLang="ko-KR"/>
          </a:p>
        </p:txBody>
      </p:sp>
      <p:sp>
        <p:nvSpPr>
          <p:cNvPr id="5" name="날짜 개체 틀 4"/>
          <p:cNvSpPr>
            <a:spLocks noGrp="1"/>
          </p:cNvSpPr>
          <p:nvPr>
            <p:ph type="dt" idx="11"/>
          </p:nvPr>
        </p:nvSpPr>
        <p:spPr/>
        <p:txBody>
          <a:bodyPr/>
          <a:lstStyle/>
          <a:p>
            <a:pPr>
              <a:defRPr/>
            </a:pPr>
            <a:r>
              <a:rPr lang="ko-KR" altLang="en-US" smtClean="0"/>
              <a:t>&lt;month year&gt;</a:t>
            </a:r>
            <a:endParaRPr lang="en-US" altLang="ko-KR"/>
          </a:p>
        </p:txBody>
      </p:sp>
      <p:sp>
        <p:nvSpPr>
          <p:cNvPr id="6" name="바닥글 개체 틀 5"/>
          <p:cNvSpPr>
            <a:spLocks noGrp="1"/>
          </p:cNvSpPr>
          <p:nvPr>
            <p:ph type="ftr" sz="quarter" idx="12"/>
          </p:nvPr>
        </p:nvSpPr>
        <p:spPr/>
        <p:txBody>
          <a:bodyPr/>
          <a:lstStyle/>
          <a:p>
            <a:pPr lvl="4">
              <a:defRPr/>
            </a:pPr>
            <a:r>
              <a:rPr lang="ko-KR" altLang="en-US" smtClean="0"/>
              <a:t>&lt;author&gt;, &lt;company&gt;</a:t>
            </a:r>
            <a:endParaRPr lang="en-US" altLang="ko-KR"/>
          </a:p>
        </p:txBody>
      </p:sp>
      <p:sp>
        <p:nvSpPr>
          <p:cNvPr id="7" name="슬라이드 번호 개체 틀 6"/>
          <p:cNvSpPr>
            <a:spLocks noGrp="1"/>
          </p:cNvSpPr>
          <p:nvPr>
            <p:ph type="sldNum" sz="quarter" idx="13"/>
          </p:nvPr>
        </p:nvSpPr>
        <p:spPr/>
        <p:txBody>
          <a:bodyPr/>
          <a:lstStyle/>
          <a:p>
            <a:pPr>
              <a:defRPr/>
            </a:pPr>
            <a:r>
              <a:rPr lang="en-US" altLang="ko-KR" smtClean="0"/>
              <a:t>Page </a:t>
            </a:r>
            <a:fld id="{F3700138-432E-4946-9C5C-25BC964A1331}" type="slidenum">
              <a:rPr lang="en-US" altLang="ko-KR" smtClean="0"/>
              <a:pPr>
                <a:defRPr/>
              </a:pPr>
              <a:t>43</a:t>
            </a:fld>
            <a:endParaRPr lang="en-US" altLang="ko-KR"/>
          </a:p>
        </p:txBody>
      </p:sp>
    </p:spTree>
    <p:extLst>
      <p:ext uri="{BB962C8B-B14F-4D97-AF65-F5344CB8AC3E}">
        <p14:creationId xmlns:p14="http://schemas.microsoft.com/office/powerpoint/2010/main" val="401818405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머리글 개체 틀 3"/>
          <p:cNvSpPr>
            <a:spLocks noGrp="1"/>
          </p:cNvSpPr>
          <p:nvPr>
            <p:ph type="hdr" sz="quarter" idx="10"/>
          </p:nvPr>
        </p:nvSpPr>
        <p:spPr/>
        <p:txBody>
          <a:bodyPr/>
          <a:lstStyle/>
          <a:p>
            <a:pPr>
              <a:defRPr/>
            </a:pPr>
            <a:r>
              <a:rPr lang="ko-KR" altLang="en-US" smtClean="0"/>
              <a:t>doc.: IEEE 802.15-&lt;doc#&gt;</a:t>
            </a:r>
            <a:endParaRPr lang="en-US" altLang="ko-KR"/>
          </a:p>
        </p:txBody>
      </p:sp>
      <p:sp>
        <p:nvSpPr>
          <p:cNvPr id="5" name="날짜 개체 틀 4"/>
          <p:cNvSpPr>
            <a:spLocks noGrp="1"/>
          </p:cNvSpPr>
          <p:nvPr>
            <p:ph type="dt" idx="11"/>
          </p:nvPr>
        </p:nvSpPr>
        <p:spPr/>
        <p:txBody>
          <a:bodyPr/>
          <a:lstStyle/>
          <a:p>
            <a:pPr>
              <a:defRPr/>
            </a:pPr>
            <a:r>
              <a:rPr lang="ko-KR" altLang="en-US" smtClean="0"/>
              <a:t>&lt;month year&gt;</a:t>
            </a:r>
            <a:endParaRPr lang="en-US" altLang="ko-KR"/>
          </a:p>
        </p:txBody>
      </p:sp>
      <p:sp>
        <p:nvSpPr>
          <p:cNvPr id="6" name="바닥글 개체 틀 5"/>
          <p:cNvSpPr>
            <a:spLocks noGrp="1"/>
          </p:cNvSpPr>
          <p:nvPr>
            <p:ph type="ftr" sz="quarter" idx="12"/>
          </p:nvPr>
        </p:nvSpPr>
        <p:spPr/>
        <p:txBody>
          <a:bodyPr/>
          <a:lstStyle/>
          <a:p>
            <a:pPr lvl="4">
              <a:defRPr/>
            </a:pPr>
            <a:r>
              <a:rPr lang="ko-KR" altLang="en-US" smtClean="0"/>
              <a:t>&lt;author&gt;, &lt;company&gt;</a:t>
            </a:r>
            <a:endParaRPr lang="en-US" altLang="ko-KR"/>
          </a:p>
        </p:txBody>
      </p:sp>
      <p:sp>
        <p:nvSpPr>
          <p:cNvPr id="7" name="슬라이드 번호 개체 틀 6"/>
          <p:cNvSpPr>
            <a:spLocks noGrp="1"/>
          </p:cNvSpPr>
          <p:nvPr>
            <p:ph type="sldNum" sz="quarter" idx="13"/>
          </p:nvPr>
        </p:nvSpPr>
        <p:spPr/>
        <p:txBody>
          <a:bodyPr/>
          <a:lstStyle/>
          <a:p>
            <a:pPr>
              <a:defRPr/>
            </a:pPr>
            <a:r>
              <a:rPr lang="en-US" altLang="ko-KR" smtClean="0"/>
              <a:t>Page </a:t>
            </a:r>
            <a:fld id="{F3700138-432E-4946-9C5C-25BC964A1331}" type="slidenum">
              <a:rPr lang="en-US" altLang="ko-KR" smtClean="0"/>
              <a:pPr>
                <a:defRPr/>
              </a:pPr>
              <a:t>44</a:t>
            </a:fld>
            <a:endParaRPr lang="en-US" altLang="ko-KR"/>
          </a:p>
        </p:txBody>
      </p:sp>
    </p:spTree>
    <p:extLst>
      <p:ext uri="{BB962C8B-B14F-4D97-AF65-F5344CB8AC3E}">
        <p14:creationId xmlns:p14="http://schemas.microsoft.com/office/powerpoint/2010/main" val="282083534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머리글 개체 틀 3"/>
          <p:cNvSpPr>
            <a:spLocks noGrp="1"/>
          </p:cNvSpPr>
          <p:nvPr>
            <p:ph type="hdr" sz="quarter" idx="10"/>
          </p:nvPr>
        </p:nvSpPr>
        <p:spPr/>
        <p:txBody>
          <a:bodyPr/>
          <a:lstStyle/>
          <a:p>
            <a:pPr>
              <a:defRPr/>
            </a:pPr>
            <a:r>
              <a:rPr lang="ko-KR" altLang="en-US" smtClean="0"/>
              <a:t>doc.: IEEE 802.15-&lt;doc#&gt;</a:t>
            </a:r>
            <a:endParaRPr lang="en-US" altLang="ko-KR"/>
          </a:p>
        </p:txBody>
      </p:sp>
      <p:sp>
        <p:nvSpPr>
          <p:cNvPr id="5" name="날짜 개체 틀 4"/>
          <p:cNvSpPr>
            <a:spLocks noGrp="1"/>
          </p:cNvSpPr>
          <p:nvPr>
            <p:ph type="dt" idx="11"/>
          </p:nvPr>
        </p:nvSpPr>
        <p:spPr/>
        <p:txBody>
          <a:bodyPr/>
          <a:lstStyle/>
          <a:p>
            <a:pPr>
              <a:defRPr/>
            </a:pPr>
            <a:r>
              <a:rPr lang="ko-KR" altLang="en-US" smtClean="0"/>
              <a:t>&lt;month year&gt;</a:t>
            </a:r>
            <a:endParaRPr lang="en-US" altLang="ko-KR"/>
          </a:p>
        </p:txBody>
      </p:sp>
      <p:sp>
        <p:nvSpPr>
          <p:cNvPr id="6" name="바닥글 개체 틀 5"/>
          <p:cNvSpPr>
            <a:spLocks noGrp="1"/>
          </p:cNvSpPr>
          <p:nvPr>
            <p:ph type="ftr" sz="quarter" idx="12"/>
          </p:nvPr>
        </p:nvSpPr>
        <p:spPr/>
        <p:txBody>
          <a:bodyPr/>
          <a:lstStyle/>
          <a:p>
            <a:pPr lvl="4">
              <a:defRPr/>
            </a:pPr>
            <a:r>
              <a:rPr lang="ko-KR" altLang="en-US" smtClean="0"/>
              <a:t>&lt;author&gt;, &lt;company&gt;</a:t>
            </a:r>
            <a:endParaRPr lang="en-US" altLang="ko-KR"/>
          </a:p>
        </p:txBody>
      </p:sp>
      <p:sp>
        <p:nvSpPr>
          <p:cNvPr id="7" name="슬라이드 번호 개체 틀 6"/>
          <p:cNvSpPr>
            <a:spLocks noGrp="1"/>
          </p:cNvSpPr>
          <p:nvPr>
            <p:ph type="sldNum" sz="quarter" idx="13"/>
          </p:nvPr>
        </p:nvSpPr>
        <p:spPr/>
        <p:txBody>
          <a:bodyPr/>
          <a:lstStyle/>
          <a:p>
            <a:pPr>
              <a:defRPr/>
            </a:pPr>
            <a:r>
              <a:rPr lang="en-US" altLang="ko-KR" smtClean="0"/>
              <a:t>Page </a:t>
            </a:r>
            <a:fld id="{F3700138-432E-4946-9C5C-25BC964A1331}" type="slidenum">
              <a:rPr lang="en-US" altLang="ko-KR" smtClean="0"/>
              <a:pPr>
                <a:defRPr/>
              </a:pPr>
              <a:t>45</a:t>
            </a:fld>
            <a:endParaRPr lang="en-US" altLang="ko-KR"/>
          </a:p>
        </p:txBody>
      </p:sp>
    </p:spTree>
    <p:extLst>
      <p:ext uri="{BB962C8B-B14F-4D97-AF65-F5344CB8AC3E}">
        <p14:creationId xmlns:p14="http://schemas.microsoft.com/office/powerpoint/2010/main" val="357371602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머리글 개체 틀 3"/>
          <p:cNvSpPr>
            <a:spLocks noGrp="1"/>
          </p:cNvSpPr>
          <p:nvPr>
            <p:ph type="hdr" sz="quarter" idx="10"/>
          </p:nvPr>
        </p:nvSpPr>
        <p:spPr/>
        <p:txBody>
          <a:bodyPr/>
          <a:lstStyle/>
          <a:p>
            <a:pPr>
              <a:defRPr/>
            </a:pPr>
            <a:r>
              <a:rPr lang="ko-KR" altLang="en-US" smtClean="0"/>
              <a:t>doc.: IEEE 802.15-&lt;doc#&gt;</a:t>
            </a:r>
            <a:endParaRPr lang="en-US" altLang="ko-KR"/>
          </a:p>
        </p:txBody>
      </p:sp>
      <p:sp>
        <p:nvSpPr>
          <p:cNvPr id="5" name="날짜 개체 틀 4"/>
          <p:cNvSpPr>
            <a:spLocks noGrp="1"/>
          </p:cNvSpPr>
          <p:nvPr>
            <p:ph type="dt" idx="11"/>
          </p:nvPr>
        </p:nvSpPr>
        <p:spPr/>
        <p:txBody>
          <a:bodyPr/>
          <a:lstStyle/>
          <a:p>
            <a:pPr>
              <a:defRPr/>
            </a:pPr>
            <a:r>
              <a:rPr lang="ko-KR" altLang="en-US" smtClean="0"/>
              <a:t>&lt;month year&gt;</a:t>
            </a:r>
            <a:endParaRPr lang="en-US" altLang="ko-KR"/>
          </a:p>
        </p:txBody>
      </p:sp>
      <p:sp>
        <p:nvSpPr>
          <p:cNvPr id="6" name="바닥글 개체 틀 5"/>
          <p:cNvSpPr>
            <a:spLocks noGrp="1"/>
          </p:cNvSpPr>
          <p:nvPr>
            <p:ph type="ftr" sz="quarter" idx="12"/>
          </p:nvPr>
        </p:nvSpPr>
        <p:spPr/>
        <p:txBody>
          <a:bodyPr/>
          <a:lstStyle/>
          <a:p>
            <a:pPr lvl="4">
              <a:defRPr/>
            </a:pPr>
            <a:r>
              <a:rPr lang="ko-KR" altLang="en-US" smtClean="0"/>
              <a:t>&lt;author&gt;, &lt;company&gt;</a:t>
            </a:r>
            <a:endParaRPr lang="en-US" altLang="ko-KR"/>
          </a:p>
        </p:txBody>
      </p:sp>
      <p:sp>
        <p:nvSpPr>
          <p:cNvPr id="7" name="슬라이드 번호 개체 틀 6"/>
          <p:cNvSpPr>
            <a:spLocks noGrp="1"/>
          </p:cNvSpPr>
          <p:nvPr>
            <p:ph type="sldNum" sz="quarter" idx="13"/>
          </p:nvPr>
        </p:nvSpPr>
        <p:spPr/>
        <p:txBody>
          <a:bodyPr/>
          <a:lstStyle/>
          <a:p>
            <a:pPr>
              <a:defRPr/>
            </a:pPr>
            <a:r>
              <a:rPr lang="en-US" altLang="ko-KR" smtClean="0"/>
              <a:t>Page </a:t>
            </a:r>
            <a:fld id="{F3700138-432E-4946-9C5C-25BC964A1331}" type="slidenum">
              <a:rPr lang="en-US" altLang="ko-KR" smtClean="0"/>
              <a:pPr>
                <a:defRPr/>
              </a:pPr>
              <a:t>46</a:t>
            </a:fld>
            <a:endParaRPr lang="en-US" altLang="ko-KR"/>
          </a:p>
        </p:txBody>
      </p:sp>
    </p:spTree>
    <p:extLst>
      <p:ext uri="{BB962C8B-B14F-4D97-AF65-F5344CB8AC3E}">
        <p14:creationId xmlns:p14="http://schemas.microsoft.com/office/powerpoint/2010/main" val="14805224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머리글 개체 틀 3"/>
          <p:cNvSpPr>
            <a:spLocks noGrp="1"/>
          </p:cNvSpPr>
          <p:nvPr>
            <p:ph type="hdr" sz="quarter" idx="10"/>
          </p:nvPr>
        </p:nvSpPr>
        <p:spPr/>
        <p:txBody>
          <a:bodyPr/>
          <a:lstStyle/>
          <a:p>
            <a:pPr>
              <a:defRPr/>
            </a:pPr>
            <a:r>
              <a:rPr lang="ko-KR" altLang="en-US" smtClean="0"/>
              <a:t>doc.: IEEE 802.15-&lt;doc#&gt;</a:t>
            </a:r>
            <a:endParaRPr lang="en-US" altLang="ko-KR"/>
          </a:p>
        </p:txBody>
      </p:sp>
      <p:sp>
        <p:nvSpPr>
          <p:cNvPr id="5" name="날짜 개체 틀 4"/>
          <p:cNvSpPr>
            <a:spLocks noGrp="1"/>
          </p:cNvSpPr>
          <p:nvPr>
            <p:ph type="dt" idx="11"/>
          </p:nvPr>
        </p:nvSpPr>
        <p:spPr/>
        <p:txBody>
          <a:bodyPr/>
          <a:lstStyle/>
          <a:p>
            <a:pPr>
              <a:defRPr/>
            </a:pPr>
            <a:r>
              <a:rPr lang="ko-KR" altLang="en-US" smtClean="0"/>
              <a:t>&lt;month year&gt;</a:t>
            </a:r>
            <a:endParaRPr lang="en-US" altLang="ko-KR"/>
          </a:p>
        </p:txBody>
      </p:sp>
      <p:sp>
        <p:nvSpPr>
          <p:cNvPr id="6" name="바닥글 개체 틀 5"/>
          <p:cNvSpPr>
            <a:spLocks noGrp="1"/>
          </p:cNvSpPr>
          <p:nvPr>
            <p:ph type="ftr" sz="quarter" idx="12"/>
          </p:nvPr>
        </p:nvSpPr>
        <p:spPr/>
        <p:txBody>
          <a:bodyPr/>
          <a:lstStyle/>
          <a:p>
            <a:pPr lvl="4">
              <a:defRPr/>
            </a:pPr>
            <a:r>
              <a:rPr lang="ko-KR" altLang="en-US" smtClean="0"/>
              <a:t>&lt;author&gt;, &lt;company&gt;</a:t>
            </a:r>
            <a:endParaRPr lang="en-US" altLang="ko-KR"/>
          </a:p>
        </p:txBody>
      </p:sp>
      <p:sp>
        <p:nvSpPr>
          <p:cNvPr id="7" name="슬라이드 번호 개체 틀 6"/>
          <p:cNvSpPr>
            <a:spLocks noGrp="1"/>
          </p:cNvSpPr>
          <p:nvPr>
            <p:ph type="sldNum" sz="quarter" idx="13"/>
          </p:nvPr>
        </p:nvSpPr>
        <p:spPr/>
        <p:txBody>
          <a:bodyPr/>
          <a:lstStyle/>
          <a:p>
            <a:pPr>
              <a:defRPr/>
            </a:pPr>
            <a:r>
              <a:rPr lang="en-US" altLang="ko-KR" smtClean="0"/>
              <a:t>Page </a:t>
            </a:r>
            <a:fld id="{F3700138-432E-4946-9C5C-25BC964A1331}" type="slidenum">
              <a:rPr lang="en-US" altLang="ko-KR" smtClean="0"/>
              <a:pPr>
                <a:defRPr/>
              </a:pPr>
              <a:t>9</a:t>
            </a:fld>
            <a:endParaRPr lang="en-US" altLang="ko-KR"/>
          </a:p>
        </p:txBody>
      </p:sp>
    </p:spTree>
    <p:extLst>
      <p:ext uri="{BB962C8B-B14F-4D97-AF65-F5344CB8AC3E}">
        <p14:creationId xmlns:p14="http://schemas.microsoft.com/office/powerpoint/2010/main" val="208608525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머리글 개체 틀 3"/>
          <p:cNvSpPr>
            <a:spLocks noGrp="1"/>
          </p:cNvSpPr>
          <p:nvPr>
            <p:ph type="hdr" sz="quarter" idx="10"/>
          </p:nvPr>
        </p:nvSpPr>
        <p:spPr/>
        <p:txBody>
          <a:bodyPr/>
          <a:lstStyle/>
          <a:p>
            <a:pPr>
              <a:defRPr/>
            </a:pPr>
            <a:r>
              <a:rPr lang="ko-KR" altLang="en-US" smtClean="0"/>
              <a:t>doc.: IEEE 802.15-&lt;doc#&gt;</a:t>
            </a:r>
            <a:endParaRPr lang="en-US" altLang="ko-KR"/>
          </a:p>
        </p:txBody>
      </p:sp>
      <p:sp>
        <p:nvSpPr>
          <p:cNvPr id="5" name="날짜 개체 틀 4"/>
          <p:cNvSpPr>
            <a:spLocks noGrp="1"/>
          </p:cNvSpPr>
          <p:nvPr>
            <p:ph type="dt" idx="11"/>
          </p:nvPr>
        </p:nvSpPr>
        <p:spPr/>
        <p:txBody>
          <a:bodyPr/>
          <a:lstStyle/>
          <a:p>
            <a:pPr>
              <a:defRPr/>
            </a:pPr>
            <a:r>
              <a:rPr lang="ko-KR" altLang="en-US" smtClean="0"/>
              <a:t>&lt;month year&gt;</a:t>
            </a:r>
            <a:endParaRPr lang="en-US" altLang="ko-KR"/>
          </a:p>
        </p:txBody>
      </p:sp>
      <p:sp>
        <p:nvSpPr>
          <p:cNvPr id="6" name="바닥글 개체 틀 5"/>
          <p:cNvSpPr>
            <a:spLocks noGrp="1"/>
          </p:cNvSpPr>
          <p:nvPr>
            <p:ph type="ftr" sz="quarter" idx="12"/>
          </p:nvPr>
        </p:nvSpPr>
        <p:spPr/>
        <p:txBody>
          <a:bodyPr/>
          <a:lstStyle/>
          <a:p>
            <a:pPr lvl="4">
              <a:defRPr/>
            </a:pPr>
            <a:r>
              <a:rPr lang="ko-KR" altLang="en-US" smtClean="0"/>
              <a:t>&lt;author&gt;, &lt;company&gt;</a:t>
            </a:r>
            <a:endParaRPr lang="en-US" altLang="ko-KR"/>
          </a:p>
        </p:txBody>
      </p:sp>
      <p:sp>
        <p:nvSpPr>
          <p:cNvPr id="7" name="슬라이드 번호 개체 틀 6"/>
          <p:cNvSpPr>
            <a:spLocks noGrp="1"/>
          </p:cNvSpPr>
          <p:nvPr>
            <p:ph type="sldNum" sz="quarter" idx="13"/>
          </p:nvPr>
        </p:nvSpPr>
        <p:spPr/>
        <p:txBody>
          <a:bodyPr/>
          <a:lstStyle/>
          <a:p>
            <a:pPr>
              <a:defRPr/>
            </a:pPr>
            <a:r>
              <a:rPr lang="en-US" altLang="ko-KR" smtClean="0"/>
              <a:t>Page </a:t>
            </a:r>
            <a:fld id="{F3700138-432E-4946-9C5C-25BC964A1331}" type="slidenum">
              <a:rPr lang="en-US" altLang="ko-KR" smtClean="0"/>
              <a:pPr>
                <a:defRPr/>
              </a:pPr>
              <a:t>47</a:t>
            </a:fld>
            <a:endParaRPr lang="en-US" altLang="ko-KR"/>
          </a:p>
        </p:txBody>
      </p:sp>
    </p:spTree>
    <p:extLst>
      <p:ext uri="{BB962C8B-B14F-4D97-AF65-F5344CB8AC3E}">
        <p14:creationId xmlns:p14="http://schemas.microsoft.com/office/powerpoint/2010/main" val="95607581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머리글 개체 틀 3"/>
          <p:cNvSpPr>
            <a:spLocks noGrp="1"/>
          </p:cNvSpPr>
          <p:nvPr>
            <p:ph type="hdr" sz="quarter" idx="10"/>
          </p:nvPr>
        </p:nvSpPr>
        <p:spPr/>
        <p:txBody>
          <a:bodyPr/>
          <a:lstStyle/>
          <a:p>
            <a:pPr>
              <a:defRPr/>
            </a:pPr>
            <a:r>
              <a:rPr lang="ko-KR" altLang="en-US" smtClean="0"/>
              <a:t>doc.: IEEE 802.15-&lt;doc#&gt;</a:t>
            </a:r>
            <a:endParaRPr lang="en-US" altLang="ko-KR"/>
          </a:p>
        </p:txBody>
      </p:sp>
      <p:sp>
        <p:nvSpPr>
          <p:cNvPr id="5" name="날짜 개체 틀 4"/>
          <p:cNvSpPr>
            <a:spLocks noGrp="1"/>
          </p:cNvSpPr>
          <p:nvPr>
            <p:ph type="dt" idx="11"/>
          </p:nvPr>
        </p:nvSpPr>
        <p:spPr/>
        <p:txBody>
          <a:bodyPr/>
          <a:lstStyle/>
          <a:p>
            <a:pPr>
              <a:defRPr/>
            </a:pPr>
            <a:r>
              <a:rPr lang="ko-KR" altLang="en-US" smtClean="0"/>
              <a:t>&lt;month year&gt;</a:t>
            </a:r>
            <a:endParaRPr lang="en-US" altLang="ko-KR"/>
          </a:p>
        </p:txBody>
      </p:sp>
      <p:sp>
        <p:nvSpPr>
          <p:cNvPr id="6" name="바닥글 개체 틀 5"/>
          <p:cNvSpPr>
            <a:spLocks noGrp="1"/>
          </p:cNvSpPr>
          <p:nvPr>
            <p:ph type="ftr" sz="quarter" idx="12"/>
          </p:nvPr>
        </p:nvSpPr>
        <p:spPr/>
        <p:txBody>
          <a:bodyPr/>
          <a:lstStyle/>
          <a:p>
            <a:pPr lvl="4">
              <a:defRPr/>
            </a:pPr>
            <a:r>
              <a:rPr lang="ko-KR" altLang="en-US" smtClean="0"/>
              <a:t>&lt;author&gt;, &lt;company&gt;</a:t>
            </a:r>
            <a:endParaRPr lang="en-US" altLang="ko-KR"/>
          </a:p>
        </p:txBody>
      </p:sp>
      <p:sp>
        <p:nvSpPr>
          <p:cNvPr id="7" name="슬라이드 번호 개체 틀 6"/>
          <p:cNvSpPr>
            <a:spLocks noGrp="1"/>
          </p:cNvSpPr>
          <p:nvPr>
            <p:ph type="sldNum" sz="quarter" idx="13"/>
          </p:nvPr>
        </p:nvSpPr>
        <p:spPr/>
        <p:txBody>
          <a:bodyPr/>
          <a:lstStyle/>
          <a:p>
            <a:pPr>
              <a:defRPr/>
            </a:pPr>
            <a:r>
              <a:rPr lang="en-US" altLang="ko-KR" smtClean="0"/>
              <a:t>Page </a:t>
            </a:r>
            <a:fld id="{F3700138-432E-4946-9C5C-25BC964A1331}" type="slidenum">
              <a:rPr lang="en-US" altLang="ko-KR" smtClean="0"/>
              <a:pPr>
                <a:defRPr/>
              </a:pPr>
              <a:t>48</a:t>
            </a:fld>
            <a:endParaRPr lang="en-US" altLang="ko-KR"/>
          </a:p>
        </p:txBody>
      </p:sp>
    </p:spTree>
    <p:extLst>
      <p:ext uri="{BB962C8B-B14F-4D97-AF65-F5344CB8AC3E}">
        <p14:creationId xmlns:p14="http://schemas.microsoft.com/office/powerpoint/2010/main" val="370053399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머리글 개체 틀 3"/>
          <p:cNvSpPr>
            <a:spLocks noGrp="1"/>
          </p:cNvSpPr>
          <p:nvPr>
            <p:ph type="hdr" sz="quarter" idx="10"/>
          </p:nvPr>
        </p:nvSpPr>
        <p:spPr/>
        <p:txBody>
          <a:bodyPr/>
          <a:lstStyle/>
          <a:p>
            <a:pPr>
              <a:defRPr/>
            </a:pPr>
            <a:r>
              <a:rPr lang="ko-KR" altLang="en-US" smtClean="0"/>
              <a:t>doc.: IEEE 802.15-&lt;doc#&gt;</a:t>
            </a:r>
            <a:endParaRPr lang="en-US" altLang="ko-KR"/>
          </a:p>
        </p:txBody>
      </p:sp>
      <p:sp>
        <p:nvSpPr>
          <p:cNvPr id="5" name="날짜 개체 틀 4"/>
          <p:cNvSpPr>
            <a:spLocks noGrp="1"/>
          </p:cNvSpPr>
          <p:nvPr>
            <p:ph type="dt" idx="11"/>
          </p:nvPr>
        </p:nvSpPr>
        <p:spPr/>
        <p:txBody>
          <a:bodyPr/>
          <a:lstStyle/>
          <a:p>
            <a:pPr>
              <a:defRPr/>
            </a:pPr>
            <a:r>
              <a:rPr lang="ko-KR" altLang="en-US" smtClean="0"/>
              <a:t>&lt;month year&gt;</a:t>
            </a:r>
            <a:endParaRPr lang="en-US" altLang="ko-KR"/>
          </a:p>
        </p:txBody>
      </p:sp>
      <p:sp>
        <p:nvSpPr>
          <p:cNvPr id="6" name="바닥글 개체 틀 5"/>
          <p:cNvSpPr>
            <a:spLocks noGrp="1"/>
          </p:cNvSpPr>
          <p:nvPr>
            <p:ph type="ftr" sz="quarter" idx="12"/>
          </p:nvPr>
        </p:nvSpPr>
        <p:spPr/>
        <p:txBody>
          <a:bodyPr/>
          <a:lstStyle/>
          <a:p>
            <a:pPr lvl="4">
              <a:defRPr/>
            </a:pPr>
            <a:r>
              <a:rPr lang="ko-KR" altLang="en-US" smtClean="0"/>
              <a:t>&lt;author&gt;, &lt;company&gt;</a:t>
            </a:r>
            <a:endParaRPr lang="en-US" altLang="ko-KR"/>
          </a:p>
        </p:txBody>
      </p:sp>
      <p:sp>
        <p:nvSpPr>
          <p:cNvPr id="7" name="슬라이드 번호 개체 틀 6"/>
          <p:cNvSpPr>
            <a:spLocks noGrp="1"/>
          </p:cNvSpPr>
          <p:nvPr>
            <p:ph type="sldNum" sz="quarter" idx="13"/>
          </p:nvPr>
        </p:nvSpPr>
        <p:spPr/>
        <p:txBody>
          <a:bodyPr/>
          <a:lstStyle/>
          <a:p>
            <a:pPr>
              <a:defRPr/>
            </a:pPr>
            <a:r>
              <a:rPr lang="en-US" altLang="ko-KR" smtClean="0"/>
              <a:t>Page </a:t>
            </a:r>
            <a:fld id="{F3700138-432E-4946-9C5C-25BC964A1331}" type="slidenum">
              <a:rPr lang="en-US" altLang="ko-KR" smtClean="0"/>
              <a:pPr>
                <a:defRPr/>
              </a:pPr>
              <a:t>58</a:t>
            </a:fld>
            <a:endParaRPr lang="en-US" altLang="ko-KR"/>
          </a:p>
        </p:txBody>
      </p:sp>
    </p:spTree>
    <p:extLst>
      <p:ext uri="{BB962C8B-B14F-4D97-AF65-F5344CB8AC3E}">
        <p14:creationId xmlns:p14="http://schemas.microsoft.com/office/powerpoint/2010/main" val="130826563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머리글 개체 틀 3"/>
          <p:cNvSpPr>
            <a:spLocks noGrp="1"/>
          </p:cNvSpPr>
          <p:nvPr>
            <p:ph type="hdr" sz="quarter" idx="10"/>
          </p:nvPr>
        </p:nvSpPr>
        <p:spPr/>
        <p:txBody>
          <a:bodyPr/>
          <a:lstStyle/>
          <a:p>
            <a:pPr>
              <a:defRPr/>
            </a:pPr>
            <a:r>
              <a:rPr lang="ko-KR" altLang="en-US" smtClean="0"/>
              <a:t>doc.: IEEE 802.15-&lt;doc#&gt;</a:t>
            </a:r>
            <a:endParaRPr lang="en-US" altLang="ko-KR"/>
          </a:p>
        </p:txBody>
      </p:sp>
      <p:sp>
        <p:nvSpPr>
          <p:cNvPr id="5" name="날짜 개체 틀 4"/>
          <p:cNvSpPr>
            <a:spLocks noGrp="1"/>
          </p:cNvSpPr>
          <p:nvPr>
            <p:ph type="dt" idx="11"/>
          </p:nvPr>
        </p:nvSpPr>
        <p:spPr/>
        <p:txBody>
          <a:bodyPr/>
          <a:lstStyle/>
          <a:p>
            <a:pPr>
              <a:defRPr/>
            </a:pPr>
            <a:r>
              <a:rPr lang="ko-KR" altLang="en-US" smtClean="0"/>
              <a:t>&lt;month year&gt;</a:t>
            </a:r>
            <a:endParaRPr lang="en-US" altLang="ko-KR"/>
          </a:p>
        </p:txBody>
      </p:sp>
      <p:sp>
        <p:nvSpPr>
          <p:cNvPr id="6" name="바닥글 개체 틀 5"/>
          <p:cNvSpPr>
            <a:spLocks noGrp="1"/>
          </p:cNvSpPr>
          <p:nvPr>
            <p:ph type="ftr" sz="quarter" idx="12"/>
          </p:nvPr>
        </p:nvSpPr>
        <p:spPr/>
        <p:txBody>
          <a:bodyPr/>
          <a:lstStyle/>
          <a:p>
            <a:pPr lvl="4">
              <a:defRPr/>
            </a:pPr>
            <a:r>
              <a:rPr lang="ko-KR" altLang="en-US" smtClean="0"/>
              <a:t>&lt;author&gt;, &lt;company&gt;</a:t>
            </a:r>
            <a:endParaRPr lang="en-US" altLang="ko-KR"/>
          </a:p>
        </p:txBody>
      </p:sp>
      <p:sp>
        <p:nvSpPr>
          <p:cNvPr id="7" name="슬라이드 번호 개체 틀 6"/>
          <p:cNvSpPr>
            <a:spLocks noGrp="1"/>
          </p:cNvSpPr>
          <p:nvPr>
            <p:ph type="sldNum" sz="quarter" idx="13"/>
          </p:nvPr>
        </p:nvSpPr>
        <p:spPr/>
        <p:txBody>
          <a:bodyPr/>
          <a:lstStyle/>
          <a:p>
            <a:pPr>
              <a:defRPr/>
            </a:pPr>
            <a:r>
              <a:rPr lang="en-US" altLang="ko-KR" smtClean="0"/>
              <a:t>Page </a:t>
            </a:r>
            <a:fld id="{F3700138-432E-4946-9C5C-25BC964A1331}" type="slidenum">
              <a:rPr lang="en-US" altLang="ko-KR" smtClean="0"/>
              <a:pPr>
                <a:defRPr/>
              </a:pPr>
              <a:t>59</a:t>
            </a:fld>
            <a:endParaRPr lang="en-US" altLang="ko-KR"/>
          </a:p>
        </p:txBody>
      </p:sp>
    </p:spTree>
    <p:extLst>
      <p:ext uri="{BB962C8B-B14F-4D97-AF65-F5344CB8AC3E}">
        <p14:creationId xmlns:p14="http://schemas.microsoft.com/office/powerpoint/2010/main" val="229526929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머리글 개체 틀 3"/>
          <p:cNvSpPr>
            <a:spLocks noGrp="1"/>
          </p:cNvSpPr>
          <p:nvPr>
            <p:ph type="hdr" sz="quarter" idx="10"/>
          </p:nvPr>
        </p:nvSpPr>
        <p:spPr/>
        <p:txBody>
          <a:bodyPr/>
          <a:lstStyle/>
          <a:p>
            <a:pPr>
              <a:defRPr/>
            </a:pPr>
            <a:r>
              <a:rPr lang="ko-KR" altLang="en-US" smtClean="0"/>
              <a:t>doc.: IEEE 802.15-&lt;doc#&gt;</a:t>
            </a:r>
            <a:endParaRPr lang="en-US" altLang="ko-KR"/>
          </a:p>
        </p:txBody>
      </p:sp>
      <p:sp>
        <p:nvSpPr>
          <p:cNvPr id="5" name="날짜 개체 틀 4"/>
          <p:cNvSpPr>
            <a:spLocks noGrp="1"/>
          </p:cNvSpPr>
          <p:nvPr>
            <p:ph type="dt" idx="11"/>
          </p:nvPr>
        </p:nvSpPr>
        <p:spPr/>
        <p:txBody>
          <a:bodyPr/>
          <a:lstStyle/>
          <a:p>
            <a:pPr>
              <a:defRPr/>
            </a:pPr>
            <a:r>
              <a:rPr lang="ko-KR" altLang="en-US" smtClean="0"/>
              <a:t>&lt;month year&gt;</a:t>
            </a:r>
            <a:endParaRPr lang="en-US" altLang="ko-KR"/>
          </a:p>
        </p:txBody>
      </p:sp>
      <p:sp>
        <p:nvSpPr>
          <p:cNvPr id="6" name="바닥글 개체 틀 5"/>
          <p:cNvSpPr>
            <a:spLocks noGrp="1"/>
          </p:cNvSpPr>
          <p:nvPr>
            <p:ph type="ftr" sz="quarter" idx="12"/>
          </p:nvPr>
        </p:nvSpPr>
        <p:spPr/>
        <p:txBody>
          <a:bodyPr/>
          <a:lstStyle/>
          <a:p>
            <a:pPr lvl="4">
              <a:defRPr/>
            </a:pPr>
            <a:r>
              <a:rPr lang="ko-KR" altLang="en-US" smtClean="0"/>
              <a:t>&lt;author&gt;, &lt;company&gt;</a:t>
            </a:r>
            <a:endParaRPr lang="en-US" altLang="ko-KR"/>
          </a:p>
        </p:txBody>
      </p:sp>
      <p:sp>
        <p:nvSpPr>
          <p:cNvPr id="7" name="슬라이드 번호 개체 틀 6"/>
          <p:cNvSpPr>
            <a:spLocks noGrp="1"/>
          </p:cNvSpPr>
          <p:nvPr>
            <p:ph type="sldNum" sz="quarter" idx="13"/>
          </p:nvPr>
        </p:nvSpPr>
        <p:spPr/>
        <p:txBody>
          <a:bodyPr/>
          <a:lstStyle/>
          <a:p>
            <a:pPr>
              <a:defRPr/>
            </a:pPr>
            <a:r>
              <a:rPr lang="en-US" altLang="ko-KR" smtClean="0"/>
              <a:t>Page </a:t>
            </a:r>
            <a:fld id="{F3700138-432E-4946-9C5C-25BC964A1331}" type="slidenum">
              <a:rPr lang="en-US" altLang="ko-KR" smtClean="0"/>
              <a:pPr>
                <a:defRPr/>
              </a:pPr>
              <a:t>60</a:t>
            </a:fld>
            <a:endParaRPr lang="en-US" altLang="ko-KR"/>
          </a:p>
        </p:txBody>
      </p:sp>
    </p:spTree>
    <p:extLst>
      <p:ext uri="{BB962C8B-B14F-4D97-AF65-F5344CB8AC3E}">
        <p14:creationId xmlns:p14="http://schemas.microsoft.com/office/powerpoint/2010/main" val="187558790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머리글 개체 틀 3"/>
          <p:cNvSpPr>
            <a:spLocks noGrp="1"/>
          </p:cNvSpPr>
          <p:nvPr>
            <p:ph type="hdr" sz="quarter" idx="10"/>
          </p:nvPr>
        </p:nvSpPr>
        <p:spPr/>
        <p:txBody>
          <a:bodyPr/>
          <a:lstStyle/>
          <a:p>
            <a:pPr>
              <a:defRPr/>
            </a:pPr>
            <a:r>
              <a:rPr lang="ko-KR" altLang="en-US" smtClean="0"/>
              <a:t>doc.: IEEE 802.15-&lt;doc#&gt;</a:t>
            </a:r>
            <a:endParaRPr lang="en-US" altLang="ko-KR"/>
          </a:p>
        </p:txBody>
      </p:sp>
      <p:sp>
        <p:nvSpPr>
          <p:cNvPr id="5" name="날짜 개체 틀 4"/>
          <p:cNvSpPr>
            <a:spLocks noGrp="1"/>
          </p:cNvSpPr>
          <p:nvPr>
            <p:ph type="dt" idx="11"/>
          </p:nvPr>
        </p:nvSpPr>
        <p:spPr/>
        <p:txBody>
          <a:bodyPr/>
          <a:lstStyle/>
          <a:p>
            <a:pPr>
              <a:defRPr/>
            </a:pPr>
            <a:r>
              <a:rPr lang="ko-KR" altLang="en-US" smtClean="0"/>
              <a:t>&lt;month year&gt;</a:t>
            </a:r>
            <a:endParaRPr lang="en-US" altLang="ko-KR"/>
          </a:p>
        </p:txBody>
      </p:sp>
      <p:sp>
        <p:nvSpPr>
          <p:cNvPr id="6" name="바닥글 개체 틀 5"/>
          <p:cNvSpPr>
            <a:spLocks noGrp="1"/>
          </p:cNvSpPr>
          <p:nvPr>
            <p:ph type="ftr" sz="quarter" idx="12"/>
          </p:nvPr>
        </p:nvSpPr>
        <p:spPr/>
        <p:txBody>
          <a:bodyPr/>
          <a:lstStyle/>
          <a:p>
            <a:pPr lvl="4">
              <a:defRPr/>
            </a:pPr>
            <a:r>
              <a:rPr lang="ko-KR" altLang="en-US" smtClean="0"/>
              <a:t>&lt;author&gt;, &lt;company&gt;</a:t>
            </a:r>
            <a:endParaRPr lang="en-US" altLang="ko-KR"/>
          </a:p>
        </p:txBody>
      </p:sp>
      <p:sp>
        <p:nvSpPr>
          <p:cNvPr id="7" name="슬라이드 번호 개체 틀 6"/>
          <p:cNvSpPr>
            <a:spLocks noGrp="1"/>
          </p:cNvSpPr>
          <p:nvPr>
            <p:ph type="sldNum" sz="quarter" idx="13"/>
          </p:nvPr>
        </p:nvSpPr>
        <p:spPr/>
        <p:txBody>
          <a:bodyPr/>
          <a:lstStyle/>
          <a:p>
            <a:pPr>
              <a:defRPr/>
            </a:pPr>
            <a:r>
              <a:rPr lang="en-US" altLang="ko-KR" smtClean="0"/>
              <a:t>Page </a:t>
            </a:r>
            <a:fld id="{F3700138-432E-4946-9C5C-25BC964A1331}" type="slidenum">
              <a:rPr lang="en-US" altLang="ko-KR" smtClean="0"/>
              <a:pPr>
                <a:defRPr/>
              </a:pPr>
              <a:t>61</a:t>
            </a:fld>
            <a:endParaRPr lang="en-US" altLang="ko-KR"/>
          </a:p>
        </p:txBody>
      </p:sp>
    </p:spTree>
    <p:extLst>
      <p:ext uri="{BB962C8B-B14F-4D97-AF65-F5344CB8AC3E}">
        <p14:creationId xmlns:p14="http://schemas.microsoft.com/office/powerpoint/2010/main" val="383921363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머리글 개체 틀 3"/>
          <p:cNvSpPr>
            <a:spLocks noGrp="1"/>
          </p:cNvSpPr>
          <p:nvPr>
            <p:ph type="hdr" sz="quarter" idx="10"/>
          </p:nvPr>
        </p:nvSpPr>
        <p:spPr/>
        <p:txBody>
          <a:bodyPr/>
          <a:lstStyle/>
          <a:p>
            <a:pPr>
              <a:defRPr/>
            </a:pPr>
            <a:r>
              <a:rPr lang="ko-KR" altLang="en-US" smtClean="0"/>
              <a:t>doc.: IEEE 802.15-&lt;doc#&gt;</a:t>
            </a:r>
            <a:endParaRPr lang="en-US" altLang="ko-KR"/>
          </a:p>
        </p:txBody>
      </p:sp>
      <p:sp>
        <p:nvSpPr>
          <p:cNvPr id="5" name="날짜 개체 틀 4"/>
          <p:cNvSpPr>
            <a:spLocks noGrp="1"/>
          </p:cNvSpPr>
          <p:nvPr>
            <p:ph type="dt" idx="11"/>
          </p:nvPr>
        </p:nvSpPr>
        <p:spPr/>
        <p:txBody>
          <a:bodyPr/>
          <a:lstStyle/>
          <a:p>
            <a:pPr>
              <a:defRPr/>
            </a:pPr>
            <a:r>
              <a:rPr lang="ko-KR" altLang="en-US" smtClean="0"/>
              <a:t>&lt;month year&gt;</a:t>
            </a:r>
            <a:endParaRPr lang="en-US" altLang="ko-KR"/>
          </a:p>
        </p:txBody>
      </p:sp>
      <p:sp>
        <p:nvSpPr>
          <p:cNvPr id="6" name="바닥글 개체 틀 5"/>
          <p:cNvSpPr>
            <a:spLocks noGrp="1"/>
          </p:cNvSpPr>
          <p:nvPr>
            <p:ph type="ftr" sz="quarter" idx="12"/>
          </p:nvPr>
        </p:nvSpPr>
        <p:spPr/>
        <p:txBody>
          <a:bodyPr/>
          <a:lstStyle/>
          <a:p>
            <a:pPr lvl="4">
              <a:defRPr/>
            </a:pPr>
            <a:r>
              <a:rPr lang="ko-KR" altLang="en-US" smtClean="0"/>
              <a:t>&lt;author&gt;, &lt;company&gt;</a:t>
            </a:r>
            <a:endParaRPr lang="en-US" altLang="ko-KR"/>
          </a:p>
        </p:txBody>
      </p:sp>
      <p:sp>
        <p:nvSpPr>
          <p:cNvPr id="7" name="슬라이드 번호 개체 틀 6"/>
          <p:cNvSpPr>
            <a:spLocks noGrp="1"/>
          </p:cNvSpPr>
          <p:nvPr>
            <p:ph type="sldNum" sz="quarter" idx="13"/>
          </p:nvPr>
        </p:nvSpPr>
        <p:spPr/>
        <p:txBody>
          <a:bodyPr/>
          <a:lstStyle/>
          <a:p>
            <a:pPr>
              <a:defRPr/>
            </a:pPr>
            <a:r>
              <a:rPr lang="en-US" altLang="ko-KR" smtClean="0"/>
              <a:t>Page </a:t>
            </a:r>
            <a:fld id="{F3700138-432E-4946-9C5C-25BC964A1331}" type="slidenum">
              <a:rPr lang="en-US" altLang="ko-KR" smtClean="0"/>
              <a:pPr>
                <a:defRPr/>
              </a:pPr>
              <a:t>62</a:t>
            </a:fld>
            <a:endParaRPr lang="en-US" altLang="ko-KR"/>
          </a:p>
        </p:txBody>
      </p:sp>
    </p:spTree>
    <p:extLst>
      <p:ext uri="{BB962C8B-B14F-4D97-AF65-F5344CB8AC3E}">
        <p14:creationId xmlns:p14="http://schemas.microsoft.com/office/powerpoint/2010/main" val="411863566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슬라이드 이미지 개체 틀 1"/>
          <p:cNvSpPr>
            <a:spLocks noGrp="1" noRot="1" noChangeAspect="1" noTextEdit="1"/>
          </p:cNvSpPr>
          <p:nvPr>
            <p:ph type="sldImg"/>
          </p:nvPr>
        </p:nvSpPr>
        <p:spPr>
          <a:ln/>
        </p:spPr>
      </p:sp>
      <p:sp>
        <p:nvSpPr>
          <p:cNvPr id="35843" name="슬라이드 노트 개체 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ko-KR" altLang="en-US" dirty="0" smtClean="0"/>
          </a:p>
        </p:txBody>
      </p:sp>
      <p:sp>
        <p:nvSpPr>
          <p:cNvPr id="35844" name="슬라이드 번호 개체 틀 3"/>
          <p:cNvSpPr>
            <a:spLocks noGrp="1"/>
          </p:cNvSpPr>
          <p:nvPr>
            <p:ph type="sldNum" sz="quarter" idx="5"/>
          </p:nvPr>
        </p:nvSpPr>
        <p:spPr>
          <a:xfrm>
            <a:off x="3003550" y="9909175"/>
            <a:ext cx="820738"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00125">
              <a:defRPr>
                <a:solidFill>
                  <a:schemeClr val="tx1"/>
                </a:solidFill>
                <a:latin typeface="Arial" charset="0"/>
                <a:ea typeface="굴림" charset="-127"/>
              </a:defRPr>
            </a:lvl1pPr>
            <a:lvl2pPr marL="742950" indent="-285750" defTabSz="1000125">
              <a:defRPr>
                <a:solidFill>
                  <a:schemeClr val="tx1"/>
                </a:solidFill>
                <a:latin typeface="Arial" charset="0"/>
                <a:ea typeface="굴림" charset="-127"/>
              </a:defRPr>
            </a:lvl2pPr>
            <a:lvl3pPr marL="1143000" indent="-228600" defTabSz="1000125">
              <a:defRPr>
                <a:solidFill>
                  <a:schemeClr val="tx1"/>
                </a:solidFill>
                <a:latin typeface="Arial" charset="0"/>
                <a:ea typeface="굴림" charset="-127"/>
              </a:defRPr>
            </a:lvl3pPr>
            <a:lvl4pPr marL="1600200" indent="-228600" defTabSz="1000125">
              <a:defRPr>
                <a:solidFill>
                  <a:schemeClr val="tx1"/>
                </a:solidFill>
                <a:latin typeface="Arial" charset="0"/>
                <a:ea typeface="굴림" charset="-127"/>
              </a:defRPr>
            </a:lvl4pPr>
            <a:lvl5pPr marL="2057400" indent="-228600" defTabSz="1000125">
              <a:defRPr>
                <a:solidFill>
                  <a:schemeClr val="tx1"/>
                </a:solidFill>
                <a:latin typeface="Arial" charset="0"/>
                <a:ea typeface="굴림" charset="-127"/>
              </a:defRPr>
            </a:lvl5pPr>
            <a:lvl6pPr marL="2514600" indent="-228600" defTabSz="1000125" eaLnBrk="0" fontAlgn="base" hangingPunct="0">
              <a:spcBef>
                <a:spcPct val="0"/>
              </a:spcBef>
              <a:spcAft>
                <a:spcPct val="0"/>
              </a:spcAft>
              <a:defRPr>
                <a:solidFill>
                  <a:schemeClr val="tx1"/>
                </a:solidFill>
                <a:latin typeface="Arial" charset="0"/>
                <a:ea typeface="굴림" charset="-127"/>
              </a:defRPr>
            </a:lvl6pPr>
            <a:lvl7pPr marL="2971800" indent="-228600" defTabSz="1000125" eaLnBrk="0" fontAlgn="base" hangingPunct="0">
              <a:spcBef>
                <a:spcPct val="0"/>
              </a:spcBef>
              <a:spcAft>
                <a:spcPct val="0"/>
              </a:spcAft>
              <a:defRPr>
                <a:solidFill>
                  <a:schemeClr val="tx1"/>
                </a:solidFill>
                <a:latin typeface="Arial" charset="0"/>
                <a:ea typeface="굴림" charset="-127"/>
              </a:defRPr>
            </a:lvl7pPr>
            <a:lvl8pPr marL="3429000" indent="-228600" defTabSz="1000125" eaLnBrk="0" fontAlgn="base" hangingPunct="0">
              <a:spcBef>
                <a:spcPct val="0"/>
              </a:spcBef>
              <a:spcAft>
                <a:spcPct val="0"/>
              </a:spcAft>
              <a:defRPr>
                <a:solidFill>
                  <a:schemeClr val="tx1"/>
                </a:solidFill>
                <a:latin typeface="Arial" charset="0"/>
                <a:ea typeface="굴림" charset="-127"/>
              </a:defRPr>
            </a:lvl8pPr>
            <a:lvl9pPr marL="3886200" indent="-228600" defTabSz="1000125" eaLnBrk="0" fontAlgn="base" hangingPunct="0">
              <a:spcBef>
                <a:spcPct val="0"/>
              </a:spcBef>
              <a:spcAft>
                <a:spcPct val="0"/>
              </a:spcAft>
              <a:defRPr>
                <a:solidFill>
                  <a:schemeClr val="tx1"/>
                </a:solidFill>
                <a:latin typeface="Arial" charset="0"/>
                <a:ea typeface="굴림" charset="-127"/>
              </a:defRPr>
            </a:lvl9pPr>
          </a:lstStyle>
          <a:p>
            <a:fld id="{455F5E68-C529-495F-B1BC-45E004C6299A}" type="slidenum">
              <a:rPr lang="ko-KR" altLang="en-US" smtClean="0">
                <a:latin typeface="Times New Roman" pitchFamily="18" charset="0"/>
              </a:rPr>
              <a:pPr/>
              <a:t>64</a:t>
            </a:fld>
            <a:endParaRPr lang="ko-KR" altLang="en-US" smtClean="0">
              <a:latin typeface="Times New Roman" pitchFamily="18" charset="0"/>
            </a:endParaRPr>
          </a:p>
        </p:txBody>
      </p:sp>
    </p:spTree>
    <p:extLst>
      <p:ext uri="{BB962C8B-B14F-4D97-AF65-F5344CB8AC3E}">
        <p14:creationId xmlns:p14="http://schemas.microsoft.com/office/powerpoint/2010/main" val="90804427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슬라이드 이미지 개체 틀 1"/>
          <p:cNvSpPr>
            <a:spLocks noGrp="1" noRot="1" noChangeAspect="1" noTextEdit="1"/>
          </p:cNvSpPr>
          <p:nvPr>
            <p:ph type="sldImg"/>
          </p:nvPr>
        </p:nvSpPr>
        <p:spPr>
          <a:ln/>
        </p:spPr>
      </p:sp>
      <p:sp>
        <p:nvSpPr>
          <p:cNvPr id="37891" name="슬라이드 노트 개체 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4400"/>
            <a:endParaRPr lang="ko-KR" altLang="en-US" dirty="0" smtClean="0"/>
          </a:p>
        </p:txBody>
      </p:sp>
      <p:sp>
        <p:nvSpPr>
          <p:cNvPr id="37892" name="슬라이드 번호 개체 틀 3"/>
          <p:cNvSpPr>
            <a:spLocks noGrp="1"/>
          </p:cNvSpPr>
          <p:nvPr>
            <p:ph type="sldNum" sz="quarter" idx="5"/>
          </p:nvPr>
        </p:nvSpPr>
        <p:spPr>
          <a:xfrm>
            <a:off x="3003550" y="9909175"/>
            <a:ext cx="820738"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00125">
              <a:defRPr>
                <a:solidFill>
                  <a:schemeClr val="tx1"/>
                </a:solidFill>
                <a:latin typeface="Arial" charset="0"/>
                <a:ea typeface="굴림" charset="-127"/>
              </a:defRPr>
            </a:lvl1pPr>
            <a:lvl2pPr marL="742950" indent="-285750" defTabSz="1000125">
              <a:defRPr>
                <a:solidFill>
                  <a:schemeClr val="tx1"/>
                </a:solidFill>
                <a:latin typeface="Arial" charset="0"/>
                <a:ea typeface="굴림" charset="-127"/>
              </a:defRPr>
            </a:lvl2pPr>
            <a:lvl3pPr marL="1143000" indent="-228600" defTabSz="1000125">
              <a:defRPr>
                <a:solidFill>
                  <a:schemeClr val="tx1"/>
                </a:solidFill>
                <a:latin typeface="Arial" charset="0"/>
                <a:ea typeface="굴림" charset="-127"/>
              </a:defRPr>
            </a:lvl3pPr>
            <a:lvl4pPr marL="1600200" indent="-228600" defTabSz="1000125">
              <a:defRPr>
                <a:solidFill>
                  <a:schemeClr val="tx1"/>
                </a:solidFill>
                <a:latin typeface="Arial" charset="0"/>
                <a:ea typeface="굴림" charset="-127"/>
              </a:defRPr>
            </a:lvl4pPr>
            <a:lvl5pPr marL="2057400" indent="-228600" defTabSz="1000125">
              <a:defRPr>
                <a:solidFill>
                  <a:schemeClr val="tx1"/>
                </a:solidFill>
                <a:latin typeface="Arial" charset="0"/>
                <a:ea typeface="굴림" charset="-127"/>
              </a:defRPr>
            </a:lvl5pPr>
            <a:lvl6pPr marL="2514600" indent="-228600" defTabSz="1000125" eaLnBrk="0" fontAlgn="base" hangingPunct="0">
              <a:spcBef>
                <a:spcPct val="0"/>
              </a:spcBef>
              <a:spcAft>
                <a:spcPct val="0"/>
              </a:spcAft>
              <a:defRPr>
                <a:solidFill>
                  <a:schemeClr val="tx1"/>
                </a:solidFill>
                <a:latin typeface="Arial" charset="0"/>
                <a:ea typeface="굴림" charset="-127"/>
              </a:defRPr>
            </a:lvl6pPr>
            <a:lvl7pPr marL="2971800" indent="-228600" defTabSz="1000125" eaLnBrk="0" fontAlgn="base" hangingPunct="0">
              <a:spcBef>
                <a:spcPct val="0"/>
              </a:spcBef>
              <a:spcAft>
                <a:spcPct val="0"/>
              </a:spcAft>
              <a:defRPr>
                <a:solidFill>
                  <a:schemeClr val="tx1"/>
                </a:solidFill>
                <a:latin typeface="Arial" charset="0"/>
                <a:ea typeface="굴림" charset="-127"/>
              </a:defRPr>
            </a:lvl7pPr>
            <a:lvl8pPr marL="3429000" indent="-228600" defTabSz="1000125" eaLnBrk="0" fontAlgn="base" hangingPunct="0">
              <a:spcBef>
                <a:spcPct val="0"/>
              </a:spcBef>
              <a:spcAft>
                <a:spcPct val="0"/>
              </a:spcAft>
              <a:defRPr>
                <a:solidFill>
                  <a:schemeClr val="tx1"/>
                </a:solidFill>
                <a:latin typeface="Arial" charset="0"/>
                <a:ea typeface="굴림" charset="-127"/>
              </a:defRPr>
            </a:lvl8pPr>
            <a:lvl9pPr marL="3886200" indent="-228600" defTabSz="1000125" eaLnBrk="0" fontAlgn="base" hangingPunct="0">
              <a:spcBef>
                <a:spcPct val="0"/>
              </a:spcBef>
              <a:spcAft>
                <a:spcPct val="0"/>
              </a:spcAft>
              <a:defRPr>
                <a:solidFill>
                  <a:schemeClr val="tx1"/>
                </a:solidFill>
                <a:latin typeface="Arial" charset="0"/>
                <a:ea typeface="굴림" charset="-127"/>
              </a:defRPr>
            </a:lvl9pPr>
          </a:lstStyle>
          <a:p>
            <a:fld id="{B98F2A7C-ADF3-4F76-ACE3-F7D55E8B5E1D}" type="slidenum">
              <a:rPr lang="ko-KR" altLang="en-US" smtClean="0">
                <a:latin typeface="Times New Roman" pitchFamily="18" charset="0"/>
              </a:rPr>
              <a:pPr/>
              <a:t>65</a:t>
            </a:fld>
            <a:endParaRPr lang="ko-KR" altLang="en-US" smtClean="0">
              <a:latin typeface="Times New Roman" pitchFamily="18" charset="0"/>
            </a:endParaRPr>
          </a:p>
        </p:txBody>
      </p:sp>
    </p:spTree>
    <p:extLst>
      <p:ext uri="{BB962C8B-B14F-4D97-AF65-F5344CB8AC3E}">
        <p14:creationId xmlns:p14="http://schemas.microsoft.com/office/powerpoint/2010/main" val="403124153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슬라이드 이미지 개체 틀 1"/>
          <p:cNvSpPr>
            <a:spLocks noGrp="1" noRot="1" noChangeAspect="1" noTextEdit="1"/>
          </p:cNvSpPr>
          <p:nvPr>
            <p:ph type="sldImg"/>
          </p:nvPr>
        </p:nvSpPr>
        <p:spPr>
          <a:ln/>
        </p:spPr>
      </p:sp>
      <p:sp>
        <p:nvSpPr>
          <p:cNvPr id="37891" name="슬라이드 노트 개체 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4400"/>
            <a:endParaRPr lang="ko-KR" altLang="en-US" dirty="0" smtClean="0"/>
          </a:p>
        </p:txBody>
      </p:sp>
      <p:sp>
        <p:nvSpPr>
          <p:cNvPr id="37892" name="슬라이드 번호 개체 틀 3"/>
          <p:cNvSpPr>
            <a:spLocks noGrp="1"/>
          </p:cNvSpPr>
          <p:nvPr>
            <p:ph type="sldNum" sz="quarter" idx="5"/>
          </p:nvPr>
        </p:nvSpPr>
        <p:spPr>
          <a:xfrm>
            <a:off x="3003550" y="9909175"/>
            <a:ext cx="820738"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00125">
              <a:defRPr>
                <a:solidFill>
                  <a:schemeClr val="tx1"/>
                </a:solidFill>
                <a:latin typeface="Arial" charset="0"/>
                <a:ea typeface="굴림" charset="-127"/>
              </a:defRPr>
            </a:lvl1pPr>
            <a:lvl2pPr marL="742950" indent="-285750" defTabSz="1000125">
              <a:defRPr>
                <a:solidFill>
                  <a:schemeClr val="tx1"/>
                </a:solidFill>
                <a:latin typeface="Arial" charset="0"/>
                <a:ea typeface="굴림" charset="-127"/>
              </a:defRPr>
            </a:lvl2pPr>
            <a:lvl3pPr marL="1143000" indent="-228600" defTabSz="1000125">
              <a:defRPr>
                <a:solidFill>
                  <a:schemeClr val="tx1"/>
                </a:solidFill>
                <a:latin typeface="Arial" charset="0"/>
                <a:ea typeface="굴림" charset="-127"/>
              </a:defRPr>
            </a:lvl3pPr>
            <a:lvl4pPr marL="1600200" indent="-228600" defTabSz="1000125">
              <a:defRPr>
                <a:solidFill>
                  <a:schemeClr val="tx1"/>
                </a:solidFill>
                <a:latin typeface="Arial" charset="0"/>
                <a:ea typeface="굴림" charset="-127"/>
              </a:defRPr>
            </a:lvl4pPr>
            <a:lvl5pPr marL="2057400" indent="-228600" defTabSz="1000125">
              <a:defRPr>
                <a:solidFill>
                  <a:schemeClr val="tx1"/>
                </a:solidFill>
                <a:latin typeface="Arial" charset="0"/>
                <a:ea typeface="굴림" charset="-127"/>
              </a:defRPr>
            </a:lvl5pPr>
            <a:lvl6pPr marL="2514600" indent="-228600" defTabSz="1000125" eaLnBrk="0" fontAlgn="base" hangingPunct="0">
              <a:spcBef>
                <a:spcPct val="0"/>
              </a:spcBef>
              <a:spcAft>
                <a:spcPct val="0"/>
              </a:spcAft>
              <a:defRPr>
                <a:solidFill>
                  <a:schemeClr val="tx1"/>
                </a:solidFill>
                <a:latin typeface="Arial" charset="0"/>
                <a:ea typeface="굴림" charset="-127"/>
              </a:defRPr>
            </a:lvl6pPr>
            <a:lvl7pPr marL="2971800" indent="-228600" defTabSz="1000125" eaLnBrk="0" fontAlgn="base" hangingPunct="0">
              <a:spcBef>
                <a:spcPct val="0"/>
              </a:spcBef>
              <a:spcAft>
                <a:spcPct val="0"/>
              </a:spcAft>
              <a:defRPr>
                <a:solidFill>
                  <a:schemeClr val="tx1"/>
                </a:solidFill>
                <a:latin typeface="Arial" charset="0"/>
                <a:ea typeface="굴림" charset="-127"/>
              </a:defRPr>
            </a:lvl7pPr>
            <a:lvl8pPr marL="3429000" indent="-228600" defTabSz="1000125" eaLnBrk="0" fontAlgn="base" hangingPunct="0">
              <a:spcBef>
                <a:spcPct val="0"/>
              </a:spcBef>
              <a:spcAft>
                <a:spcPct val="0"/>
              </a:spcAft>
              <a:defRPr>
                <a:solidFill>
                  <a:schemeClr val="tx1"/>
                </a:solidFill>
                <a:latin typeface="Arial" charset="0"/>
                <a:ea typeface="굴림" charset="-127"/>
              </a:defRPr>
            </a:lvl8pPr>
            <a:lvl9pPr marL="3886200" indent="-228600" defTabSz="1000125" eaLnBrk="0" fontAlgn="base" hangingPunct="0">
              <a:spcBef>
                <a:spcPct val="0"/>
              </a:spcBef>
              <a:spcAft>
                <a:spcPct val="0"/>
              </a:spcAft>
              <a:defRPr>
                <a:solidFill>
                  <a:schemeClr val="tx1"/>
                </a:solidFill>
                <a:latin typeface="Arial" charset="0"/>
                <a:ea typeface="굴림" charset="-127"/>
              </a:defRPr>
            </a:lvl9pPr>
          </a:lstStyle>
          <a:p>
            <a:fld id="{B98F2A7C-ADF3-4F76-ACE3-F7D55E8B5E1D}" type="slidenum">
              <a:rPr lang="ko-KR" altLang="en-US" smtClean="0">
                <a:latin typeface="Times New Roman" pitchFamily="18" charset="0"/>
              </a:rPr>
              <a:pPr/>
              <a:t>66</a:t>
            </a:fld>
            <a:endParaRPr lang="ko-KR" altLang="en-US" smtClean="0">
              <a:latin typeface="Times New Roman" pitchFamily="18" charset="0"/>
            </a:endParaRPr>
          </a:p>
        </p:txBody>
      </p:sp>
    </p:spTree>
    <p:extLst>
      <p:ext uri="{BB962C8B-B14F-4D97-AF65-F5344CB8AC3E}">
        <p14:creationId xmlns:p14="http://schemas.microsoft.com/office/powerpoint/2010/main" val="17936664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머리글 개체 틀 3"/>
          <p:cNvSpPr>
            <a:spLocks noGrp="1"/>
          </p:cNvSpPr>
          <p:nvPr>
            <p:ph type="hdr" sz="quarter" idx="10"/>
          </p:nvPr>
        </p:nvSpPr>
        <p:spPr/>
        <p:txBody>
          <a:bodyPr/>
          <a:lstStyle/>
          <a:p>
            <a:pPr>
              <a:defRPr/>
            </a:pPr>
            <a:r>
              <a:rPr lang="ko-KR" altLang="en-US" smtClean="0"/>
              <a:t>doc.: IEEE 802.15-&lt;doc#&gt;</a:t>
            </a:r>
            <a:endParaRPr lang="en-US" altLang="ko-KR"/>
          </a:p>
        </p:txBody>
      </p:sp>
      <p:sp>
        <p:nvSpPr>
          <p:cNvPr id="5" name="날짜 개체 틀 4"/>
          <p:cNvSpPr>
            <a:spLocks noGrp="1"/>
          </p:cNvSpPr>
          <p:nvPr>
            <p:ph type="dt" idx="11"/>
          </p:nvPr>
        </p:nvSpPr>
        <p:spPr/>
        <p:txBody>
          <a:bodyPr/>
          <a:lstStyle/>
          <a:p>
            <a:pPr>
              <a:defRPr/>
            </a:pPr>
            <a:r>
              <a:rPr lang="ko-KR" altLang="en-US" smtClean="0"/>
              <a:t>&lt;month year&gt;</a:t>
            </a:r>
            <a:endParaRPr lang="en-US" altLang="ko-KR"/>
          </a:p>
        </p:txBody>
      </p:sp>
      <p:sp>
        <p:nvSpPr>
          <p:cNvPr id="6" name="바닥글 개체 틀 5"/>
          <p:cNvSpPr>
            <a:spLocks noGrp="1"/>
          </p:cNvSpPr>
          <p:nvPr>
            <p:ph type="ftr" sz="quarter" idx="12"/>
          </p:nvPr>
        </p:nvSpPr>
        <p:spPr/>
        <p:txBody>
          <a:bodyPr/>
          <a:lstStyle/>
          <a:p>
            <a:pPr lvl="4">
              <a:defRPr/>
            </a:pPr>
            <a:r>
              <a:rPr lang="ko-KR" altLang="en-US" smtClean="0"/>
              <a:t>&lt;author&gt;, &lt;company&gt;</a:t>
            </a:r>
            <a:endParaRPr lang="en-US" altLang="ko-KR"/>
          </a:p>
        </p:txBody>
      </p:sp>
      <p:sp>
        <p:nvSpPr>
          <p:cNvPr id="7" name="슬라이드 번호 개체 틀 6"/>
          <p:cNvSpPr>
            <a:spLocks noGrp="1"/>
          </p:cNvSpPr>
          <p:nvPr>
            <p:ph type="sldNum" sz="quarter" idx="13"/>
          </p:nvPr>
        </p:nvSpPr>
        <p:spPr/>
        <p:txBody>
          <a:bodyPr/>
          <a:lstStyle/>
          <a:p>
            <a:pPr>
              <a:defRPr/>
            </a:pPr>
            <a:r>
              <a:rPr lang="en-US" altLang="ko-KR" smtClean="0"/>
              <a:t>Page </a:t>
            </a:r>
            <a:fld id="{F3700138-432E-4946-9C5C-25BC964A1331}" type="slidenum">
              <a:rPr lang="en-US" altLang="ko-KR" smtClean="0"/>
              <a:pPr>
                <a:defRPr/>
              </a:pPr>
              <a:t>10</a:t>
            </a:fld>
            <a:endParaRPr lang="en-US" altLang="ko-KR"/>
          </a:p>
        </p:txBody>
      </p:sp>
    </p:spTree>
    <p:extLst>
      <p:ext uri="{BB962C8B-B14F-4D97-AF65-F5344CB8AC3E}">
        <p14:creationId xmlns:p14="http://schemas.microsoft.com/office/powerpoint/2010/main" val="151861648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머리글 개체 틀 3"/>
          <p:cNvSpPr>
            <a:spLocks noGrp="1"/>
          </p:cNvSpPr>
          <p:nvPr>
            <p:ph type="hdr" sz="quarter" idx="10"/>
          </p:nvPr>
        </p:nvSpPr>
        <p:spPr/>
        <p:txBody>
          <a:bodyPr/>
          <a:lstStyle/>
          <a:p>
            <a:pPr>
              <a:defRPr/>
            </a:pPr>
            <a:r>
              <a:rPr lang="ko-KR" altLang="en-US" smtClean="0"/>
              <a:t>doc.: IEEE 802.15-&lt;doc#&gt;</a:t>
            </a:r>
            <a:endParaRPr lang="en-US" altLang="ko-KR"/>
          </a:p>
        </p:txBody>
      </p:sp>
      <p:sp>
        <p:nvSpPr>
          <p:cNvPr id="5" name="날짜 개체 틀 4"/>
          <p:cNvSpPr>
            <a:spLocks noGrp="1"/>
          </p:cNvSpPr>
          <p:nvPr>
            <p:ph type="dt" idx="11"/>
          </p:nvPr>
        </p:nvSpPr>
        <p:spPr/>
        <p:txBody>
          <a:bodyPr/>
          <a:lstStyle/>
          <a:p>
            <a:pPr>
              <a:defRPr/>
            </a:pPr>
            <a:r>
              <a:rPr lang="ko-KR" altLang="en-US" smtClean="0"/>
              <a:t>&lt;month year&gt;</a:t>
            </a:r>
            <a:endParaRPr lang="en-US" altLang="ko-KR"/>
          </a:p>
        </p:txBody>
      </p:sp>
      <p:sp>
        <p:nvSpPr>
          <p:cNvPr id="6" name="바닥글 개체 틀 5"/>
          <p:cNvSpPr>
            <a:spLocks noGrp="1"/>
          </p:cNvSpPr>
          <p:nvPr>
            <p:ph type="ftr" sz="quarter" idx="12"/>
          </p:nvPr>
        </p:nvSpPr>
        <p:spPr/>
        <p:txBody>
          <a:bodyPr/>
          <a:lstStyle/>
          <a:p>
            <a:pPr lvl="4">
              <a:defRPr/>
            </a:pPr>
            <a:r>
              <a:rPr lang="ko-KR" altLang="en-US" smtClean="0"/>
              <a:t>&lt;author&gt;, &lt;company&gt;</a:t>
            </a:r>
            <a:endParaRPr lang="en-US" altLang="ko-KR"/>
          </a:p>
        </p:txBody>
      </p:sp>
      <p:sp>
        <p:nvSpPr>
          <p:cNvPr id="7" name="슬라이드 번호 개체 틀 6"/>
          <p:cNvSpPr>
            <a:spLocks noGrp="1"/>
          </p:cNvSpPr>
          <p:nvPr>
            <p:ph type="sldNum" sz="quarter" idx="13"/>
          </p:nvPr>
        </p:nvSpPr>
        <p:spPr/>
        <p:txBody>
          <a:bodyPr/>
          <a:lstStyle/>
          <a:p>
            <a:pPr>
              <a:defRPr/>
            </a:pPr>
            <a:r>
              <a:rPr lang="en-US" altLang="ko-KR" smtClean="0"/>
              <a:t>Page </a:t>
            </a:r>
            <a:fld id="{F3700138-432E-4946-9C5C-25BC964A1331}" type="slidenum">
              <a:rPr lang="en-US" altLang="ko-KR" smtClean="0"/>
              <a:pPr>
                <a:defRPr/>
              </a:pPr>
              <a:t>67</a:t>
            </a:fld>
            <a:endParaRPr lang="en-US" altLang="ko-KR"/>
          </a:p>
        </p:txBody>
      </p:sp>
    </p:spTree>
    <p:extLst>
      <p:ext uri="{BB962C8B-B14F-4D97-AF65-F5344CB8AC3E}">
        <p14:creationId xmlns:p14="http://schemas.microsoft.com/office/powerpoint/2010/main" val="122368769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머리글 개체 틀 3"/>
          <p:cNvSpPr>
            <a:spLocks noGrp="1"/>
          </p:cNvSpPr>
          <p:nvPr>
            <p:ph type="hdr" sz="quarter" idx="10"/>
          </p:nvPr>
        </p:nvSpPr>
        <p:spPr/>
        <p:txBody>
          <a:bodyPr/>
          <a:lstStyle/>
          <a:p>
            <a:pPr>
              <a:defRPr/>
            </a:pPr>
            <a:r>
              <a:rPr lang="ko-KR" altLang="en-US" smtClean="0"/>
              <a:t>doc.: IEEE 802.15-&lt;doc#&gt;</a:t>
            </a:r>
            <a:endParaRPr lang="en-US" altLang="ko-KR"/>
          </a:p>
        </p:txBody>
      </p:sp>
      <p:sp>
        <p:nvSpPr>
          <p:cNvPr id="5" name="날짜 개체 틀 4"/>
          <p:cNvSpPr>
            <a:spLocks noGrp="1"/>
          </p:cNvSpPr>
          <p:nvPr>
            <p:ph type="dt" idx="11"/>
          </p:nvPr>
        </p:nvSpPr>
        <p:spPr/>
        <p:txBody>
          <a:bodyPr/>
          <a:lstStyle/>
          <a:p>
            <a:pPr>
              <a:defRPr/>
            </a:pPr>
            <a:r>
              <a:rPr lang="ko-KR" altLang="en-US" smtClean="0"/>
              <a:t>&lt;month year&gt;</a:t>
            </a:r>
            <a:endParaRPr lang="en-US" altLang="ko-KR"/>
          </a:p>
        </p:txBody>
      </p:sp>
      <p:sp>
        <p:nvSpPr>
          <p:cNvPr id="6" name="바닥글 개체 틀 5"/>
          <p:cNvSpPr>
            <a:spLocks noGrp="1"/>
          </p:cNvSpPr>
          <p:nvPr>
            <p:ph type="ftr" sz="quarter" idx="12"/>
          </p:nvPr>
        </p:nvSpPr>
        <p:spPr/>
        <p:txBody>
          <a:bodyPr/>
          <a:lstStyle/>
          <a:p>
            <a:pPr lvl="4">
              <a:defRPr/>
            </a:pPr>
            <a:r>
              <a:rPr lang="ko-KR" altLang="en-US" smtClean="0"/>
              <a:t>&lt;author&gt;, &lt;company&gt;</a:t>
            </a:r>
            <a:endParaRPr lang="en-US" altLang="ko-KR"/>
          </a:p>
        </p:txBody>
      </p:sp>
      <p:sp>
        <p:nvSpPr>
          <p:cNvPr id="7" name="슬라이드 번호 개체 틀 6"/>
          <p:cNvSpPr>
            <a:spLocks noGrp="1"/>
          </p:cNvSpPr>
          <p:nvPr>
            <p:ph type="sldNum" sz="quarter" idx="13"/>
          </p:nvPr>
        </p:nvSpPr>
        <p:spPr/>
        <p:txBody>
          <a:bodyPr/>
          <a:lstStyle/>
          <a:p>
            <a:pPr>
              <a:defRPr/>
            </a:pPr>
            <a:r>
              <a:rPr lang="en-US" altLang="ko-KR" smtClean="0"/>
              <a:t>Page </a:t>
            </a:r>
            <a:fld id="{F3700138-432E-4946-9C5C-25BC964A1331}" type="slidenum">
              <a:rPr lang="en-US" altLang="ko-KR" smtClean="0"/>
              <a:pPr>
                <a:defRPr/>
              </a:pPr>
              <a:t>70</a:t>
            </a:fld>
            <a:endParaRPr lang="en-US" altLang="ko-KR"/>
          </a:p>
        </p:txBody>
      </p:sp>
    </p:spTree>
    <p:extLst>
      <p:ext uri="{BB962C8B-B14F-4D97-AF65-F5344CB8AC3E}">
        <p14:creationId xmlns:p14="http://schemas.microsoft.com/office/powerpoint/2010/main" val="327018226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머리글 개체 틀 3"/>
          <p:cNvSpPr>
            <a:spLocks noGrp="1"/>
          </p:cNvSpPr>
          <p:nvPr>
            <p:ph type="hdr" sz="quarter" idx="10"/>
          </p:nvPr>
        </p:nvSpPr>
        <p:spPr/>
        <p:txBody>
          <a:bodyPr/>
          <a:lstStyle/>
          <a:p>
            <a:pPr>
              <a:defRPr/>
            </a:pPr>
            <a:r>
              <a:rPr lang="ko-KR" altLang="en-US" smtClean="0"/>
              <a:t>doc.: IEEE 802.15-&lt;doc#&gt;</a:t>
            </a:r>
            <a:endParaRPr lang="en-US" altLang="ko-KR"/>
          </a:p>
        </p:txBody>
      </p:sp>
      <p:sp>
        <p:nvSpPr>
          <p:cNvPr id="5" name="날짜 개체 틀 4"/>
          <p:cNvSpPr>
            <a:spLocks noGrp="1"/>
          </p:cNvSpPr>
          <p:nvPr>
            <p:ph type="dt" idx="11"/>
          </p:nvPr>
        </p:nvSpPr>
        <p:spPr/>
        <p:txBody>
          <a:bodyPr/>
          <a:lstStyle/>
          <a:p>
            <a:pPr>
              <a:defRPr/>
            </a:pPr>
            <a:r>
              <a:rPr lang="ko-KR" altLang="en-US" smtClean="0"/>
              <a:t>&lt;month year&gt;</a:t>
            </a:r>
            <a:endParaRPr lang="en-US" altLang="ko-KR"/>
          </a:p>
        </p:txBody>
      </p:sp>
      <p:sp>
        <p:nvSpPr>
          <p:cNvPr id="6" name="바닥글 개체 틀 5"/>
          <p:cNvSpPr>
            <a:spLocks noGrp="1"/>
          </p:cNvSpPr>
          <p:nvPr>
            <p:ph type="ftr" sz="quarter" idx="12"/>
          </p:nvPr>
        </p:nvSpPr>
        <p:spPr/>
        <p:txBody>
          <a:bodyPr/>
          <a:lstStyle/>
          <a:p>
            <a:pPr lvl="4">
              <a:defRPr/>
            </a:pPr>
            <a:r>
              <a:rPr lang="ko-KR" altLang="en-US" smtClean="0"/>
              <a:t>&lt;author&gt;, &lt;company&gt;</a:t>
            </a:r>
            <a:endParaRPr lang="en-US" altLang="ko-KR"/>
          </a:p>
        </p:txBody>
      </p:sp>
      <p:sp>
        <p:nvSpPr>
          <p:cNvPr id="7" name="슬라이드 번호 개체 틀 6"/>
          <p:cNvSpPr>
            <a:spLocks noGrp="1"/>
          </p:cNvSpPr>
          <p:nvPr>
            <p:ph type="sldNum" sz="quarter" idx="13"/>
          </p:nvPr>
        </p:nvSpPr>
        <p:spPr/>
        <p:txBody>
          <a:bodyPr/>
          <a:lstStyle/>
          <a:p>
            <a:pPr>
              <a:defRPr/>
            </a:pPr>
            <a:r>
              <a:rPr lang="en-US" altLang="ko-KR" smtClean="0"/>
              <a:t>Page </a:t>
            </a:r>
            <a:fld id="{F3700138-432E-4946-9C5C-25BC964A1331}" type="slidenum">
              <a:rPr lang="en-US" altLang="ko-KR" smtClean="0"/>
              <a:pPr>
                <a:defRPr/>
              </a:pPr>
              <a:t>71</a:t>
            </a:fld>
            <a:endParaRPr lang="en-US" altLang="ko-KR"/>
          </a:p>
        </p:txBody>
      </p:sp>
    </p:spTree>
    <p:extLst>
      <p:ext uri="{BB962C8B-B14F-4D97-AF65-F5344CB8AC3E}">
        <p14:creationId xmlns:p14="http://schemas.microsoft.com/office/powerpoint/2010/main" val="102981022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dirty="0"/>
          </a:p>
        </p:txBody>
      </p:sp>
      <p:sp>
        <p:nvSpPr>
          <p:cNvPr id="4" name="머리글 개체 틀 3"/>
          <p:cNvSpPr>
            <a:spLocks noGrp="1"/>
          </p:cNvSpPr>
          <p:nvPr>
            <p:ph type="hdr" sz="quarter" idx="10"/>
          </p:nvPr>
        </p:nvSpPr>
        <p:spPr/>
        <p:txBody>
          <a:bodyPr/>
          <a:lstStyle/>
          <a:p>
            <a:pPr>
              <a:defRPr/>
            </a:pPr>
            <a:r>
              <a:rPr lang="ko-KR" altLang="en-US" smtClean="0"/>
              <a:t>doc.: IEEE 802.15-&lt;doc#&gt;</a:t>
            </a:r>
            <a:endParaRPr lang="en-US" altLang="ko-KR"/>
          </a:p>
        </p:txBody>
      </p:sp>
      <p:sp>
        <p:nvSpPr>
          <p:cNvPr id="5" name="날짜 개체 틀 4"/>
          <p:cNvSpPr>
            <a:spLocks noGrp="1"/>
          </p:cNvSpPr>
          <p:nvPr>
            <p:ph type="dt" idx="11"/>
          </p:nvPr>
        </p:nvSpPr>
        <p:spPr/>
        <p:txBody>
          <a:bodyPr/>
          <a:lstStyle/>
          <a:p>
            <a:pPr>
              <a:defRPr/>
            </a:pPr>
            <a:r>
              <a:rPr lang="ko-KR" altLang="en-US" smtClean="0"/>
              <a:t>&lt;month year&gt;</a:t>
            </a:r>
            <a:endParaRPr lang="en-US" altLang="ko-KR"/>
          </a:p>
        </p:txBody>
      </p:sp>
      <p:sp>
        <p:nvSpPr>
          <p:cNvPr id="6" name="바닥글 개체 틀 5"/>
          <p:cNvSpPr>
            <a:spLocks noGrp="1"/>
          </p:cNvSpPr>
          <p:nvPr>
            <p:ph type="ftr" sz="quarter" idx="12"/>
          </p:nvPr>
        </p:nvSpPr>
        <p:spPr/>
        <p:txBody>
          <a:bodyPr/>
          <a:lstStyle/>
          <a:p>
            <a:pPr lvl="4">
              <a:defRPr/>
            </a:pPr>
            <a:r>
              <a:rPr lang="ko-KR" altLang="en-US" smtClean="0"/>
              <a:t>&lt;author&gt;, &lt;company&gt;</a:t>
            </a:r>
            <a:endParaRPr lang="en-US" altLang="ko-KR"/>
          </a:p>
        </p:txBody>
      </p:sp>
      <p:sp>
        <p:nvSpPr>
          <p:cNvPr id="7" name="슬라이드 번호 개체 틀 6"/>
          <p:cNvSpPr>
            <a:spLocks noGrp="1"/>
          </p:cNvSpPr>
          <p:nvPr>
            <p:ph type="sldNum" sz="quarter" idx="13"/>
          </p:nvPr>
        </p:nvSpPr>
        <p:spPr/>
        <p:txBody>
          <a:bodyPr/>
          <a:lstStyle/>
          <a:p>
            <a:pPr>
              <a:defRPr/>
            </a:pPr>
            <a:r>
              <a:rPr lang="en-US" altLang="ko-KR" smtClean="0"/>
              <a:t>Page </a:t>
            </a:r>
            <a:fld id="{F3700138-432E-4946-9C5C-25BC964A1331}" type="slidenum">
              <a:rPr lang="en-US" altLang="ko-KR" smtClean="0"/>
              <a:pPr>
                <a:defRPr/>
              </a:pPr>
              <a:t>72</a:t>
            </a:fld>
            <a:endParaRPr lang="en-US" altLang="ko-KR"/>
          </a:p>
        </p:txBody>
      </p:sp>
    </p:spTree>
    <p:extLst>
      <p:ext uri="{BB962C8B-B14F-4D97-AF65-F5344CB8AC3E}">
        <p14:creationId xmlns:p14="http://schemas.microsoft.com/office/powerpoint/2010/main" val="383607941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머리글 개체 틀 3"/>
          <p:cNvSpPr>
            <a:spLocks noGrp="1"/>
          </p:cNvSpPr>
          <p:nvPr>
            <p:ph type="hdr" sz="quarter" idx="10"/>
          </p:nvPr>
        </p:nvSpPr>
        <p:spPr/>
        <p:txBody>
          <a:bodyPr/>
          <a:lstStyle/>
          <a:p>
            <a:pPr>
              <a:defRPr/>
            </a:pPr>
            <a:r>
              <a:rPr lang="ko-KR" altLang="en-US" smtClean="0"/>
              <a:t>doc.: IEEE 802.15-&lt;doc#&gt;</a:t>
            </a:r>
            <a:endParaRPr lang="en-US" altLang="ko-KR"/>
          </a:p>
        </p:txBody>
      </p:sp>
      <p:sp>
        <p:nvSpPr>
          <p:cNvPr id="5" name="날짜 개체 틀 4"/>
          <p:cNvSpPr>
            <a:spLocks noGrp="1"/>
          </p:cNvSpPr>
          <p:nvPr>
            <p:ph type="dt" idx="11"/>
          </p:nvPr>
        </p:nvSpPr>
        <p:spPr/>
        <p:txBody>
          <a:bodyPr/>
          <a:lstStyle/>
          <a:p>
            <a:pPr>
              <a:defRPr/>
            </a:pPr>
            <a:r>
              <a:rPr lang="ko-KR" altLang="en-US" smtClean="0"/>
              <a:t>&lt;month year&gt;</a:t>
            </a:r>
            <a:endParaRPr lang="en-US" altLang="ko-KR"/>
          </a:p>
        </p:txBody>
      </p:sp>
      <p:sp>
        <p:nvSpPr>
          <p:cNvPr id="6" name="바닥글 개체 틀 5"/>
          <p:cNvSpPr>
            <a:spLocks noGrp="1"/>
          </p:cNvSpPr>
          <p:nvPr>
            <p:ph type="ftr" sz="quarter" idx="12"/>
          </p:nvPr>
        </p:nvSpPr>
        <p:spPr/>
        <p:txBody>
          <a:bodyPr/>
          <a:lstStyle/>
          <a:p>
            <a:pPr lvl="4">
              <a:defRPr/>
            </a:pPr>
            <a:r>
              <a:rPr lang="ko-KR" altLang="en-US" smtClean="0"/>
              <a:t>&lt;author&gt;, &lt;company&gt;</a:t>
            </a:r>
            <a:endParaRPr lang="en-US" altLang="ko-KR"/>
          </a:p>
        </p:txBody>
      </p:sp>
      <p:sp>
        <p:nvSpPr>
          <p:cNvPr id="7" name="슬라이드 번호 개체 틀 6"/>
          <p:cNvSpPr>
            <a:spLocks noGrp="1"/>
          </p:cNvSpPr>
          <p:nvPr>
            <p:ph type="sldNum" sz="quarter" idx="13"/>
          </p:nvPr>
        </p:nvSpPr>
        <p:spPr/>
        <p:txBody>
          <a:bodyPr/>
          <a:lstStyle/>
          <a:p>
            <a:pPr>
              <a:defRPr/>
            </a:pPr>
            <a:r>
              <a:rPr lang="en-US" altLang="ko-KR" smtClean="0"/>
              <a:t>Page </a:t>
            </a:r>
            <a:fld id="{F3700138-432E-4946-9C5C-25BC964A1331}" type="slidenum">
              <a:rPr lang="en-US" altLang="ko-KR" smtClean="0"/>
              <a:pPr>
                <a:defRPr/>
              </a:pPr>
              <a:t>73</a:t>
            </a:fld>
            <a:endParaRPr lang="en-US" altLang="ko-KR"/>
          </a:p>
        </p:txBody>
      </p:sp>
    </p:spTree>
    <p:extLst>
      <p:ext uri="{BB962C8B-B14F-4D97-AF65-F5344CB8AC3E}">
        <p14:creationId xmlns:p14="http://schemas.microsoft.com/office/powerpoint/2010/main" val="15561648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머리글 개체 틀 3"/>
          <p:cNvSpPr>
            <a:spLocks noGrp="1"/>
          </p:cNvSpPr>
          <p:nvPr>
            <p:ph type="hdr" sz="quarter" idx="10"/>
          </p:nvPr>
        </p:nvSpPr>
        <p:spPr/>
        <p:txBody>
          <a:bodyPr/>
          <a:lstStyle/>
          <a:p>
            <a:pPr>
              <a:defRPr/>
            </a:pPr>
            <a:r>
              <a:rPr lang="ko-KR" altLang="en-US" smtClean="0"/>
              <a:t>doc.: IEEE 802.15-&lt;doc#&gt;</a:t>
            </a:r>
            <a:endParaRPr lang="en-US" altLang="ko-KR"/>
          </a:p>
        </p:txBody>
      </p:sp>
      <p:sp>
        <p:nvSpPr>
          <p:cNvPr id="5" name="날짜 개체 틀 4"/>
          <p:cNvSpPr>
            <a:spLocks noGrp="1"/>
          </p:cNvSpPr>
          <p:nvPr>
            <p:ph type="dt" idx="11"/>
          </p:nvPr>
        </p:nvSpPr>
        <p:spPr/>
        <p:txBody>
          <a:bodyPr/>
          <a:lstStyle/>
          <a:p>
            <a:pPr>
              <a:defRPr/>
            </a:pPr>
            <a:r>
              <a:rPr lang="ko-KR" altLang="en-US" smtClean="0"/>
              <a:t>&lt;month year&gt;</a:t>
            </a:r>
            <a:endParaRPr lang="en-US" altLang="ko-KR"/>
          </a:p>
        </p:txBody>
      </p:sp>
      <p:sp>
        <p:nvSpPr>
          <p:cNvPr id="6" name="바닥글 개체 틀 5"/>
          <p:cNvSpPr>
            <a:spLocks noGrp="1"/>
          </p:cNvSpPr>
          <p:nvPr>
            <p:ph type="ftr" sz="quarter" idx="12"/>
          </p:nvPr>
        </p:nvSpPr>
        <p:spPr/>
        <p:txBody>
          <a:bodyPr/>
          <a:lstStyle/>
          <a:p>
            <a:pPr lvl="4">
              <a:defRPr/>
            </a:pPr>
            <a:r>
              <a:rPr lang="ko-KR" altLang="en-US" smtClean="0"/>
              <a:t>&lt;author&gt;, &lt;company&gt;</a:t>
            </a:r>
            <a:endParaRPr lang="en-US" altLang="ko-KR"/>
          </a:p>
        </p:txBody>
      </p:sp>
      <p:sp>
        <p:nvSpPr>
          <p:cNvPr id="7" name="슬라이드 번호 개체 틀 6"/>
          <p:cNvSpPr>
            <a:spLocks noGrp="1"/>
          </p:cNvSpPr>
          <p:nvPr>
            <p:ph type="sldNum" sz="quarter" idx="13"/>
          </p:nvPr>
        </p:nvSpPr>
        <p:spPr/>
        <p:txBody>
          <a:bodyPr/>
          <a:lstStyle/>
          <a:p>
            <a:pPr>
              <a:defRPr/>
            </a:pPr>
            <a:r>
              <a:rPr lang="en-US" altLang="ko-KR" smtClean="0"/>
              <a:t>Page </a:t>
            </a:r>
            <a:fld id="{F3700138-432E-4946-9C5C-25BC964A1331}" type="slidenum">
              <a:rPr lang="en-US" altLang="ko-KR" smtClean="0"/>
              <a:pPr>
                <a:defRPr/>
              </a:pPr>
              <a:t>74</a:t>
            </a:fld>
            <a:endParaRPr lang="en-US" altLang="ko-KR"/>
          </a:p>
        </p:txBody>
      </p:sp>
    </p:spTree>
    <p:extLst>
      <p:ext uri="{BB962C8B-B14F-4D97-AF65-F5344CB8AC3E}">
        <p14:creationId xmlns:p14="http://schemas.microsoft.com/office/powerpoint/2010/main" val="378307500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머리글 개체 틀 3"/>
          <p:cNvSpPr>
            <a:spLocks noGrp="1"/>
          </p:cNvSpPr>
          <p:nvPr>
            <p:ph type="hdr" sz="quarter" idx="10"/>
          </p:nvPr>
        </p:nvSpPr>
        <p:spPr/>
        <p:txBody>
          <a:bodyPr/>
          <a:lstStyle/>
          <a:p>
            <a:pPr>
              <a:defRPr/>
            </a:pPr>
            <a:r>
              <a:rPr lang="ko-KR" altLang="en-US" smtClean="0"/>
              <a:t>doc.: IEEE 802.15-&lt;doc#&gt;</a:t>
            </a:r>
            <a:endParaRPr lang="en-US" altLang="ko-KR"/>
          </a:p>
        </p:txBody>
      </p:sp>
      <p:sp>
        <p:nvSpPr>
          <p:cNvPr id="5" name="날짜 개체 틀 4"/>
          <p:cNvSpPr>
            <a:spLocks noGrp="1"/>
          </p:cNvSpPr>
          <p:nvPr>
            <p:ph type="dt" idx="11"/>
          </p:nvPr>
        </p:nvSpPr>
        <p:spPr/>
        <p:txBody>
          <a:bodyPr/>
          <a:lstStyle/>
          <a:p>
            <a:pPr>
              <a:defRPr/>
            </a:pPr>
            <a:r>
              <a:rPr lang="ko-KR" altLang="en-US" smtClean="0"/>
              <a:t>&lt;month year&gt;</a:t>
            </a:r>
            <a:endParaRPr lang="en-US" altLang="ko-KR"/>
          </a:p>
        </p:txBody>
      </p:sp>
      <p:sp>
        <p:nvSpPr>
          <p:cNvPr id="6" name="바닥글 개체 틀 5"/>
          <p:cNvSpPr>
            <a:spLocks noGrp="1"/>
          </p:cNvSpPr>
          <p:nvPr>
            <p:ph type="ftr" sz="quarter" idx="12"/>
          </p:nvPr>
        </p:nvSpPr>
        <p:spPr/>
        <p:txBody>
          <a:bodyPr/>
          <a:lstStyle/>
          <a:p>
            <a:pPr lvl="4">
              <a:defRPr/>
            </a:pPr>
            <a:r>
              <a:rPr lang="ko-KR" altLang="en-US" smtClean="0"/>
              <a:t>&lt;author&gt;, &lt;company&gt;</a:t>
            </a:r>
            <a:endParaRPr lang="en-US" altLang="ko-KR"/>
          </a:p>
        </p:txBody>
      </p:sp>
      <p:sp>
        <p:nvSpPr>
          <p:cNvPr id="7" name="슬라이드 번호 개체 틀 6"/>
          <p:cNvSpPr>
            <a:spLocks noGrp="1"/>
          </p:cNvSpPr>
          <p:nvPr>
            <p:ph type="sldNum" sz="quarter" idx="13"/>
          </p:nvPr>
        </p:nvSpPr>
        <p:spPr/>
        <p:txBody>
          <a:bodyPr/>
          <a:lstStyle/>
          <a:p>
            <a:pPr>
              <a:defRPr/>
            </a:pPr>
            <a:r>
              <a:rPr lang="en-US" altLang="ko-KR" smtClean="0"/>
              <a:t>Page </a:t>
            </a:r>
            <a:fld id="{F3700138-432E-4946-9C5C-25BC964A1331}" type="slidenum">
              <a:rPr lang="en-US" altLang="ko-KR" smtClean="0"/>
              <a:pPr>
                <a:defRPr/>
              </a:pPr>
              <a:t>75</a:t>
            </a:fld>
            <a:endParaRPr lang="en-US" altLang="ko-KR"/>
          </a:p>
        </p:txBody>
      </p:sp>
    </p:spTree>
    <p:extLst>
      <p:ext uri="{BB962C8B-B14F-4D97-AF65-F5344CB8AC3E}">
        <p14:creationId xmlns:p14="http://schemas.microsoft.com/office/powerpoint/2010/main" val="381900359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머리글 개체 틀 3"/>
          <p:cNvSpPr>
            <a:spLocks noGrp="1"/>
          </p:cNvSpPr>
          <p:nvPr>
            <p:ph type="hdr" sz="quarter" idx="10"/>
          </p:nvPr>
        </p:nvSpPr>
        <p:spPr/>
        <p:txBody>
          <a:bodyPr/>
          <a:lstStyle/>
          <a:p>
            <a:pPr>
              <a:defRPr/>
            </a:pPr>
            <a:r>
              <a:rPr lang="ko-KR" altLang="en-US" smtClean="0"/>
              <a:t>doc.: IEEE 802.15-&lt;doc#&gt;</a:t>
            </a:r>
            <a:endParaRPr lang="en-US" altLang="ko-KR"/>
          </a:p>
        </p:txBody>
      </p:sp>
      <p:sp>
        <p:nvSpPr>
          <p:cNvPr id="5" name="날짜 개체 틀 4"/>
          <p:cNvSpPr>
            <a:spLocks noGrp="1"/>
          </p:cNvSpPr>
          <p:nvPr>
            <p:ph type="dt" idx="11"/>
          </p:nvPr>
        </p:nvSpPr>
        <p:spPr/>
        <p:txBody>
          <a:bodyPr/>
          <a:lstStyle/>
          <a:p>
            <a:pPr>
              <a:defRPr/>
            </a:pPr>
            <a:r>
              <a:rPr lang="ko-KR" altLang="en-US" smtClean="0"/>
              <a:t>&lt;month year&gt;</a:t>
            </a:r>
            <a:endParaRPr lang="en-US" altLang="ko-KR"/>
          </a:p>
        </p:txBody>
      </p:sp>
      <p:sp>
        <p:nvSpPr>
          <p:cNvPr id="6" name="바닥글 개체 틀 5"/>
          <p:cNvSpPr>
            <a:spLocks noGrp="1"/>
          </p:cNvSpPr>
          <p:nvPr>
            <p:ph type="ftr" sz="quarter" idx="12"/>
          </p:nvPr>
        </p:nvSpPr>
        <p:spPr/>
        <p:txBody>
          <a:bodyPr/>
          <a:lstStyle/>
          <a:p>
            <a:pPr lvl="4">
              <a:defRPr/>
            </a:pPr>
            <a:r>
              <a:rPr lang="ko-KR" altLang="en-US" smtClean="0"/>
              <a:t>&lt;author&gt;, &lt;company&gt;</a:t>
            </a:r>
            <a:endParaRPr lang="en-US" altLang="ko-KR"/>
          </a:p>
        </p:txBody>
      </p:sp>
      <p:sp>
        <p:nvSpPr>
          <p:cNvPr id="7" name="슬라이드 번호 개체 틀 6"/>
          <p:cNvSpPr>
            <a:spLocks noGrp="1"/>
          </p:cNvSpPr>
          <p:nvPr>
            <p:ph type="sldNum" sz="quarter" idx="13"/>
          </p:nvPr>
        </p:nvSpPr>
        <p:spPr/>
        <p:txBody>
          <a:bodyPr/>
          <a:lstStyle/>
          <a:p>
            <a:pPr>
              <a:defRPr/>
            </a:pPr>
            <a:r>
              <a:rPr lang="en-US" altLang="ko-KR" smtClean="0"/>
              <a:t>Page </a:t>
            </a:r>
            <a:fld id="{F3700138-432E-4946-9C5C-25BC964A1331}" type="slidenum">
              <a:rPr lang="en-US" altLang="ko-KR" smtClean="0"/>
              <a:pPr>
                <a:defRPr/>
              </a:pPr>
              <a:t>77</a:t>
            </a:fld>
            <a:endParaRPr lang="en-US" altLang="ko-KR"/>
          </a:p>
        </p:txBody>
      </p:sp>
    </p:spTree>
    <p:extLst>
      <p:ext uri="{BB962C8B-B14F-4D97-AF65-F5344CB8AC3E}">
        <p14:creationId xmlns:p14="http://schemas.microsoft.com/office/powerpoint/2010/main" val="371610465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머리글 개체 틀 3"/>
          <p:cNvSpPr>
            <a:spLocks noGrp="1"/>
          </p:cNvSpPr>
          <p:nvPr>
            <p:ph type="hdr" sz="quarter" idx="10"/>
          </p:nvPr>
        </p:nvSpPr>
        <p:spPr/>
        <p:txBody>
          <a:bodyPr/>
          <a:lstStyle/>
          <a:p>
            <a:pPr>
              <a:defRPr/>
            </a:pPr>
            <a:r>
              <a:rPr lang="ko-KR" altLang="en-US" smtClean="0"/>
              <a:t>doc.: IEEE 802.15-&lt;doc#&gt;</a:t>
            </a:r>
            <a:endParaRPr lang="en-US" altLang="ko-KR"/>
          </a:p>
        </p:txBody>
      </p:sp>
      <p:sp>
        <p:nvSpPr>
          <p:cNvPr id="5" name="날짜 개체 틀 4"/>
          <p:cNvSpPr>
            <a:spLocks noGrp="1"/>
          </p:cNvSpPr>
          <p:nvPr>
            <p:ph type="dt" idx="11"/>
          </p:nvPr>
        </p:nvSpPr>
        <p:spPr/>
        <p:txBody>
          <a:bodyPr/>
          <a:lstStyle/>
          <a:p>
            <a:pPr>
              <a:defRPr/>
            </a:pPr>
            <a:r>
              <a:rPr lang="ko-KR" altLang="en-US" smtClean="0"/>
              <a:t>&lt;month year&gt;</a:t>
            </a:r>
            <a:endParaRPr lang="en-US" altLang="ko-KR"/>
          </a:p>
        </p:txBody>
      </p:sp>
      <p:sp>
        <p:nvSpPr>
          <p:cNvPr id="6" name="바닥글 개체 틀 5"/>
          <p:cNvSpPr>
            <a:spLocks noGrp="1"/>
          </p:cNvSpPr>
          <p:nvPr>
            <p:ph type="ftr" sz="quarter" idx="12"/>
          </p:nvPr>
        </p:nvSpPr>
        <p:spPr/>
        <p:txBody>
          <a:bodyPr/>
          <a:lstStyle/>
          <a:p>
            <a:pPr lvl="4">
              <a:defRPr/>
            </a:pPr>
            <a:r>
              <a:rPr lang="ko-KR" altLang="en-US" smtClean="0"/>
              <a:t>&lt;author&gt;, &lt;company&gt;</a:t>
            </a:r>
            <a:endParaRPr lang="en-US" altLang="ko-KR"/>
          </a:p>
        </p:txBody>
      </p:sp>
      <p:sp>
        <p:nvSpPr>
          <p:cNvPr id="7" name="슬라이드 번호 개체 틀 6"/>
          <p:cNvSpPr>
            <a:spLocks noGrp="1"/>
          </p:cNvSpPr>
          <p:nvPr>
            <p:ph type="sldNum" sz="quarter" idx="13"/>
          </p:nvPr>
        </p:nvSpPr>
        <p:spPr/>
        <p:txBody>
          <a:bodyPr/>
          <a:lstStyle/>
          <a:p>
            <a:pPr>
              <a:defRPr/>
            </a:pPr>
            <a:r>
              <a:rPr lang="en-US" altLang="ko-KR" smtClean="0"/>
              <a:t>Page </a:t>
            </a:r>
            <a:fld id="{F3700138-432E-4946-9C5C-25BC964A1331}" type="slidenum">
              <a:rPr lang="en-US" altLang="ko-KR" smtClean="0"/>
              <a:pPr>
                <a:defRPr/>
              </a:pPr>
              <a:t>78</a:t>
            </a:fld>
            <a:endParaRPr lang="en-US" altLang="ko-KR"/>
          </a:p>
        </p:txBody>
      </p:sp>
    </p:spTree>
    <p:extLst>
      <p:ext uri="{BB962C8B-B14F-4D97-AF65-F5344CB8AC3E}">
        <p14:creationId xmlns:p14="http://schemas.microsoft.com/office/powerpoint/2010/main" val="99737350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머리글 개체 틀 3"/>
          <p:cNvSpPr>
            <a:spLocks noGrp="1"/>
          </p:cNvSpPr>
          <p:nvPr>
            <p:ph type="hdr" sz="quarter" idx="10"/>
          </p:nvPr>
        </p:nvSpPr>
        <p:spPr/>
        <p:txBody>
          <a:bodyPr/>
          <a:lstStyle/>
          <a:p>
            <a:pPr>
              <a:defRPr/>
            </a:pPr>
            <a:r>
              <a:rPr lang="ko-KR" altLang="en-US" smtClean="0"/>
              <a:t>doc.: IEEE 802.15-&lt;doc#&gt;</a:t>
            </a:r>
            <a:endParaRPr lang="en-US" altLang="ko-KR"/>
          </a:p>
        </p:txBody>
      </p:sp>
      <p:sp>
        <p:nvSpPr>
          <p:cNvPr id="5" name="날짜 개체 틀 4"/>
          <p:cNvSpPr>
            <a:spLocks noGrp="1"/>
          </p:cNvSpPr>
          <p:nvPr>
            <p:ph type="dt" idx="11"/>
          </p:nvPr>
        </p:nvSpPr>
        <p:spPr/>
        <p:txBody>
          <a:bodyPr/>
          <a:lstStyle/>
          <a:p>
            <a:pPr>
              <a:defRPr/>
            </a:pPr>
            <a:r>
              <a:rPr lang="ko-KR" altLang="en-US" smtClean="0"/>
              <a:t>&lt;month year&gt;</a:t>
            </a:r>
            <a:endParaRPr lang="en-US" altLang="ko-KR"/>
          </a:p>
        </p:txBody>
      </p:sp>
      <p:sp>
        <p:nvSpPr>
          <p:cNvPr id="6" name="바닥글 개체 틀 5"/>
          <p:cNvSpPr>
            <a:spLocks noGrp="1"/>
          </p:cNvSpPr>
          <p:nvPr>
            <p:ph type="ftr" sz="quarter" idx="12"/>
          </p:nvPr>
        </p:nvSpPr>
        <p:spPr/>
        <p:txBody>
          <a:bodyPr/>
          <a:lstStyle/>
          <a:p>
            <a:pPr lvl="4">
              <a:defRPr/>
            </a:pPr>
            <a:r>
              <a:rPr lang="ko-KR" altLang="en-US" smtClean="0"/>
              <a:t>&lt;author&gt;, &lt;company&gt;</a:t>
            </a:r>
            <a:endParaRPr lang="en-US" altLang="ko-KR"/>
          </a:p>
        </p:txBody>
      </p:sp>
      <p:sp>
        <p:nvSpPr>
          <p:cNvPr id="7" name="슬라이드 번호 개체 틀 6"/>
          <p:cNvSpPr>
            <a:spLocks noGrp="1"/>
          </p:cNvSpPr>
          <p:nvPr>
            <p:ph type="sldNum" sz="quarter" idx="13"/>
          </p:nvPr>
        </p:nvSpPr>
        <p:spPr/>
        <p:txBody>
          <a:bodyPr/>
          <a:lstStyle/>
          <a:p>
            <a:pPr>
              <a:defRPr/>
            </a:pPr>
            <a:r>
              <a:rPr lang="en-US" altLang="ko-KR" smtClean="0"/>
              <a:t>Page </a:t>
            </a:r>
            <a:fld id="{F3700138-432E-4946-9C5C-25BC964A1331}" type="slidenum">
              <a:rPr lang="en-US" altLang="ko-KR" smtClean="0"/>
              <a:pPr>
                <a:defRPr/>
              </a:pPr>
              <a:t>79</a:t>
            </a:fld>
            <a:endParaRPr lang="en-US" altLang="ko-KR"/>
          </a:p>
        </p:txBody>
      </p:sp>
    </p:spTree>
    <p:extLst>
      <p:ext uri="{BB962C8B-B14F-4D97-AF65-F5344CB8AC3E}">
        <p14:creationId xmlns:p14="http://schemas.microsoft.com/office/powerpoint/2010/main" val="30991800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머리글 개체 틀 3"/>
          <p:cNvSpPr>
            <a:spLocks noGrp="1"/>
          </p:cNvSpPr>
          <p:nvPr>
            <p:ph type="hdr" sz="quarter" idx="10"/>
          </p:nvPr>
        </p:nvSpPr>
        <p:spPr/>
        <p:txBody>
          <a:bodyPr/>
          <a:lstStyle/>
          <a:p>
            <a:pPr>
              <a:defRPr/>
            </a:pPr>
            <a:r>
              <a:rPr lang="ko-KR" altLang="en-US" smtClean="0"/>
              <a:t>doc.: IEEE 802.15-&lt;doc#&gt;</a:t>
            </a:r>
            <a:endParaRPr lang="en-US" altLang="ko-KR"/>
          </a:p>
        </p:txBody>
      </p:sp>
      <p:sp>
        <p:nvSpPr>
          <p:cNvPr id="5" name="날짜 개체 틀 4"/>
          <p:cNvSpPr>
            <a:spLocks noGrp="1"/>
          </p:cNvSpPr>
          <p:nvPr>
            <p:ph type="dt" idx="11"/>
          </p:nvPr>
        </p:nvSpPr>
        <p:spPr/>
        <p:txBody>
          <a:bodyPr/>
          <a:lstStyle/>
          <a:p>
            <a:pPr>
              <a:defRPr/>
            </a:pPr>
            <a:r>
              <a:rPr lang="ko-KR" altLang="en-US" smtClean="0"/>
              <a:t>&lt;month year&gt;</a:t>
            </a:r>
            <a:endParaRPr lang="en-US" altLang="ko-KR"/>
          </a:p>
        </p:txBody>
      </p:sp>
      <p:sp>
        <p:nvSpPr>
          <p:cNvPr id="6" name="바닥글 개체 틀 5"/>
          <p:cNvSpPr>
            <a:spLocks noGrp="1"/>
          </p:cNvSpPr>
          <p:nvPr>
            <p:ph type="ftr" sz="quarter" idx="12"/>
          </p:nvPr>
        </p:nvSpPr>
        <p:spPr/>
        <p:txBody>
          <a:bodyPr/>
          <a:lstStyle/>
          <a:p>
            <a:pPr lvl="4">
              <a:defRPr/>
            </a:pPr>
            <a:r>
              <a:rPr lang="ko-KR" altLang="en-US" smtClean="0"/>
              <a:t>&lt;author&gt;, &lt;company&gt;</a:t>
            </a:r>
            <a:endParaRPr lang="en-US" altLang="ko-KR"/>
          </a:p>
        </p:txBody>
      </p:sp>
      <p:sp>
        <p:nvSpPr>
          <p:cNvPr id="7" name="슬라이드 번호 개체 틀 6"/>
          <p:cNvSpPr>
            <a:spLocks noGrp="1"/>
          </p:cNvSpPr>
          <p:nvPr>
            <p:ph type="sldNum" sz="quarter" idx="13"/>
          </p:nvPr>
        </p:nvSpPr>
        <p:spPr/>
        <p:txBody>
          <a:bodyPr/>
          <a:lstStyle/>
          <a:p>
            <a:pPr>
              <a:defRPr/>
            </a:pPr>
            <a:r>
              <a:rPr lang="en-US" altLang="ko-KR" smtClean="0"/>
              <a:t>Page </a:t>
            </a:r>
            <a:fld id="{F3700138-432E-4946-9C5C-25BC964A1331}" type="slidenum">
              <a:rPr lang="en-US" altLang="ko-KR" smtClean="0"/>
              <a:pPr>
                <a:defRPr/>
              </a:pPr>
              <a:t>11</a:t>
            </a:fld>
            <a:endParaRPr lang="en-US" altLang="ko-KR"/>
          </a:p>
        </p:txBody>
      </p:sp>
    </p:spTree>
    <p:extLst>
      <p:ext uri="{BB962C8B-B14F-4D97-AF65-F5344CB8AC3E}">
        <p14:creationId xmlns:p14="http://schemas.microsoft.com/office/powerpoint/2010/main" val="14590327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머리글 개체 틀 3"/>
          <p:cNvSpPr>
            <a:spLocks noGrp="1"/>
          </p:cNvSpPr>
          <p:nvPr>
            <p:ph type="hdr" sz="quarter" idx="10"/>
          </p:nvPr>
        </p:nvSpPr>
        <p:spPr/>
        <p:txBody>
          <a:bodyPr/>
          <a:lstStyle/>
          <a:p>
            <a:pPr>
              <a:defRPr/>
            </a:pPr>
            <a:r>
              <a:rPr lang="ko-KR" altLang="en-US" smtClean="0"/>
              <a:t>doc.: IEEE 802.15-&lt;doc#&gt;</a:t>
            </a:r>
            <a:endParaRPr lang="en-US" altLang="ko-KR"/>
          </a:p>
        </p:txBody>
      </p:sp>
      <p:sp>
        <p:nvSpPr>
          <p:cNvPr id="5" name="날짜 개체 틀 4"/>
          <p:cNvSpPr>
            <a:spLocks noGrp="1"/>
          </p:cNvSpPr>
          <p:nvPr>
            <p:ph type="dt" idx="11"/>
          </p:nvPr>
        </p:nvSpPr>
        <p:spPr/>
        <p:txBody>
          <a:bodyPr/>
          <a:lstStyle/>
          <a:p>
            <a:pPr>
              <a:defRPr/>
            </a:pPr>
            <a:r>
              <a:rPr lang="ko-KR" altLang="en-US" smtClean="0"/>
              <a:t>&lt;month year&gt;</a:t>
            </a:r>
            <a:endParaRPr lang="en-US" altLang="ko-KR"/>
          </a:p>
        </p:txBody>
      </p:sp>
      <p:sp>
        <p:nvSpPr>
          <p:cNvPr id="6" name="바닥글 개체 틀 5"/>
          <p:cNvSpPr>
            <a:spLocks noGrp="1"/>
          </p:cNvSpPr>
          <p:nvPr>
            <p:ph type="ftr" sz="quarter" idx="12"/>
          </p:nvPr>
        </p:nvSpPr>
        <p:spPr/>
        <p:txBody>
          <a:bodyPr/>
          <a:lstStyle/>
          <a:p>
            <a:pPr lvl="4">
              <a:defRPr/>
            </a:pPr>
            <a:r>
              <a:rPr lang="ko-KR" altLang="en-US" smtClean="0"/>
              <a:t>&lt;author&gt;, &lt;company&gt;</a:t>
            </a:r>
            <a:endParaRPr lang="en-US" altLang="ko-KR"/>
          </a:p>
        </p:txBody>
      </p:sp>
      <p:sp>
        <p:nvSpPr>
          <p:cNvPr id="7" name="슬라이드 번호 개체 틀 6"/>
          <p:cNvSpPr>
            <a:spLocks noGrp="1"/>
          </p:cNvSpPr>
          <p:nvPr>
            <p:ph type="sldNum" sz="quarter" idx="13"/>
          </p:nvPr>
        </p:nvSpPr>
        <p:spPr/>
        <p:txBody>
          <a:bodyPr/>
          <a:lstStyle/>
          <a:p>
            <a:pPr>
              <a:defRPr/>
            </a:pPr>
            <a:r>
              <a:rPr lang="en-US" altLang="ko-KR" smtClean="0"/>
              <a:t>Page </a:t>
            </a:r>
            <a:fld id="{F3700138-432E-4946-9C5C-25BC964A1331}" type="slidenum">
              <a:rPr lang="en-US" altLang="ko-KR" smtClean="0"/>
              <a:pPr>
                <a:defRPr/>
              </a:pPr>
              <a:t>80</a:t>
            </a:fld>
            <a:endParaRPr lang="en-US" altLang="ko-KR"/>
          </a:p>
        </p:txBody>
      </p:sp>
    </p:spTree>
    <p:extLst>
      <p:ext uri="{BB962C8B-B14F-4D97-AF65-F5344CB8AC3E}">
        <p14:creationId xmlns:p14="http://schemas.microsoft.com/office/powerpoint/2010/main" val="20901268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머리글 개체 틀 3"/>
          <p:cNvSpPr>
            <a:spLocks noGrp="1"/>
          </p:cNvSpPr>
          <p:nvPr>
            <p:ph type="hdr" sz="quarter" idx="10"/>
          </p:nvPr>
        </p:nvSpPr>
        <p:spPr/>
        <p:txBody>
          <a:bodyPr/>
          <a:lstStyle/>
          <a:p>
            <a:pPr>
              <a:defRPr/>
            </a:pPr>
            <a:r>
              <a:rPr lang="ko-KR" altLang="en-US" smtClean="0"/>
              <a:t>doc.: IEEE 802.15-&lt;doc#&gt;</a:t>
            </a:r>
            <a:endParaRPr lang="en-US" altLang="ko-KR"/>
          </a:p>
        </p:txBody>
      </p:sp>
      <p:sp>
        <p:nvSpPr>
          <p:cNvPr id="5" name="날짜 개체 틀 4"/>
          <p:cNvSpPr>
            <a:spLocks noGrp="1"/>
          </p:cNvSpPr>
          <p:nvPr>
            <p:ph type="dt" idx="11"/>
          </p:nvPr>
        </p:nvSpPr>
        <p:spPr/>
        <p:txBody>
          <a:bodyPr/>
          <a:lstStyle/>
          <a:p>
            <a:pPr>
              <a:defRPr/>
            </a:pPr>
            <a:r>
              <a:rPr lang="ko-KR" altLang="en-US" smtClean="0"/>
              <a:t>&lt;month year&gt;</a:t>
            </a:r>
            <a:endParaRPr lang="en-US" altLang="ko-KR"/>
          </a:p>
        </p:txBody>
      </p:sp>
      <p:sp>
        <p:nvSpPr>
          <p:cNvPr id="6" name="바닥글 개체 틀 5"/>
          <p:cNvSpPr>
            <a:spLocks noGrp="1"/>
          </p:cNvSpPr>
          <p:nvPr>
            <p:ph type="ftr" sz="quarter" idx="12"/>
          </p:nvPr>
        </p:nvSpPr>
        <p:spPr/>
        <p:txBody>
          <a:bodyPr/>
          <a:lstStyle/>
          <a:p>
            <a:pPr lvl="4">
              <a:defRPr/>
            </a:pPr>
            <a:r>
              <a:rPr lang="ko-KR" altLang="en-US" smtClean="0"/>
              <a:t>&lt;author&gt;, &lt;company&gt;</a:t>
            </a:r>
            <a:endParaRPr lang="en-US" altLang="ko-KR"/>
          </a:p>
        </p:txBody>
      </p:sp>
      <p:sp>
        <p:nvSpPr>
          <p:cNvPr id="7" name="슬라이드 번호 개체 틀 6"/>
          <p:cNvSpPr>
            <a:spLocks noGrp="1"/>
          </p:cNvSpPr>
          <p:nvPr>
            <p:ph type="sldNum" sz="quarter" idx="13"/>
          </p:nvPr>
        </p:nvSpPr>
        <p:spPr/>
        <p:txBody>
          <a:bodyPr/>
          <a:lstStyle/>
          <a:p>
            <a:pPr>
              <a:defRPr/>
            </a:pPr>
            <a:r>
              <a:rPr lang="en-US" altLang="ko-KR" smtClean="0"/>
              <a:t>Page </a:t>
            </a:r>
            <a:fld id="{F3700138-432E-4946-9C5C-25BC964A1331}" type="slidenum">
              <a:rPr lang="en-US" altLang="ko-KR" smtClean="0"/>
              <a:pPr>
                <a:defRPr/>
              </a:pPr>
              <a:t>81</a:t>
            </a:fld>
            <a:endParaRPr lang="en-US" altLang="ko-KR"/>
          </a:p>
        </p:txBody>
      </p:sp>
    </p:spTree>
    <p:extLst>
      <p:ext uri="{BB962C8B-B14F-4D97-AF65-F5344CB8AC3E}">
        <p14:creationId xmlns:p14="http://schemas.microsoft.com/office/powerpoint/2010/main" val="327205951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dirty="0"/>
          </a:p>
        </p:txBody>
      </p:sp>
      <p:sp>
        <p:nvSpPr>
          <p:cNvPr id="4" name="머리글 개체 틀 3"/>
          <p:cNvSpPr>
            <a:spLocks noGrp="1"/>
          </p:cNvSpPr>
          <p:nvPr>
            <p:ph type="hdr" sz="quarter" idx="10"/>
          </p:nvPr>
        </p:nvSpPr>
        <p:spPr/>
        <p:txBody>
          <a:bodyPr/>
          <a:lstStyle/>
          <a:p>
            <a:pPr>
              <a:defRPr/>
            </a:pPr>
            <a:r>
              <a:rPr lang="ko-KR" altLang="en-US" smtClean="0"/>
              <a:t>doc.: IEEE 802.15-&lt;doc#&gt;</a:t>
            </a:r>
            <a:endParaRPr lang="en-US" altLang="ko-KR"/>
          </a:p>
        </p:txBody>
      </p:sp>
      <p:sp>
        <p:nvSpPr>
          <p:cNvPr id="5" name="날짜 개체 틀 4"/>
          <p:cNvSpPr>
            <a:spLocks noGrp="1"/>
          </p:cNvSpPr>
          <p:nvPr>
            <p:ph type="dt" idx="11"/>
          </p:nvPr>
        </p:nvSpPr>
        <p:spPr/>
        <p:txBody>
          <a:bodyPr/>
          <a:lstStyle/>
          <a:p>
            <a:pPr>
              <a:defRPr/>
            </a:pPr>
            <a:r>
              <a:rPr lang="ko-KR" altLang="en-US" smtClean="0"/>
              <a:t>&lt;month year&gt;</a:t>
            </a:r>
            <a:endParaRPr lang="en-US" altLang="ko-KR"/>
          </a:p>
        </p:txBody>
      </p:sp>
      <p:sp>
        <p:nvSpPr>
          <p:cNvPr id="6" name="바닥글 개체 틀 5"/>
          <p:cNvSpPr>
            <a:spLocks noGrp="1"/>
          </p:cNvSpPr>
          <p:nvPr>
            <p:ph type="ftr" sz="quarter" idx="12"/>
          </p:nvPr>
        </p:nvSpPr>
        <p:spPr/>
        <p:txBody>
          <a:bodyPr/>
          <a:lstStyle/>
          <a:p>
            <a:pPr lvl="4">
              <a:defRPr/>
            </a:pPr>
            <a:r>
              <a:rPr lang="ko-KR" altLang="en-US" smtClean="0"/>
              <a:t>&lt;author&gt;, &lt;company&gt;</a:t>
            </a:r>
            <a:endParaRPr lang="en-US" altLang="ko-KR"/>
          </a:p>
        </p:txBody>
      </p:sp>
      <p:sp>
        <p:nvSpPr>
          <p:cNvPr id="7" name="슬라이드 번호 개체 틀 6"/>
          <p:cNvSpPr>
            <a:spLocks noGrp="1"/>
          </p:cNvSpPr>
          <p:nvPr>
            <p:ph type="sldNum" sz="quarter" idx="13"/>
          </p:nvPr>
        </p:nvSpPr>
        <p:spPr/>
        <p:txBody>
          <a:bodyPr/>
          <a:lstStyle/>
          <a:p>
            <a:pPr>
              <a:defRPr/>
            </a:pPr>
            <a:r>
              <a:rPr lang="en-US" altLang="ko-KR" smtClean="0"/>
              <a:t>Page </a:t>
            </a:r>
            <a:fld id="{F3700138-432E-4946-9C5C-25BC964A1331}" type="slidenum">
              <a:rPr lang="en-US" altLang="ko-KR" smtClean="0"/>
              <a:pPr>
                <a:defRPr/>
              </a:pPr>
              <a:t>83</a:t>
            </a:fld>
            <a:endParaRPr lang="en-US" altLang="ko-KR"/>
          </a:p>
        </p:txBody>
      </p:sp>
    </p:spTree>
    <p:extLst>
      <p:ext uri="{BB962C8B-B14F-4D97-AF65-F5344CB8AC3E}">
        <p14:creationId xmlns:p14="http://schemas.microsoft.com/office/powerpoint/2010/main" val="131764731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dirty="0"/>
          </a:p>
        </p:txBody>
      </p:sp>
      <p:sp>
        <p:nvSpPr>
          <p:cNvPr id="4" name="머리글 개체 틀 3"/>
          <p:cNvSpPr>
            <a:spLocks noGrp="1"/>
          </p:cNvSpPr>
          <p:nvPr>
            <p:ph type="hdr" sz="quarter" idx="10"/>
          </p:nvPr>
        </p:nvSpPr>
        <p:spPr/>
        <p:txBody>
          <a:bodyPr/>
          <a:lstStyle/>
          <a:p>
            <a:pPr>
              <a:defRPr/>
            </a:pPr>
            <a:r>
              <a:rPr lang="ko-KR" altLang="en-US" smtClean="0"/>
              <a:t>doc.: IEEE 802.15-&lt;doc#&gt;</a:t>
            </a:r>
            <a:endParaRPr lang="en-US" altLang="ko-KR"/>
          </a:p>
        </p:txBody>
      </p:sp>
      <p:sp>
        <p:nvSpPr>
          <p:cNvPr id="5" name="날짜 개체 틀 4"/>
          <p:cNvSpPr>
            <a:spLocks noGrp="1"/>
          </p:cNvSpPr>
          <p:nvPr>
            <p:ph type="dt" idx="11"/>
          </p:nvPr>
        </p:nvSpPr>
        <p:spPr/>
        <p:txBody>
          <a:bodyPr/>
          <a:lstStyle/>
          <a:p>
            <a:pPr>
              <a:defRPr/>
            </a:pPr>
            <a:r>
              <a:rPr lang="ko-KR" altLang="en-US" smtClean="0"/>
              <a:t>&lt;month year&gt;</a:t>
            </a:r>
            <a:endParaRPr lang="en-US" altLang="ko-KR"/>
          </a:p>
        </p:txBody>
      </p:sp>
      <p:sp>
        <p:nvSpPr>
          <p:cNvPr id="6" name="바닥글 개체 틀 5"/>
          <p:cNvSpPr>
            <a:spLocks noGrp="1"/>
          </p:cNvSpPr>
          <p:nvPr>
            <p:ph type="ftr" sz="quarter" idx="12"/>
          </p:nvPr>
        </p:nvSpPr>
        <p:spPr/>
        <p:txBody>
          <a:bodyPr/>
          <a:lstStyle/>
          <a:p>
            <a:pPr lvl="4">
              <a:defRPr/>
            </a:pPr>
            <a:r>
              <a:rPr lang="ko-KR" altLang="en-US" smtClean="0"/>
              <a:t>&lt;author&gt;, &lt;company&gt;</a:t>
            </a:r>
            <a:endParaRPr lang="en-US" altLang="ko-KR"/>
          </a:p>
        </p:txBody>
      </p:sp>
      <p:sp>
        <p:nvSpPr>
          <p:cNvPr id="7" name="슬라이드 번호 개체 틀 6"/>
          <p:cNvSpPr>
            <a:spLocks noGrp="1"/>
          </p:cNvSpPr>
          <p:nvPr>
            <p:ph type="sldNum" sz="quarter" idx="13"/>
          </p:nvPr>
        </p:nvSpPr>
        <p:spPr/>
        <p:txBody>
          <a:bodyPr/>
          <a:lstStyle/>
          <a:p>
            <a:pPr>
              <a:defRPr/>
            </a:pPr>
            <a:r>
              <a:rPr lang="en-US" altLang="ko-KR" smtClean="0"/>
              <a:t>Page </a:t>
            </a:r>
            <a:fld id="{F3700138-432E-4946-9C5C-25BC964A1331}" type="slidenum">
              <a:rPr lang="en-US" altLang="ko-KR" smtClean="0"/>
              <a:pPr>
                <a:defRPr/>
              </a:pPr>
              <a:t>84</a:t>
            </a:fld>
            <a:endParaRPr lang="en-US" altLang="ko-KR"/>
          </a:p>
        </p:txBody>
      </p:sp>
    </p:spTree>
    <p:extLst>
      <p:ext uri="{BB962C8B-B14F-4D97-AF65-F5344CB8AC3E}">
        <p14:creationId xmlns:p14="http://schemas.microsoft.com/office/powerpoint/2010/main" val="407835817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dirty="0"/>
          </a:p>
        </p:txBody>
      </p:sp>
      <p:sp>
        <p:nvSpPr>
          <p:cNvPr id="4" name="머리글 개체 틀 3"/>
          <p:cNvSpPr>
            <a:spLocks noGrp="1"/>
          </p:cNvSpPr>
          <p:nvPr>
            <p:ph type="hdr" sz="quarter" idx="10"/>
          </p:nvPr>
        </p:nvSpPr>
        <p:spPr/>
        <p:txBody>
          <a:bodyPr/>
          <a:lstStyle/>
          <a:p>
            <a:pPr>
              <a:defRPr/>
            </a:pPr>
            <a:r>
              <a:rPr lang="ko-KR" altLang="en-US" smtClean="0"/>
              <a:t>doc.: IEEE 802.15-&lt;doc#&gt;</a:t>
            </a:r>
            <a:endParaRPr lang="en-US" altLang="ko-KR"/>
          </a:p>
        </p:txBody>
      </p:sp>
      <p:sp>
        <p:nvSpPr>
          <p:cNvPr id="5" name="날짜 개체 틀 4"/>
          <p:cNvSpPr>
            <a:spLocks noGrp="1"/>
          </p:cNvSpPr>
          <p:nvPr>
            <p:ph type="dt" idx="11"/>
          </p:nvPr>
        </p:nvSpPr>
        <p:spPr/>
        <p:txBody>
          <a:bodyPr/>
          <a:lstStyle/>
          <a:p>
            <a:pPr>
              <a:defRPr/>
            </a:pPr>
            <a:r>
              <a:rPr lang="ko-KR" altLang="en-US" smtClean="0"/>
              <a:t>&lt;month year&gt;</a:t>
            </a:r>
            <a:endParaRPr lang="en-US" altLang="ko-KR"/>
          </a:p>
        </p:txBody>
      </p:sp>
      <p:sp>
        <p:nvSpPr>
          <p:cNvPr id="6" name="바닥글 개체 틀 5"/>
          <p:cNvSpPr>
            <a:spLocks noGrp="1"/>
          </p:cNvSpPr>
          <p:nvPr>
            <p:ph type="ftr" sz="quarter" idx="12"/>
          </p:nvPr>
        </p:nvSpPr>
        <p:spPr/>
        <p:txBody>
          <a:bodyPr/>
          <a:lstStyle/>
          <a:p>
            <a:pPr lvl="4">
              <a:defRPr/>
            </a:pPr>
            <a:r>
              <a:rPr lang="ko-KR" altLang="en-US" smtClean="0"/>
              <a:t>&lt;author&gt;, &lt;company&gt;</a:t>
            </a:r>
            <a:endParaRPr lang="en-US" altLang="ko-KR"/>
          </a:p>
        </p:txBody>
      </p:sp>
      <p:sp>
        <p:nvSpPr>
          <p:cNvPr id="7" name="슬라이드 번호 개체 틀 6"/>
          <p:cNvSpPr>
            <a:spLocks noGrp="1"/>
          </p:cNvSpPr>
          <p:nvPr>
            <p:ph type="sldNum" sz="quarter" idx="13"/>
          </p:nvPr>
        </p:nvSpPr>
        <p:spPr/>
        <p:txBody>
          <a:bodyPr/>
          <a:lstStyle/>
          <a:p>
            <a:pPr>
              <a:defRPr/>
            </a:pPr>
            <a:r>
              <a:rPr lang="en-US" altLang="ko-KR" smtClean="0"/>
              <a:t>Page </a:t>
            </a:r>
            <a:fld id="{F3700138-432E-4946-9C5C-25BC964A1331}" type="slidenum">
              <a:rPr lang="en-US" altLang="ko-KR" smtClean="0"/>
              <a:pPr>
                <a:defRPr/>
              </a:pPr>
              <a:t>85</a:t>
            </a:fld>
            <a:endParaRPr lang="en-US" altLang="ko-KR"/>
          </a:p>
        </p:txBody>
      </p:sp>
    </p:spTree>
    <p:extLst>
      <p:ext uri="{BB962C8B-B14F-4D97-AF65-F5344CB8AC3E}">
        <p14:creationId xmlns:p14="http://schemas.microsoft.com/office/powerpoint/2010/main" val="154967043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머리글 개체 틀 3"/>
          <p:cNvSpPr>
            <a:spLocks noGrp="1"/>
          </p:cNvSpPr>
          <p:nvPr>
            <p:ph type="hdr" sz="quarter" idx="10"/>
          </p:nvPr>
        </p:nvSpPr>
        <p:spPr/>
        <p:txBody>
          <a:bodyPr/>
          <a:lstStyle/>
          <a:p>
            <a:pPr>
              <a:defRPr/>
            </a:pPr>
            <a:r>
              <a:rPr lang="ko-KR" altLang="en-US" smtClean="0"/>
              <a:t>doc.: IEEE 802.15-&lt;doc#&gt;</a:t>
            </a:r>
            <a:endParaRPr lang="en-US" altLang="ko-KR"/>
          </a:p>
        </p:txBody>
      </p:sp>
      <p:sp>
        <p:nvSpPr>
          <p:cNvPr id="5" name="날짜 개체 틀 4"/>
          <p:cNvSpPr>
            <a:spLocks noGrp="1"/>
          </p:cNvSpPr>
          <p:nvPr>
            <p:ph type="dt" idx="11"/>
          </p:nvPr>
        </p:nvSpPr>
        <p:spPr/>
        <p:txBody>
          <a:bodyPr/>
          <a:lstStyle/>
          <a:p>
            <a:pPr>
              <a:defRPr/>
            </a:pPr>
            <a:r>
              <a:rPr lang="ko-KR" altLang="en-US" smtClean="0"/>
              <a:t>&lt;month year&gt;</a:t>
            </a:r>
            <a:endParaRPr lang="en-US" altLang="ko-KR"/>
          </a:p>
        </p:txBody>
      </p:sp>
      <p:sp>
        <p:nvSpPr>
          <p:cNvPr id="6" name="바닥글 개체 틀 5"/>
          <p:cNvSpPr>
            <a:spLocks noGrp="1"/>
          </p:cNvSpPr>
          <p:nvPr>
            <p:ph type="ftr" sz="quarter" idx="12"/>
          </p:nvPr>
        </p:nvSpPr>
        <p:spPr/>
        <p:txBody>
          <a:bodyPr/>
          <a:lstStyle/>
          <a:p>
            <a:pPr lvl="4">
              <a:defRPr/>
            </a:pPr>
            <a:r>
              <a:rPr lang="ko-KR" altLang="en-US" smtClean="0"/>
              <a:t>&lt;author&gt;, &lt;company&gt;</a:t>
            </a:r>
            <a:endParaRPr lang="en-US" altLang="ko-KR"/>
          </a:p>
        </p:txBody>
      </p:sp>
      <p:sp>
        <p:nvSpPr>
          <p:cNvPr id="7" name="슬라이드 번호 개체 틀 6"/>
          <p:cNvSpPr>
            <a:spLocks noGrp="1"/>
          </p:cNvSpPr>
          <p:nvPr>
            <p:ph type="sldNum" sz="quarter" idx="13"/>
          </p:nvPr>
        </p:nvSpPr>
        <p:spPr/>
        <p:txBody>
          <a:bodyPr/>
          <a:lstStyle/>
          <a:p>
            <a:pPr>
              <a:defRPr/>
            </a:pPr>
            <a:r>
              <a:rPr lang="en-US" altLang="ko-KR" smtClean="0"/>
              <a:t>Page </a:t>
            </a:r>
            <a:fld id="{F3700138-432E-4946-9C5C-25BC964A1331}" type="slidenum">
              <a:rPr lang="en-US" altLang="ko-KR" smtClean="0"/>
              <a:pPr>
                <a:defRPr/>
              </a:pPr>
              <a:t>87</a:t>
            </a:fld>
            <a:endParaRPr lang="en-US" altLang="ko-KR"/>
          </a:p>
        </p:txBody>
      </p:sp>
    </p:spTree>
    <p:extLst>
      <p:ext uri="{BB962C8B-B14F-4D97-AF65-F5344CB8AC3E}">
        <p14:creationId xmlns:p14="http://schemas.microsoft.com/office/powerpoint/2010/main" val="307944387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머리글 개체 틀 3"/>
          <p:cNvSpPr>
            <a:spLocks noGrp="1"/>
          </p:cNvSpPr>
          <p:nvPr>
            <p:ph type="hdr" sz="quarter" idx="10"/>
          </p:nvPr>
        </p:nvSpPr>
        <p:spPr/>
        <p:txBody>
          <a:bodyPr/>
          <a:lstStyle/>
          <a:p>
            <a:pPr>
              <a:defRPr/>
            </a:pPr>
            <a:r>
              <a:rPr lang="ko-KR" altLang="en-US" smtClean="0"/>
              <a:t>doc.: IEEE 802.15-&lt;doc#&gt;</a:t>
            </a:r>
            <a:endParaRPr lang="en-US" altLang="ko-KR"/>
          </a:p>
        </p:txBody>
      </p:sp>
      <p:sp>
        <p:nvSpPr>
          <p:cNvPr id="5" name="날짜 개체 틀 4"/>
          <p:cNvSpPr>
            <a:spLocks noGrp="1"/>
          </p:cNvSpPr>
          <p:nvPr>
            <p:ph type="dt" idx="11"/>
          </p:nvPr>
        </p:nvSpPr>
        <p:spPr/>
        <p:txBody>
          <a:bodyPr/>
          <a:lstStyle/>
          <a:p>
            <a:pPr>
              <a:defRPr/>
            </a:pPr>
            <a:r>
              <a:rPr lang="ko-KR" altLang="en-US" smtClean="0"/>
              <a:t>&lt;month year&gt;</a:t>
            </a:r>
            <a:endParaRPr lang="en-US" altLang="ko-KR"/>
          </a:p>
        </p:txBody>
      </p:sp>
      <p:sp>
        <p:nvSpPr>
          <p:cNvPr id="6" name="바닥글 개체 틀 5"/>
          <p:cNvSpPr>
            <a:spLocks noGrp="1"/>
          </p:cNvSpPr>
          <p:nvPr>
            <p:ph type="ftr" sz="quarter" idx="12"/>
          </p:nvPr>
        </p:nvSpPr>
        <p:spPr/>
        <p:txBody>
          <a:bodyPr/>
          <a:lstStyle/>
          <a:p>
            <a:pPr lvl="4">
              <a:defRPr/>
            </a:pPr>
            <a:r>
              <a:rPr lang="ko-KR" altLang="en-US" smtClean="0"/>
              <a:t>&lt;author&gt;, &lt;company&gt;</a:t>
            </a:r>
            <a:endParaRPr lang="en-US" altLang="ko-KR"/>
          </a:p>
        </p:txBody>
      </p:sp>
      <p:sp>
        <p:nvSpPr>
          <p:cNvPr id="7" name="슬라이드 번호 개체 틀 6"/>
          <p:cNvSpPr>
            <a:spLocks noGrp="1"/>
          </p:cNvSpPr>
          <p:nvPr>
            <p:ph type="sldNum" sz="quarter" idx="13"/>
          </p:nvPr>
        </p:nvSpPr>
        <p:spPr/>
        <p:txBody>
          <a:bodyPr/>
          <a:lstStyle/>
          <a:p>
            <a:pPr>
              <a:defRPr/>
            </a:pPr>
            <a:r>
              <a:rPr lang="en-US" altLang="ko-KR" smtClean="0"/>
              <a:t>Page </a:t>
            </a:r>
            <a:fld id="{F3700138-432E-4946-9C5C-25BC964A1331}" type="slidenum">
              <a:rPr lang="en-US" altLang="ko-KR" smtClean="0"/>
              <a:pPr>
                <a:defRPr/>
              </a:pPr>
              <a:t>88</a:t>
            </a:fld>
            <a:endParaRPr lang="en-US" altLang="ko-KR"/>
          </a:p>
        </p:txBody>
      </p:sp>
    </p:spTree>
    <p:extLst>
      <p:ext uri="{BB962C8B-B14F-4D97-AF65-F5344CB8AC3E}">
        <p14:creationId xmlns:p14="http://schemas.microsoft.com/office/powerpoint/2010/main" val="30926616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머리글 개체 틀 3"/>
          <p:cNvSpPr>
            <a:spLocks noGrp="1"/>
          </p:cNvSpPr>
          <p:nvPr>
            <p:ph type="hdr" sz="quarter" idx="10"/>
          </p:nvPr>
        </p:nvSpPr>
        <p:spPr/>
        <p:txBody>
          <a:bodyPr/>
          <a:lstStyle/>
          <a:p>
            <a:pPr>
              <a:defRPr/>
            </a:pPr>
            <a:r>
              <a:rPr lang="ko-KR" altLang="en-US" smtClean="0"/>
              <a:t>doc.: IEEE 802.15-&lt;doc#&gt;</a:t>
            </a:r>
            <a:endParaRPr lang="en-US" altLang="ko-KR"/>
          </a:p>
        </p:txBody>
      </p:sp>
      <p:sp>
        <p:nvSpPr>
          <p:cNvPr id="5" name="날짜 개체 틀 4"/>
          <p:cNvSpPr>
            <a:spLocks noGrp="1"/>
          </p:cNvSpPr>
          <p:nvPr>
            <p:ph type="dt" idx="11"/>
          </p:nvPr>
        </p:nvSpPr>
        <p:spPr/>
        <p:txBody>
          <a:bodyPr/>
          <a:lstStyle/>
          <a:p>
            <a:pPr>
              <a:defRPr/>
            </a:pPr>
            <a:r>
              <a:rPr lang="ko-KR" altLang="en-US" smtClean="0"/>
              <a:t>&lt;month year&gt;</a:t>
            </a:r>
            <a:endParaRPr lang="en-US" altLang="ko-KR"/>
          </a:p>
        </p:txBody>
      </p:sp>
      <p:sp>
        <p:nvSpPr>
          <p:cNvPr id="6" name="바닥글 개체 틀 5"/>
          <p:cNvSpPr>
            <a:spLocks noGrp="1"/>
          </p:cNvSpPr>
          <p:nvPr>
            <p:ph type="ftr" sz="quarter" idx="12"/>
          </p:nvPr>
        </p:nvSpPr>
        <p:spPr/>
        <p:txBody>
          <a:bodyPr/>
          <a:lstStyle/>
          <a:p>
            <a:pPr lvl="4">
              <a:defRPr/>
            </a:pPr>
            <a:r>
              <a:rPr lang="ko-KR" altLang="en-US" smtClean="0"/>
              <a:t>&lt;author&gt;, &lt;company&gt;</a:t>
            </a:r>
            <a:endParaRPr lang="en-US" altLang="ko-KR"/>
          </a:p>
        </p:txBody>
      </p:sp>
      <p:sp>
        <p:nvSpPr>
          <p:cNvPr id="7" name="슬라이드 번호 개체 틀 6"/>
          <p:cNvSpPr>
            <a:spLocks noGrp="1"/>
          </p:cNvSpPr>
          <p:nvPr>
            <p:ph type="sldNum" sz="quarter" idx="13"/>
          </p:nvPr>
        </p:nvSpPr>
        <p:spPr/>
        <p:txBody>
          <a:bodyPr/>
          <a:lstStyle/>
          <a:p>
            <a:pPr>
              <a:defRPr/>
            </a:pPr>
            <a:r>
              <a:rPr lang="en-US" altLang="ko-KR" smtClean="0"/>
              <a:t>Page </a:t>
            </a:r>
            <a:fld id="{F3700138-432E-4946-9C5C-25BC964A1331}" type="slidenum">
              <a:rPr lang="en-US" altLang="ko-KR" smtClean="0"/>
              <a:pPr>
                <a:defRPr/>
              </a:pPr>
              <a:t>102</a:t>
            </a:fld>
            <a:endParaRPr lang="en-US" altLang="ko-KR"/>
          </a:p>
        </p:txBody>
      </p:sp>
    </p:spTree>
    <p:extLst>
      <p:ext uri="{BB962C8B-B14F-4D97-AF65-F5344CB8AC3E}">
        <p14:creationId xmlns:p14="http://schemas.microsoft.com/office/powerpoint/2010/main" val="331847613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머리글 개체 틀 3"/>
          <p:cNvSpPr>
            <a:spLocks noGrp="1"/>
          </p:cNvSpPr>
          <p:nvPr>
            <p:ph type="hdr" sz="quarter" idx="10"/>
          </p:nvPr>
        </p:nvSpPr>
        <p:spPr/>
        <p:txBody>
          <a:bodyPr/>
          <a:lstStyle/>
          <a:p>
            <a:pPr>
              <a:defRPr/>
            </a:pPr>
            <a:r>
              <a:rPr lang="ko-KR" altLang="en-US" smtClean="0"/>
              <a:t>doc.: IEEE 802.15-&lt;doc#&gt;</a:t>
            </a:r>
            <a:endParaRPr lang="en-US" altLang="ko-KR"/>
          </a:p>
        </p:txBody>
      </p:sp>
      <p:sp>
        <p:nvSpPr>
          <p:cNvPr id="5" name="날짜 개체 틀 4"/>
          <p:cNvSpPr>
            <a:spLocks noGrp="1"/>
          </p:cNvSpPr>
          <p:nvPr>
            <p:ph type="dt" idx="11"/>
          </p:nvPr>
        </p:nvSpPr>
        <p:spPr/>
        <p:txBody>
          <a:bodyPr/>
          <a:lstStyle/>
          <a:p>
            <a:pPr>
              <a:defRPr/>
            </a:pPr>
            <a:r>
              <a:rPr lang="ko-KR" altLang="en-US" smtClean="0"/>
              <a:t>&lt;month year&gt;</a:t>
            </a:r>
            <a:endParaRPr lang="en-US" altLang="ko-KR"/>
          </a:p>
        </p:txBody>
      </p:sp>
      <p:sp>
        <p:nvSpPr>
          <p:cNvPr id="6" name="바닥글 개체 틀 5"/>
          <p:cNvSpPr>
            <a:spLocks noGrp="1"/>
          </p:cNvSpPr>
          <p:nvPr>
            <p:ph type="ftr" sz="quarter" idx="12"/>
          </p:nvPr>
        </p:nvSpPr>
        <p:spPr/>
        <p:txBody>
          <a:bodyPr/>
          <a:lstStyle/>
          <a:p>
            <a:pPr lvl="4">
              <a:defRPr/>
            </a:pPr>
            <a:r>
              <a:rPr lang="ko-KR" altLang="en-US" smtClean="0"/>
              <a:t>&lt;author&gt;, &lt;company&gt;</a:t>
            </a:r>
            <a:endParaRPr lang="en-US" altLang="ko-KR"/>
          </a:p>
        </p:txBody>
      </p:sp>
      <p:sp>
        <p:nvSpPr>
          <p:cNvPr id="7" name="슬라이드 번호 개체 틀 6"/>
          <p:cNvSpPr>
            <a:spLocks noGrp="1"/>
          </p:cNvSpPr>
          <p:nvPr>
            <p:ph type="sldNum" sz="quarter" idx="13"/>
          </p:nvPr>
        </p:nvSpPr>
        <p:spPr/>
        <p:txBody>
          <a:bodyPr/>
          <a:lstStyle/>
          <a:p>
            <a:pPr>
              <a:defRPr/>
            </a:pPr>
            <a:r>
              <a:rPr lang="en-US" altLang="ko-KR" smtClean="0"/>
              <a:t>Page </a:t>
            </a:r>
            <a:fld id="{F3700138-432E-4946-9C5C-25BC964A1331}" type="slidenum">
              <a:rPr lang="en-US" altLang="ko-KR" smtClean="0"/>
              <a:pPr>
                <a:defRPr/>
              </a:pPr>
              <a:t>103</a:t>
            </a:fld>
            <a:endParaRPr lang="en-US" altLang="ko-KR"/>
          </a:p>
        </p:txBody>
      </p:sp>
    </p:spTree>
    <p:extLst>
      <p:ext uri="{BB962C8B-B14F-4D97-AF65-F5344CB8AC3E}">
        <p14:creationId xmlns:p14="http://schemas.microsoft.com/office/powerpoint/2010/main" val="58366894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머리글 개체 틀 3"/>
          <p:cNvSpPr>
            <a:spLocks noGrp="1"/>
          </p:cNvSpPr>
          <p:nvPr>
            <p:ph type="hdr" sz="quarter" idx="10"/>
          </p:nvPr>
        </p:nvSpPr>
        <p:spPr/>
        <p:txBody>
          <a:bodyPr/>
          <a:lstStyle/>
          <a:p>
            <a:pPr>
              <a:defRPr/>
            </a:pPr>
            <a:r>
              <a:rPr lang="ko-KR" altLang="en-US" smtClean="0"/>
              <a:t>doc.: IEEE 802.15-&lt;doc#&gt;</a:t>
            </a:r>
            <a:endParaRPr lang="en-US" altLang="ko-KR"/>
          </a:p>
        </p:txBody>
      </p:sp>
      <p:sp>
        <p:nvSpPr>
          <p:cNvPr id="5" name="날짜 개체 틀 4"/>
          <p:cNvSpPr>
            <a:spLocks noGrp="1"/>
          </p:cNvSpPr>
          <p:nvPr>
            <p:ph type="dt" idx="11"/>
          </p:nvPr>
        </p:nvSpPr>
        <p:spPr/>
        <p:txBody>
          <a:bodyPr/>
          <a:lstStyle/>
          <a:p>
            <a:pPr>
              <a:defRPr/>
            </a:pPr>
            <a:r>
              <a:rPr lang="ko-KR" altLang="en-US" smtClean="0"/>
              <a:t>&lt;month year&gt;</a:t>
            </a:r>
            <a:endParaRPr lang="en-US" altLang="ko-KR"/>
          </a:p>
        </p:txBody>
      </p:sp>
      <p:sp>
        <p:nvSpPr>
          <p:cNvPr id="6" name="바닥글 개체 틀 5"/>
          <p:cNvSpPr>
            <a:spLocks noGrp="1"/>
          </p:cNvSpPr>
          <p:nvPr>
            <p:ph type="ftr" sz="quarter" idx="12"/>
          </p:nvPr>
        </p:nvSpPr>
        <p:spPr/>
        <p:txBody>
          <a:bodyPr/>
          <a:lstStyle/>
          <a:p>
            <a:pPr lvl="4">
              <a:defRPr/>
            </a:pPr>
            <a:r>
              <a:rPr lang="ko-KR" altLang="en-US" smtClean="0"/>
              <a:t>&lt;author&gt;, &lt;company&gt;</a:t>
            </a:r>
            <a:endParaRPr lang="en-US" altLang="ko-KR"/>
          </a:p>
        </p:txBody>
      </p:sp>
      <p:sp>
        <p:nvSpPr>
          <p:cNvPr id="7" name="슬라이드 번호 개체 틀 6"/>
          <p:cNvSpPr>
            <a:spLocks noGrp="1"/>
          </p:cNvSpPr>
          <p:nvPr>
            <p:ph type="sldNum" sz="quarter" idx="13"/>
          </p:nvPr>
        </p:nvSpPr>
        <p:spPr/>
        <p:txBody>
          <a:bodyPr/>
          <a:lstStyle/>
          <a:p>
            <a:pPr>
              <a:defRPr/>
            </a:pPr>
            <a:r>
              <a:rPr lang="en-US" altLang="ko-KR" smtClean="0"/>
              <a:t>Page </a:t>
            </a:r>
            <a:fld id="{F3700138-432E-4946-9C5C-25BC964A1331}" type="slidenum">
              <a:rPr lang="en-US" altLang="ko-KR" smtClean="0"/>
              <a:pPr>
                <a:defRPr/>
              </a:pPr>
              <a:t>105</a:t>
            </a:fld>
            <a:endParaRPr lang="en-US" altLang="ko-KR"/>
          </a:p>
        </p:txBody>
      </p:sp>
    </p:spTree>
    <p:extLst>
      <p:ext uri="{BB962C8B-B14F-4D97-AF65-F5344CB8AC3E}">
        <p14:creationId xmlns:p14="http://schemas.microsoft.com/office/powerpoint/2010/main" val="28278889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머리글 개체 틀 3"/>
          <p:cNvSpPr>
            <a:spLocks noGrp="1"/>
          </p:cNvSpPr>
          <p:nvPr>
            <p:ph type="hdr" sz="quarter" idx="10"/>
          </p:nvPr>
        </p:nvSpPr>
        <p:spPr/>
        <p:txBody>
          <a:bodyPr/>
          <a:lstStyle/>
          <a:p>
            <a:pPr>
              <a:defRPr/>
            </a:pPr>
            <a:r>
              <a:rPr lang="ko-KR" altLang="en-US" smtClean="0"/>
              <a:t>doc.: IEEE 802.15-&lt;doc#&gt;</a:t>
            </a:r>
            <a:endParaRPr lang="en-US" altLang="ko-KR"/>
          </a:p>
        </p:txBody>
      </p:sp>
      <p:sp>
        <p:nvSpPr>
          <p:cNvPr id="5" name="날짜 개체 틀 4"/>
          <p:cNvSpPr>
            <a:spLocks noGrp="1"/>
          </p:cNvSpPr>
          <p:nvPr>
            <p:ph type="dt" idx="11"/>
          </p:nvPr>
        </p:nvSpPr>
        <p:spPr/>
        <p:txBody>
          <a:bodyPr/>
          <a:lstStyle/>
          <a:p>
            <a:pPr>
              <a:defRPr/>
            </a:pPr>
            <a:r>
              <a:rPr lang="ko-KR" altLang="en-US" smtClean="0"/>
              <a:t>&lt;month year&gt;</a:t>
            </a:r>
            <a:endParaRPr lang="en-US" altLang="ko-KR"/>
          </a:p>
        </p:txBody>
      </p:sp>
      <p:sp>
        <p:nvSpPr>
          <p:cNvPr id="6" name="바닥글 개체 틀 5"/>
          <p:cNvSpPr>
            <a:spLocks noGrp="1"/>
          </p:cNvSpPr>
          <p:nvPr>
            <p:ph type="ftr" sz="quarter" idx="12"/>
          </p:nvPr>
        </p:nvSpPr>
        <p:spPr/>
        <p:txBody>
          <a:bodyPr/>
          <a:lstStyle/>
          <a:p>
            <a:pPr lvl="4">
              <a:defRPr/>
            </a:pPr>
            <a:r>
              <a:rPr lang="ko-KR" altLang="en-US" smtClean="0"/>
              <a:t>&lt;author&gt;, &lt;company&gt;</a:t>
            </a:r>
            <a:endParaRPr lang="en-US" altLang="ko-KR"/>
          </a:p>
        </p:txBody>
      </p:sp>
      <p:sp>
        <p:nvSpPr>
          <p:cNvPr id="7" name="슬라이드 번호 개체 틀 6"/>
          <p:cNvSpPr>
            <a:spLocks noGrp="1"/>
          </p:cNvSpPr>
          <p:nvPr>
            <p:ph type="sldNum" sz="quarter" idx="13"/>
          </p:nvPr>
        </p:nvSpPr>
        <p:spPr/>
        <p:txBody>
          <a:bodyPr/>
          <a:lstStyle/>
          <a:p>
            <a:pPr>
              <a:defRPr/>
            </a:pPr>
            <a:r>
              <a:rPr lang="en-US" altLang="ko-KR" smtClean="0"/>
              <a:t>Page </a:t>
            </a:r>
            <a:fld id="{F3700138-432E-4946-9C5C-25BC964A1331}" type="slidenum">
              <a:rPr lang="en-US" altLang="ko-KR" smtClean="0"/>
              <a:pPr>
                <a:defRPr/>
              </a:pPr>
              <a:t>12</a:t>
            </a:fld>
            <a:endParaRPr lang="en-US" altLang="ko-KR"/>
          </a:p>
        </p:txBody>
      </p:sp>
    </p:spTree>
    <p:extLst>
      <p:ext uri="{BB962C8B-B14F-4D97-AF65-F5344CB8AC3E}">
        <p14:creationId xmlns:p14="http://schemas.microsoft.com/office/powerpoint/2010/main" val="236597720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머리글 개체 틀 3"/>
          <p:cNvSpPr>
            <a:spLocks noGrp="1"/>
          </p:cNvSpPr>
          <p:nvPr>
            <p:ph type="hdr" sz="quarter" idx="10"/>
          </p:nvPr>
        </p:nvSpPr>
        <p:spPr/>
        <p:txBody>
          <a:bodyPr/>
          <a:lstStyle/>
          <a:p>
            <a:pPr>
              <a:defRPr/>
            </a:pPr>
            <a:r>
              <a:rPr lang="ko-KR" altLang="en-US" smtClean="0"/>
              <a:t>doc.: IEEE 802.15-&lt;doc#&gt;</a:t>
            </a:r>
            <a:endParaRPr lang="en-US" altLang="ko-KR"/>
          </a:p>
        </p:txBody>
      </p:sp>
      <p:sp>
        <p:nvSpPr>
          <p:cNvPr id="5" name="날짜 개체 틀 4"/>
          <p:cNvSpPr>
            <a:spLocks noGrp="1"/>
          </p:cNvSpPr>
          <p:nvPr>
            <p:ph type="dt" idx="11"/>
          </p:nvPr>
        </p:nvSpPr>
        <p:spPr/>
        <p:txBody>
          <a:bodyPr/>
          <a:lstStyle/>
          <a:p>
            <a:pPr>
              <a:defRPr/>
            </a:pPr>
            <a:r>
              <a:rPr lang="ko-KR" altLang="en-US" smtClean="0"/>
              <a:t>&lt;month year&gt;</a:t>
            </a:r>
            <a:endParaRPr lang="en-US" altLang="ko-KR"/>
          </a:p>
        </p:txBody>
      </p:sp>
      <p:sp>
        <p:nvSpPr>
          <p:cNvPr id="6" name="바닥글 개체 틀 5"/>
          <p:cNvSpPr>
            <a:spLocks noGrp="1"/>
          </p:cNvSpPr>
          <p:nvPr>
            <p:ph type="ftr" sz="quarter" idx="12"/>
          </p:nvPr>
        </p:nvSpPr>
        <p:spPr/>
        <p:txBody>
          <a:bodyPr/>
          <a:lstStyle/>
          <a:p>
            <a:pPr lvl="4">
              <a:defRPr/>
            </a:pPr>
            <a:r>
              <a:rPr lang="ko-KR" altLang="en-US" smtClean="0"/>
              <a:t>&lt;author&gt;, &lt;company&gt;</a:t>
            </a:r>
            <a:endParaRPr lang="en-US" altLang="ko-KR"/>
          </a:p>
        </p:txBody>
      </p:sp>
      <p:sp>
        <p:nvSpPr>
          <p:cNvPr id="7" name="슬라이드 번호 개체 틀 6"/>
          <p:cNvSpPr>
            <a:spLocks noGrp="1"/>
          </p:cNvSpPr>
          <p:nvPr>
            <p:ph type="sldNum" sz="quarter" idx="13"/>
          </p:nvPr>
        </p:nvSpPr>
        <p:spPr/>
        <p:txBody>
          <a:bodyPr/>
          <a:lstStyle/>
          <a:p>
            <a:pPr>
              <a:defRPr/>
            </a:pPr>
            <a:r>
              <a:rPr lang="en-US" altLang="ko-KR" smtClean="0"/>
              <a:t>Page </a:t>
            </a:r>
            <a:fld id="{F3700138-432E-4946-9C5C-25BC964A1331}" type="slidenum">
              <a:rPr lang="en-US" altLang="ko-KR" smtClean="0"/>
              <a:pPr>
                <a:defRPr/>
              </a:pPr>
              <a:t>106</a:t>
            </a:fld>
            <a:endParaRPr lang="en-US" altLang="ko-KR"/>
          </a:p>
        </p:txBody>
      </p:sp>
    </p:spTree>
    <p:extLst>
      <p:ext uri="{BB962C8B-B14F-4D97-AF65-F5344CB8AC3E}">
        <p14:creationId xmlns:p14="http://schemas.microsoft.com/office/powerpoint/2010/main" val="376130718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머리글 개체 틀 3"/>
          <p:cNvSpPr>
            <a:spLocks noGrp="1"/>
          </p:cNvSpPr>
          <p:nvPr>
            <p:ph type="hdr" sz="quarter" idx="10"/>
          </p:nvPr>
        </p:nvSpPr>
        <p:spPr/>
        <p:txBody>
          <a:bodyPr/>
          <a:lstStyle/>
          <a:p>
            <a:pPr>
              <a:defRPr/>
            </a:pPr>
            <a:r>
              <a:rPr lang="ko-KR" altLang="en-US" smtClean="0"/>
              <a:t>doc.: IEEE 802.15-&lt;doc#&gt;</a:t>
            </a:r>
            <a:endParaRPr lang="en-US" altLang="ko-KR"/>
          </a:p>
        </p:txBody>
      </p:sp>
      <p:sp>
        <p:nvSpPr>
          <p:cNvPr id="5" name="날짜 개체 틀 4"/>
          <p:cNvSpPr>
            <a:spLocks noGrp="1"/>
          </p:cNvSpPr>
          <p:nvPr>
            <p:ph type="dt" idx="11"/>
          </p:nvPr>
        </p:nvSpPr>
        <p:spPr/>
        <p:txBody>
          <a:bodyPr/>
          <a:lstStyle/>
          <a:p>
            <a:pPr>
              <a:defRPr/>
            </a:pPr>
            <a:r>
              <a:rPr lang="ko-KR" altLang="en-US" smtClean="0"/>
              <a:t>&lt;month year&gt;</a:t>
            </a:r>
            <a:endParaRPr lang="en-US" altLang="ko-KR"/>
          </a:p>
        </p:txBody>
      </p:sp>
      <p:sp>
        <p:nvSpPr>
          <p:cNvPr id="6" name="바닥글 개체 틀 5"/>
          <p:cNvSpPr>
            <a:spLocks noGrp="1"/>
          </p:cNvSpPr>
          <p:nvPr>
            <p:ph type="ftr" sz="quarter" idx="12"/>
          </p:nvPr>
        </p:nvSpPr>
        <p:spPr/>
        <p:txBody>
          <a:bodyPr/>
          <a:lstStyle/>
          <a:p>
            <a:pPr lvl="4">
              <a:defRPr/>
            </a:pPr>
            <a:r>
              <a:rPr lang="ko-KR" altLang="en-US" smtClean="0"/>
              <a:t>&lt;author&gt;, &lt;company&gt;</a:t>
            </a:r>
            <a:endParaRPr lang="en-US" altLang="ko-KR"/>
          </a:p>
        </p:txBody>
      </p:sp>
      <p:sp>
        <p:nvSpPr>
          <p:cNvPr id="7" name="슬라이드 번호 개체 틀 6"/>
          <p:cNvSpPr>
            <a:spLocks noGrp="1"/>
          </p:cNvSpPr>
          <p:nvPr>
            <p:ph type="sldNum" sz="quarter" idx="13"/>
          </p:nvPr>
        </p:nvSpPr>
        <p:spPr/>
        <p:txBody>
          <a:bodyPr/>
          <a:lstStyle/>
          <a:p>
            <a:pPr>
              <a:defRPr/>
            </a:pPr>
            <a:r>
              <a:rPr lang="en-US" altLang="ko-KR" smtClean="0"/>
              <a:t>Page </a:t>
            </a:r>
            <a:fld id="{F3700138-432E-4946-9C5C-25BC964A1331}" type="slidenum">
              <a:rPr lang="en-US" altLang="ko-KR" smtClean="0"/>
              <a:pPr>
                <a:defRPr/>
              </a:pPr>
              <a:t>107</a:t>
            </a:fld>
            <a:endParaRPr lang="en-US" altLang="ko-KR"/>
          </a:p>
        </p:txBody>
      </p:sp>
    </p:spTree>
    <p:extLst>
      <p:ext uri="{BB962C8B-B14F-4D97-AF65-F5344CB8AC3E}">
        <p14:creationId xmlns:p14="http://schemas.microsoft.com/office/powerpoint/2010/main" val="141553604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머리글 개체 틀 3"/>
          <p:cNvSpPr>
            <a:spLocks noGrp="1"/>
          </p:cNvSpPr>
          <p:nvPr>
            <p:ph type="hdr" sz="quarter" idx="10"/>
          </p:nvPr>
        </p:nvSpPr>
        <p:spPr/>
        <p:txBody>
          <a:bodyPr/>
          <a:lstStyle/>
          <a:p>
            <a:pPr>
              <a:defRPr/>
            </a:pPr>
            <a:r>
              <a:rPr lang="ko-KR" altLang="en-US" smtClean="0"/>
              <a:t>doc.: IEEE 802.15-&lt;doc#&gt;</a:t>
            </a:r>
            <a:endParaRPr lang="en-US" altLang="ko-KR"/>
          </a:p>
        </p:txBody>
      </p:sp>
      <p:sp>
        <p:nvSpPr>
          <p:cNvPr id="5" name="날짜 개체 틀 4"/>
          <p:cNvSpPr>
            <a:spLocks noGrp="1"/>
          </p:cNvSpPr>
          <p:nvPr>
            <p:ph type="dt" idx="11"/>
          </p:nvPr>
        </p:nvSpPr>
        <p:spPr/>
        <p:txBody>
          <a:bodyPr/>
          <a:lstStyle/>
          <a:p>
            <a:pPr>
              <a:defRPr/>
            </a:pPr>
            <a:r>
              <a:rPr lang="ko-KR" altLang="en-US" smtClean="0"/>
              <a:t>&lt;month year&gt;</a:t>
            </a:r>
            <a:endParaRPr lang="en-US" altLang="ko-KR"/>
          </a:p>
        </p:txBody>
      </p:sp>
      <p:sp>
        <p:nvSpPr>
          <p:cNvPr id="6" name="바닥글 개체 틀 5"/>
          <p:cNvSpPr>
            <a:spLocks noGrp="1"/>
          </p:cNvSpPr>
          <p:nvPr>
            <p:ph type="ftr" sz="quarter" idx="12"/>
          </p:nvPr>
        </p:nvSpPr>
        <p:spPr/>
        <p:txBody>
          <a:bodyPr/>
          <a:lstStyle/>
          <a:p>
            <a:pPr lvl="4">
              <a:defRPr/>
            </a:pPr>
            <a:r>
              <a:rPr lang="ko-KR" altLang="en-US" smtClean="0"/>
              <a:t>&lt;author&gt;, &lt;company&gt;</a:t>
            </a:r>
            <a:endParaRPr lang="en-US" altLang="ko-KR"/>
          </a:p>
        </p:txBody>
      </p:sp>
      <p:sp>
        <p:nvSpPr>
          <p:cNvPr id="7" name="슬라이드 번호 개체 틀 6"/>
          <p:cNvSpPr>
            <a:spLocks noGrp="1"/>
          </p:cNvSpPr>
          <p:nvPr>
            <p:ph type="sldNum" sz="quarter" idx="13"/>
          </p:nvPr>
        </p:nvSpPr>
        <p:spPr/>
        <p:txBody>
          <a:bodyPr/>
          <a:lstStyle/>
          <a:p>
            <a:pPr>
              <a:defRPr/>
            </a:pPr>
            <a:r>
              <a:rPr lang="en-US" altLang="ko-KR" smtClean="0"/>
              <a:t>Page </a:t>
            </a:r>
            <a:fld id="{F3700138-432E-4946-9C5C-25BC964A1331}" type="slidenum">
              <a:rPr lang="en-US" altLang="ko-KR" smtClean="0"/>
              <a:pPr>
                <a:defRPr/>
              </a:pPr>
              <a:t>108</a:t>
            </a:fld>
            <a:endParaRPr lang="en-US" altLang="ko-KR"/>
          </a:p>
        </p:txBody>
      </p:sp>
    </p:spTree>
    <p:extLst>
      <p:ext uri="{BB962C8B-B14F-4D97-AF65-F5344CB8AC3E}">
        <p14:creationId xmlns:p14="http://schemas.microsoft.com/office/powerpoint/2010/main" val="261063620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머리글 개체 틀 3"/>
          <p:cNvSpPr>
            <a:spLocks noGrp="1"/>
          </p:cNvSpPr>
          <p:nvPr>
            <p:ph type="hdr" sz="quarter" idx="10"/>
          </p:nvPr>
        </p:nvSpPr>
        <p:spPr/>
        <p:txBody>
          <a:bodyPr/>
          <a:lstStyle/>
          <a:p>
            <a:pPr>
              <a:defRPr/>
            </a:pPr>
            <a:r>
              <a:rPr lang="ko-KR" altLang="en-US" smtClean="0"/>
              <a:t>doc.: IEEE 802.15-&lt;doc#&gt;</a:t>
            </a:r>
            <a:endParaRPr lang="en-US" altLang="ko-KR"/>
          </a:p>
        </p:txBody>
      </p:sp>
      <p:sp>
        <p:nvSpPr>
          <p:cNvPr id="5" name="날짜 개체 틀 4"/>
          <p:cNvSpPr>
            <a:spLocks noGrp="1"/>
          </p:cNvSpPr>
          <p:nvPr>
            <p:ph type="dt" idx="11"/>
          </p:nvPr>
        </p:nvSpPr>
        <p:spPr/>
        <p:txBody>
          <a:bodyPr/>
          <a:lstStyle/>
          <a:p>
            <a:pPr>
              <a:defRPr/>
            </a:pPr>
            <a:r>
              <a:rPr lang="ko-KR" altLang="en-US" smtClean="0"/>
              <a:t>&lt;month year&gt;</a:t>
            </a:r>
            <a:endParaRPr lang="en-US" altLang="ko-KR"/>
          </a:p>
        </p:txBody>
      </p:sp>
      <p:sp>
        <p:nvSpPr>
          <p:cNvPr id="6" name="바닥글 개체 틀 5"/>
          <p:cNvSpPr>
            <a:spLocks noGrp="1"/>
          </p:cNvSpPr>
          <p:nvPr>
            <p:ph type="ftr" sz="quarter" idx="12"/>
          </p:nvPr>
        </p:nvSpPr>
        <p:spPr/>
        <p:txBody>
          <a:bodyPr/>
          <a:lstStyle/>
          <a:p>
            <a:pPr lvl="4">
              <a:defRPr/>
            </a:pPr>
            <a:r>
              <a:rPr lang="ko-KR" altLang="en-US" smtClean="0"/>
              <a:t>&lt;author&gt;, &lt;company&gt;</a:t>
            </a:r>
            <a:endParaRPr lang="en-US" altLang="ko-KR"/>
          </a:p>
        </p:txBody>
      </p:sp>
      <p:sp>
        <p:nvSpPr>
          <p:cNvPr id="7" name="슬라이드 번호 개체 틀 6"/>
          <p:cNvSpPr>
            <a:spLocks noGrp="1"/>
          </p:cNvSpPr>
          <p:nvPr>
            <p:ph type="sldNum" sz="quarter" idx="13"/>
          </p:nvPr>
        </p:nvSpPr>
        <p:spPr/>
        <p:txBody>
          <a:bodyPr/>
          <a:lstStyle/>
          <a:p>
            <a:pPr>
              <a:defRPr/>
            </a:pPr>
            <a:r>
              <a:rPr lang="en-US" altLang="ko-KR" smtClean="0"/>
              <a:t>Page </a:t>
            </a:r>
            <a:fld id="{F3700138-432E-4946-9C5C-25BC964A1331}" type="slidenum">
              <a:rPr lang="en-US" altLang="ko-KR" smtClean="0"/>
              <a:pPr>
                <a:defRPr/>
              </a:pPr>
              <a:t>110</a:t>
            </a:fld>
            <a:endParaRPr lang="en-US" altLang="ko-KR"/>
          </a:p>
        </p:txBody>
      </p:sp>
    </p:spTree>
    <p:extLst>
      <p:ext uri="{BB962C8B-B14F-4D97-AF65-F5344CB8AC3E}">
        <p14:creationId xmlns:p14="http://schemas.microsoft.com/office/powerpoint/2010/main" val="2004929822"/>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머리글 개체 틀 3"/>
          <p:cNvSpPr>
            <a:spLocks noGrp="1"/>
          </p:cNvSpPr>
          <p:nvPr>
            <p:ph type="hdr" sz="quarter" idx="10"/>
          </p:nvPr>
        </p:nvSpPr>
        <p:spPr/>
        <p:txBody>
          <a:bodyPr/>
          <a:lstStyle/>
          <a:p>
            <a:pPr>
              <a:defRPr/>
            </a:pPr>
            <a:r>
              <a:rPr lang="ko-KR" altLang="en-US" smtClean="0"/>
              <a:t>doc.: IEEE 802.15-&lt;doc#&gt;</a:t>
            </a:r>
            <a:endParaRPr lang="en-US" altLang="ko-KR"/>
          </a:p>
        </p:txBody>
      </p:sp>
      <p:sp>
        <p:nvSpPr>
          <p:cNvPr id="5" name="날짜 개체 틀 4"/>
          <p:cNvSpPr>
            <a:spLocks noGrp="1"/>
          </p:cNvSpPr>
          <p:nvPr>
            <p:ph type="dt" idx="11"/>
          </p:nvPr>
        </p:nvSpPr>
        <p:spPr/>
        <p:txBody>
          <a:bodyPr/>
          <a:lstStyle/>
          <a:p>
            <a:pPr>
              <a:defRPr/>
            </a:pPr>
            <a:r>
              <a:rPr lang="ko-KR" altLang="en-US" smtClean="0"/>
              <a:t>&lt;month year&gt;</a:t>
            </a:r>
            <a:endParaRPr lang="en-US" altLang="ko-KR"/>
          </a:p>
        </p:txBody>
      </p:sp>
      <p:sp>
        <p:nvSpPr>
          <p:cNvPr id="6" name="바닥글 개체 틀 5"/>
          <p:cNvSpPr>
            <a:spLocks noGrp="1"/>
          </p:cNvSpPr>
          <p:nvPr>
            <p:ph type="ftr" sz="quarter" idx="12"/>
          </p:nvPr>
        </p:nvSpPr>
        <p:spPr/>
        <p:txBody>
          <a:bodyPr/>
          <a:lstStyle/>
          <a:p>
            <a:pPr lvl="4">
              <a:defRPr/>
            </a:pPr>
            <a:r>
              <a:rPr lang="ko-KR" altLang="en-US" smtClean="0"/>
              <a:t>&lt;author&gt;, &lt;company&gt;</a:t>
            </a:r>
            <a:endParaRPr lang="en-US" altLang="ko-KR"/>
          </a:p>
        </p:txBody>
      </p:sp>
      <p:sp>
        <p:nvSpPr>
          <p:cNvPr id="7" name="슬라이드 번호 개체 틀 6"/>
          <p:cNvSpPr>
            <a:spLocks noGrp="1"/>
          </p:cNvSpPr>
          <p:nvPr>
            <p:ph type="sldNum" sz="quarter" idx="13"/>
          </p:nvPr>
        </p:nvSpPr>
        <p:spPr/>
        <p:txBody>
          <a:bodyPr/>
          <a:lstStyle/>
          <a:p>
            <a:pPr>
              <a:defRPr/>
            </a:pPr>
            <a:r>
              <a:rPr lang="en-US" altLang="ko-KR" smtClean="0"/>
              <a:t>Page </a:t>
            </a:r>
            <a:fld id="{F3700138-432E-4946-9C5C-25BC964A1331}" type="slidenum">
              <a:rPr lang="en-US" altLang="ko-KR" smtClean="0"/>
              <a:pPr>
                <a:defRPr/>
              </a:pPr>
              <a:t>111</a:t>
            </a:fld>
            <a:endParaRPr lang="en-US" altLang="ko-KR"/>
          </a:p>
        </p:txBody>
      </p:sp>
    </p:spTree>
    <p:extLst>
      <p:ext uri="{BB962C8B-B14F-4D97-AF65-F5344CB8AC3E}">
        <p14:creationId xmlns:p14="http://schemas.microsoft.com/office/powerpoint/2010/main" val="3648999343"/>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머리글 개체 틀 3"/>
          <p:cNvSpPr>
            <a:spLocks noGrp="1"/>
          </p:cNvSpPr>
          <p:nvPr>
            <p:ph type="hdr" sz="quarter" idx="10"/>
          </p:nvPr>
        </p:nvSpPr>
        <p:spPr/>
        <p:txBody>
          <a:bodyPr/>
          <a:lstStyle/>
          <a:p>
            <a:pPr>
              <a:defRPr/>
            </a:pPr>
            <a:r>
              <a:rPr lang="ko-KR" altLang="en-US" smtClean="0"/>
              <a:t>doc.: IEEE 802.15-&lt;doc#&gt;</a:t>
            </a:r>
            <a:endParaRPr lang="en-US" altLang="ko-KR"/>
          </a:p>
        </p:txBody>
      </p:sp>
      <p:sp>
        <p:nvSpPr>
          <p:cNvPr id="5" name="날짜 개체 틀 4"/>
          <p:cNvSpPr>
            <a:spLocks noGrp="1"/>
          </p:cNvSpPr>
          <p:nvPr>
            <p:ph type="dt" idx="11"/>
          </p:nvPr>
        </p:nvSpPr>
        <p:spPr/>
        <p:txBody>
          <a:bodyPr/>
          <a:lstStyle/>
          <a:p>
            <a:pPr>
              <a:defRPr/>
            </a:pPr>
            <a:r>
              <a:rPr lang="ko-KR" altLang="en-US" smtClean="0"/>
              <a:t>&lt;month year&gt;</a:t>
            </a:r>
            <a:endParaRPr lang="en-US" altLang="ko-KR"/>
          </a:p>
        </p:txBody>
      </p:sp>
      <p:sp>
        <p:nvSpPr>
          <p:cNvPr id="6" name="바닥글 개체 틀 5"/>
          <p:cNvSpPr>
            <a:spLocks noGrp="1"/>
          </p:cNvSpPr>
          <p:nvPr>
            <p:ph type="ftr" sz="quarter" idx="12"/>
          </p:nvPr>
        </p:nvSpPr>
        <p:spPr/>
        <p:txBody>
          <a:bodyPr/>
          <a:lstStyle/>
          <a:p>
            <a:pPr lvl="4">
              <a:defRPr/>
            </a:pPr>
            <a:r>
              <a:rPr lang="ko-KR" altLang="en-US" smtClean="0"/>
              <a:t>&lt;author&gt;, &lt;company&gt;</a:t>
            </a:r>
            <a:endParaRPr lang="en-US" altLang="ko-KR"/>
          </a:p>
        </p:txBody>
      </p:sp>
      <p:sp>
        <p:nvSpPr>
          <p:cNvPr id="7" name="슬라이드 번호 개체 틀 6"/>
          <p:cNvSpPr>
            <a:spLocks noGrp="1"/>
          </p:cNvSpPr>
          <p:nvPr>
            <p:ph type="sldNum" sz="quarter" idx="13"/>
          </p:nvPr>
        </p:nvSpPr>
        <p:spPr/>
        <p:txBody>
          <a:bodyPr/>
          <a:lstStyle/>
          <a:p>
            <a:pPr>
              <a:defRPr/>
            </a:pPr>
            <a:r>
              <a:rPr lang="en-US" altLang="ko-KR" smtClean="0"/>
              <a:t>Page </a:t>
            </a:r>
            <a:fld id="{F3700138-432E-4946-9C5C-25BC964A1331}" type="slidenum">
              <a:rPr lang="en-US" altLang="ko-KR" smtClean="0"/>
              <a:pPr>
                <a:defRPr/>
              </a:pPr>
              <a:t>112</a:t>
            </a:fld>
            <a:endParaRPr lang="en-US" altLang="ko-KR"/>
          </a:p>
        </p:txBody>
      </p:sp>
    </p:spTree>
    <p:extLst>
      <p:ext uri="{BB962C8B-B14F-4D97-AF65-F5344CB8AC3E}">
        <p14:creationId xmlns:p14="http://schemas.microsoft.com/office/powerpoint/2010/main" val="426258929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머리글 개체 틀 3"/>
          <p:cNvSpPr>
            <a:spLocks noGrp="1"/>
          </p:cNvSpPr>
          <p:nvPr>
            <p:ph type="hdr" sz="quarter" idx="10"/>
          </p:nvPr>
        </p:nvSpPr>
        <p:spPr/>
        <p:txBody>
          <a:bodyPr/>
          <a:lstStyle/>
          <a:p>
            <a:pPr>
              <a:defRPr/>
            </a:pPr>
            <a:r>
              <a:rPr lang="ko-KR" altLang="en-US" smtClean="0"/>
              <a:t>doc.: IEEE 802.15-&lt;doc#&gt;</a:t>
            </a:r>
            <a:endParaRPr lang="en-US" altLang="ko-KR"/>
          </a:p>
        </p:txBody>
      </p:sp>
      <p:sp>
        <p:nvSpPr>
          <p:cNvPr id="5" name="날짜 개체 틀 4"/>
          <p:cNvSpPr>
            <a:spLocks noGrp="1"/>
          </p:cNvSpPr>
          <p:nvPr>
            <p:ph type="dt" idx="11"/>
          </p:nvPr>
        </p:nvSpPr>
        <p:spPr/>
        <p:txBody>
          <a:bodyPr/>
          <a:lstStyle/>
          <a:p>
            <a:pPr>
              <a:defRPr/>
            </a:pPr>
            <a:r>
              <a:rPr lang="ko-KR" altLang="en-US" smtClean="0"/>
              <a:t>&lt;month year&gt;</a:t>
            </a:r>
            <a:endParaRPr lang="en-US" altLang="ko-KR"/>
          </a:p>
        </p:txBody>
      </p:sp>
      <p:sp>
        <p:nvSpPr>
          <p:cNvPr id="6" name="바닥글 개체 틀 5"/>
          <p:cNvSpPr>
            <a:spLocks noGrp="1"/>
          </p:cNvSpPr>
          <p:nvPr>
            <p:ph type="ftr" sz="quarter" idx="12"/>
          </p:nvPr>
        </p:nvSpPr>
        <p:spPr/>
        <p:txBody>
          <a:bodyPr/>
          <a:lstStyle/>
          <a:p>
            <a:pPr lvl="4">
              <a:defRPr/>
            </a:pPr>
            <a:r>
              <a:rPr lang="ko-KR" altLang="en-US" smtClean="0"/>
              <a:t>&lt;author&gt;, &lt;company&gt;</a:t>
            </a:r>
            <a:endParaRPr lang="en-US" altLang="ko-KR"/>
          </a:p>
        </p:txBody>
      </p:sp>
      <p:sp>
        <p:nvSpPr>
          <p:cNvPr id="7" name="슬라이드 번호 개체 틀 6"/>
          <p:cNvSpPr>
            <a:spLocks noGrp="1"/>
          </p:cNvSpPr>
          <p:nvPr>
            <p:ph type="sldNum" sz="quarter" idx="13"/>
          </p:nvPr>
        </p:nvSpPr>
        <p:spPr/>
        <p:txBody>
          <a:bodyPr/>
          <a:lstStyle/>
          <a:p>
            <a:pPr>
              <a:defRPr/>
            </a:pPr>
            <a:r>
              <a:rPr lang="en-US" altLang="ko-KR" smtClean="0"/>
              <a:t>Page </a:t>
            </a:r>
            <a:fld id="{F3700138-432E-4946-9C5C-25BC964A1331}" type="slidenum">
              <a:rPr lang="en-US" altLang="ko-KR" smtClean="0"/>
              <a:pPr>
                <a:defRPr/>
              </a:pPr>
              <a:t>113</a:t>
            </a:fld>
            <a:endParaRPr lang="en-US" altLang="ko-KR"/>
          </a:p>
        </p:txBody>
      </p:sp>
    </p:spTree>
    <p:extLst>
      <p:ext uri="{BB962C8B-B14F-4D97-AF65-F5344CB8AC3E}">
        <p14:creationId xmlns:p14="http://schemas.microsoft.com/office/powerpoint/2010/main" val="2588418619"/>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머리글 개체 틀 3"/>
          <p:cNvSpPr>
            <a:spLocks noGrp="1"/>
          </p:cNvSpPr>
          <p:nvPr>
            <p:ph type="hdr" sz="quarter" idx="10"/>
          </p:nvPr>
        </p:nvSpPr>
        <p:spPr/>
        <p:txBody>
          <a:bodyPr/>
          <a:lstStyle/>
          <a:p>
            <a:pPr>
              <a:defRPr/>
            </a:pPr>
            <a:r>
              <a:rPr lang="ko-KR" altLang="en-US" smtClean="0"/>
              <a:t>doc.: IEEE 802.15-&lt;doc#&gt;</a:t>
            </a:r>
            <a:endParaRPr lang="en-US" altLang="ko-KR"/>
          </a:p>
        </p:txBody>
      </p:sp>
      <p:sp>
        <p:nvSpPr>
          <p:cNvPr id="5" name="날짜 개체 틀 4"/>
          <p:cNvSpPr>
            <a:spLocks noGrp="1"/>
          </p:cNvSpPr>
          <p:nvPr>
            <p:ph type="dt" idx="11"/>
          </p:nvPr>
        </p:nvSpPr>
        <p:spPr/>
        <p:txBody>
          <a:bodyPr/>
          <a:lstStyle/>
          <a:p>
            <a:pPr>
              <a:defRPr/>
            </a:pPr>
            <a:r>
              <a:rPr lang="ko-KR" altLang="en-US" smtClean="0"/>
              <a:t>&lt;month year&gt;</a:t>
            </a:r>
            <a:endParaRPr lang="en-US" altLang="ko-KR"/>
          </a:p>
        </p:txBody>
      </p:sp>
      <p:sp>
        <p:nvSpPr>
          <p:cNvPr id="6" name="바닥글 개체 틀 5"/>
          <p:cNvSpPr>
            <a:spLocks noGrp="1"/>
          </p:cNvSpPr>
          <p:nvPr>
            <p:ph type="ftr" sz="quarter" idx="12"/>
          </p:nvPr>
        </p:nvSpPr>
        <p:spPr/>
        <p:txBody>
          <a:bodyPr/>
          <a:lstStyle/>
          <a:p>
            <a:pPr lvl="4">
              <a:defRPr/>
            </a:pPr>
            <a:r>
              <a:rPr lang="ko-KR" altLang="en-US" smtClean="0"/>
              <a:t>&lt;author&gt;, &lt;company&gt;</a:t>
            </a:r>
            <a:endParaRPr lang="en-US" altLang="ko-KR"/>
          </a:p>
        </p:txBody>
      </p:sp>
      <p:sp>
        <p:nvSpPr>
          <p:cNvPr id="7" name="슬라이드 번호 개체 틀 6"/>
          <p:cNvSpPr>
            <a:spLocks noGrp="1"/>
          </p:cNvSpPr>
          <p:nvPr>
            <p:ph type="sldNum" sz="quarter" idx="13"/>
          </p:nvPr>
        </p:nvSpPr>
        <p:spPr/>
        <p:txBody>
          <a:bodyPr/>
          <a:lstStyle/>
          <a:p>
            <a:pPr>
              <a:defRPr/>
            </a:pPr>
            <a:r>
              <a:rPr lang="en-US" altLang="ko-KR" smtClean="0"/>
              <a:t>Page </a:t>
            </a:r>
            <a:fld id="{F3700138-432E-4946-9C5C-25BC964A1331}" type="slidenum">
              <a:rPr lang="en-US" altLang="ko-KR" smtClean="0"/>
              <a:pPr>
                <a:defRPr/>
              </a:pPr>
              <a:t>114</a:t>
            </a:fld>
            <a:endParaRPr lang="en-US" altLang="ko-KR"/>
          </a:p>
        </p:txBody>
      </p:sp>
    </p:spTree>
    <p:extLst>
      <p:ext uri="{BB962C8B-B14F-4D97-AF65-F5344CB8AC3E}">
        <p14:creationId xmlns:p14="http://schemas.microsoft.com/office/powerpoint/2010/main" val="3061195025"/>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머리글 개체 틀 3"/>
          <p:cNvSpPr>
            <a:spLocks noGrp="1"/>
          </p:cNvSpPr>
          <p:nvPr>
            <p:ph type="hdr" sz="quarter" idx="10"/>
          </p:nvPr>
        </p:nvSpPr>
        <p:spPr/>
        <p:txBody>
          <a:bodyPr/>
          <a:lstStyle/>
          <a:p>
            <a:pPr>
              <a:defRPr/>
            </a:pPr>
            <a:r>
              <a:rPr lang="ko-KR" altLang="en-US" smtClean="0"/>
              <a:t>doc.: IEEE 802.15-&lt;doc#&gt;</a:t>
            </a:r>
            <a:endParaRPr lang="en-US" altLang="ko-KR"/>
          </a:p>
        </p:txBody>
      </p:sp>
      <p:sp>
        <p:nvSpPr>
          <p:cNvPr id="5" name="날짜 개체 틀 4"/>
          <p:cNvSpPr>
            <a:spLocks noGrp="1"/>
          </p:cNvSpPr>
          <p:nvPr>
            <p:ph type="dt" idx="11"/>
          </p:nvPr>
        </p:nvSpPr>
        <p:spPr/>
        <p:txBody>
          <a:bodyPr/>
          <a:lstStyle/>
          <a:p>
            <a:pPr>
              <a:defRPr/>
            </a:pPr>
            <a:r>
              <a:rPr lang="ko-KR" altLang="en-US" smtClean="0"/>
              <a:t>&lt;month year&gt;</a:t>
            </a:r>
            <a:endParaRPr lang="en-US" altLang="ko-KR"/>
          </a:p>
        </p:txBody>
      </p:sp>
      <p:sp>
        <p:nvSpPr>
          <p:cNvPr id="6" name="바닥글 개체 틀 5"/>
          <p:cNvSpPr>
            <a:spLocks noGrp="1"/>
          </p:cNvSpPr>
          <p:nvPr>
            <p:ph type="ftr" sz="quarter" idx="12"/>
          </p:nvPr>
        </p:nvSpPr>
        <p:spPr/>
        <p:txBody>
          <a:bodyPr/>
          <a:lstStyle/>
          <a:p>
            <a:pPr lvl="4">
              <a:defRPr/>
            </a:pPr>
            <a:r>
              <a:rPr lang="ko-KR" altLang="en-US" smtClean="0"/>
              <a:t>&lt;author&gt;, &lt;company&gt;</a:t>
            </a:r>
            <a:endParaRPr lang="en-US" altLang="ko-KR"/>
          </a:p>
        </p:txBody>
      </p:sp>
      <p:sp>
        <p:nvSpPr>
          <p:cNvPr id="7" name="슬라이드 번호 개체 틀 6"/>
          <p:cNvSpPr>
            <a:spLocks noGrp="1"/>
          </p:cNvSpPr>
          <p:nvPr>
            <p:ph type="sldNum" sz="quarter" idx="13"/>
          </p:nvPr>
        </p:nvSpPr>
        <p:spPr/>
        <p:txBody>
          <a:bodyPr/>
          <a:lstStyle/>
          <a:p>
            <a:pPr>
              <a:defRPr/>
            </a:pPr>
            <a:r>
              <a:rPr lang="en-US" altLang="ko-KR" smtClean="0"/>
              <a:t>Page </a:t>
            </a:r>
            <a:fld id="{F3700138-432E-4946-9C5C-25BC964A1331}" type="slidenum">
              <a:rPr lang="en-US" altLang="ko-KR" smtClean="0"/>
              <a:pPr>
                <a:defRPr/>
              </a:pPr>
              <a:t>115</a:t>
            </a:fld>
            <a:endParaRPr lang="en-US" altLang="ko-KR"/>
          </a:p>
        </p:txBody>
      </p:sp>
    </p:spTree>
    <p:extLst>
      <p:ext uri="{BB962C8B-B14F-4D97-AF65-F5344CB8AC3E}">
        <p14:creationId xmlns:p14="http://schemas.microsoft.com/office/powerpoint/2010/main" val="2745766034"/>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머리글 개체 틀 3"/>
          <p:cNvSpPr>
            <a:spLocks noGrp="1"/>
          </p:cNvSpPr>
          <p:nvPr>
            <p:ph type="hdr" sz="quarter" idx="10"/>
          </p:nvPr>
        </p:nvSpPr>
        <p:spPr/>
        <p:txBody>
          <a:bodyPr/>
          <a:lstStyle/>
          <a:p>
            <a:pPr>
              <a:defRPr/>
            </a:pPr>
            <a:r>
              <a:rPr lang="ko-KR" altLang="en-US" smtClean="0"/>
              <a:t>doc.: IEEE 802.15-&lt;doc#&gt;</a:t>
            </a:r>
            <a:endParaRPr lang="en-US" altLang="ko-KR"/>
          </a:p>
        </p:txBody>
      </p:sp>
      <p:sp>
        <p:nvSpPr>
          <p:cNvPr id="5" name="날짜 개체 틀 4"/>
          <p:cNvSpPr>
            <a:spLocks noGrp="1"/>
          </p:cNvSpPr>
          <p:nvPr>
            <p:ph type="dt" idx="11"/>
          </p:nvPr>
        </p:nvSpPr>
        <p:spPr/>
        <p:txBody>
          <a:bodyPr/>
          <a:lstStyle/>
          <a:p>
            <a:pPr>
              <a:defRPr/>
            </a:pPr>
            <a:r>
              <a:rPr lang="ko-KR" altLang="en-US" smtClean="0"/>
              <a:t>&lt;month year&gt;</a:t>
            </a:r>
            <a:endParaRPr lang="en-US" altLang="ko-KR"/>
          </a:p>
        </p:txBody>
      </p:sp>
      <p:sp>
        <p:nvSpPr>
          <p:cNvPr id="6" name="바닥글 개체 틀 5"/>
          <p:cNvSpPr>
            <a:spLocks noGrp="1"/>
          </p:cNvSpPr>
          <p:nvPr>
            <p:ph type="ftr" sz="quarter" idx="12"/>
          </p:nvPr>
        </p:nvSpPr>
        <p:spPr/>
        <p:txBody>
          <a:bodyPr/>
          <a:lstStyle/>
          <a:p>
            <a:pPr lvl="4">
              <a:defRPr/>
            </a:pPr>
            <a:r>
              <a:rPr lang="ko-KR" altLang="en-US" smtClean="0"/>
              <a:t>&lt;author&gt;, &lt;company&gt;</a:t>
            </a:r>
            <a:endParaRPr lang="en-US" altLang="ko-KR"/>
          </a:p>
        </p:txBody>
      </p:sp>
      <p:sp>
        <p:nvSpPr>
          <p:cNvPr id="7" name="슬라이드 번호 개체 틀 6"/>
          <p:cNvSpPr>
            <a:spLocks noGrp="1"/>
          </p:cNvSpPr>
          <p:nvPr>
            <p:ph type="sldNum" sz="quarter" idx="13"/>
          </p:nvPr>
        </p:nvSpPr>
        <p:spPr/>
        <p:txBody>
          <a:bodyPr/>
          <a:lstStyle/>
          <a:p>
            <a:pPr>
              <a:defRPr/>
            </a:pPr>
            <a:r>
              <a:rPr lang="en-US" altLang="ko-KR" smtClean="0"/>
              <a:t>Page </a:t>
            </a:r>
            <a:fld id="{F3700138-432E-4946-9C5C-25BC964A1331}" type="slidenum">
              <a:rPr lang="en-US" altLang="ko-KR" smtClean="0"/>
              <a:pPr>
                <a:defRPr/>
              </a:pPr>
              <a:t>116</a:t>
            </a:fld>
            <a:endParaRPr lang="en-US" altLang="ko-KR"/>
          </a:p>
        </p:txBody>
      </p:sp>
    </p:spTree>
    <p:extLst>
      <p:ext uri="{BB962C8B-B14F-4D97-AF65-F5344CB8AC3E}">
        <p14:creationId xmlns:p14="http://schemas.microsoft.com/office/powerpoint/2010/main" val="5897926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머리글 개체 틀 3"/>
          <p:cNvSpPr>
            <a:spLocks noGrp="1"/>
          </p:cNvSpPr>
          <p:nvPr>
            <p:ph type="hdr" sz="quarter" idx="10"/>
          </p:nvPr>
        </p:nvSpPr>
        <p:spPr/>
        <p:txBody>
          <a:bodyPr/>
          <a:lstStyle/>
          <a:p>
            <a:pPr>
              <a:defRPr/>
            </a:pPr>
            <a:r>
              <a:rPr lang="ko-KR" altLang="en-US" smtClean="0"/>
              <a:t>doc.: IEEE 802.15-&lt;doc#&gt;</a:t>
            </a:r>
            <a:endParaRPr lang="en-US" altLang="ko-KR"/>
          </a:p>
        </p:txBody>
      </p:sp>
      <p:sp>
        <p:nvSpPr>
          <p:cNvPr id="5" name="날짜 개체 틀 4"/>
          <p:cNvSpPr>
            <a:spLocks noGrp="1"/>
          </p:cNvSpPr>
          <p:nvPr>
            <p:ph type="dt" idx="11"/>
          </p:nvPr>
        </p:nvSpPr>
        <p:spPr/>
        <p:txBody>
          <a:bodyPr/>
          <a:lstStyle/>
          <a:p>
            <a:pPr>
              <a:defRPr/>
            </a:pPr>
            <a:r>
              <a:rPr lang="ko-KR" altLang="en-US" smtClean="0"/>
              <a:t>&lt;month year&gt;</a:t>
            </a:r>
            <a:endParaRPr lang="en-US" altLang="ko-KR"/>
          </a:p>
        </p:txBody>
      </p:sp>
      <p:sp>
        <p:nvSpPr>
          <p:cNvPr id="6" name="바닥글 개체 틀 5"/>
          <p:cNvSpPr>
            <a:spLocks noGrp="1"/>
          </p:cNvSpPr>
          <p:nvPr>
            <p:ph type="ftr" sz="quarter" idx="12"/>
          </p:nvPr>
        </p:nvSpPr>
        <p:spPr/>
        <p:txBody>
          <a:bodyPr/>
          <a:lstStyle/>
          <a:p>
            <a:pPr lvl="4">
              <a:defRPr/>
            </a:pPr>
            <a:r>
              <a:rPr lang="ko-KR" altLang="en-US" smtClean="0"/>
              <a:t>&lt;author&gt;, &lt;company&gt;</a:t>
            </a:r>
            <a:endParaRPr lang="en-US" altLang="ko-KR"/>
          </a:p>
        </p:txBody>
      </p:sp>
      <p:sp>
        <p:nvSpPr>
          <p:cNvPr id="7" name="슬라이드 번호 개체 틀 6"/>
          <p:cNvSpPr>
            <a:spLocks noGrp="1"/>
          </p:cNvSpPr>
          <p:nvPr>
            <p:ph type="sldNum" sz="quarter" idx="13"/>
          </p:nvPr>
        </p:nvSpPr>
        <p:spPr/>
        <p:txBody>
          <a:bodyPr/>
          <a:lstStyle/>
          <a:p>
            <a:pPr>
              <a:defRPr/>
            </a:pPr>
            <a:r>
              <a:rPr lang="en-US" altLang="ko-KR" smtClean="0"/>
              <a:t>Page </a:t>
            </a:r>
            <a:fld id="{F3700138-432E-4946-9C5C-25BC964A1331}" type="slidenum">
              <a:rPr lang="en-US" altLang="ko-KR" smtClean="0"/>
              <a:pPr>
                <a:defRPr/>
              </a:pPr>
              <a:t>13</a:t>
            </a:fld>
            <a:endParaRPr lang="en-US" altLang="ko-KR"/>
          </a:p>
        </p:txBody>
      </p:sp>
    </p:spTree>
    <p:extLst>
      <p:ext uri="{BB962C8B-B14F-4D97-AF65-F5344CB8AC3E}">
        <p14:creationId xmlns:p14="http://schemas.microsoft.com/office/powerpoint/2010/main" val="3174256541"/>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머리글 개체 틀 3"/>
          <p:cNvSpPr>
            <a:spLocks noGrp="1"/>
          </p:cNvSpPr>
          <p:nvPr>
            <p:ph type="hdr" sz="quarter" idx="10"/>
          </p:nvPr>
        </p:nvSpPr>
        <p:spPr/>
        <p:txBody>
          <a:bodyPr/>
          <a:lstStyle/>
          <a:p>
            <a:pPr>
              <a:defRPr/>
            </a:pPr>
            <a:r>
              <a:rPr lang="ko-KR" altLang="en-US" smtClean="0"/>
              <a:t>doc.: IEEE 802.15-&lt;doc#&gt;</a:t>
            </a:r>
            <a:endParaRPr lang="en-US" altLang="ko-KR"/>
          </a:p>
        </p:txBody>
      </p:sp>
      <p:sp>
        <p:nvSpPr>
          <p:cNvPr id="5" name="날짜 개체 틀 4"/>
          <p:cNvSpPr>
            <a:spLocks noGrp="1"/>
          </p:cNvSpPr>
          <p:nvPr>
            <p:ph type="dt" idx="11"/>
          </p:nvPr>
        </p:nvSpPr>
        <p:spPr/>
        <p:txBody>
          <a:bodyPr/>
          <a:lstStyle/>
          <a:p>
            <a:pPr>
              <a:defRPr/>
            </a:pPr>
            <a:r>
              <a:rPr lang="ko-KR" altLang="en-US" smtClean="0"/>
              <a:t>&lt;month year&gt;</a:t>
            </a:r>
            <a:endParaRPr lang="en-US" altLang="ko-KR"/>
          </a:p>
        </p:txBody>
      </p:sp>
      <p:sp>
        <p:nvSpPr>
          <p:cNvPr id="6" name="바닥글 개체 틀 5"/>
          <p:cNvSpPr>
            <a:spLocks noGrp="1"/>
          </p:cNvSpPr>
          <p:nvPr>
            <p:ph type="ftr" sz="quarter" idx="12"/>
          </p:nvPr>
        </p:nvSpPr>
        <p:spPr/>
        <p:txBody>
          <a:bodyPr/>
          <a:lstStyle/>
          <a:p>
            <a:pPr lvl="4">
              <a:defRPr/>
            </a:pPr>
            <a:r>
              <a:rPr lang="ko-KR" altLang="en-US" smtClean="0"/>
              <a:t>&lt;author&gt;, &lt;company&gt;</a:t>
            </a:r>
            <a:endParaRPr lang="en-US" altLang="ko-KR"/>
          </a:p>
        </p:txBody>
      </p:sp>
      <p:sp>
        <p:nvSpPr>
          <p:cNvPr id="7" name="슬라이드 번호 개체 틀 6"/>
          <p:cNvSpPr>
            <a:spLocks noGrp="1"/>
          </p:cNvSpPr>
          <p:nvPr>
            <p:ph type="sldNum" sz="quarter" idx="13"/>
          </p:nvPr>
        </p:nvSpPr>
        <p:spPr/>
        <p:txBody>
          <a:bodyPr/>
          <a:lstStyle/>
          <a:p>
            <a:pPr>
              <a:defRPr/>
            </a:pPr>
            <a:r>
              <a:rPr lang="en-US" altLang="ko-KR" smtClean="0"/>
              <a:t>Page </a:t>
            </a:r>
            <a:fld id="{F3700138-432E-4946-9C5C-25BC964A1331}" type="slidenum">
              <a:rPr lang="en-US" altLang="ko-KR" smtClean="0"/>
              <a:pPr>
                <a:defRPr/>
              </a:pPr>
              <a:t>117</a:t>
            </a:fld>
            <a:endParaRPr lang="en-US" altLang="ko-KR"/>
          </a:p>
        </p:txBody>
      </p:sp>
    </p:spTree>
    <p:extLst>
      <p:ext uri="{BB962C8B-B14F-4D97-AF65-F5344CB8AC3E}">
        <p14:creationId xmlns:p14="http://schemas.microsoft.com/office/powerpoint/2010/main" val="3134928382"/>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머리글 개체 틀 3"/>
          <p:cNvSpPr>
            <a:spLocks noGrp="1"/>
          </p:cNvSpPr>
          <p:nvPr>
            <p:ph type="hdr" sz="quarter" idx="10"/>
          </p:nvPr>
        </p:nvSpPr>
        <p:spPr/>
        <p:txBody>
          <a:bodyPr/>
          <a:lstStyle/>
          <a:p>
            <a:pPr>
              <a:defRPr/>
            </a:pPr>
            <a:r>
              <a:rPr lang="ko-KR" altLang="en-US" smtClean="0"/>
              <a:t>doc.: IEEE 802.15-&lt;doc#&gt;</a:t>
            </a:r>
            <a:endParaRPr lang="en-US" altLang="ko-KR"/>
          </a:p>
        </p:txBody>
      </p:sp>
      <p:sp>
        <p:nvSpPr>
          <p:cNvPr id="5" name="날짜 개체 틀 4"/>
          <p:cNvSpPr>
            <a:spLocks noGrp="1"/>
          </p:cNvSpPr>
          <p:nvPr>
            <p:ph type="dt" idx="11"/>
          </p:nvPr>
        </p:nvSpPr>
        <p:spPr/>
        <p:txBody>
          <a:bodyPr/>
          <a:lstStyle/>
          <a:p>
            <a:pPr>
              <a:defRPr/>
            </a:pPr>
            <a:r>
              <a:rPr lang="ko-KR" altLang="en-US" smtClean="0"/>
              <a:t>&lt;month year&gt;</a:t>
            </a:r>
            <a:endParaRPr lang="en-US" altLang="ko-KR"/>
          </a:p>
        </p:txBody>
      </p:sp>
      <p:sp>
        <p:nvSpPr>
          <p:cNvPr id="6" name="바닥글 개체 틀 5"/>
          <p:cNvSpPr>
            <a:spLocks noGrp="1"/>
          </p:cNvSpPr>
          <p:nvPr>
            <p:ph type="ftr" sz="quarter" idx="12"/>
          </p:nvPr>
        </p:nvSpPr>
        <p:spPr/>
        <p:txBody>
          <a:bodyPr/>
          <a:lstStyle/>
          <a:p>
            <a:pPr lvl="4">
              <a:defRPr/>
            </a:pPr>
            <a:r>
              <a:rPr lang="ko-KR" altLang="en-US" smtClean="0"/>
              <a:t>&lt;author&gt;, &lt;company&gt;</a:t>
            </a:r>
            <a:endParaRPr lang="en-US" altLang="ko-KR"/>
          </a:p>
        </p:txBody>
      </p:sp>
      <p:sp>
        <p:nvSpPr>
          <p:cNvPr id="7" name="슬라이드 번호 개체 틀 6"/>
          <p:cNvSpPr>
            <a:spLocks noGrp="1"/>
          </p:cNvSpPr>
          <p:nvPr>
            <p:ph type="sldNum" sz="quarter" idx="13"/>
          </p:nvPr>
        </p:nvSpPr>
        <p:spPr/>
        <p:txBody>
          <a:bodyPr/>
          <a:lstStyle/>
          <a:p>
            <a:pPr>
              <a:defRPr/>
            </a:pPr>
            <a:r>
              <a:rPr lang="en-US" altLang="ko-KR" smtClean="0"/>
              <a:t>Page </a:t>
            </a:r>
            <a:fld id="{F3700138-432E-4946-9C5C-25BC964A1331}" type="slidenum">
              <a:rPr lang="en-US" altLang="ko-KR" smtClean="0"/>
              <a:pPr>
                <a:defRPr/>
              </a:pPr>
              <a:t>122</a:t>
            </a:fld>
            <a:endParaRPr lang="en-US" altLang="ko-KR"/>
          </a:p>
        </p:txBody>
      </p:sp>
    </p:spTree>
    <p:extLst>
      <p:ext uri="{BB962C8B-B14F-4D97-AF65-F5344CB8AC3E}">
        <p14:creationId xmlns:p14="http://schemas.microsoft.com/office/powerpoint/2010/main" val="964829851"/>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幻灯片图像占位符 1"/>
          <p:cNvSpPr>
            <a:spLocks noGrp="1" noRot="1" noChangeAspect="1" noTextEdit="1"/>
          </p:cNvSpPr>
          <p:nvPr>
            <p:ph type="sldImg"/>
          </p:nvPr>
        </p:nvSpPr>
        <p:spPr>
          <a:xfrm>
            <a:off x="1000125" y="773113"/>
            <a:ext cx="5099050" cy="3825875"/>
          </a:xfrm>
          <a:ln/>
        </p:spPr>
      </p:sp>
      <p:sp>
        <p:nvSpPr>
          <p:cNvPr id="14339" name="备注占位符 2"/>
          <p:cNvSpPr>
            <a:spLocks noGrp="1"/>
          </p:cNvSpPr>
          <p:nvPr>
            <p:ph type="body" idx="1"/>
          </p:nvPr>
        </p:nvSpPr>
        <p:spPr>
          <a:noFill/>
        </p:spPr>
        <p:txBody>
          <a:bodyPr/>
          <a:lstStyle/>
          <a:p>
            <a:endParaRPr lang="zh-CN" altLang="en-US" smtClean="0"/>
          </a:p>
        </p:txBody>
      </p:sp>
      <p:sp>
        <p:nvSpPr>
          <p:cNvPr id="14341" name="日期占位符 4"/>
          <p:cNvSpPr>
            <a:spLocks noGrp="1"/>
          </p:cNvSpPr>
          <p:nvPr>
            <p:ph type="dt" sz="quarter" idx="1"/>
          </p:nvPr>
        </p:nvSpPr>
        <p:spPr>
          <a:xfrm>
            <a:off x="669623" y="105042"/>
            <a:ext cx="2802013" cy="238096"/>
          </a:xfrm>
          <a:noFill/>
        </p:spPr>
        <p:txBody>
          <a:bodyPr/>
          <a:lstStyle>
            <a:lvl1pPr defTabSz="997858">
              <a:defRPr sz="1300">
                <a:solidFill>
                  <a:schemeClr val="tx1"/>
                </a:solidFill>
                <a:latin typeface="Times New Roman" pitchFamily="18" charset="0"/>
              </a:defRPr>
            </a:lvl1pPr>
            <a:lvl2pPr marL="794214" indent="-305467" defTabSz="997858">
              <a:defRPr sz="1300">
                <a:solidFill>
                  <a:schemeClr val="tx1"/>
                </a:solidFill>
                <a:latin typeface="Times New Roman" pitchFamily="18" charset="0"/>
              </a:defRPr>
            </a:lvl2pPr>
            <a:lvl3pPr marL="1221867" indent="-244373" defTabSz="997858">
              <a:defRPr sz="1300">
                <a:solidFill>
                  <a:schemeClr val="tx1"/>
                </a:solidFill>
                <a:latin typeface="Times New Roman" pitchFamily="18" charset="0"/>
              </a:defRPr>
            </a:lvl3pPr>
            <a:lvl4pPr marL="1710614" indent="-244373" defTabSz="997858">
              <a:defRPr sz="1300">
                <a:solidFill>
                  <a:schemeClr val="tx1"/>
                </a:solidFill>
                <a:latin typeface="Times New Roman" pitchFamily="18" charset="0"/>
              </a:defRPr>
            </a:lvl4pPr>
            <a:lvl5pPr marL="2199361" indent="-244373" defTabSz="997858">
              <a:defRPr sz="1300">
                <a:solidFill>
                  <a:schemeClr val="tx1"/>
                </a:solidFill>
                <a:latin typeface="Times New Roman" pitchFamily="18" charset="0"/>
              </a:defRPr>
            </a:lvl5pPr>
            <a:lvl6pPr marL="2688107" indent="-244373" defTabSz="997858" eaLnBrk="0" fontAlgn="base" hangingPunct="0">
              <a:spcBef>
                <a:spcPct val="0"/>
              </a:spcBef>
              <a:spcAft>
                <a:spcPct val="0"/>
              </a:spcAft>
              <a:defRPr sz="1300">
                <a:solidFill>
                  <a:schemeClr val="tx1"/>
                </a:solidFill>
                <a:latin typeface="Times New Roman" pitchFamily="18" charset="0"/>
              </a:defRPr>
            </a:lvl6pPr>
            <a:lvl7pPr marL="3176854" indent="-244373" defTabSz="997858" eaLnBrk="0" fontAlgn="base" hangingPunct="0">
              <a:spcBef>
                <a:spcPct val="0"/>
              </a:spcBef>
              <a:spcAft>
                <a:spcPct val="0"/>
              </a:spcAft>
              <a:defRPr sz="1300">
                <a:solidFill>
                  <a:schemeClr val="tx1"/>
                </a:solidFill>
                <a:latin typeface="Times New Roman" pitchFamily="18" charset="0"/>
              </a:defRPr>
            </a:lvl7pPr>
            <a:lvl8pPr marL="3665601" indent="-244373" defTabSz="997858" eaLnBrk="0" fontAlgn="base" hangingPunct="0">
              <a:spcBef>
                <a:spcPct val="0"/>
              </a:spcBef>
              <a:spcAft>
                <a:spcPct val="0"/>
              </a:spcAft>
              <a:defRPr sz="1300">
                <a:solidFill>
                  <a:schemeClr val="tx1"/>
                </a:solidFill>
                <a:latin typeface="Times New Roman" pitchFamily="18" charset="0"/>
              </a:defRPr>
            </a:lvl8pPr>
            <a:lvl9pPr marL="4154348" indent="-244373" defTabSz="997858" eaLnBrk="0" fontAlgn="base" hangingPunct="0">
              <a:spcBef>
                <a:spcPct val="0"/>
              </a:spcBef>
              <a:spcAft>
                <a:spcPct val="0"/>
              </a:spcAft>
              <a:defRPr sz="1300">
                <a:solidFill>
                  <a:schemeClr val="tx1"/>
                </a:solidFill>
                <a:latin typeface="Times New Roman" pitchFamily="18" charset="0"/>
              </a:defRPr>
            </a:lvl9pPr>
          </a:lstStyle>
          <a:p>
            <a:fld id="{386335D5-0FA5-43D5-8CFB-1437219B883A}" type="datetime1">
              <a:rPr lang="en-US" altLang="zh-CN" sz="1500">
                <a:solidFill>
                  <a:srgbClr val="000000"/>
                </a:solidFill>
              </a:rPr>
              <a:pPr/>
              <a:t>7/17/2013</a:t>
            </a:fld>
            <a:r>
              <a:rPr lang="en-US" altLang="zh-CN" sz="1500">
                <a:solidFill>
                  <a:srgbClr val="000000"/>
                </a:solidFill>
              </a:rPr>
              <a:t>&lt;month year&gt;</a:t>
            </a:r>
          </a:p>
        </p:txBody>
      </p:sp>
      <p:sp>
        <p:nvSpPr>
          <p:cNvPr id="14342" name="页脚占位符 5"/>
          <p:cNvSpPr>
            <a:spLocks noGrp="1"/>
          </p:cNvSpPr>
          <p:nvPr>
            <p:ph type="ftr" sz="quarter" idx="4"/>
          </p:nvPr>
        </p:nvSpPr>
        <p:spPr>
          <a:xfrm>
            <a:off x="3861707" y="9908982"/>
            <a:ext cx="2569596" cy="203082"/>
          </a:xfrm>
          <a:noFill/>
        </p:spPr>
        <p:txBody>
          <a:bodyPr/>
          <a:lstStyle>
            <a:lvl1pPr marL="366560" indent="-366560" defTabSz="997858">
              <a:defRPr sz="1300">
                <a:solidFill>
                  <a:schemeClr val="tx1"/>
                </a:solidFill>
                <a:latin typeface="Times New Roman" pitchFamily="18" charset="0"/>
              </a:defRPr>
            </a:lvl1pPr>
            <a:lvl2pPr marL="794214" indent="-305467" defTabSz="997858">
              <a:defRPr sz="1300">
                <a:solidFill>
                  <a:schemeClr val="tx1"/>
                </a:solidFill>
                <a:latin typeface="Times New Roman" pitchFamily="18" charset="0"/>
              </a:defRPr>
            </a:lvl2pPr>
            <a:lvl3pPr marL="1221867" indent="-244373" defTabSz="997858">
              <a:defRPr sz="1300">
                <a:solidFill>
                  <a:schemeClr val="tx1"/>
                </a:solidFill>
                <a:latin typeface="Times New Roman" pitchFamily="18" charset="0"/>
              </a:defRPr>
            </a:lvl3pPr>
            <a:lvl4pPr marL="1710614" indent="-244373" defTabSz="997858">
              <a:defRPr sz="1300">
                <a:solidFill>
                  <a:schemeClr val="tx1"/>
                </a:solidFill>
                <a:latin typeface="Times New Roman" pitchFamily="18" charset="0"/>
              </a:defRPr>
            </a:lvl4pPr>
            <a:lvl5pPr marL="488747" defTabSz="997858">
              <a:defRPr sz="1300">
                <a:solidFill>
                  <a:schemeClr val="tx1"/>
                </a:solidFill>
                <a:latin typeface="Times New Roman" pitchFamily="18" charset="0"/>
              </a:defRPr>
            </a:lvl5pPr>
            <a:lvl6pPr marL="977494" defTabSz="997858" eaLnBrk="0" fontAlgn="base" hangingPunct="0">
              <a:spcBef>
                <a:spcPct val="0"/>
              </a:spcBef>
              <a:spcAft>
                <a:spcPct val="0"/>
              </a:spcAft>
              <a:defRPr sz="1300">
                <a:solidFill>
                  <a:schemeClr val="tx1"/>
                </a:solidFill>
                <a:latin typeface="Times New Roman" pitchFamily="18" charset="0"/>
              </a:defRPr>
            </a:lvl6pPr>
            <a:lvl7pPr marL="1466240" defTabSz="997858" eaLnBrk="0" fontAlgn="base" hangingPunct="0">
              <a:spcBef>
                <a:spcPct val="0"/>
              </a:spcBef>
              <a:spcAft>
                <a:spcPct val="0"/>
              </a:spcAft>
              <a:defRPr sz="1300">
                <a:solidFill>
                  <a:schemeClr val="tx1"/>
                </a:solidFill>
                <a:latin typeface="Times New Roman" pitchFamily="18" charset="0"/>
              </a:defRPr>
            </a:lvl7pPr>
            <a:lvl8pPr marL="1954987" defTabSz="997858" eaLnBrk="0" fontAlgn="base" hangingPunct="0">
              <a:spcBef>
                <a:spcPct val="0"/>
              </a:spcBef>
              <a:spcAft>
                <a:spcPct val="0"/>
              </a:spcAft>
              <a:defRPr sz="1300">
                <a:solidFill>
                  <a:schemeClr val="tx1"/>
                </a:solidFill>
                <a:latin typeface="Times New Roman" pitchFamily="18" charset="0"/>
              </a:defRPr>
            </a:lvl8pPr>
            <a:lvl9pPr marL="2443734" defTabSz="997858" eaLnBrk="0" fontAlgn="base" hangingPunct="0">
              <a:spcBef>
                <a:spcPct val="0"/>
              </a:spcBef>
              <a:spcAft>
                <a:spcPct val="0"/>
              </a:spcAft>
              <a:defRPr sz="1300">
                <a:solidFill>
                  <a:schemeClr val="tx1"/>
                </a:solidFill>
                <a:latin typeface="Times New Roman" pitchFamily="18" charset="0"/>
              </a:defRPr>
            </a:lvl9pPr>
          </a:lstStyle>
          <a:p>
            <a:pPr lvl="4"/>
            <a:r>
              <a:rPr lang="en-US" altLang="zh-CN">
                <a:solidFill>
                  <a:srgbClr val="000000"/>
                </a:solidFill>
              </a:rPr>
              <a:t>&lt;author&gt;, &lt;company&gt;</a:t>
            </a:r>
          </a:p>
        </p:txBody>
      </p:sp>
      <p:sp>
        <p:nvSpPr>
          <p:cNvPr id="14343" name="灯片编号占位符 6"/>
          <p:cNvSpPr>
            <a:spLocks noGrp="1"/>
          </p:cNvSpPr>
          <p:nvPr>
            <p:ph type="sldNum" sz="quarter" idx="5"/>
          </p:nvPr>
        </p:nvSpPr>
        <p:spPr>
          <a:xfrm>
            <a:off x="3003550" y="9908982"/>
            <a:ext cx="820776" cy="203082"/>
          </a:xfrm>
          <a:noFill/>
        </p:spPr>
        <p:txBody>
          <a:bodyPr/>
          <a:lstStyle>
            <a:lvl1pPr defTabSz="997858">
              <a:defRPr sz="1300">
                <a:solidFill>
                  <a:schemeClr val="tx1"/>
                </a:solidFill>
                <a:latin typeface="Times New Roman" pitchFamily="18" charset="0"/>
              </a:defRPr>
            </a:lvl1pPr>
            <a:lvl2pPr marL="794214" indent="-305467" defTabSz="997858">
              <a:defRPr sz="1300">
                <a:solidFill>
                  <a:schemeClr val="tx1"/>
                </a:solidFill>
                <a:latin typeface="Times New Roman" pitchFamily="18" charset="0"/>
              </a:defRPr>
            </a:lvl2pPr>
            <a:lvl3pPr marL="1221867" indent="-244373" defTabSz="997858">
              <a:defRPr sz="1300">
                <a:solidFill>
                  <a:schemeClr val="tx1"/>
                </a:solidFill>
                <a:latin typeface="Times New Roman" pitchFamily="18" charset="0"/>
              </a:defRPr>
            </a:lvl3pPr>
            <a:lvl4pPr marL="1710614" indent="-244373" defTabSz="997858">
              <a:defRPr sz="1300">
                <a:solidFill>
                  <a:schemeClr val="tx1"/>
                </a:solidFill>
                <a:latin typeface="Times New Roman" pitchFamily="18" charset="0"/>
              </a:defRPr>
            </a:lvl4pPr>
            <a:lvl5pPr marL="2199361" indent="-244373" defTabSz="997858">
              <a:defRPr sz="1300">
                <a:solidFill>
                  <a:schemeClr val="tx1"/>
                </a:solidFill>
                <a:latin typeface="Times New Roman" pitchFamily="18" charset="0"/>
              </a:defRPr>
            </a:lvl5pPr>
            <a:lvl6pPr marL="2688107" indent="-244373" defTabSz="997858" eaLnBrk="0" fontAlgn="base" hangingPunct="0">
              <a:spcBef>
                <a:spcPct val="0"/>
              </a:spcBef>
              <a:spcAft>
                <a:spcPct val="0"/>
              </a:spcAft>
              <a:defRPr sz="1300">
                <a:solidFill>
                  <a:schemeClr val="tx1"/>
                </a:solidFill>
                <a:latin typeface="Times New Roman" pitchFamily="18" charset="0"/>
              </a:defRPr>
            </a:lvl6pPr>
            <a:lvl7pPr marL="3176854" indent="-244373" defTabSz="997858" eaLnBrk="0" fontAlgn="base" hangingPunct="0">
              <a:spcBef>
                <a:spcPct val="0"/>
              </a:spcBef>
              <a:spcAft>
                <a:spcPct val="0"/>
              </a:spcAft>
              <a:defRPr sz="1300">
                <a:solidFill>
                  <a:schemeClr val="tx1"/>
                </a:solidFill>
                <a:latin typeface="Times New Roman" pitchFamily="18" charset="0"/>
              </a:defRPr>
            </a:lvl7pPr>
            <a:lvl8pPr marL="3665601" indent="-244373" defTabSz="997858" eaLnBrk="0" fontAlgn="base" hangingPunct="0">
              <a:spcBef>
                <a:spcPct val="0"/>
              </a:spcBef>
              <a:spcAft>
                <a:spcPct val="0"/>
              </a:spcAft>
              <a:defRPr sz="1300">
                <a:solidFill>
                  <a:schemeClr val="tx1"/>
                </a:solidFill>
                <a:latin typeface="Times New Roman" pitchFamily="18" charset="0"/>
              </a:defRPr>
            </a:lvl8pPr>
            <a:lvl9pPr marL="4154348" indent="-244373" defTabSz="997858" eaLnBrk="0" fontAlgn="base" hangingPunct="0">
              <a:spcBef>
                <a:spcPct val="0"/>
              </a:spcBef>
              <a:spcAft>
                <a:spcPct val="0"/>
              </a:spcAft>
              <a:defRPr sz="1300">
                <a:solidFill>
                  <a:schemeClr val="tx1"/>
                </a:solidFill>
                <a:latin typeface="Times New Roman" pitchFamily="18" charset="0"/>
              </a:defRPr>
            </a:lvl9pPr>
          </a:lstStyle>
          <a:p>
            <a:r>
              <a:rPr lang="en-US" altLang="zh-CN">
                <a:solidFill>
                  <a:srgbClr val="000000"/>
                </a:solidFill>
              </a:rPr>
              <a:t>Page </a:t>
            </a:r>
            <a:fld id="{0C98E6A1-B909-4899-A791-007F39C76E58}" type="slidenum">
              <a:rPr lang="en-US" altLang="zh-CN">
                <a:solidFill>
                  <a:srgbClr val="000000"/>
                </a:solidFill>
              </a:rPr>
              <a:pPr/>
              <a:t>141</a:t>
            </a:fld>
            <a:endParaRPr lang="en-US" altLang="zh-CN">
              <a:solidFill>
                <a:srgbClr val="000000"/>
              </a:solidFill>
            </a:endParaRPr>
          </a:p>
        </p:txBody>
      </p:sp>
      <p:sp>
        <p:nvSpPr>
          <p:cNvPr id="2" name="页眉占位符 1"/>
          <p:cNvSpPr>
            <a:spLocks noGrp="1"/>
          </p:cNvSpPr>
          <p:nvPr>
            <p:ph type="hdr" sz="quarter" idx="10"/>
          </p:nvPr>
        </p:nvSpPr>
        <p:spPr/>
        <p:txBody>
          <a:bodyPr/>
          <a:lstStyle/>
          <a:p>
            <a:pPr>
              <a:defRPr/>
            </a:pPr>
            <a:r>
              <a:rPr lang="en-US" altLang="zh-CN" smtClean="0"/>
              <a:t>doc.: IEEE 802.15-12-0318-00</a:t>
            </a:r>
            <a:endParaRPr lang="en-US" altLang="zh-CN"/>
          </a:p>
        </p:txBody>
      </p:sp>
    </p:spTree>
    <p:extLst>
      <p:ext uri="{BB962C8B-B14F-4D97-AF65-F5344CB8AC3E}">
        <p14:creationId xmlns:p14="http://schemas.microsoft.com/office/powerpoint/2010/main" val="4116493493"/>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幻灯片图像占位符 1"/>
          <p:cNvSpPr>
            <a:spLocks noGrp="1" noRot="1" noChangeAspect="1" noTextEdit="1"/>
          </p:cNvSpPr>
          <p:nvPr>
            <p:ph type="sldImg"/>
          </p:nvPr>
        </p:nvSpPr>
        <p:spPr>
          <a:xfrm>
            <a:off x="1000125" y="773113"/>
            <a:ext cx="5099050" cy="3825875"/>
          </a:xfrm>
          <a:ln/>
        </p:spPr>
      </p:sp>
      <p:sp>
        <p:nvSpPr>
          <p:cNvPr id="14339" name="备注占位符 2"/>
          <p:cNvSpPr>
            <a:spLocks noGrp="1"/>
          </p:cNvSpPr>
          <p:nvPr>
            <p:ph type="body" idx="1"/>
          </p:nvPr>
        </p:nvSpPr>
        <p:spPr>
          <a:noFill/>
        </p:spPr>
        <p:txBody>
          <a:bodyPr/>
          <a:lstStyle/>
          <a:p>
            <a:endParaRPr lang="zh-CN" altLang="en-US" smtClean="0"/>
          </a:p>
        </p:txBody>
      </p:sp>
      <p:sp>
        <p:nvSpPr>
          <p:cNvPr id="14341" name="日期占位符 4"/>
          <p:cNvSpPr>
            <a:spLocks noGrp="1"/>
          </p:cNvSpPr>
          <p:nvPr>
            <p:ph type="dt" sz="quarter" idx="1"/>
          </p:nvPr>
        </p:nvSpPr>
        <p:spPr>
          <a:xfrm>
            <a:off x="669623" y="105042"/>
            <a:ext cx="2802013" cy="238096"/>
          </a:xfrm>
          <a:noFill/>
        </p:spPr>
        <p:txBody>
          <a:bodyPr/>
          <a:lstStyle>
            <a:lvl1pPr defTabSz="997858">
              <a:defRPr sz="1300">
                <a:solidFill>
                  <a:schemeClr val="tx1"/>
                </a:solidFill>
                <a:latin typeface="Times New Roman" pitchFamily="18" charset="0"/>
              </a:defRPr>
            </a:lvl1pPr>
            <a:lvl2pPr marL="794214" indent="-305467" defTabSz="997858">
              <a:defRPr sz="1300">
                <a:solidFill>
                  <a:schemeClr val="tx1"/>
                </a:solidFill>
                <a:latin typeface="Times New Roman" pitchFamily="18" charset="0"/>
              </a:defRPr>
            </a:lvl2pPr>
            <a:lvl3pPr marL="1221867" indent="-244373" defTabSz="997858">
              <a:defRPr sz="1300">
                <a:solidFill>
                  <a:schemeClr val="tx1"/>
                </a:solidFill>
                <a:latin typeface="Times New Roman" pitchFamily="18" charset="0"/>
              </a:defRPr>
            </a:lvl3pPr>
            <a:lvl4pPr marL="1710614" indent="-244373" defTabSz="997858">
              <a:defRPr sz="1300">
                <a:solidFill>
                  <a:schemeClr val="tx1"/>
                </a:solidFill>
                <a:latin typeface="Times New Roman" pitchFamily="18" charset="0"/>
              </a:defRPr>
            </a:lvl4pPr>
            <a:lvl5pPr marL="2199361" indent="-244373" defTabSz="997858">
              <a:defRPr sz="1300">
                <a:solidFill>
                  <a:schemeClr val="tx1"/>
                </a:solidFill>
                <a:latin typeface="Times New Roman" pitchFamily="18" charset="0"/>
              </a:defRPr>
            </a:lvl5pPr>
            <a:lvl6pPr marL="2688107" indent="-244373" defTabSz="997858" eaLnBrk="0" fontAlgn="base" hangingPunct="0">
              <a:spcBef>
                <a:spcPct val="0"/>
              </a:spcBef>
              <a:spcAft>
                <a:spcPct val="0"/>
              </a:spcAft>
              <a:defRPr sz="1300">
                <a:solidFill>
                  <a:schemeClr val="tx1"/>
                </a:solidFill>
                <a:latin typeface="Times New Roman" pitchFamily="18" charset="0"/>
              </a:defRPr>
            </a:lvl6pPr>
            <a:lvl7pPr marL="3176854" indent="-244373" defTabSz="997858" eaLnBrk="0" fontAlgn="base" hangingPunct="0">
              <a:spcBef>
                <a:spcPct val="0"/>
              </a:spcBef>
              <a:spcAft>
                <a:spcPct val="0"/>
              </a:spcAft>
              <a:defRPr sz="1300">
                <a:solidFill>
                  <a:schemeClr val="tx1"/>
                </a:solidFill>
                <a:latin typeface="Times New Roman" pitchFamily="18" charset="0"/>
              </a:defRPr>
            </a:lvl7pPr>
            <a:lvl8pPr marL="3665601" indent="-244373" defTabSz="997858" eaLnBrk="0" fontAlgn="base" hangingPunct="0">
              <a:spcBef>
                <a:spcPct val="0"/>
              </a:spcBef>
              <a:spcAft>
                <a:spcPct val="0"/>
              </a:spcAft>
              <a:defRPr sz="1300">
                <a:solidFill>
                  <a:schemeClr val="tx1"/>
                </a:solidFill>
                <a:latin typeface="Times New Roman" pitchFamily="18" charset="0"/>
              </a:defRPr>
            </a:lvl8pPr>
            <a:lvl9pPr marL="4154348" indent="-244373" defTabSz="997858" eaLnBrk="0" fontAlgn="base" hangingPunct="0">
              <a:spcBef>
                <a:spcPct val="0"/>
              </a:spcBef>
              <a:spcAft>
                <a:spcPct val="0"/>
              </a:spcAft>
              <a:defRPr sz="1300">
                <a:solidFill>
                  <a:schemeClr val="tx1"/>
                </a:solidFill>
                <a:latin typeface="Times New Roman" pitchFamily="18" charset="0"/>
              </a:defRPr>
            </a:lvl9pPr>
          </a:lstStyle>
          <a:p>
            <a:fld id="{386335D5-0FA5-43D5-8CFB-1437219B883A}" type="datetime1">
              <a:rPr lang="en-US" altLang="zh-CN" sz="1500">
                <a:solidFill>
                  <a:srgbClr val="000000"/>
                </a:solidFill>
              </a:rPr>
              <a:pPr/>
              <a:t>7/17/2013</a:t>
            </a:fld>
            <a:r>
              <a:rPr lang="en-US" altLang="zh-CN" sz="1500">
                <a:solidFill>
                  <a:srgbClr val="000000"/>
                </a:solidFill>
              </a:rPr>
              <a:t>&lt;month year&gt;</a:t>
            </a:r>
          </a:p>
        </p:txBody>
      </p:sp>
      <p:sp>
        <p:nvSpPr>
          <p:cNvPr id="14342" name="页脚占位符 5"/>
          <p:cNvSpPr>
            <a:spLocks noGrp="1"/>
          </p:cNvSpPr>
          <p:nvPr>
            <p:ph type="ftr" sz="quarter" idx="4"/>
          </p:nvPr>
        </p:nvSpPr>
        <p:spPr>
          <a:xfrm>
            <a:off x="3861707" y="9908982"/>
            <a:ext cx="2569596" cy="203082"/>
          </a:xfrm>
          <a:noFill/>
        </p:spPr>
        <p:txBody>
          <a:bodyPr/>
          <a:lstStyle>
            <a:lvl1pPr marL="366560" indent="-366560" defTabSz="997858">
              <a:defRPr sz="1300">
                <a:solidFill>
                  <a:schemeClr val="tx1"/>
                </a:solidFill>
                <a:latin typeface="Times New Roman" pitchFamily="18" charset="0"/>
              </a:defRPr>
            </a:lvl1pPr>
            <a:lvl2pPr marL="794214" indent="-305467" defTabSz="997858">
              <a:defRPr sz="1300">
                <a:solidFill>
                  <a:schemeClr val="tx1"/>
                </a:solidFill>
                <a:latin typeface="Times New Roman" pitchFamily="18" charset="0"/>
              </a:defRPr>
            </a:lvl2pPr>
            <a:lvl3pPr marL="1221867" indent="-244373" defTabSz="997858">
              <a:defRPr sz="1300">
                <a:solidFill>
                  <a:schemeClr val="tx1"/>
                </a:solidFill>
                <a:latin typeface="Times New Roman" pitchFamily="18" charset="0"/>
              </a:defRPr>
            </a:lvl3pPr>
            <a:lvl4pPr marL="1710614" indent="-244373" defTabSz="997858">
              <a:defRPr sz="1300">
                <a:solidFill>
                  <a:schemeClr val="tx1"/>
                </a:solidFill>
                <a:latin typeface="Times New Roman" pitchFamily="18" charset="0"/>
              </a:defRPr>
            </a:lvl4pPr>
            <a:lvl5pPr marL="488747" defTabSz="997858">
              <a:defRPr sz="1300">
                <a:solidFill>
                  <a:schemeClr val="tx1"/>
                </a:solidFill>
                <a:latin typeface="Times New Roman" pitchFamily="18" charset="0"/>
              </a:defRPr>
            </a:lvl5pPr>
            <a:lvl6pPr marL="977494" defTabSz="997858" eaLnBrk="0" fontAlgn="base" hangingPunct="0">
              <a:spcBef>
                <a:spcPct val="0"/>
              </a:spcBef>
              <a:spcAft>
                <a:spcPct val="0"/>
              </a:spcAft>
              <a:defRPr sz="1300">
                <a:solidFill>
                  <a:schemeClr val="tx1"/>
                </a:solidFill>
                <a:latin typeface="Times New Roman" pitchFamily="18" charset="0"/>
              </a:defRPr>
            </a:lvl6pPr>
            <a:lvl7pPr marL="1466240" defTabSz="997858" eaLnBrk="0" fontAlgn="base" hangingPunct="0">
              <a:spcBef>
                <a:spcPct val="0"/>
              </a:spcBef>
              <a:spcAft>
                <a:spcPct val="0"/>
              </a:spcAft>
              <a:defRPr sz="1300">
                <a:solidFill>
                  <a:schemeClr val="tx1"/>
                </a:solidFill>
                <a:latin typeface="Times New Roman" pitchFamily="18" charset="0"/>
              </a:defRPr>
            </a:lvl7pPr>
            <a:lvl8pPr marL="1954987" defTabSz="997858" eaLnBrk="0" fontAlgn="base" hangingPunct="0">
              <a:spcBef>
                <a:spcPct val="0"/>
              </a:spcBef>
              <a:spcAft>
                <a:spcPct val="0"/>
              </a:spcAft>
              <a:defRPr sz="1300">
                <a:solidFill>
                  <a:schemeClr val="tx1"/>
                </a:solidFill>
                <a:latin typeface="Times New Roman" pitchFamily="18" charset="0"/>
              </a:defRPr>
            </a:lvl8pPr>
            <a:lvl9pPr marL="2443734" defTabSz="997858" eaLnBrk="0" fontAlgn="base" hangingPunct="0">
              <a:spcBef>
                <a:spcPct val="0"/>
              </a:spcBef>
              <a:spcAft>
                <a:spcPct val="0"/>
              </a:spcAft>
              <a:defRPr sz="1300">
                <a:solidFill>
                  <a:schemeClr val="tx1"/>
                </a:solidFill>
                <a:latin typeface="Times New Roman" pitchFamily="18" charset="0"/>
              </a:defRPr>
            </a:lvl9pPr>
          </a:lstStyle>
          <a:p>
            <a:pPr lvl="4"/>
            <a:r>
              <a:rPr lang="en-US" altLang="zh-CN">
                <a:solidFill>
                  <a:srgbClr val="000000"/>
                </a:solidFill>
              </a:rPr>
              <a:t>&lt;author&gt;, &lt;company&gt;</a:t>
            </a:r>
          </a:p>
        </p:txBody>
      </p:sp>
      <p:sp>
        <p:nvSpPr>
          <p:cNvPr id="14343" name="灯片编号占位符 6"/>
          <p:cNvSpPr>
            <a:spLocks noGrp="1"/>
          </p:cNvSpPr>
          <p:nvPr>
            <p:ph type="sldNum" sz="quarter" idx="5"/>
          </p:nvPr>
        </p:nvSpPr>
        <p:spPr>
          <a:xfrm>
            <a:off x="3003550" y="9908982"/>
            <a:ext cx="820776" cy="203082"/>
          </a:xfrm>
          <a:noFill/>
        </p:spPr>
        <p:txBody>
          <a:bodyPr/>
          <a:lstStyle>
            <a:lvl1pPr defTabSz="997858">
              <a:defRPr sz="1300">
                <a:solidFill>
                  <a:schemeClr val="tx1"/>
                </a:solidFill>
                <a:latin typeface="Times New Roman" pitchFamily="18" charset="0"/>
              </a:defRPr>
            </a:lvl1pPr>
            <a:lvl2pPr marL="794214" indent="-305467" defTabSz="997858">
              <a:defRPr sz="1300">
                <a:solidFill>
                  <a:schemeClr val="tx1"/>
                </a:solidFill>
                <a:latin typeface="Times New Roman" pitchFamily="18" charset="0"/>
              </a:defRPr>
            </a:lvl2pPr>
            <a:lvl3pPr marL="1221867" indent="-244373" defTabSz="997858">
              <a:defRPr sz="1300">
                <a:solidFill>
                  <a:schemeClr val="tx1"/>
                </a:solidFill>
                <a:latin typeface="Times New Roman" pitchFamily="18" charset="0"/>
              </a:defRPr>
            </a:lvl3pPr>
            <a:lvl4pPr marL="1710614" indent="-244373" defTabSz="997858">
              <a:defRPr sz="1300">
                <a:solidFill>
                  <a:schemeClr val="tx1"/>
                </a:solidFill>
                <a:latin typeface="Times New Roman" pitchFamily="18" charset="0"/>
              </a:defRPr>
            </a:lvl4pPr>
            <a:lvl5pPr marL="2199361" indent="-244373" defTabSz="997858">
              <a:defRPr sz="1300">
                <a:solidFill>
                  <a:schemeClr val="tx1"/>
                </a:solidFill>
                <a:latin typeface="Times New Roman" pitchFamily="18" charset="0"/>
              </a:defRPr>
            </a:lvl5pPr>
            <a:lvl6pPr marL="2688107" indent="-244373" defTabSz="997858" eaLnBrk="0" fontAlgn="base" hangingPunct="0">
              <a:spcBef>
                <a:spcPct val="0"/>
              </a:spcBef>
              <a:spcAft>
                <a:spcPct val="0"/>
              </a:spcAft>
              <a:defRPr sz="1300">
                <a:solidFill>
                  <a:schemeClr val="tx1"/>
                </a:solidFill>
                <a:latin typeface="Times New Roman" pitchFamily="18" charset="0"/>
              </a:defRPr>
            </a:lvl6pPr>
            <a:lvl7pPr marL="3176854" indent="-244373" defTabSz="997858" eaLnBrk="0" fontAlgn="base" hangingPunct="0">
              <a:spcBef>
                <a:spcPct val="0"/>
              </a:spcBef>
              <a:spcAft>
                <a:spcPct val="0"/>
              </a:spcAft>
              <a:defRPr sz="1300">
                <a:solidFill>
                  <a:schemeClr val="tx1"/>
                </a:solidFill>
                <a:latin typeface="Times New Roman" pitchFamily="18" charset="0"/>
              </a:defRPr>
            </a:lvl7pPr>
            <a:lvl8pPr marL="3665601" indent="-244373" defTabSz="997858" eaLnBrk="0" fontAlgn="base" hangingPunct="0">
              <a:spcBef>
                <a:spcPct val="0"/>
              </a:spcBef>
              <a:spcAft>
                <a:spcPct val="0"/>
              </a:spcAft>
              <a:defRPr sz="1300">
                <a:solidFill>
                  <a:schemeClr val="tx1"/>
                </a:solidFill>
                <a:latin typeface="Times New Roman" pitchFamily="18" charset="0"/>
              </a:defRPr>
            </a:lvl8pPr>
            <a:lvl9pPr marL="4154348" indent="-244373" defTabSz="997858" eaLnBrk="0" fontAlgn="base" hangingPunct="0">
              <a:spcBef>
                <a:spcPct val="0"/>
              </a:spcBef>
              <a:spcAft>
                <a:spcPct val="0"/>
              </a:spcAft>
              <a:defRPr sz="1300">
                <a:solidFill>
                  <a:schemeClr val="tx1"/>
                </a:solidFill>
                <a:latin typeface="Times New Roman" pitchFamily="18" charset="0"/>
              </a:defRPr>
            </a:lvl9pPr>
          </a:lstStyle>
          <a:p>
            <a:r>
              <a:rPr lang="en-US" altLang="zh-CN">
                <a:solidFill>
                  <a:srgbClr val="000000"/>
                </a:solidFill>
              </a:rPr>
              <a:t>Page </a:t>
            </a:r>
            <a:fld id="{0C98E6A1-B909-4899-A791-007F39C76E58}" type="slidenum">
              <a:rPr lang="en-US" altLang="zh-CN">
                <a:solidFill>
                  <a:srgbClr val="000000"/>
                </a:solidFill>
              </a:rPr>
              <a:pPr/>
              <a:t>142</a:t>
            </a:fld>
            <a:endParaRPr lang="en-US" altLang="zh-CN">
              <a:solidFill>
                <a:srgbClr val="000000"/>
              </a:solidFill>
            </a:endParaRPr>
          </a:p>
        </p:txBody>
      </p:sp>
      <p:sp>
        <p:nvSpPr>
          <p:cNvPr id="2" name="页眉占位符 1"/>
          <p:cNvSpPr>
            <a:spLocks noGrp="1"/>
          </p:cNvSpPr>
          <p:nvPr>
            <p:ph type="hdr" sz="quarter" idx="10"/>
          </p:nvPr>
        </p:nvSpPr>
        <p:spPr/>
        <p:txBody>
          <a:bodyPr/>
          <a:lstStyle/>
          <a:p>
            <a:pPr>
              <a:defRPr/>
            </a:pPr>
            <a:r>
              <a:rPr lang="en-US" altLang="zh-CN" smtClean="0"/>
              <a:t>doc.: IEEE 802.15-12-0318-00</a:t>
            </a:r>
            <a:endParaRPr lang="en-US" altLang="zh-CN"/>
          </a:p>
        </p:txBody>
      </p:sp>
    </p:spTree>
    <p:extLst>
      <p:ext uri="{BB962C8B-B14F-4D97-AF65-F5344CB8AC3E}">
        <p14:creationId xmlns:p14="http://schemas.microsoft.com/office/powerpoint/2010/main" val="3419234133"/>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幻灯片图像占位符 1"/>
          <p:cNvSpPr>
            <a:spLocks noGrp="1" noRot="1" noChangeAspect="1" noTextEdit="1"/>
          </p:cNvSpPr>
          <p:nvPr>
            <p:ph type="sldImg"/>
          </p:nvPr>
        </p:nvSpPr>
        <p:spPr>
          <a:xfrm>
            <a:off x="1000125" y="773113"/>
            <a:ext cx="5099050" cy="3825875"/>
          </a:xfrm>
          <a:ln/>
        </p:spPr>
      </p:sp>
      <p:sp>
        <p:nvSpPr>
          <p:cNvPr id="14339" name="备注占位符 2"/>
          <p:cNvSpPr>
            <a:spLocks noGrp="1"/>
          </p:cNvSpPr>
          <p:nvPr>
            <p:ph type="body" idx="1"/>
          </p:nvPr>
        </p:nvSpPr>
        <p:spPr>
          <a:noFill/>
        </p:spPr>
        <p:txBody>
          <a:bodyPr/>
          <a:lstStyle/>
          <a:p>
            <a:endParaRPr lang="zh-CN" altLang="en-US" smtClean="0"/>
          </a:p>
        </p:txBody>
      </p:sp>
      <p:sp>
        <p:nvSpPr>
          <p:cNvPr id="14341" name="日期占位符 4"/>
          <p:cNvSpPr>
            <a:spLocks noGrp="1"/>
          </p:cNvSpPr>
          <p:nvPr>
            <p:ph type="dt" sz="quarter" idx="1"/>
          </p:nvPr>
        </p:nvSpPr>
        <p:spPr>
          <a:xfrm>
            <a:off x="669623" y="105042"/>
            <a:ext cx="2802013" cy="238096"/>
          </a:xfrm>
          <a:noFill/>
        </p:spPr>
        <p:txBody>
          <a:bodyPr/>
          <a:lstStyle>
            <a:lvl1pPr defTabSz="997858">
              <a:defRPr sz="1300">
                <a:solidFill>
                  <a:schemeClr val="tx1"/>
                </a:solidFill>
                <a:latin typeface="Times New Roman" pitchFamily="18" charset="0"/>
              </a:defRPr>
            </a:lvl1pPr>
            <a:lvl2pPr marL="794214" indent="-305467" defTabSz="997858">
              <a:defRPr sz="1300">
                <a:solidFill>
                  <a:schemeClr val="tx1"/>
                </a:solidFill>
                <a:latin typeface="Times New Roman" pitchFamily="18" charset="0"/>
              </a:defRPr>
            </a:lvl2pPr>
            <a:lvl3pPr marL="1221867" indent="-244373" defTabSz="997858">
              <a:defRPr sz="1300">
                <a:solidFill>
                  <a:schemeClr val="tx1"/>
                </a:solidFill>
                <a:latin typeface="Times New Roman" pitchFamily="18" charset="0"/>
              </a:defRPr>
            </a:lvl3pPr>
            <a:lvl4pPr marL="1710614" indent="-244373" defTabSz="997858">
              <a:defRPr sz="1300">
                <a:solidFill>
                  <a:schemeClr val="tx1"/>
                </a:solidFill>
                <a:latin typeface="Times New Roman" pitchFamily="18" charset="0"/>
              </a:defRPr>
            </a:lvl4pPr>
            <a:lvl5pPr marL="2199361" indent="-244373" defTabSz="997858">
              <a:defRPr sz="1300">
                <a:solidFill>
                  <a:schemeClr val="tx1"/>
                </a:solidFill>
                <a:latin typeface="Times New Roman" pitchFamily="18" charset="0"/>
              </a:defRPr>
            </a:lvl5pPr>
            <a:lvl6pPr marL="2688107" indent="-244373" defTabSz="997858" eaLnBrk="0" fontAlgn="base" hangingPunct="0">
              <a:spcBef>
                <a:spcPct val="0"/>
              </a:spcBef>
              <a:spcAft>
                <a:spcPct val="0"/>
              </a:spcAft>
              <a:defRPr sz="1300">
                <a:solidFill>
                  <a:schemeClr val="tx1"/>
                </a:solidFill>
                <a:latin typeface="Times New Roman" pitchFamily="18" charset="0"/>
              </a:defRPr>
            </a:lvl6pPr>
            <a:lvl7pPr marL="3176854" indent="-244373" defTabSz="997858" eaLnBrk="0" fontAlgn="base" hangingPunct="0">
              <a:spcBef>
                <a:spcPct val="0"/>
              </a:spcBef>
              <a:spcAft>
                <a:spcPct val="0"/>
              </a:spcAft>
              <a:defRPr sz="1300">
                <a:solidFill>
                  <a:schemeClr val="tx1"/>
                </a:solidFill>
                <a:latin typeface="Times New Roman" pitchFamily="18" charset="0"/>
              </a:defRPr>
            </a:lvl7pPr>
            <a:lvl8pPr marL="3665601" indent="-244373" defTabSz="997858" eaLnBrk="0" fontAlgn="base" hangingPunct="0">
              <a:spcBef>
                <a:spcPct val="0"/>
              </a:spcBef>
              <a:spcAft>
                <a:spcPct val="0"/>
              </a:spcAft>
              <a:defRPr sz="1300">
                <a:solidFill>
                  <a:schemeClr val="tx1"/>
                </a:solidFill>
                <a:latin typeface="Times New Roman" pitchFamily="18" charset="0"/>
              </a:defRPr>
            </a:lvl8pPr>
            <a:lvl9pPr marL="4154348" indent="-244373" defTabSz="997858" eaLnBrk="0" fontAlgn="base" hangingPunct="0">
              <a:spcBef>
                <a:spcPct val="0"/>
              </a:spcBef>
              <a:spcAft>
                <a:spcPct val="0"/>
              </a:spcAft>
              <a:defRPr sz="1300">
                <a:solidFill>
                  <a:schemeClr val="tx1"/>
                </a:solidFill>
                <a:latin typeface="Times New Roman" pitchFamily="18" charset="0"/>
              </a:defRPr>
            </a:lvl9pPr>
          </a:lstStyle>
          <a:p>
            <a:fld id="{386335D5-0FA5-43D5-8CFB-1437219B883A}" type="datetime1">
              <a:rPr lang="en-US" altLang="zh-CN" sz="1500">
                <a:solidFill>
                  <a:srgbClr val="000000"/>
                </a:solidFill>
              </a:rPr>
              <a:pPr/>
              <a:t>7/17/2013</a:t>
            </a:fld>
            <a:r>
              <a:rPr lang="en-US" altLang="zh-CN" sz="1500">
                <a:solidFill>
                  <a:srgbClr val="000000"/>
                </a:solidFill>
              </a:rPr>
              <a:t>&lt;month year&gt;</a:t>
            </a:r>
          </a:p>
        </p:txBody>
      </p:sp>
      <p:sp>
        <p:nvSpPr>
          <p:cNvPr id="14342" name="页脚占位符 5"/>
          <p:cNvSpPr>
            <a:spLocks noGrp="1"/>
          </p:cNvSpPr>
          <p:nvPr>
            <p:ph type="ftr" sz="quarter" idx="4"/>
          </p:nvPr>
        </p:nvSpPr>
        <p:spPr>
          <a:xfrm>
            <a:off x="3861707" y="9908982"/>
            <a:ext cx="2569596" cy="203082"/>
          </a:xfrm>
          <a:noFill/>
        </p:spPr>
        <p:txBody>
          <a:bodyPr/>
          <a:lstStyle>
            <a:lvl1pPr marL="366560" indent="-366560" defTabSz="997858">
              <a:defRPr sz="1300">
                <a:solidFill>
                  <a:schemeClr val="tx1"/>
                </a:solidFill>
                <a:latin typeface="Times New Roman" pitchFamily="18" charset="0"/>
              </a:defRPr>
            </a:lvl1pPr>
            <a:lvl2pPr marL="794214" indent="-305467" defTabSz="997858">
              <a:defRPr sz="1300">
                <a:solidFill>
                  <a:schemeClr val="tx1"/>
                </a:solidFill>
                <a:latin typeface="Times New Roman" pitchFamily="18" charset="0"/>
              </a:defRPr>
            </a:lvl2pPr>
            <a:lvl3pPr marL="1221867" indent="-244373" defTabSz="997858">
              <a:defRPr sz="1300">
                <a:solidFill>
                  <a:schemeClr val="tx1"/>
                </a:solidFill>
                <a:latin typeface="Times New Roman" pitchFamily="18" charset="0"/>
              </a:defRPr>
            </a:lvl3pPr>
            <a:lvl4pPr marL="1710614" indent="-244373" defTabSz="997858">
              <a:defRPr sz="1300">
                <a:solidFill>
                  <a:schemeClr val="tx1"/>
                </a:solidFill>
                <a:latin typeface="Times New Roman" pitchFamily="18" charset="0"/>
              </a:defRPr>
            </a:lvl4pPr>
            <a:lvl5pPr marL="488747" defTabSz="997858">
              <a:defRPr sz="1300">
                <a:solidFill>
                  <a:schemeClr val="tx1"/>
                </a:solidFill>
                <a:latin typeface="Times New Roman" pitchFamily="18" charset="0"/>
              </a:defRPr>
            </a:lvl5pPr>
            <a:lvl6pPr marL="977494" defTabSz="997858" eaLnBrk="0" fontAlgn="base" hangingPunct="0">
              <a:spcBef>
                <a:spcPct val="0"/>
              </a:spcBef>
              <a:spcAft>
                <a:spcPct val="0"/>
              </a:spcAft>
              <a:defRPr sz="1300">
                <a:solidFill>
                  <a:schemeClr val="tx1"/>
                </a:solidFill>
                <a:latin typeface="Times New Roman" pitchFamily="18" charset="0"/>
              </a:defRPr>
            </a:lvl6pPr>
            <a:lvl7pPr marL="1466240" defTabSz="997858" eaLnBrk="0" fontAlgn="base" hangingPunct="0">
              <a:spcBef>
                <a:spcPct val="0"/>
              </a:spcBef>
              <a:spcAft>
                <a:spcPct val="0"/>
              </a:spcAft>
              <a:defRPr sz="1300">
                <a:solidFill>
                  <a:schemeClr val="tx1"/>
                </a:solidFill>
                <a:latin typeface="Times New Roman" pitchFamily="18" charset="0"/>
              </a:defRPr>
            </a:lvl7pPr>
            <a:lvl8pPr marL="1954987" defTabSz="997858" eaLnBrk="0" fontAlgn="base" hangingPunct="0">
              <a:spcBef>
                <a:spcPct val="0"/>
              </a:spcBef>
              <a:spcAft>
                <a:spcPct val="0"/>
              </a:spcAft>
              <a:defRPr sz="1300">
                <a:solidFill>
                  <a:schemeClr val="tx1"/>
                </a:solidFill>
                <a:latin typeface="Times New Roman" pitchFamily="18" charset="0"/>
              </a:defRPr>
            </a:lvl8pPr>
            <a:lvl9pPr marL="2443734" defTabSz="997858" eaLnBrk="0" fontAlgn="base" hangingPunct="0">
              <a:spcBef>
                <a:spcPct val="0"/>
              </a:spcBef>
              <a:spcAft>
                <a:spcPct val="0"/>
              </a:spcAft>
              <a:defRPr sz="1300">
                <a:solidFill>
                  <a:schemeClr val="tx1"/>
                </a:solidFill>
                <a:latin typeface="Times New Roman" pitchFamily="18" charset="0"/>
              </a:defRPr>
            </a:lvl9pPr>
          </a:lstStyle>
          <a:p>
            <a:pPr lvl="4"/>
            <a:r>
              <a:rPr lang="en-US" altLang="zh-CN">
                <a:solidFill>
                  <a:srgbClr val="000000"/>
                </a:solidFill>
              </a:rPr>
              <a:t>&lt;author&gt;, &lt;company&gt;</a:t>
            </a:r>
          </a:p>
        </p:txBody>
      </p:sp>
      <p:sp>
        <p:nvSpPr>
          <p:cNvPr id="14343" name="灯片编号占位符 6"/>
          <p:cNvSpPr>
            <a:spLocks noGrp="1"/>
          </p:cNvSpPr>
          <p:nvPr>
            <p:ph type="sldNum" sz="quarter" idx="5"/>
          </p:nvPr>
        </p:nvSpPr>
        <p:spPr>
          <a:xfrm>
            <a:off x="3003550" y="9908982"/>
            <a:ext cx="820776" cy="203082"/>
          </a:xfrm>
          <a:noFill/>
        </p:spPr>
        <p:txBody>
          <a:bodyPr/>
          <a:lstStyle>
            <a:lvl1pPr defTabSz="997858">
              <a:defRPr sz="1300">
                <a:solidFill>
                  <a:schemeClr val="tx1"/>
                </a:solidFill>
                <a:latin typeface="Times New Roman" pitchFamily="18" charset="0"/>
              </a:defRPr>
            </a:lvl1pPr>
            <a:lvl2pPr marL="794214" indent="-305467" defTabSz="997858">
              <a:defRPr sz="1300">
                <a:solidFill>
                  <a:schemeClr val="tx1"/>
                </a:solidFill>
                <a:latin typeface="Times New Roman" pitchFamily="18" charset="0"/>
              </a:defRPr>
            </a:lvl2pPr>
            <a:lvl3pPr marL="1221867" indent="-244373" defTabSz="997858">
              <a:defRPr sz="1300">
                <a:solidFill>
                  <a:schemeClr val="tx1"/>
                </a:solidFill>
                <a:latin typeface="Times New Roman" pitchFamily="18" charset="0"/>
              </a:defRPr>
            </a:lvl3pPr>
            <a:lvl4pPr marL="1710614" indent="-244373" defTabSz="997858">
              <a:defRPr sz="1300">
                <a:solidFill>
                  <a:schemeClr val="tx1"/>
                </a:solidFill>
                <a:latin typeface="Times New Roman" pitchFamily="18" charset="0"/>
              </a:defRPr>
            </a:lvl4pPr>
            <a:lvl5pPr marL="2199361" indent="-244373" defTabSz="997858">
              <a:defRPr sz="1300">
                <a:solidFill>
                  <a:schemeClr val="tx1"/>
                </a:solidFill>
                <a:latin typeface="Times New Roman" pitchFamily="18" charset="0"/>
              </a:defRPr>
            </a:lvl5pPr>
            <a:lvl6pPr marL="2688107" indent="-244373" defTabSz="997858" eaLnBrk="0" fontAlgn="base" hangingPunct="0">
              <a:spcBef>
                <a:spcPct val="0"/>
              </a:spcBef>
              <a:spcAft>
                <a:spcPct val="0"/>
              </a:spcAft>
              <a:defRPr sz="1300">
                <a:solidFill>
                  <a:schemeClr val="tx1"/>
                </a:solidFill>
                <a:latin typeface="Times New Roman" pitchFamily="18" charset="0"/>
              </a:defRPr>
            </a:lvl6pPr>
            <a:lvl7pPr marL="3176854" indent="-244373" defTabSz="997858" eaLnBrk="0" fontAlgn="base" hangingPunct="0">
              <a:spcBef>
                <a:spcPct val="0"/>
              </a:spcBef>
              <a:spcAft>
                <a:spcPct val="0"/>
              </a:spcAft>
              <a:defRPr sz="1300">
                <a:solidFill>
                  <a:schemeClr val="tx1"/>
                </a:solidFill>
                <a:latin typeface="Times New Roman" pitchFamily="18" charset="0"/>
              </a:defRPr>
            </a:lvl7pPr>
            <a:lvl8pPr marL="3665601" indent="-244373" defTabSz="997858" eaLnBrk="0" fontAlgn="base" hangingPunct="0">
              <a:spcBef>
                <a:spcPct val="0"/>
              </a:spcBef>
              <a:spcAft>
                <a:spcPct val="0"/>
              </a:spcAft>
              <a:defRPr sz="1300">
                <a:solidFill>
                  <a:schemeClr val="tx1"/>
                </a:solidFill>
                <a:latin typeface="Times New Roman" pitchFamily="18" charset="0"/>
              </a:defRPr>
            </a:lvl8pPr>
            <a:lvl9pPr marL="4154348" indent="-244373" defTabSz="997858" eaLnBrk="0" fontAlgn="base" hangingPunct="0">
              <a:spcBef>
                <a:spcPct val="0"/>
              </a:spcBef>
              <a:spcAft>
                <a:spcPct val="0"/>
              </a:spcAft>
              <a:defRPr sz="1300">
                <a:solidFill>
                  <a:schemeClr val="tx1"/>
                </a:solidFill>
                <a:latin typeface="Times New Roman" pitchFamily="18" charset="0"/>
              </a:defRPr>
            </a:lvl9pPr>
          </a:lstStyle>
          <a:p>
            <a:r>
              <a:rPr lang="en-US" altLang="zh-CN">
                <a:solidFill>
                  <a:srgbClr val="000000"/>
                </a:solidFill>
              </a:rPr>
              <a:t>Page </a:t>
            </a:r>
            <a:fld id="{0C98E6A1-B909-4899-A791-007F39C76E58}" type="slidenum">
              <a:rPr lang="en-US" altLang="zh-CN">
                <a:solidFill>
                  <a:srgbClr val="000000"/>
                </a:solidFill>
              </a:rPr>
              <a:pPr/>
              <a:t>143</a:t>
            </a:fld>
            <a:endParaRPr lang="en-US" altLang="zh-CN">
              <a:solidFill>
                <a:srgbClr val="000000"/>
              </a:solidFill>
            </a:endParaRPr>
          </a:p>
        </p:txBody>
      </p:sp>
      <p:sp>
        <p:nvSpPr>
          <p:cNvPr id="2" name="页眉占位符 1"/>
          <p:cNvSpPr>
            <a:spLocks noGrp="1"/>
          </p:cNvSpPr>
          <p:nvPr>
            <p:ph type="hdr" sz="quarter" idx="10"/>
          </p:nvPr>
        </p:nvSpPr>
        <p:spPr/>
        <p:txBody>
          <a:bodyPr/>
          <a:lstStyle/>
          <a:p>
            <a:pPr>
              <a:defRPr/>
            </a:pPr>
            <a:r>
              <a:rPr lang="en-US" altLang="zh-CN" smtClean="0"/>
              <a:t>doc.: IEEE 802.15-12-0318-00</a:t>
            </a:r>
            <a:endParaRPr lang="en-US" altLang="zh-CN"/>
          </a:p>
        </p:txBody>
      </p:sp>
    </p:spTree>
    <p:extLst>
      <p:ext uri="{BB962C8B-B14F-4D97-AF65-F5344CB8AC3E}">
        <p14:creationId xmlns:p14="http://schemas.microsoft.com/office/powerpoint/2010/main" val="3162259133"/>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幻灯片图像占位符 1"/>
          <p:cNvSpPr>
            <a:spLocks noGrp="1" noRot="1" noChangeAspect="1" noTextEdit="1"/>
          </p:cNvSpPr>
          <p:nvPr>
            <p:ph type="sldImg"/>
          </p:nvPr>
        </p:nvSpPr>
        <p:spPr>
          <a:xfrm>
            <a:off x="1000125" y="773113"/>
            <a:ext cx="5099050" cy="3825875"/>
          </a:xfrm>
          <a:ln/>
        </p:spPr>
      </p:sp>
      <p:sp>
        <p:nvSpPr>
          <p:cNvPr id="14339" name="备注占位符 2"/>
          <p:cNvSpPr>
            <a:spLocks noGrp="1"/>
          </p:cNvSpPr>
          <p:nvPr>
            <p:ph type="body" idx="1"/>
          </p:nvPr>
        </p:nvSpPr>
        <p:spPr>
          <a:noFill/>
        </p:spPr>
        <p:txBody>
          <a:bodyPr/>
          <a:lstStyle/>
          <a:p>
            <a:endParaRPr lang="zh-CN" altLang="en-US" smtClean="0"/>
          </a:p>
        </p:txBody>
      </p:sp>
      <p:sp>
        <p:nvSpPr>
          <p:cNvPr id="14341" name="日期占位符 4"/>
          <p:cNvSpPr>
            <a:spLocks noGrp="1"/>
          </p:cNvSpPr>
          <p:nvPr>
            <p:ph type="dt" sz="quarter" idx="1"/>
          </p:nvPr>
        </p:nvSpPr>
        <p:spPr>
          <a:xfrm>
            <a:off x="669623" y="105042"/>
            <a:ext cx="2802013" cy="238096"/>
          </a:xfrm>
          <a:noFill/>
        </p:spPr>
        <p:txBody>
          <a:bodyPr/>
          <a:lstStyle>
            <a:lvl1pPr defTabSz="997858">
              <a:defRPr sz="1300">
                <a:solidFill>
                  <a:schemeClr val="tx1"/>
                </a:solidFill>
                <a:latin typeface="Times New Roman" pitchFamily="18" charset="0"/>
              </a:defRPr>
            </a:lvl1pPr>
            <a:lvl2pPr marL="794214" indent="-305467" defTabSz="997858">
              <a:defRPr sz="1300">
                <a:solidFill>
                  <a:schemeClr val="tx1"/>
                </a:solidFill>
                <a:latin typeface="Times New Roman" pitchFamily="18" charset="0"/>
              </a:defRPr>
            </a:lvl2pPr>
            <a:lvl3pPr marL="1221867" indent="-244373" defTabSz="997858">
              <a:defRPr sz="1300">
                <a:solidFill>
                  <a:schemeClr val="tx1"/>
                </a:solidFill>
                <a:latin typeface="Times New Roman" pitchFamily="18" charset="0"/>
              </a:defRPr>
            </a:lvl3pPr>
            <a:lvl4pPr marL="1710614" indent="-244373" defTabSz="997858">
              <a:defRPr sz="1300">
                <a:solidFill>
                  <a:schemeClr val="tx1"/>
                </a:solidFill>
                <a:latin typeface="Times New Roman" pitchFamily="18" charset="0"/>
              </a:defRPr>
            </a:lvl4pPr>
            <a:lvl5pPr marL="2199361" indent="-244373" defTabSz="997858">
              <a:defRPr sz="1300">
                <a:solidFill>
                  <a:schemeClr val="tx1"/>
                </a:solidFill>
                <a:latin typeface="Times New Roman" pitchFamily="18" charset="0"/>
              </a:defRPr>
            </a:lvl5pPr>
            <a:lvl6pPr marL="2688107" indent="-244373" defTabSz="997858" eaLnBrk="0" fontAlgn="base" hangingPunct="0">
              <a:spcBef>
                <a:spcPct val="0"/>
              </a:spcBef>
              <a:spcAft>
                <a:spcPct val="0"/>
              </a:spcAft>
              <a:defRPr sz="1300">
                <a:solidFill>
                  <a:schemeClr val="tx1"/>
                </a:solidFill>
                <a:latin typeface="Times New Roman" pitchFamily="18" charset="0"/>
              </a:defRPr>
            </a:lvl6pPr>
            <a:lvl7pPr marL="3176854" indent="-244373" defTabSz="997858" eaLnBrk="0" fontAlgn="base" hangingPunct="0">
              <a:spcBef>
                <a:spcPct val="0"/>
              </a:spcBef>
              <a:spcAft>
                <a:spcPct val="0"/>
              </a:spcAft>
              <a:defRPr sz="1300">
                <a:solidFill>
                  <a:schemeClr val="tx1"/>
                </a:solidFill>
                <a:latin typeface="Times New Roman" pitchFamily="18" charset="0"/>
              </a:defRPr>
            </a:lvl7pPr>
            <a:lvl8pPr marL="3665601" indent="-244373" defTabSz="997858" eaLnBrk="0" fontAlgn="base" hangingPunct="0">
              <a:spcBef>
                <a:spcPct val="0"/>
              </a:spcBef>
              <a:spcAft>
                <a:spcPct val="0"/>
              </a:spcAft>
              <a:defRPr sz="1300">
                <a:solidFill>
                  <a:schemeClr val="tx1"/>
                </a:solidFill>
                <a:latin typeface="Times New Roman" pitchFamily="18" charset="0"/>
              </a:defRPr>
            </a:lvl8pPr>
            <a:lvl9pPr marL="4154348" indent="-244373" defTabSz="997858" eaLnBrk="0" fontAlgn="base" hangingPunct="0">
              <a:spcBef>
                <a:spcPct val="0"/>
              </a:spcBef>
              <a:spcAft>
                <a:spcPct val="0"/>
              </a:spcAft>
              <a:defRPr sz="1300">
                <a:solidFill>
                  <a:schemeClr val="tx1"/>
                </a:solidFill>
                <a:latin typeface="Times New Roman" pitchFamily="18" charset="0"/>
              </a:defRPr>
            </a:lvl9pPr>
          </a:lstStyle>
          <a:p>
            <a:fld id="{386335D5-0FA5-43D5-8CFB-1437219B883A}" type="datetime1">
              <a:rPr lang="en-US" altLang="zh-CN" sz="1500">
                <a:solidFill>
                  <a:srgbClr val="000000"/>
                </a:solidFill>
              </a:rPr>
              <a:pPr/>
              <a:t>7/17/2013</a:t>
            </a:fld>
            <a:r>
              <a:rPr lang="en-US" altLang="zh-CN" sz="1500">
                <a:solidFill>
                  <a:srgbClr val="000000"/>
                </a:solidFill>
              </a:rPr>
              <a:t>&lt;month year&gt;</a:t>
            </a:r>
          </a:p>
        </p:txBody>
      </p:sp>
      <p:sp>
        <p:nvSpPr>
          <p:cNvPr id="14342" name="页脚占位符 5"/>
          <p:cNvSpPr>
            <a:spLocks noGrp="1"/>
          </p:cNvSpPr>
          <p:nvPr>
            <p:ph type="ftr" sz="quarter" idx="4"/>
          </p:nvPr>
        </p:nvSpPr>
        <p:spPr>
          <a:xfrm>
            <a:off x="3861707" y="9908982"/>
            <a:ext cx="2569596" cy="203082"/>
          </a:xfrm>
          <a:noFill/>
        </p:spPr>
        <p:txBody>
          <a:bodyPr/>
          <a:lstStyle>
            <a:lvl1pPr marL="366560" indent="-366560" defTabSz="997858">
              <a:defRPr sz="1300">
                <a:solidFill>
                  <a:schemeClr val="tx1"/>
                </a:solidFill>
                <a:latin typeface="Times New Roman" pitchFamily="18" charset="0"/>
              </a:defRPr>
            </a:lvl1pPr>
            <a:lvl2pPr marL="794214" indent="-305467" defTabSz="997858">
              <a:defRPr sz="1300">
                <a:solidFill>
                  <a:schemeClr val="tx1"/>
                </a:solidFill>
                <a:latin typeface="Times New Roman" pitchFamily="18" charset="0"/>
              </a:defRPr>
            </a:lvl2pPr>
            <a:lvl3pPr marL="1221867" indent="-244373" defTabSz="997858">
              <a:defRPr sz="1300">
                <a:solidFill>
                  <a:schemeClr val="tx1"/>
                </a:solidFill>
                <a:latin typeface="Times New Roman" pitchFamily="18" charset="0"/>
              </a:defRPr>
            </a:lvl3pPr>
            <a:lvl4pPr marL="1710614" indent="-244373" defTabSz="997858">
              <a:defRPr sz="1300">
                <a:solidFill>
                  <a:schemeClr val="tx1"/>
                </a:solidFill>
                <a:latin typeface="Times New Roman" pitchFamily="18" charset="0"/>
              </a:defRPr>
            </a:lvl4pPr>
            <a:lvl5pPr marL="488747" defTabSz="997858">
              <a:defRPr sz="1300">
                <a:solidFill>
                  <a:schemeClr val="tx1"/>
                </a:solidFill>
                <a:latin typeface="Times New Roman" pitchFamily="18" charset="0"/>
              </a:defRPr>
            </a:lvl5pPr>
            <a:lvl6pPr marL="977494" defTabSz="997858" eaLnBrk="0" fontAlgn="base" hangingPunct="0">
              <a:spcBef>
                <a:spcPct val="0"/>
              </a:spcBef>
              <a:spcAft>
                <a:spcPct val="0"/>
              </a:spcAft>
              <a:defRPr sz="1300">
                <a:solidFill>
                  <a:schemeClr val="tx1"/>
                </a:solidFill>
                <a:latin typeface="Times New Roman" pitchFamily="18" charset="0"/>
              </a:defRPr>
            </a:lvl6pPr>
            <a:lvl7pPr marL="1466240" defTabSz="997858" eaLnBrk="0" fontAlgn="base" hangingPunct="0">
              <a:spcBef>
                <a:spcPct val="0"/>
              </a:spcBef>
              <a:spcAft>
                <a:spcPct val="0"/>
              </a:spcAft>
              <a:defRPr sz="1300">
                <a:solidFill>
                  <a:schemeClr val="tx1"/>
                </a:solidFill>
                <a:latin typeface="Times New Roman" pitchFamily="18" charset="0"/>
              </a:defRPr>
            </a:lvl7pPr>
            <a:lvl8pPr marL="1954987" defTabSz="997858" eaLnBrk="0" fontAlgn="base" hangingPunct="0">
              <a:spcBef>
                <a:spcPct val="0"/>
              </a:spcBef>
              <a:spcAft>
                <a:spcPct val="0"/>
              </a:spcAft>
              <a:defRPr sz="1300">
                <a:solidFill>
                  <a:schemeClr val="tx1"/>
                </a:solidFill>
                <a:latin typeface="Times New Roman" pitchFamily="18" charset="0"/>
              </a:defRPr>
            </a:lvl8pPr>
            <a:lvl9pPr marL="2443734" defTabSz="997858" eaLnBrk="0" fontAlgn="base" hangingPunct="0">
              <a:spcBef>
                <a:spcPct val="0"/>
              </a:spcBef>
              <a:spcAft>
                <a:spcPct val="0"/>
              </a:spcAft>
              <a:defRPr sz="1300">
                <a:solidFill>
                  <a:schemeClr val="tx1"/>
                </a:solidFill>
                <a:latin typeface="Times New Roman" pitchFamily="18" charset="0"/>
              </a:defRPr>
            </a:lvl9pPr>
          </a:lstStyle>
          <a:p>
            <a:pPr lvl="4"/>
            <a:r>
              <a:rPr lang="en-US" altLang="zh-CN">
                <a:solidFill>
                  <a:srgbClr val="000000"/>
                </a:solidFill>
              </a:rPr>
              <a:t>&lt;author&gt;, &lt;company&gt;</a:t>
            </a:r>
          </a:p>
        </p:txBody>
      </p:sp>
      <p:sp>
        <p:nvSpPr>
          <p:cNvPr id="14343" name="灯片编号占位符 6"/>
          <p:cNvSpPr>
            <a:spLocks noGrp="1"/>
          </p:cNvSpPr>
          <p:nvPr>
            <p:ph type="sldNum" sz="quarter" idx="5"/>
          </p:nvPr>
        </p:nvSpPr>
        <p:spPr>
          <a:xfrm>
            <a:off x="3003550" y="9908982"/>
            <a:ext cx="820776" cy="203082"/>
          </a:xfrm>
          <a:noFill/>
        </p:spPr>
        <p:txBody>
          <a:bodyPr/>
          <a:lstStyle>
            <a:lvl1pPr defTabSz="997858">
              <a:defRPr sz="1300">
                <a:solidFill>
                  <a:schemeClr val="tx1"/>
                </a:solidFill>
                <a:latin typeface="Times New Roman" pitchFamily="18" charset="0"/>
              </a:defRPr>
            </a:lvl1pPr>
            <a:lvl2pPr marL="794214" indent="-305467" defTabSz="997858">
              <a:defRPr sz="1300">
                <a:solidFill>
                  <a:schemeClr val="tx1"/>
                </a:solidFill>
                <a:latin typeface="Times New Roman" pitchFamily="18" charset="0"/>
              </a:defRPr>
            </a:lvl2pPr>
            <a:lvl3pPr marL="1221867" indent="-244373" defTabSz="997858">
              <a:defRPr sz="1300">
                <a:solidFill>
                  <a:schemeClr val="tx1"/>
                </a:solidFill>
                <a:latin typeface="Times New Roman" pitchFamily="18" charset="0"/>
              </a:defRPr>
            </a:lvl3pPr>
            <a:lvl4pPr marL="1710614" indent="-244373" defTabSz="997858">
              <a:defRPr sz="1300">
                <a:solidFill>
                  <a:schemeClr val="tx1"/>
                </a:solidFill>
                <a:latin typeface="Times New Roman" pitchFamily="18" charset="0"/>
              </a:defRPr>
            </a:lvl4pPr>
            <a:lvl5pPr marL="2199361" indent="-244373" defTabSz="997858">
              <a:defRPr sz="1300">
                <a:solidFill>
                  <a:schemeClr val="tx1"/>
                </a:solidFill>
                <a:latin typeface="Times New Roman" pitchFamily="18" charset="0"/>
              </a:defRPr>
            </a:lvl5pPr>
            <a:lvl6pPr marL="2688107" indent="-244373" defTabSz="997858" eaLnBrk="0" fontAlgn="base" hangingPunct="0">
              <a:spcBef>
                <a:spcPct val="0"/>
              </a:spcBef>
              <a:spcAft>
                <a:spcPct val="0"/>
              </a:spcAft>
              <a:defRPr sz="1300">
                <a:solidFill>
                  <a:schemeClr val="tx1"/>
                </a:solidFill>
                <a:latin typeface="Times New Roman" pitchFamily="18" charset="0"/>
              </a:defRPr>
            </a:lvl6pPr>
            <a:lvl7pPr marL="3176854" indent="-244373" defTabSz="997858" eaLnBrk="0" fontAlgn="base" hangingPunct="0">
              <a:spcBef>
                <a:spcPct val="0"/>
              </a:spcBef>
              <a:spcAft>
                <a:spcPct val="0"/>
              </a:spcAft>
              <a:defRPr sz="1300">
                <a:solidFill>
                  <a:schemeClr val="tx1"/>
                </a:solidFill>
                <a:latin typeface="Times New Roman" pitchFamily="18" charset="0"/>
              </a:defRPr>
            </a:lvl7pPr>
            <a:lvl8pPr marL="3665601" indent="-244373" defTabSz="997858" eaLnBrk="0" fontAlgn="base" hangingPunct="0">
              <a:spcBef>
                <a:spcPct val="0"/>
              </a:spcBef>
              <a:spcAft>
                <a:spcPct val="0"/>
              </a:spcAft>
              <a:defRPr sz="1300">
                <a:solidFill>
                  <a:schemeClr val="tx1"/>
                </a:solidFill>
                <a:latin typeface="Times New Roman" pitchFamily="18" charset="0"/>
              </a:defRPr>
            </a:lvl8pPr>
            <a:lvl9pPr marL="4154348" indent="-244373" defTabSz="997858" eaLnBrk="0" fontAlgn="base" hangingPunct="0">
              <a:spcBef>
                <a:spcPct val="0"/>
              </a:spcBef>
              <a:spcAft>
                <a:spcPct val="0"/>
              </a:spcAft>
              <a:defRPr sz="1300">
                <a:solidFill>
                  <a:schemeClr val="tx1"/>
                </a:solidFill>
                <a:latin typeface="Times New Roman" pitchFamily="18" charset="0"/>
              </a:defRPr>
            </a:lvl9pPr>
          </a:lstStyle>
          <a:p>
            <a:r>
              <a:rPr lang="en-US" altLang="zh-CN">
                <a:solidFill>
                  <a:srgbClr val="000000"/>
                </a:solidFill>
              </a:rPr>
              <a:t>Page </a:t>
            </a:r>
            <a:fld id="{0C98E6A1-B909-4899-A791-007F39C76E58}" type="slidenum">
              <a:rPr lang="en-US" altLang="zh-CN">
                <a:solidFill>
                  <a:srgbClr val="000000"/>
                </a:solidFill>
              </a:rPr>
              <a:pPr/>
              <a:t>144</a:t>
            </a:fld>
            <a:endParaRPr lang="en-US" altLang="zh-CN">
              <a:solidFill>
                <a:srgbClr val="000000"/>
              </a:solidFill>
            </a:endParaRPr>
          </a:p>
        </p:txBody>
      </p:sp>
      <p:sp>
        <p:nvSpPr>
          <p:cNvPr id="2" name="页眉占位符 1"/>
          <p:cNvSpPr>
            <a:spLocks noGrp="1"/>
          </p:cNvSpPr>
          <p:nvPr>
            <p:ph type="hdr" sz="quarter" idx="10"/>
          </p:nvPr>
        </p:nvSpPr>
        <p:spPr/>
        <p:txBody>
          <a:bodyPr/>
          <a:lstStyle/>
          <a:p>
            <a:pPr>
              <a:defRPr/>
            </a:pPr>
            <a:r>
              <a:rPr lang="en-US" altLang="zh-CN" smtClean="0"/>
              <a:t>doc.: IEEE 802.15-12-0318-00</a:t>
            </a:r>
            <a:endParaRPr lang="en-US" altLang="zh-CN"/>
          </a:p>
        </p:txBody>
      </p:sp>
    </p:spTree>
    <p:extLst>
      <p:ext uri="{BB962C8B-B14F-4D97-AF65-F5344CB8AC3E}">
        <p14:creationId xmlns:p14="http://schemas.microsoft.com/office/powerpoint/2010/main" val="338349160"/>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幻灯片图像占位符 1"/>
          <p:cNvSpPr>
            <a:spLocks noGrp="1" noRot="1" noChangeAspect="1" noTextEdit="1"/>
          </p:cNvSpPr>
          <p:nvPr>
            <p:ph type="sldImg"/>
          </p:nvPr>
        </p:nvSpPr>
        <p:spPr>
          <a:xfrm>
            <a:off x="1000125" y="773113"/>
            <a:ext cx="5099050" cy="3825875"/>
          </a:xfrm>
          <a:ln/>
        </p:spPr>
      </p:sp>
      <p:sp>
        <p:nvSpPr>
          <p:cNvPr id="14339" name="备注占位符 2"/>
          <p:cNvSpPr>
            <a:spLocks noGrp="1"/>
          </p:cNvSpPr>
          <p:nvPr>
            <p:ph type="body" idx="1"/>
          </p:nvPr>
        </p:nvSpPr>
        <p:spPr>
          <a:noFill/>
        </p:spPr>
        <p:txBody>
          <a:bodyPr/>
          <a:lstStyle/>
          <a:p>
            <a:endParaRPr lang="zh-CN" altLang="en-US" smtClean="0"/>
          </a:p>
        </p:txBody>
      </p:sp>
      <p:sp>
        <p:nvSpPr>
          <p:cNvPr id="14341" name="日期占位符 4"/>
          <p:cNvSpPr>
            <a:spLocks noGrp="1"/>
          </p:cNvSpPr>
          <p:nvPr>
            <p:ph type="dt" sz="quarter" idx="1"/>
          </p:nvPr>
        </p:nvSpPr>
        <p:spPr>
          <a:xfrm>
            <a:off x="669623" y="105042"/>
            <a:ext cx="2802013" cy="238096"/>
          </a:xfrm>
          <a:noFill/>
        </p:spPr>
        <p:txBody>
          <a:bodyPr/>
          <a:lstStyle>
            <a:lvl1pPr defTabSz="997858">
              <a:defRPr sz="1300">
                <a:solidFill>
                  <a:schemeClr val="tx1"/>
                </a:solidFill>
                <a:latin typeface="Times New Roman" pitchFamily="18" charset="0"/>
              </a:defRPr>
            </a:lvl1pPr>
            <a:lvl2pPr marL="794214" indent="-305467" defTabSz="997858">
              <a:defRPr sz="1300">
                <a:solidFill>
                  <a:schemeClr val="tx1"/>
                </a:solidFill>
                <a:latin typeface="Times New Roman" pitchFamily="18" charset="0"/>
              </a:defRPr>
            </a:lvl2pPr>
            <a:lvl3pPr marL="1221867" indent="-244373" defTabSz="997858">
              <a:defRPr sz="1300">
                <a:solidFill>
                  <a:schemeClr val="tx1"/>
                </a:solidFill>
                <a:latin typeface="Times New Roman" pitchFamily="18" charset="0"/>
              </a:defRPr>
            </a:lvl3pPr>
            <a:lvl4pPr marL="1710614" indent="-244373" defTabSz="997858">
              <a:defRPr sz="1300">
                <a:solidFill>
                  <a:schemeClr val="tx1"/>
                </a:solidFill>
                <a:latin typeface="Times New Roman" pitchFamily="18" charset="0"/>
              </a:defRPr>
            </a:lvl4pPr>
            <a:lvl5pPr marL="2199361" indent="-244373" defTabSz="997858">
              <a:defRPr sz="1300">
                <a:solidFill>
                  <a:schemeClr val="tx1"/>
                </a:solidFill>
                <a:latin typeface="Times New Roman" pitchFamily="18" charset="0"/>
              </a:defRPr>
            </a:lvl5pPr>
            <a:lvl6pPr marL="2688107" indent="-244373" defTabSz="997858" eaLnBrk="0" fontAlgn="base" hangingPunct="0">
              <a:spcBef>
                <a:spcPct val="0"/>
              </a:spcBef>
              <a:spcAft>
                <a:spcPct val="0"/>
              </a:spcAft>
              <a:defRPr sz="1300">
                <a:solidFill>
                  <a:schemeClr val="tx1"/>
                </a:solidFill>
                <a:latin typeface="Times New Roman" pitchFamily="18" charset="0"/>
              </a:defRPr>
            </a:lvl6pPr>
            <a:lvl7pPr marL="3176854" indent="-244373" defTabSz="997858" eaLnBrk="0" fontAlgn="base" hangingPunct="0">
              <a:spcBef>
                <a:spcPct val="0"/>
              </a:spcBef>
              <a:spcAft>
                <a:spcPct val="0"/>
              </a:spcAft>
              <a:defRPr sz="1300">
                <a:solidFill>
                  <a:schemeClr val="tx1"/>
                </a:solidFill>
                <a:latin typeface="Times New Roman" pitchFamily="18" charset="0"/>
              </a:defRPr>
            </a:lvl7pPr>
            <a:lvl8pPr marL="3665601" indent="-244373" defTabSz="997858" eaLnBrk="0" fontAlgn="base" hangingPunct="0">
              <a:spcBef>
                <a:spcPct val="0"/>
              </a:spcBef>
              <a:spcAft>
                <a:spcPct val="0"/>
              </a:spcAft>
              <a:defRPr sz="1300">
                <a:solidFill>
                  <a:schemeClr val="tx1"/>
                </a:solidFill>
                <a:latin typeface="Times New Roman" pitchFamily="18" charset="0"/>
              </a:defRPr>
            </a:lvl8pPr>
            <a:lvl9pPr marL="4154348" indent="-244373" defTabSz="997858" eaLnBrk="0" fontAlgn="base" hangingPunct="0">
              <a:spcBef>
                <a:spcPct val="0"/>
              </a:spcBef>
              <a:spcAft>
                <a:spcPct val="0"/>
              </a:spcAft>
              <a:defRPr sz="1300">
                <a:solidFill>
                  <a:schemeClr val="tx1"/>
                </a:solidFill>
                <a:latin typeface="Times New Roman" pitchFamily="18" charset="0"/>
              </a:defRPr>
            </a:lvl9pPr>
          </a:lstStyle>
          <a:p>
            <a:fld id="{386335D5-0FA5-43D5-8CFB-1437219B883A}" type="datetime1">
              <a:rPr lang="en-US" altLang="zh-CN" sz="1500">
                <a:solidFill>
                  <a:srgbClr val="000000"/>
                </a:solidFill>
              </a:rPr>
              <a:pPr/>
              <a:t>7/17/2013</a:t>
            </a:fld>
            <a:r>
              <a:rPr lang="en-US" altLang="zh-CN" sz="1500">
                <a:solidFill>
                  <a:srgbClr val="000000"/>
                </a:solidFill>
              </a:rPr>
              <a:t>&lt;month year&gt;</a:t>
            </a:r>
          </a:p>
        </p:txBody>
      </p:sp>
      <p:sp>
        <p:nvSpPr>
          <p:cNvPr id="14342" name="页脚占位符 5"/>
          <p:cNvSpPr>
            <a:spLocks noGrp="1"/>
          </p:cNvSpPr>
          <p:nvPr>
            <p:ph type="ftr" sz="quarter" idx="4"/>
          </p:nvPr>
        </p:nvSpPr>
        <p:spPr>
          <a:xfrm>
            <a:off x="3861707" y="9908982"/>
            <a:ext cx="2569596" cy="203082"/>
          </a:xfrm>
          <a:noFill/>
        </p:spPr>
        <p:txBody>
          <a:bodyPr/>
          <a:lstStyle>
            <a:lvl1pPr marL="366560" indent="-366560" defTabSz="997858">
              <a:defRPr sz="1300">
                <a:solidFill>
                  <a:schemeClr val="tx1"/>
                </a:solidFill>
                <a:latin typeface="Times New Roman" pitchFamily="18" charset="0"/>
              </a:defRPr>
            </a:lvl1pPr>
            <a:lvl2pPr marL="794214" indent="-305467" defTabSz="997858">
              <a:defRPr sz="1300">
                <a:solidFill>
                  <a:schemeClr val="tx1"/>
                </a:solidFill>
                <a:latin typeface="Times New Roman" pitchFamily="18" charset="0"/>
              </a:defRPr>
            </a:lvl2pPr>
            <a:lvl3pPr marL="1221867" indent="-244373" defTabSz="997858">
              <a:defRPr sz="1300">
                <a:solidFill>
                  <a:schemeClr val="tx1"/>
                </a:solidFill>
                <a:latin typeface="Times New Roman" pitchFamily="18" charset="0"/>
              </a:defRPr>
            </a:lvl3pPr>
            <a:lvl4pPr marL="1710614" indent="-244373" defTabSz="997858">
              <a:defRPr sz="1300">
                <a:solidFill>
                  <a:schemeClr val="tx1"/>
                </a:solidFill>
                <a:latin typeface="Times New Roman" pitchFamily="18" charset="0"/>
              </a:defRPr>
            </a:lvl4pPr>
            <a:lvl5pPr marL="488747" defTabSz="997858">
              <a:defRPr sz="1300">
                <a:solidFill>
                  <a:schemeClr val="tx1"/>
                </a:solidFill>
                <a:latin typeface="Times New Roman" pitchFamily="18" charset="0"/>
              </a:defRPr>
            </a:lvl5pPr>
            <a:lvl6pPr marL="977494" defTabSz="997858" eaLnBrk="0" fontAlgn="base" hangingPunct="0">
              <a:spcBef>
                <a:spcPct val="0"/>
              </a:spcBef>
              <a:spcAft>
                <a:spcPct val="0"/>
              </a:spcAft>
              <a:defRPr sz="1300">
                <a:solidFill>
                  <a:schemeClr val="tx1"/>
                </a:solidFill>
                <a:latin typeface="Times New Roman" pitchFamily="18" charset="0"/>
              </a:defRPr>
            </a:lvl6pPr>
            <a:lvl7pPr marL="1466240" defTabSz="997858" eaLnBrk="0" fontAlgn="base" hangingPunct="0">
              <a:spcBef>
                <a:spcPct val="0"/>
              </a:spcBef>
              <a:spcAft>
                <a:spcPct val="0"/>
              </a:spcAft>
              <a:defRPr sz="1300">
                <a:solidFill>
                  <a:schemeClr val="tx1"/>
                </a:solidFill>
                <a:latin typeface="Times New Roman" pitchFamily="18" charset="0"/>
              </a:defRPr>
            </a:lvl7pPr>
            <a:lvl8pPr marL="1954987" defTabSz="997858" eaLnBrk="0" fontAlgn="base" hangingPunct="0">
              <a:spcBef>
                <a:spcPct val="0"/>
              </a:spcBef>
              <a:spcAft>
                <a:spcPct val="0"/>
              </a:spcAft>
              <a:defRPr sz="1300">
                <a:solidFill>
                  <a:schemeClr val="tx1"/>
                </a:solidFill>
                <a:latin typeface="Times New Roman" pitchFamily="18" charset="0"/>
              </a:defRPr>
            </a:lvl8pPr>
            <a:lvl9pPr marL="2443734" defTabSz="997858" eaLnBrk="0" fontAlgn="base" hangingPunct="0">
              <a:spcBef>
                <a:spcPct val="0"/>
              </a:spcBef>
              <a:spcAft>
                <a:spcPct val="0"/>
              </a:spcAft>
              <a:defRPr sz="1300">
                <a:solidFill>
                  <a:schemeClr val="tx1"/>
                </a:solidFill>
                <a:latin typeface="Times New Roman" pitchFamily="18" charset="0"/>
              </a:defRPr>
            </a:lvl9pPr>
          </a:lstStyle>
          <a:p>
            <a:pPr lvl="4"/>
            <a:r>
              <a:rPr lang="en-US" altLang="zh-CN">
                <a:solidFill>
                  <a:srgbClr val="000000"/>
                </a:solidFill>
              </a:rPr>
              <a:t>&lt;author&gt;, &lt;company&gt;</a:t>
            </a:r>
          </a:p>
        </p:txBody>
      </p:sp>
      <p:sp>
        <p:nvSpPr>
          <p:cNvPr id="14343" name="灯片编号占位符 6"/>
          <p:cNvSpPr>
            <a:spLocks noGrp="1"/>
          </p:cNvSpPr>
          <p:nvPr>
            <p:ph type="sldNum" sz="quarter" idx="5"/>
          </p:nvPr>
        </p:nvSpPr>
        <p:spPr>
          <a:xfrm>
            <a:off x="3003550" y="9908982"/>
            <a:ext cx="820776" cy="203082"/>
          </a:xfrm>
          <a:noFill/>
        </p:spPr>
        <p:txBody>
          <a:bodyPr/>
          <a:lstStyle>
            <a:lvl1pPr defTabSz="997858">
              <a:defRPr sz="1300">
                <a:solidFill>
                  <a:schemeClr val="tx1"/>
                </a:solidFill>
                <a:latin typeface="Times New Roman" pitchFamily="18" charset="0"/>
              </a:defRPr>
            </a:lvl1pPr>
            <a:lvl2pPr marL="794214" indent="-305467" defTabSz="997858">
              <a:defRPr sz="1300">
                <a:solidFill>
                  <a:schemeClr val="tx1"/>
                </a:solidFill>
                <a:latin typeface="Times New Roman" pitchFamily="18" charset="0"/>
              </a:defRPr>
            </a:lvl2pPr>
            <a:lvl3pPr marL="1221867" indent="-244373" defTabSz="997858">
              <a:defRPr sz="1300">
                <a:solidFill>
                  <a:schemeClr val="tx1"/>
                </a:solidFill>
                <a:latin typeface="Times New Roman" pitchFamily="18" charset="0"/>
              </a:defRPr>
            </a:lvl3pPr>
            <a:lvl4pPr marL="1710614" indent="-244373" defTabSz="997858">
              <a:defRPr sz="1300">
                <a:solidFill>
                  <a:schemeClr val="tx1"/>
                </a:solidFill>
                <a:latin typeface="Times New Roman" pitchFamily="18" charset="0"/>
              </a:defRPr>
            </a:lvl4pPr>
            <a:lvl5pPr marL="2199361" indent="-244373" defTabSz="997858">
              <a:defRPr sz="1300">
                <a:solidFill>
                  <a:schemeClr val="tx1"/>
                </a:solidFill>
                <a:latin typeface="Times New Roman" pitchFamily="18" charset="0"/>
              </a:defRPr>
            </a:lvl5pPr>
            <a:lvl6pPr marL="2688107" indent="-244373" defTabSz="997858" eaLnBrk="0" fontAlgn="base" hangingPunct="0">
              <a:spcBef>
                <a:spcPct val="0"/>
              </a:spcBef>
              <a:spcAft>
                <a:spcPct val="0"/>
              </a:spcAft>
              <a:defRPr sz="1300">
                <a:solidFill>
                  <a:schemeClr val="tx1"/>
                </a:solidFill>
                <a:latin typeface="Times New Roman" pitchFamily="18" charset="0"/>
              </a:defRPr>
            </a:lvl6pPr>
            <a:lvl7pPr marL="3176854" indent="-244373" defTabSz="997858" eaLnBrk="0" fontAlgn="base" hangingPunct="0">
              <a:spcBef>
                <a:spcPct val="0"/>
              </a:spcBef>
              <a:spcAft>
                <a:spcPct val="0"/>
              </a:spcAft>
              <a:defRPr sz="1300">
                <a:solidFill>
                  <a:schemeClr val="tx1"/>
                </a:solidFill>
                <a:latin typeface="Times New Roman" pitchFamily="18" charset="0"/>
              </a:defRPr>
            </a:lvl7pPr>
            <a:lvl8pPr marL="3665601" indent="-244373" defTabSz="997858" eaLnBrk="0" fontAlgn="base" hangingPunct="0">
              <a:spcBef>
                <a:spcPct val="0"/>
              </a:spcBef>
              <a:spcAft>
                <a:spcPct val="0"/>
              </a:spcAft>
              <a:defRPr sz="1300">
                <a:solidFill>
                  <a:schemeClr val="tx1"/>
                </a:solidFill>
                <a:latin typeface="Times New Roman" pitchFamily="18" charset="0"/>
              </a:defRPr>
            </a:lvl8pPr>
            <a:lvl9pPr marL="4154348" indent="-244373" defTabSz="997858" eaLnBrk="0" fontAlgn="base" hangingPunct="0">
              <a:spcBef>
                <a:spcPct val="0"/>
              </a:spcBef>
              <a:spcAft>
                <a:spcPct val="0"/>
              </a:spcAft>
              <a:defRPr sz="1300">
                <a:solidFill>
                  <a:schemeClr val="tx1"/>
                </a:solidFill>
                <a:latin typeface="Times New Roman" pitchFamily="18" charset="0"/>
              </a:defRPr>
            </a:lvl9pPr>
          </a:lstStyle>
          <a:p>
            <a:r>
              <a:rPr lang="en-US" altLang="zh-CN">
                <a:solidFill>
                  <a:srgbClr val="000000"/>
                </a:solidFill>
              </a:rPr>
              <a:t>Page </a:t>
            </a:r>
            <a:fld id="{0C98E6A1-B909-4899-A791-007F39C76E58}" type="slidenum">
              <a:rPr lang="en-US" altLang="zh-CN">
                <a:solidFill>
                  <a:srgbClr val="000000"/>
                </a:solidFill>
              </a:rPr>
              <a:pPr/>
              <a:t>145</a:t>
            </a:fld>
            <a:endParaRPr lang="en-US" altLang="zh-CN">
              <a:solidFill>
                <a:srgbClr val="000000"/>
              </a:solidFill>
            </a:endParaRPr>
          </a:p>
        </p:txBody>
      </p:sp>
      <p:sp>
        <p:nvSpPr>
          <p:cNvPr id="2" name="页眉占位符 1"/>
          <p:cNvSpPr>
            <a:spLocks noGrp="1"/>
          </p:cNvSpPr>
          <p:nvPr>
            <p:ph type="hdr" sz="quarter" idx="10"/>
          </p:nvPr>
        </p:nvSpPr>
        <p:spPr/>
        <p:txBody>
          <a:bodyPr/>
          <a:lstStyle/>
          <a:p>
            <a:pPr>
              <a:defRPr/>
            </a:pPr>
            <a:r>
              <a:rPr lang="en-US" altLang="zh-CN" smtClean="0"/>
              <a:t>doc.: IEEE 802.15-12-0318-00</a:t>
            </a:r>
            <a:endParaRPr lang="en-US" altLang="zh-CN"/>
          </a:p>
        </p:txBody>
      </p:sp>
    </p:spTree>
    <p:extLst>
      <p:ext uri="{BB962C8B-B14F-4D97-AF65-F5344CB8AC3E}">
        <p14:creationId xmlns:p14="http://schemas.microsoft.com/office/powerpoint/2010/main" val="673335575"/>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幻灯片图像占位符 1"/>
          <p:cNvSpPr>
            <a:spLocks noGrp="1" noRot="1" noChangeAspect="1" noTextEdit="1"/>
          </p:cNvSpPr>
          <p:nvPr>
            <p:ph type="sldImg"/>
          </p:nvPr>
        </p:nvSpPr>
        <p:spPr>
          <a:xfrm>
            <a:off x="1000125" y="773113"/>
            <a:ext cx="5099050" cy="3825875"/>
          </a:xfrm>
          <a:ln/>
        </p:spPr>
      </p:sp>
      <p:sp>
        <p:nvSpPr>
          <p:cNvPr id="14339" name="备注占位符 2"/>
          <p:cNvSpPr>
            <a:spLocks noGrp="1"/>
          </p:cNvSpPr>
          <p:nvPr>
            <p:ph type="body" idx="1"/>
          </p:nvPr>
        </p:nvSpPr>
        <p:spPr>
          <a:noFill/>
        </p:spPr>
        <p:txBody>
          <a:bodyPr/>
          <a:lstStyle/>
          <a:p>
            <a:endParaRPr lang="zh-CN" altLang="en-US" smtClean="0"/>
          </a:p>
        </p:txBody>
      </p:sp>
      <p:sp>
        <p:nvSpPr>
          <p:cNvPr id="14341" name="日期占位符 4"/>
          <p:cNvSpPr>
            <a:spLocks noGrp="1"/>
          </p:cNvSpPr>
          <p:nvPr>
            <p:ph type="dt" sz="quarter" idx="1"/>
          </p:nvPr>
        </p:nvSpPr>
        <p:spPr>
          <a:xfrm>
            <a:off x="669623" y="105042"/>
            <a:ext cx="2802013" cy="238096"/>
          </a:xfrm>
          <a:noFill/>
        </p:spPr>
        <p:txBody>
          <a:bodyPr/>
          <a:lstStyle>
            <a:lvl1pPr defTabSz="997858">
              <a:defRPr sz="1300">
                <a:solidFill>
                  <a:schemeClr val="tx1"/>
                </a:solidFill>
                <a:latin typeface="Times New Roman" pitchFamily="18" charset="0"/>
              </a:defRPr>
            </a:lvl1pPr>
            <a:lvl2pPr marL="794214" indent="-305467" defTabSz="997858">
              <a:defRPr sz="1300">
                <a:solidFill>
                  <a:schemeClr val="tx1"/>
                </a:solidFill>
                <a:latin typeface="Times New Roman" pitchFamily="18" charset="0"/>
              </a:defRPr>
            </a:lvl2pPr>
            <a:lvl3pPr marL="1221867" indent="-244373" defTabSz="997858">
              <a:defRPr sz="1300">
                <a:solidFill>
                  <a:schemeClr val="tx1"/>
                </a:solidFill>
                <a:latin typeface="Times New Roman" pitchFamily="18" charset="0"/>
              </a:defRPr>
            </a:lvl3pPr>
            <a:lvl4pPr marL="1710614" indent="-244373" defTabSz="997858">
              <a:defRPr sz="1300">
                <a:solidFill>
                  <a:schemeClr val="tx1"/>
                </a:solidFill>
                <a:latin typeface="Times New Roman" pitchFamily="18" charset="0"/>
              </a:defRPr>
            </a:lvl4pPr>
            <a:lvl5pPr marL="2199361" indent="-244373" defTabSz="997858">
              <a:defRPr sz="1300">
                <a:solidFill>
                  <a:schemeClr val="tx1"/>
                </a:solidFill>
                <a:latin typeface="Times New Roman" pitchFamily="18" charset="0"/>
              </a:defRPr>
            </a:lvl5pPr>
            <a:lvl6pPr marL="2688107" indent="-244373" defTabSz="997858" eaLnBrk="0" fontAlgn="base" hangingPunct="0">
              <a:spcBef>
                <a:spcPct val="0"/>
              </a:spcBef>
              <a:spcAft>
                <a:spcPct val="0"/>
              </a:spcAft>
              <a:defRPr sz="1300">
                <a:solidFill>
                  <a:schemeClr val="tx1"/>
                </a:solidFill>
                <a:latin typeface="Times New Roman" pitchFamily="18" charset="0"/>
              </a:defRPr>
            </a:lvl6pPr>
            <a:lvl7pPr marL="3176854" indent="-244373" defTabSz="997858" eaLnBrk="0" fontAlgn="base" hangingPunct="0">
              <a:spcBef>
                <a:spcPct val="0"/>
              </a:spcBef>
              <a:spcAft>
                <a:spcPct val="0"/>
              </a:spcAft>
              <a:defRPr sz="1300">
                <a:solidFill>
                  <a:schemeClr val="tx1"/>
                </a:solidFill>
                <a:latin typeface="Times New Roman" pitchFamily="18" charset="0"/>
              </a:defRPr>
            </a:lvl7pPr>
            <a:lvl8pPr marL="3665601" indent="-244373" defTabSz="997858" eaLnBrk="0" fontAlgn="base" hangingPunct="0">
              <a:spcBef>
                <a:spcPct val="0"/>
              </a:spcBef>
              <a:spcAft>
                <a:spcPct val="0"/>
              </a:spcAft>
              <a:defRPr sz="1300">
                <a:solidFill>
                  <a:schemeClr val="tx1"/>
                </a:solidFill>
                <a:latin typeface="Times New Roman" pitchFamily="18" charset="0"/>
              </a:defRPr>
            </a:lvl8pPr>
            <a:lvl9pPr marL="4154348" indent="-244373" defTabSz="997858" eaLnBrk="0" fontAlgn="base" hangingPunct="0">
              <a:spcBef>
                <a:spcPct val="0"/>
              </a:spcBef>
              <a:spcAft>
                <a:spcPct val="0"/>
              </a:spcAft>
              <a:defRPr sz="1300">
                <a:solidFill>
                  <a:schemeClr val="tx1"/>
                </a:solidFill>
                <a:latin typeface="Times New Roman" pitchFamily="18" charset="0"/>
              </a:defRPr>
            </a:lvl9pPr>
          </a:lstStyle>
          <a:p>
            <a:fld id="{386335D5-0FA5-43D5-8CFB-1437219B883A}" type="datetime1">
              <a:rPr lang="en-US" altLang="zh-CN" sz="1500">
                <a:solidFill>
                  <a:srgbClr val="000000"/>
                </a:solidFill>
              </a:rPr>
              <a:pPr/>
              <a:t>7/17/2013</a:t>
            </a:fld>
            <a:r>
              <a:rPr lang="en-US" altLang="zh-CN" sz="1500">
                <a:solidFill>
                  <a:srgbClr val="000000"/>
                </a:solidFill>
              </a:rPr>
              <a:t>&lt;month year&gt;</a:t>
            </a:r>
          </a:p>
        </p:txBody>
      </p:sp>
      <p:sp>
        <p:nvSpPr>
          <p:cNvPr id="14342" name="页脚占位符 5"/>
          <p:cNvSpPr>
            <a:spLocks noGrp="1"/>
          </p:cNvSpPr>
          <p:nvPr>
            <p:ph type="ftr" sz="quarter" idx="4"/>
          </p:nvPr>
        </p:nvSpPr>
        <p:spPr>
          <a:xfrm>
            <a:off x="3861707" y="9908982"/>
            <a:ext cx="2569596" cy="203082"/>
          </a:xfrm>
          <a:noFill/>
        </p:spPr>
        <p:txBody>
          <a:bodyPr/>
          <a:lstStyle>
            <a:lvl1pPr marL="366560" indent="-366560" defTabSz="997858">
              <a:defRPr sz="1300">
                <a:solidFill>
                  <a:schemeClr val="tx1"/>
                </a:solidFill>
                <a:latin typeface="Times New Roman" pitchFamily="18" charset="0"/>
              </a:defRPr>
            </a:lvl1pPr>
            <a:lvl2pPr marL="794214" indent="-305467" defTabSz="997858">
              <a:defRPr sz="1300">
                <a:solidFill>
                  <a:schemeClr val="tx1"/>
                </a:solidFill>
                <a:latin typeface="Times New Roman" pitchFamily="18" charset="0"/>
              </a:defRPr>
            </a:lvl2pPr>
            <a:lvl3pPr marL="1221867" indent="-244373" defTabSz="997858">
              <a:defRPr sz="1300">
                <a:solidFill>
                  <a:schemeClr val="tx1"/>
                </a:solidFill>
                <a:latin typeface="Times New Roman" pitchFamily="18" charset="0"/>
              </a:defRPr>
            </a:lvl3pPr>
            <a:lvl4pPr marL="1710614" indent="-244373" defTabSz="997858">
              <a:defRPr sz="1300">
                <a:solidFill>
                  <a:schemeClr val="tx1"/>
                </a:solidFill>
                <a:latin typeface="Times New Roman" pitchFamily="18" charset="0"/>
              </a:defRPr>
            </a:lvl4pPr>
            <a:lvl5pPr marL="488747" defTabSz="997858">
              <a:defRPr sz="1300">
                <a:solidFill>
                  <a:schemeClr val="tx1"/>
                </a:solidFill>
                <a:latin typeface="Times New Roman" pitchFamily="18" charset="0"/>
              </a:defRPr>
            </a:lvl5pPr>
            <a:lvl6pPr marL="977494" defTabSz="997858" eaLnBrk="0" fontAlgn="base" hangingPunct="0">
              <a:spcBef>
                <a:spcPct val="0"/>
              </a:spcBef>
              <a:spcAft>
                <a:spcPct val="0"/>
              </a:spcAft>
              <a:defRPr sz="1300">
                <a:solidFill>
                  <a:schemeClr val="tx1"/>
                </a:solidFill>
                <a:latin typeface="Times New Roman" pitchFamily="18" charset="0"/>
              </a:defRPr>
            </a:lvl6pPr>
            <a:lvl7pPr marL="1466240" defTabSz="997858" eaLnBrk="0" fontAlgn="base" hangingPunct="0">
              <a:spcBef>
                <a:spcPct val="0"/>
              </a:spcBef>
              <a:spcAft>
                <a:spcPct val="0"/>
              </a:spcAft>
              <a:defRPr sz="1300">
                <a:solidFill>
                  <a:schemeClr val="tx1"/>
                </a:solidFill>
                <a:latin typeface="Times New Roman" pitchFamily="18" charset="0"/>
              </a:defRPr>
            </a:lvl7pPr>
            <a:lvl8pPr marL="1954987" defTabSz="997858" eaLnBrk="0" fontAlgn="base" hangingPunct="0">
              <a:spcBef>
                <a:spcPct val="0"/>
              </a:spcBef>
              <a:spcAft>
                <a:spcPct val="0"/>
              </a:spcAft>
              <a:defRPr sz="1300">
                <a:solidFill>
                  <a:schemeClr val="tx1"/>
                </a:solidFill>
                <a:latin typeface="Times New Roman" pitchFamily="18" charset="0"/>
              </a:defRPr>
            </a:lvl8pPr>
            <a:lvl9pPr marL="2443734" defTabSz="997858" eaLnBrk="0" fontAlgn="base" hangingPunct="0">
              <a:spcBef>
                <a:spcPct val="0"/>
              </a:spcBef>
              <a:spcAft>
                <a:spcPct val="0"/>
              </a:spcAft>
              <a:defRPr sz="1300">
                <a:solidFill>
                  <a:schemeClr val="tx1"/>
                </a:solidFill>
                <a:latin typeface="Times New Roman" pitchFamily="18" charset="0"/>
              </a:defRPr>
            </a:lvl9pPr>
          </a:lstStyle>
          <a:p>
            <a:pPr lvl="4"/>
            <a:r>
              <a:rPr lang="en-US" altLang="zh-CN">
                <a:solidFill>
                  <a:srgbClr val="000000"/>
                </a:solidFill>
              </a:rPr>
              <a:t>&lt;author&gt;, &lt;company&gt;</a:t>
            </a:r>
          </a:p>
        </p:txBody>
      </p:sp>
      <p:sp>
        <p:nvSpPr>
          <p:cNvPr id="14343" name="灯片编号占位符 6"/>
          <p:cNvSpPr>
            <a:spLocks noGrp="1"/>
          </p:cNvSpPr>
          <p:nvPr>
            <p:ph type="sldNum" sz="quarter" idx="5"/>
          </p:nvPr>
        </p:nvSpPr>
        <p:spPr>
          <a:xfrm>
            <a:off x="3003550" y="9908982"/>
            <a:ext cx="820776" cy="203082"/>
          </a:xfrm>
          <a:noFill/>
        </p:spPr>
        <p:txBody>
          <a:bodyPr/>
          <a:lstStyle>
            <a:lvl1pPr defTabSz="997858">
              <a:defRPr sz="1300">
                <a:solidFill>
                  <a:schemeClr val="tx1"/>
                </a:solidFill>
                <a:latin typeface="Times New Roman" pitchFamily="18" charset="0"/>
              </a:defRPr>
            </a:lvl1pPr>
            <a:lvl2pPr marL="794214" indent="-305467" defTabSz="997858">
              <a:defRPr sz="1300">
                <a:solidFill>
                  <a:schemeClr val="tx1"/>
                </a:solidFill>
                <a:latin typeface="Times New Roman" pitchFamily="18" charset="0"/>
              </a:defRPr>
            </a:lvl2pPr>
            <a:lvl3pPr marL="1221867" indent="-244373" defTabSz="997858">
              <a:defRPr sz="1300">
                <a:solidFill>
                  <a:schemeClr val="tx1"/>
                </a:solidFill>
                <a:latin typeface="Times New Roman" pitchFamily="18" charset="0"/>
              </a:defRPr>
            </a:lvl3pPr>
            <a:lvl4pPr marL="1710614" indent="-244373" defTabSz="997858">
              <a:defRPr sz="1300">
                <a:solidFill>
                  <a:schemeClr val="tx1"/>
                </a:solidFill>
                <a:latin typeface="Times New Roman" pitchFamily="18" charset="0"/>
              </a:defRPr>
            </a:lvl4pPr>
            <a:lvl5pPr marL="2199361" indent="-244373" defTabSz="997858">
              <a:defRPr sz="1300">
                <a:solidFill>
                  <a:schemeClr val="tx1"/>
                </a:solidFill>
                <a:latin typeface="Times New Roman" pitchFamily="18" charset="0"/>
              </a:defRPr>
            </a:lvl5pPr>
            <a:lvl6pPr marL="2688107" indent="-244373" defTabSz="997858" eaLnBrk="0" fontAlgn="base" hangingPunct="0">
              <a:spcBef>
                <a:spcPct val="0"/>
              </a:spcBef>
              <a:spcAft>
                <a:spcPct val="0"/>
              </a:spcAft>
              <a:defRPr sz="1300">
                <a:solidFill>
                  <a:schemeClr val="tx1"/>
                </a:solidFill>
                <a:latin typeface="Times New Roman" pitchFamily="18" charset="0"/>
              </a:defRPr>
            </a:lvl6pPr>
            <a:lvl7pPr marL="3176854" indent="-244373" defTabSz="997858" eaLnBrk="0" fontAlgn="base" hangingPunct="0">
              <a:spcBef>
                <a:spcPct val="0"/>
              </a:spcBef>
              <a:spcAft>
                <a:spcPct val="0"/>
              </a:spcAft>
              <a:defRPr sz="1300">
                <a:solidFill>
                  <a:schemeClr val="tx1"/>
                </a:solidFill>
                <a:latin typeface="Times New Roman" pitchFamily="18" charset="0"/>
              </a:defRPr>
            </a:lvl7pPr>
            <a:lvl8pPr marL="3665601" indent="-244373" defTabSz="997858" eaLnBrk="0" fontAlgn="base" hangingPunct="0">
              <a:spcBef>
                <a:spcPct val="0"/>
              </a:spcBef>
              <a:spcAft>
                <a:spcPct val="0"/>
              </a:spcAft>
              <a:defRPr sz="1300">
                <a:solidFill>
                  <a:schemeClr val="tx1"/>
                </a:solidFill>
                <a:latin typeface="Times New Roman" pitchFamily="18" charset="0"/>
              </a:defRPr>
            </a:lvl8pPr>
            <a:lvl9pPr marL="4154348" indent="-244373" defTabSz="997858" eaLnBrk="0" fontAlgn="base" hangingPunct="0">
              <a:spcBef>
                <a:spcPct val="0"/>
              </a:spcBef>
              <a:spcAft>
                <a:spcPct val="0"/>
              </a:spcAft>
              <a:defRPr sz="1300">
                <a:solidFill>
                  <a:schemeClr val="tx1"/>
                </a:solidFill>
                <a:latin typeface="Times New Roman" pitchFamily="18" charset="0"/>
              </a:defRPr>
            </a:lvl9pPr>
          </a:lstStyle>
          <a:p>
            <a:r>
              <a:rPr lang="en-US" altLang="zh-CN">
                <a:solidFill>
                  <a:srgbClr val="000000"/>
                </a:solidFill>
              </a:rPr>
              <a:t>Page </a:t>
            </a:r>
            <a:fld id="{0C98E6A1-B909-4899-A791-007F39C76E58}" type="slidenum">
              <a:rPr lang="en-US" altLang="zh-CN">
                <a:solidFill>
                  <a:srgbClr val="000000"/>
                </a:solidFill>
              </a:rPr>
              <a:pPr/>
              <a:t>146</a:t>
            </a:fld>
            <a:endParaRPr lang="en-US" altLang="zh-CN">
              <a:solidFill>
                <a:srgbClr val="000000"/>
              </a:solidFill>
            </a:endParaRPr>
          </a:p>
        </p:txBody>
      </p:sp>
      <p:sp>
        <p:nvSpPr>
          <p:cNvPr id="2" name="页眉占位符 1"/>
          <p:cNvSpPr>
            <a:spLocks noGrp="1"/>
          </p:cNvSpPr>
          <p:nvPr>
            <p:ph type="hdr" sz="quarter" idx="10"/>
          </p:nvPr>
        </p:nvSpPr>
        <p:spPr/>
        <p:txBody>
          <a:bodyPr/>
          <a:lstStyle/>
          <a:p>
            <a:pPr>
              <a:defRPr/>
            </a:pPr>
            <a:r>
              <a:rPr lang="en-US" altLang="zh-CN" smtClean="0"/>
              <a:t>doc.: IEEE 802.15-12-0318-00</a:t>
            </a:r>
            <a:endParaRPr lang="en-US" altLang="zh-CN"/>
          </a:p>
        </p:txBody>
      </p:sp>
    </p:spTree>
    <p:extLst>
      <p:ext uri="{BB962C8B-B14F-4D97-AF65-F5344CB8AC3E}">
        <p14:creationId xmlns:p14="http://schemas.microsoft.com/office/powerpoint/2010/main" val="2249070326"/>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幻灯片图像占位符 1"/>
          <p:cNvSpPr>
            <a:spLocks noGrp="1" noRot="1" noChangeAspect="1" noTextEdit="1"/>
          </p:cNvSpPr>
          <p:nvPr>
            <p:ph type="sldImg"/>
          </p:nvPr>
        </p:nvSpPr>
        <p:spPr>
          <a:xfrm>
            <a:off x="1000125" y="773113"/>
            <a:ext cx="5099050" cy="3825875"/>
          </a:xfrm>
          <a:ln/>
        </p:spPr>
      </p:sp>
      <p:sp>
        <p:nvSpPr>
          <p:cNvPr id="14339" name="备注占位符 2"/>
          <p:cNvSpPr>
            <a:spLocks noGrp="1"/>
          </p:cNvSpPr>
          <p:nvPr>
            <p:ph type="body" idx="1"/>
          </p:nvPr>
        </p:nvSpPr>
        <p:spPr>
          <a:noFill/>
        </p:spPr>
        <p:txBody>
          <a:bodyPr/>
          <a:lstStyle/>
          <a:p>
            <a:endParaRPr lang="zh-CN" altLang="en-US" smtClean="0"/>
          </a:p>
        </p:txBody>
      </p:sp>
      <p:sp>
        <p:nvSpPr>
          <p:cNvPr id="14341" name="日期占位符 4"/>
          <p:cNvSpPr>
            <a:spLocks noGrp="1"/>
          </p:cNvSpPr>
          <p:nvPr>
            <p:ph type="dt" sz="quarter" idx="1"/>
          </p:nvPr>
        </p:nvSpPr>
        <p:spPr>
          <a:xfrm>
            <a:off x="669623" y="105042"/>
            <a:ext cx="2802013" cy="238096"/>
          </a:xfrm>
          <a:noFill/>
        </p:spPr>
        <p:txBody>
          <a:bodyPr/>
          <a:lstStyle>
            <a:lvl1pPr defTabSz="997858">
              <a:defRPr sz="1300">
                <a:solidFill>
                  <a:schemeClr val="tx1"/>
                </a:solidFill>
                <a:latin typeface="Times New Roman" pitchFamily="18" charset="0"/>
              </a:defRPr>
            </a:lvl1pPr>
            <a:lvl2pPr marL="794214" indent="-305467" defTabSz="997858">
              <a:defRPr sz="1300">
                <a:solidFill>
                  <a:schemeClr val="tx1"/>
                </a:solidFill>
                <a:latin typeface="Times New Roman" pitchFamily="18" charset="0"/>
              </a:defRPr>
            </a:lvl2pPr>
            <a:lvl3pPr marL="1221867" indent="-244373" defTabSz="997858">
              <a:defRPr sz="1300">
                <a:solidFill>
                  <a:schemeClr val="tx1"/>
                </a:solidFill>
                <a:latin typeface="Times New Roman" pitchFamily="18" charset="0"/>
              </a:defRPr>
            </a:lvl3pPr>
            <a:lvl4pPr marL="1710614" indent="-244373" defTabSz="997858">
              <a:defRPr sz="1300">
                <a:solidFill>
                  <a:schemeClr val="tx1"/>
                </a:solidFill>
                <a:latin typeface="Times New Roman" pitchFamily="18" charset="0"/>
              </a:defRPr>
            </a:lvl4pPr>
            <a:lvl5pPr marL="2199361" indent="-244373" defTabSz="997858">
              <a:defRPr sz="1300">
                <a:solidFill>
                  <a:schemeClr val="tx1"/>
                </a:solidFill>
                <a:latin typeface="Times New Roman" pitchFamily="18" charset="0"/>
              </a:defRPr>
            </a:lvl5pPr>
            <a:lvl6pPr marL="2688107" indent="-244373" defTabSz="997858" eaLnBrk="0" fontAlgn="base" hangingPunct="0">
              <a:spcBef>
                <a:spcPct val="0"/>
              </a:spcBef>
              <a:spcAft>
                <a:spcPct val="0"/>
              </a:spcAft>
              <a:defRPr sz="1300">
                <a:solidFill>
                  <a:schemeClr val="tx1"/>
                </a:solidFill>
                <a:latin typeface="Times New Roman" pitchFamily="18" charset="0"/>
              </a:defRPr>
            </a:lvl6pPr>
            <a:lvl7pPr marL="3176854" indent="-244373" defTabSz="997858" eaLnBrk="0" fontAlgn="base" hangingPunct="0">
              <a:spcBef>
                <a:spcPct val="0"/>
              </a:spcBef>
              <a:spcAft>
                <a:spcPct val="0"/>
              </a:spcAft>
              <a:defRPr sz="1300">
                <a:solidFill>
                  <a:schemeClr val="tx1"/>
                </a:solidFill>
                <a:latin typeface="Times New Roman" pitchFamily="18" charset="0"/>
              </a:defRPr>
            </a:lvl7pPr>
            <a:lvl8pPr marL="3665601" indent="-244373" defTabSz="997858" eaLnBrk="0" fontAlgn="base" hangingPunct="0">
              <a:spcBef>
                <a:spcPct val="0"/>
              </a:spcBef>
              <a:spcAft>
                <a:spcPct val="0"/>
              </a:spcAft>
              <a:defRPr sz="1300">
                <a:solidFill>
                  <a:schemeClr val="tx1"/>
                </a:solidFill>
                <a:latin typeface="Times New Roman" pitchFamily="18" charset="0"/>
              </a:defRPr>
            </a:lvl8pPr>
            <a:lvl9pPr marL="4154348" indent="-244373" defTabSz="997858" eaLnBrk="0" fontAlgn="base" hangingPunct="0">
              <a:spcBef>
                <a:spcPct val="0"/>
              </a:spcBef>
              <a:spcAft>
                <a:spcPct val="0"/>
              </a:spcAft>
              <a:defRPr sz="1300">
                <a:solidFill>
                  <a:schemeClr val="tx1"/>
                </a:solidFill>
                <a:latin typeface="Times New Roman" pitchFamily="18" charset="0"/>
              </a:defRPr>
            </a:lvl9pPr>
          </a:lstStyle>
          <a:p>
            <a:fld id="{386335D5-0FA5-43D5-8CFB-1437219B883A}" type="datetime1">
              <a:rPr lang="en-US" altLang="zh-CN" sz="1500">
                <a:solidFill>
                  <a:srgbClr val="000000"/>
                </a:solidFill>
              </a:rPr>
              <a:pPr/>
              <a:t>7/17/2013</a:t>
            </a:fld>
            <a:r>
              <a:rPr lang="en-US" altLang="zh-CN" sz="1500">
                <a:solidFill>
                  <a:srgbClr val="000000"/>
                </a:solidFill>
              </a:rPr>
              <a:t>&lt;month year&gt;</a:t>
            </a:r>
          </a:p>
        </p:txBody>
      </p:sp>
      <p:sp>
        <p:nvSpPr>
          <p:cNvPr id="14342" name="页脚占位符 5"/>
          <p:cNvSpPr>
            <a:spLocks noGrp="1"/>
          </p:cNvSpPr>
          <p:nvPr>
            <p:ph type="ftr" sz="quarter" idx="4"/>
          </p:nvPr>
        </p:nvSpPr>
        <p:spPr>
          <a:xfrm>
            <a:off x="3861707" y="9908982"/>
            <a:ext cx="2569596" cy="203082"/>
          </a:xfrm>
          <a:noFill/>
        </p:spPr>
        <p:txBody>
          <a:bodyPr/>
          <a:lstStyle>
            <a:lvl1pPr marL="366560" indent="-366560" defTabSz="997858">
              <a:defRPr sz="1300">
                <a:solidFill>
                  <a:schemeClr val="tx1"/>
                </a:solidFill>
                <a:latin typeface="Times New Roman" pitchFamily="18" charset="0"/>
              </a:defRPr>
            </a:lvl1pPr>
            <a:lvl2pPr marL="794214" indent="-305467" defTabSz="997858">
              <a:defRPr sz="1300">
                <a:solidFill>
                  <a:schemeClr val="tx1"/>
                </a:solidFill>
                <a:latin typeface="Times New Roman" pitchFamily="18" charset="0"/>
              </a:defRPr>
            </a:lvl2pPr>
            <a:lvl3pPr marL="1221867" indent="-244373" defTabSz="997858">
              <a:defRPr sz="1300">
                <a:solidFill>
                  <a:schemeClr val="tx1"/>
                </a:solidFill>
                <a:latin typeface="Times New Roman" pitchFamily="18" charset="0"/>
              </a:defRPr>
            </a:lvl3pPr>
            <a:lvl4pPr marL="1710614" indent="-244373" defTabSz="997858">
              <a:defRPr sz="1300">
                <a:solidFill>
                  <a:schemeClr val="tx1"/>
                </a:solidFill>
                <a:latin typeface="Times New Roman" pitchFamily="18" charset="0"/>
              </a:defRPr>
            </a:lvl4pPr>
            <a:lvl5pPr marL="488747" defTabSz="997858">
              <a:defRPr sz="1300">
                <a:solidFill>
                  <a:schemeClr val="tx1"/>
                </a:solidFill>
                <a:latin typeface="Times New Roman" pitchFamily="18" charset="0"/>
              </a:defRPr>
            </a:lvl5pPr>
            <a:lvl6pPr marL="977494" defTabSz="997858" eaLnBrk="0" fontAlgn="base" hangingPunct="0">
              <a:spcBef>
                <a:spcPct val="0"/>
              </a:spcBef>
              <a:spcAft>
                <a:spcPct val="0"/>
              </a:spcAft>
              <a:defRPr sz="1300">
                <a:solidFill>
                  <a:schemeClr val="tx1"/>
                </a:solidFill>
                <a:latin typeface="Times New Roman" pitchFamily="18" charset="0"/>
              </a:defRPr>
            </a:lvl6pPr>
            <a:lvl7pPr marL="1466240" defTabSz="997858" eaLnBrk="0" fontAlgn="base" hangingPunct="0">
              <a:spcBef>
                <a:spcPct val="0"/>
              </a:spcBef>
              <a:spcAft>
                <a:spcPct val="0"/>
              </a:spcAft>
              <a:defRPr sz="1300">
                <a:solidFill>
                  <a:schemeClr val="tx1"/>
                </a:solidFill>
                <a:latin typeface="Times New Roman" pitchFamily="18" charset="0"/>
              </a:defRPr>
            </a:lvl7pPr>
            <a:lvl8pPr marL="1954987" defTabSz="997858" eaLnBrk="0" fontAlgn="base" hangingPunct="0">
              <a:spcBef>
                <a:spcPct val="0"/>
              </a:spcBef>
              <a:spcAft>
                <a:spcPct val="0"/>
              </a:spcAft>
              <a:defRPr sz="1300">
                <a:solidFill>
                  <a:schemeClr val="tx1"/>
                </a:solidFill>
                <a:latin typeface="Times New Roman" pitchFamily="18" charset="0"/>
              </a:defRPr>
            </a:lvl8pPr>
            <a:lvl9pPr marL="2443734" defTabSz="997858" eaLnBrk="0" fontAlgn="base" hangingPunct="0">
              <a:spcBef>
                <a:spcPct val="0"/>
              </a:spcBef>
              <a:spcAft>
                <a:spcPct val="0"/>
              </a:spcAft>
              <a:defRPr sz="1300">
                <a:solidFill>
                  <a:schemeClr val="tx1"/>
                </a:solidFill>
                <a:latin typeface="Times New Roman" pitchFamily="18" charset="0"/>
              </a:defRPr>
            </a:lvl9pPr>
          </a:lstStyle>
          <a:p>
            <a:pPr lvl="4"/>
            <a:r>
              <a:rPr lang="en-US" altLang="zh-CN">
                <a:solidFill>
                  <a:srgbClr val="000000"/>
                </a:solidFill>
              </a:rPr>
              <a:t>&lt;author&gt;, &lt;company&gt;</a:t>
            </a:r>
          </a:p>
        </p:txBody>
      </p:sp>
      <p:sp>
        <p:nvSpPr>
          <p:cNvPr id="14343" name="灯片编号占位符 6"/>
          <p:cNvSpPr>
            <a:spLocks noGrp="1"/>
          </p:cNvSpPr>
          <p:nvPr>
            <p:ph type="sldNum" sz="quarter" idx="5"/>
          </p:nvPr>
        </p:nvSpPr>
        <p:spPr>
          <a:xfrm>
            <a:off x="3003550" y="9908982"/>
            <a:ext cx="820776" cy="203082"/>
          </a:xfrm>
          <a:noFill/>
        </p:spPr>
        <p:txBody>
          <a:bodyPr/>
          <a:lstStyle>
            <a:lvl1pPr defTabSz="997858">
              <a:defRPr sz="1300">
                <a:solidFill>
                  <a:schemeClr val="tx1"/>
                </a:solidFill>
                <a:latin typeface="Times New Roman" pitchFamily="18" charset="0"/>
              </a:defRPr>
            </a:lvl1pPr>
            <a:lvl2pPr marL="794214" indent="-305467" defTabSz="997858">
              <a:defRPr sz="1300">
                <a:solidFill>
                  <a:schemeClr val="tx1"/>
                </a:solidFill>
                <a:latin typeface="Times New Roman" pitchFamily="18" charset="0"/>
              </a:defRPr>
            </a:lvl2pPr>
            <a:lvl3pPr marL="1221867" indent="-244373" defTabSz="997858">
              <a:defRPr sz="1300">
                <a:solidFill>
                  <a:schemeClr val="tx1"/>
                </a:solidFill>
                <a:latin typeface="Times New Roman" pitchFamily="18" charset="0"/>
              </a:defRPr>
            </a:lvl3pPr>
            <a:lvl4pPr marL="1710614" indent="-244373" defTabSz="997858">
              <a:defRPr sz="1300">
                <a:solidFill>
                  <a:schemeClr val="tx1"/>
                </a:solidFill>
                <a:latin typeface="Times New Roman" pitchFamily="18" charset="0"/>
              </a:defRPr>
            </a:lvl4pPr>
            <a:lvl5pPr marL="2199361" indent="-244373" defTabSz="997858">
              <a:defRPr sz="1300">
                <a:solidFill>
                  <a:schemeClr val="tx1"/>
                </a:solidFill>
                <a:latin typeface="Times New Roman" pitchFamily="18" charset="0"/>
              </a:defRPr>
            </a:lvl5pPr>
            <a:lvl6pPr marL="2688107" indent="-244373" defTabSz="997858" eaLnBrk="0" fontAlgn="base" hangingPunct="0">
              <a:spcBef>
                <a:spcPct val="0"/>
              </a:spcBef>
              <a:spcAft>
                <a:spcPct val="0"/>
              </a:spcAft>
              <a:defRPr sz="1300">
                <a:solidFill>
                  <a:schemeClr val="tx1"/>
                </a:solidFill>
                <a:latin typeface="Times New Roman" pitchFamily="18" charset="0"/>
              </a:defRPr>
            </a:lvl6pPr>
            <a:lvl7pPr marL="3176854" indent="-244373" defTabSz="997858" eaLnBrk="0" fontAlgn="base" hangingPunct="0">
              <a:spcBef>
                <a:spcPct val="0"/>
              </a:spcBef>
              <a:spcAft>
                <a:spcPct val="0"/>
              </a:spcAft>
              <a:defRPr sz="1300">
                <a:solidFill>
                  <a:schemeClr val="tx1"/>
                </a:solidFill>
                <a:latin typeface="Times New Roman" pitchFamily="18" charset="0"/>
              </a:defRPr>
            </a:lvl7pPr>
            <a:lvl8pPr marL="3665601" indent="-244373" defTabSz="997858" eaLnBrk="0" fontAlgn="base" hangingPunct="0">
              <a:spcBef>
                <a:spcPct val="0"/>
              </a:spcBef>
              <a:spcAft>
                <a:spcPct val="0"/>
              </a:spcAft>
              <a:defRPr sz="1300">
                <a:solidFill>
                  <a:schemeClr val="tx1"/>
                </a:solidFill>
                <a:latin typeface="Times New Roman" pitchFamily="18" charset="0"/>
              </a:defRPr>
            </a:lvl8pPr>
            <a:lvl9pPr marL="4154348" indent="-244373" defTabSz="997858" eaLnBrk="0" fontAlgn="base" hangingPunct="0">
              <a:spcBef>
                <a:spcPct val="0"/>
              </a:spcBef>
              <a:spcAft>
                <a:spcPct val="0"/>
              </a:spcAft>
              <a:defRPr sz="1300">
                <a:solidFill>
                  <a:schemeClr val="tx1"/>
                </a:solidFill>
                <a:latin typeface="Times New Roman" pitchFamily="18" charset="0"/>
              </a:defRPr>
            </a:lvl9pPr>
          </a:lstStyle>
          <a:p>
            <a:r>
              <a:rPr lang="en-US" altLang="zh-CN">
                <a:solidFill>
                  <a:srgbClr val="000000"/>
                </a:solidFill>
              </a:rPr>
              <a:t>Page </a:t>
            </a:r>
            <a:fld id="{0C98E6A1-B909-4899-A791-007F39C76E58}" type="slidenum">
              <a:rPr lang="en-US" altLang="zh-CN">
                <a:solidFill>
                  <a:srgbClr val="000000"/>
                </a:solidFill>
              </a:rPr>
              <a:pPr/>
              <a:t>147</a:t>
            </a:fld>
            <a:endParaRPr lang="en-US" altLang="zh-CN">
              <a:solidFill>
                <a:srgbClr val="000000"/>
              </a:solidFill>
            </a:endParaRPr>
          </a:p>
        </p:txBody>
      </p:sp>
      <p:sp>
        <p:nvSpPr>
          <p:cNvPr id="2" name="页眉占位符 1"/>
          <p:cNvSpPr>
            <a:spLocks noGrp="1"/>
          </p:cNvSpPr>
          <p:nvPr>
            <p:ph type="hdr" sz="quarter" idx="10"/>
          </p:nvPr>
        </p:nvSpPr>
        <p:spPr/>
        <p:txBody>
          <a:bodyPr/>
          <a:lstStyle/>
          <a:p>
            <a:pPr>
              <a:defRPr/>
            </a:pPr>
            <a:r>
              <a:rPr lang="en-US" altLang="zh-CN" smtClean="0"/>
              <a:t>doc.: IEEE 802.15-12-0318-00</a:t>
            </a:r>
            <a:endParaRPr lang="en-US" altLang="zh-CN"/>
          </a:p>
        </p:txBody>
      </p:sp>
    </p:spTree>
    <p:extLst>
      <p:ext uri="{BB962C8B-B14F-4D97-AF65-F5344CB8AC3E}">
        <p14:creationId xmlns:p14="http://schemas.microsoft.com/office/powerpoint/2010/main" val="1955442046"/>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幻灯片图像占位符 1"/>
          <p:cNvSpPr>
            <a:spLocks noGrp="1" noRot="1" noChangeAspect="1" noTextEdit="1"/>
          </p:cNvSpPr>
          <p:nvPr>
            <p:ph type="sldImg"/>
          </p:nvPr>
        </p:nvSpPr>
        <p:spPr>
          <a:xfrm>
            <a:off x="1000125" y="773113"/>
            <a:ext cx="5099050" cy="3825875"/>
          </a:xfrm>
          <a:ln/>
        </p:spPr>
      </p:sp>
      <p:sp>
        <p:nvSpPr>
          <p:cNvPr id="14339" name="备注占位符 2"/>
          <p:cNvSpPr>
            <a:spLocks noGrp="1"/>
          </p:cNvSpPr>
          <p:nvPr>
            <p:ph type="body" idx="1"/>
          </p:nvPr>
        </p:nvSpPr>
        <p:spPr>
          <a:noFill/>
        </p:spPr>
        <p:txBody>
          <a:bodyPr/>
          <a:lstStyle/>
          <a:p>
            <a:endParaRPr lang="zh-CN" altLang="en-US" smtClean="0"/>
          </a:p>
        </p:txBody>
      </p:sp>
      <p:sp>
        <p:nvSpPr>
          <p:cNvPr id="14341" name="日期占位符 4"/>
          <p:cNvSpPr>
            <a:spLocks noGrp="1"/>
          </p:cNvSpPr>
          <p:nvPr>
            <p:ph type="dt" sz="quarter" idx="1"/>
          </p:nvPr>
        </p:nvSpPr>
        <p:spPr>
          <a:xfrm>
            <a:off x="669623" y="105042"/>
            <a:ext cx="2802013" cy="238096"/>
          </a:xfrm>
          <a:noFill/>
        </p:spPr>
        <p:txBody>
          <a:bodyPr/>
          <a:lstStyle>
            <a:lvl1pPr defTabSz="997858">
              <a:defRPr sz="1300">
                <a:solidFill>
                  <a:schemeClr val="tx1"/>
                </a:solidFill>
                <a:latin typeface="Times New Roman" pitchFamily="18" charset="0"/>
              </a:defRPr>
            </a:lvl1pPr>
            <a:lvl2pPr marL="794214" indent="-305467" defTabSz="997858">
              <a:defRPr sz="1300">
                <a:solidFill>
                  <a:schemeClr val="tx1"/>
                </a:solidFill>
                <a:latin typeface="Times New Roman" pitchFamily="18" charset="0"/>
              </a:defRPr>
            </a:lvl2pPr>
            <a:lvl3pPr marL="1221867" indent="-244373" defTabSz="997858">
              <a:defRPr sz="1300">
                <a:solidFill>
                  <a:schemeClr val="tx1"/>
                </a:solidFill>
                <a:latin typeface="Times New Roman" pitchFamily="18" charset="0"/>
              </a:defRPr>
            </a:lvl3pPr>
            <a:lvl4pPr marL="1710614" indent="-244373" defTabSz="997858">
              <a:defRPr sz="1300">
                <a:solidFill>
                  <a:schemeClr val="tx1"/>
                </a:solidFill>
                <a:latin typeface="Times New Roman" pitchFamily="18" charset="0"/>
              </a:defRPr>
            </a:lvl4pPr>
            <a:lvl5pPr marL="2199361" indent="-244373" defTabSz="997858">
              <a:defRPr sz="1300">
                <a:solidFill>
                  <a:schemeClr val="tx1"/>
                </a:solidFill>
                <a:latin typeface="Times New Roman" pitchFamily="18" charset="0"/>
              </a:defRPr>
            </a:lvl5pPr>
            <a:lvl6pPr marL="2688107" indent="-244373" defTabSz="997858" eaLnBrk="0" fontAlgn="base" hangingPunct="0">
              <a:spcBef>
                <a:spcPct val="0"/>
              </a:spcBef>
              <a:spcAft>
                <a:spcPct val="0"/>
              </a:spcAft>
              <a:defRPr sz="1300">
                <a:solidFill>
                  <a:schemeClr val="tx1"/>
                </a:solidFill>
                <a:latin typeface="Times New Roman" pitchFamily="18" charset="0"/>
              </a:defRPr>
            </a:lvl6pPr>
            <a:lvl7pPr marL="3176854" indent="-244373" defTabSz="997858" eaLnBrk="0" fontAlgn="base" hangingPunct="0">
              <a:spcBef>
                <a:spcPct val="0"/>
              </a:spcBef>
              <a:spcAft>
                <a:spcPct val="0"/>
              </a:spcAft>
              <a:defRPr sz="1300">
                <a:solidFill>
                  <a:schemeClr val="tx1"/>
                </a:solidFill>
                <a:latin typeface="Times New Roman" pitchFamily="18" charset="0"/>
              </a:defRPr>
            </a:lvl7pPr>
            <a:lvl8pPr marL="3665601" indent="-244373" defTabSz="997858" eaLnBrk="0" fontAlgn="base" hangingPunct="0">
              <a:spcBef>
                <a:spcPct val="0"/>
              </a:spcBef>
              <a:spcAft>
                <a:spcPct val="0"/>
              </a:spcAft>
              <a:defRPr sz="1300">
                <a:solidFill>
                  <a:schemeClr val="tx1"/>
                </a:solidFill>
                <a:latin typeface="Times New Roman" pitchFamily="18" charset="0"/>
              </a:defRPr>
            </a:lvl8pPr>
            <a:lvl9pPr marL="4154348" indent="-244373" defTabSz="997858" eaLnBrk="0" fontAlgn="base" hangingPunct="0">
              <a:spcBef>
                <a:spcPct val="0"/>
              </a:spcBef>
              <a:spcAft>
                <a:spcPct val="0"/>
              </a:spcAft>
              <a:defRPr sz="1300">
                <a:solidFill>
                  <a:schemeClr val="tx1"/>
                </a:solidFill>
                <a:latin typeface="Times New Roman" pitchFamily="18" charset="0"/>
              </a:defRPr>
            </a:lvl9pPr>
          </a:lstStyle>
          <a:p>
            <a:fld id="{386335D5-0FA5-43D5-8CFB-1437219B883A}" type="datetime1">
              <a:rPr lang="en-US" altLang="zh-CN" sz="1500">
                <a:solidFill>
                  <a:srgbClr val="000000"/>
                </a:solidFill>
              </a:rPr>
              <a:pPr/>
              <a:t>7/17/2013</a:t>
            </a:fld>
            <a:r>
              <a:rPr lang="en-US" altLang="zh-CN" sz="1500">
                <a:solidFill>
                  <a:srgbClr val="000000"/>
                </a:solidFill>
              </a:rPr>
              <a:t>&lt;month year&gt;</a:t>
            </a:r>
          </a:p>
        </p:txBody>
      </p:sp>
      <p:sp>
        <p:nvSpPr>
          <p:cNvPr id="14342" name="页脚占位符 5"/>
          <p:cNvSpPr>
            <a:spLocks noGrp="1"/>
          </p:cNvSpPr>
          <p:nvPr>
            <p:ph type="ftr" sz="quarter" idx="4"/>
          </p:nvPr>
        </p:nvSpPr>
        <p:spPr>
          <a:xfrm>
            <a:off x="3861707" y="9908982"/>
            <a:ext cx="2569596" cy="203082"/>
          </a:xfrm>
          <a:noFill/>
        </p:spPr>
        <p:txBody>
          <a:bodyPr/>
          <a:lstStyle>
            <a:lvl1pPr marL="366560" indent="-366560" defTabSz="997858">
              <a:defRPr sz="1300">
                <a:solidFill>
                  <a:schemeClr val="tx1"/>
                </a:solidFill>
                <a:latin typeface="Times New Roman" pitchFamily="18" charset="0"/>
              </a:defRPr>
            </a:lvl1pPr>
            <a:lvl2pPr marL="794214" indent="-305467" defTabSz="997858">
              <a:defRPr sz="1300">
                <a:solidFill>
                  <a:schemeClr val="tx1"/>
                </a:solidFill>
                <a:latin typeface="Times New Roman" pitchFamily="18" charset="0"/>
              </a:defRPr>
            </a:lvl2pPr>
            <a:lvl3pPr marL="1221867" indent="-244373" defTabSz="997858">
              <a:defRPr sz="1300">
                <a:solidFill>
                  <a:schemeClr val="tx1"/>
                </a:solidFill>
                <a:latin typeface="Times New Roman" pitchFamily="18" charset="0"/>
              </a:defRPr>
            </a:lvl3pPr>
            <a:lvl4pPr marL="1710614" indent="-244373" defTabSz="997858">
              <a:defRPr sz="1300">
                <a:solidFill>
                  <a:schemeClr val="tx1"/>
                </a:solidFill>
                <a:latin typeface="Times New Roman" pitchFamily="18" charset="0"/>
              </a:defRPr>
            </a:lvl4pPr>
            <a:lvl5pPr marL="488747" defTabSz="997858">
              <a:defRPr sz="1300">
                <a:solidFill>
                  <a:schemeClr val="tx1"/>
                </a:solidFill>
                <a:latin typeface="Times New Roman" pitchFamily="18" charset="0"/>
              </a:defRPr>
            </a:lvl5pPr>
            <a:lvl6pPr marL="977494" defTabSz="997858" eaLnBrk="0" fontAlgn="base" hangingPunct="0">
              <a:spcBef>
                <a:spcPct val="0"/>
              </a:spcBef>
              <a:spcAft>
                <a:spcPct val="0"/>
              </a:spcAft>
              <a:defRPr sz="1300">
                <a:solidFill>
                  <a:schemeClr val="tx1"/>
                </a:solidFill>
                <a:latin typeface="Times New Roman" pitchFamily="18" charset="0"/>
              </a:defRPr>
            </a:lvl6pPr>
            <a:lvl7pPr marL="1466240" defTabSz="997858" eaLnBrk="0" fontAlgn="base" hangingPunct="0">
              <a:spcBef>
                <a:spcPct val="0"/>
              </a:spcBef>
              <a:spcAft>
                <a:spcPct val="0"/>
              </a:spcAft>
              <a:defRPr sz="1300">
                <a:solidFill>
                  <a:schemeClr val="tx1"/>
                </a:solidFill>
                <a:latin typeface="Times New Roman" pitchFamily="18" charset="0"/>
              </a:defRPr>
            </a:lvl7pPr>
            <a:lvl8pPr marL="1954987" defTabSz="997858" eaLnBrk="0" fontAlgn="base" hangingPunct="0">
              <a:spcBef>
                <a:spcPct val="0"/>
              </a:spcBef>
              <a:spcAft>
                <a:spcPct val="0"/>
              </a:spcAft>
              <a:defRPr sz="1300">
                <a:solidFill>
                  <a:schemeClr val="tx1"/>
                </a:solidFill>
                <a:latin typeface="Times New Roman" pitchFamily="18" charset="0"/>
              </a:defRPr>
            </a:lvl8pPr>
            <a:lvl9pPr marL="2443734" defTabSz="997858" eaLnBrk="0" fontAlgn="base" hangingPunct="0">
              <a:spcBef>
                <a:spcPct val="0"/>
              </a:spcBef>
              <a:spcAft>
                <a:spcPct val="0"/>
              </a:spcAft>
              <a:defRPr sz="1300">
                <a:solidFill>
                  <a:schemeClr val="tx1"/>
                </a:solidFill>
                <a:latin typeface="Times New Roman" pitchFamily="18" charset="0"/>
              </a:defRPr>
            </a:lvl9pPr>
          </a:lstStyle>
          <a:p>
            <a:pPr lvl="4"/>
            <a:r>
              <a:rPr lang="en-US" altLang="zh-CN">
                <a:solidFill>
                  <a:srgbClr val="000000"/>
                </a:solidFill>
              </a:rPr>
              <a:t>&lt;author&gt;, &lt;company&gt;</a:t>
            </a:r>
          </a:p>
        </p:txBody>
      </p:sp>
      <p:sp>
        <p:nvSpPr>
          <p:cNvPr id="14343" name="灯片编号占位符 6"/>
          <p:cNvSpPr>
            <a:spLocks noGrp="1"/>
          </p:cNvSpPr>
          <p:nvPr>
            <p:ph type="sldNum" sz="quarter" idx="5"/>
          </p:nvPr>
        </p:nvSpPr>
        <p:spPr>
          <a:xfrm>
            <a:off x="3003550" y="9908982"/>
            <a:ext cx="820776" cy="203082"/>
          </a:xfrm>
          <a:noFill/>
        </p:spPr>
        <p:txBody>
          <a:bodyPr/>
          <a:lstStyle>
            <a:lvl1pPr defTabSz="997858">
              <a:defRPr sz="1300">
                <a:solidFill>
                  <a:schemeClr val="tx1"/>
                </a:solidFill>
                <a:latin typeface="Times New Roman" pitchFamily="18" charset="0"/>
              </a:defRPr>
            </a:lvl1pPr>
            <a:lvl2pPr marL="794214" indent="-305467" defTabSz="997858">
              <a:defRPr sz="1300">
                <a:solidFill>
                  <a:schemeClr val="tx1"/>
                </a:solidFill>
                <a:latin typeface="Times New Roman" pitchFamily="18" charset="0"/>
              </a:defRPr>
            </a:lvl2pPr>
            <a:lvl3pPr marL="1221867" indent="-244373" defTabSz="997858">
              <a:defRPr sz="1300">
                <a:solidFill>
                  <a:schemeClr val="tx1"/>
                </a:solidFill>
                <a:latin typeface="Times New Roman" pitchFamily="18" charset="0"/>
              </a:defRPr>
            </a:lvl3pPr>
            <a:lvl4pPr marL="1710614" indent="-244373" defTabSz="997858">
              <a:defRPr sz="1300">
                <a:solidFill>
                  <a:schemeClr val="tx1"/>
                </a:solidFill>
                <a:latin typeface="Times New Roman" pitchFamily="18" charset="0"/>
              </a:defRPr>
            </a:lvl4pPr>
            <a:lvl5pPr marL="2199361" indent="-244373" defTabSz="997858">
              <a:defRPr sz="1300">
                <a:solidFill>
                  <a:schemeClr val="tx1"/>
                </a:solidFill>
                <a:latin typeface="Times New Roman" pitchFamily="18" charset="0"/>
              </a:defRPr>
            </a:lvl5pPr>
            <a:lvl6pPr marL="2688107" indent="-244373" defTabSz="997858" eaLnBrk="0" fontAlgn="base" hangingPunct="0">
              <a:spcBef>
                <a:spcPct val="0"/>
              </a:spcBef>
              <a:spcAft>
                <a:spcPct val="0"/>
              </a:spcAft>
              <a:defRPr sz="1300">
                <a:solidFill>
                  <a:schemeClr val="tx1"/>
                </a:solidFill>
                <a:latin typeface="Times New Roman" pitchFamily="18" charset="0"/>
              </a:defRPr>
            </a:lvl6pPr>
            <a:lvl7pPr marL="3176854" indent="-244373" defTabSz="997858" eaLnBrk="0" fontAlgn="base" hangingPunct="0">
              <a:spcBef>
                <a:spcPct val="0"/>
              </a:spcBef>
              <a:spcAft>
                <a:spcPct val="0"/>
              </a:spcAft>
              <a:defRPr sz="1300">
                <a:solidFill>
                  <a:schemeClr val="tx1"/>
                </a:solidFill>
                <a:latin typeface="Times New Roman" pitchFamily="18" charset="0"/>
              </a:defRPr>
            </a:lvl7pPr>
            <a:lvl8pPr marL="3665601" indent="-244373" defTabSz="997858" eaLnBrk="0" fontAlgn="base" hangingPunct="0">
              <a:spcBef>
                <a:spcPct val="0"/>
              </a:spcBef>
              <a:spcAft>
                <a:spcPct val="0"/>
              </a:spcAft>
              <a:defRPr sz="1300">
                <a:solidFill>
                  <a:schemeClr val="tx1"/>
                </a:solidFill>
                <a:latin typeface="Times New Roman" pitchFamily="18" charset="0"/>
              </a:defRPr>
            </a:lvl8pPr>
            <a:lvl9pPr marL="4154348" indent="-244373" defTabSz="997858" eaLnBrk="0" fontAlgn="base" hangingPunct="0">
              <a:spcBef>
                <a:spcPct val="0"/>
              </a:spcBef>
              <a:spcAft>
                <a:spcPct val="0"/>
              </a:spcAft>
              <a:defRPr sz="1300">
                <a:solidFill>
                  <a:schemeClr val="tx1"/>
                </a:solidFill>
                <a:latin typeface="Times New Roman" pitchFamily="18" charset="0"/>
              </a:defRPr>
            </a:lvl9pPr>
          </a:lstStyle>
          <a:p>
            <a:r>
              <a:rPr lang="en-US" altLang="zh-CN">
                <a:solidFill>
                  <a:srgbClr val="000000"/>
                </a:solidFill>
              </a:rPr>
              <a:t>Page </a:t>
            </a:r>
            <a:fld id="{0C98E6A1-B909-4899-A791-007F39C76E58}" type="slidenum">
              <a:rPr lang="en-US" altLang="zh-CN">
                <a:solidFill>
                  <a:srgbClr val="000000"/>
                </a:solidFill>
              </a:rPr>
              <a:pPr/>
              <a:t>148</a:t>
            </a:fld>
            <a:endParaRPr lang="en-US" altLang="zh-CN">
              <a:solidFill>
                <a:srgbClr val="000000"/>
              </a:solidFill>
            </a:endParaRPr>
          </a:p>
        </p:txBody>
      </p:sp>
      <p:sp>
        <p:nvSpPr>
          <p:cNvPr id="2" name="页眉占位符 1"/>
          <p:cNvSpPr>
            <a:spLocks noGrp="1"/>
          </p:cNvSpPr>
          <p:nvPr>
            <p:ph type="hdr" sz="quarter" idx="10"/>
          </p:nvPr>
        </p:nvSpPr>
        <p:spPr/>
        <p:txBody>
          <a:bodyPr/>
          <a:lstStyle/>
          <a:p>
            <a:pPr>
              <a:defRPr/>
            </a:pPr>
            <a:r>
              <a:rPr lang="en-US" altLang="zh-CN" smtClean="0"/>
              <a:t>doc.: IEEE 802.15-12-0318-00</a:t>
            </a:r>
            <a:endParaRPr lang="en-US" altLang="zh-CN"/>
          </a:p>
        </p:txBody>
      </p:sp>
    </p:spTree>
    <p:extLst>
      <p:ext uri="{BB962C8B-B14F-4D97-AF65-F5344CB8AC3E}">
        <p14:creationId xmlns:p14="http://schemas.microsoft.com/office/powerpoint/2010/main" val="5541633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머리글 개체 틀 3"/>
          <p:cNvSpPr>
            <a:spLocks noGrp="1"/>
          </p:cNvSpPr>
          <p:nvPr>
            <p:ph type="hdr" sz="quarter" idx="10"/>
          </p:nvPr>
        </p:nvSpPr>
        <p:spPr/>
        <p:txBody>
          <a:bodyPr/>
          <a:lstStyle/>
          <a:p>
            <a:pPr>
              <a:defRPr/>
            </a:pPr>
            <a:r>
              <a:rPr lang="ko-KR" altLang="en-US" smtClean="0"/>
              <a:t>doc.: IEEE 802.15-&lt;doc#&gt;</a:t>
            </a:r>
            <a:endParaRPr lang="en-US" altLang="ko-KR"/>
          </a:p>
        </p:txBody>
      </p:sp>
      <p:sp>
        <p:nvSpPr>
          <p:cNvPr id="5" name="날짜 개체 틀 4"/>
          <p:cNvSpPr>
            <a:spLocks noGrp="1"/>
          </p:cNvSpPr>
          <p:nvPr>
            <p:ph type="dt" idx="11"/>
          </p:nvPr>
        </p:nvSpPr>
        <p:spPr/>
        <p:txBody>
          <a:bodyPr/>
          <a:lstStyle/>
          <a:p>
            <a:pPr>
              <a:defRPr/>
            </a:pPr>
            <a:r>
              <a:rPr lang="ko-KR" altLang="en-US" smtClean="0"/>
              <a:t>&lt;month year&gt;</a:t>
            </a:r>
            <a:endParaRPr lang="en-US" altLang="ko-KR"/>
          </a:p>
        </p:txBody>
      </p:sp>
      <p:sp>
        <p:nvSpPr>
          <p:cNvPr id="6" name="바닥글 개체 틀 5"/>
          <p:cNvSpPr>
            <a:spLocks noGrp="1"/>
          </p:cNvSpPr>
          <p:nvPr>
            <p:ph type="ftr" sz="quarter" idx="12"/>
          </p:nvPr>
        </p:nvSpPr>
        <p:spPr/>
        <p:txBody>
          <a:bodyPr/>
          <a:lstStyle/>
          <a:p>
            <a:pPr lvl="4">
              <a:defRPr/>
            </a:pPr>
            <a:r>
              <a:rPr lang="ko-KR" altLang="en-US" smtClean="0"/>
              <a:t>&lt;author&gt;, &lt;company&gt;</a:t>
            </a:r>
            <a:endParaRPr lang="en-US" altLang="ko-KR"/>
          </a:p>
        </p:txBody>
      </p:sp>
      <p:sp>
        <p:nvSpPr>
          <p:cNvPr id="7" name="슬라이드 번호 개체 틀 6"/>
          <p:cNvSpPr>
            <a:spLocks noGrp="1"/>
          </p:cNvSpPr>
          <p:nvPr>
            <p:ph type="sldNum" sz="quarter" idx="13"/>
          </p:nvPr>
        </p:nvSpPr>
        <p:spPr/>
        <p:txBody>
          <a:bodyPr/>
          <a:lstStyle/>
          <a:p>
            <a:pPr>
              <a:defRPr/>
            </a:pPr>
            <a:r>
              <a:rPr lang="en-US" altLang="ko-KR" smtClean="0"/>
              <a:t>Page </a:t>
            </a:r>
            <a:fld id="{F3700138-432E-4946-9C5C-25BC964A1331}" type="slidenum">
              <a:rPr lang="en-US" altLang="ko-KR" smtClean="0"/>
              <a:pPr>
                <a:defRPr/>
              </a:pPr>
              <a:t>14</a:t>
            </a:fld>
            <a:endParaRPr lang="en-US" altLang="ko-KR"/>
          </a:p>
        </p:txBody>
      </p:sp>
    </p:spTree>
    <p:extLst>
      <p:ext uri="{BB962C8B-B14F-4D97-AF65-F5344CB8AC3E}">
        <p14:creationId xmlns:p14="http://schemas.microsoft.com/office/powerpoint/2010/main" val="1998442652"/>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幻灯片图像占位符 1"/>
          <p:cNvSpPr>
            <a:spLocks noGrp="1" noRot="1" noChangeAspect="1" noTextEdit="1"/>
          </p:cNvSpPr>
          <p:nvPr>
            <p:ph type="sldImg"/>
          </p:nvPr>
        </p:nvSpPr>
        <p:spPr>
          <a:xfrm>
            <a:off x="1000125" y="773113"/>
            <a:ext cx="5099050" cy="3825875"/>
          </a:xfrm>
          <a:ln/>
        </p:spPr>
      </p:sp>
      <p:sp>
        <p:nvSpPr>
          <p:cNvPr id="14339" name="备注占位符 2"/>
          <p:cNvSpPr>
            <a:spLocks noGrp="1"/>
          </p:cNvSpPr>
          <p:nvPr>
            <p:ph type="body" idx="1"/>
          </p:nvPr>
        </p:nvSpPr>
        <p:spPr>
          <a:noFill/>
        </p:spPr>
        <p:txBody>
          <a:bodyPr/>
          <a:lstStyle/>
          <a:p>
            <a:endParaRPr lang="zh-CN" altLang="en-US" smtClean="0"/>
          </a:p>
        </p:txBody>
      </p:sp>
      <p:sp>
        <p:nvSpPr>
          <p:cNvPr id="14341" name="日期占位符 4"/>
          <p:cNvSpPr>
            <a:spLocks noGrp="1"/>
          </p:cNvSpPr>
          <p:nvPr>
            <p:ph type="dt" sz="quarter" idx="1"/>
          </p:nvPr>
        </p:nvSpPr>
        <p:spPr>
          <a:xfrm>
            <a:off x="669623" y="105042"/>
            <a:ext cx="2802013" cy="238096"/>
          </a:xfrm>
          <a:noFill/>
        </p:spPr>
        <p:txBody>
          <a:bodyPr/>
          <a:lstStyle>
            <a:lvl1pPr defTabSz="997858">
              <a:defRPr sz="1300">
                <a:solidFill>
                  <a:schemeClr val="tx1"/>
                </a:solidFill>
                <a:latin typeface="Times New Roman" pitchFamily="18" charset="0"/>
              </a:defRPr>
            </a:lvl1pPr>
            <a:lvl2pPr marL="794214" indent="-305467" defTabSz="997858">
              <a:defRPr sz="1300">
                <a:solidFill>
                  <a:schemeClr val="tx1"/>
                </a:solidFill>
                <a:latin typeface="Times New Roman" pitchFamily="18" charset="0"/>
              </a:defRPr>
            </a:lvl2pPr>
            <a:lvl3pPr marL="1221867" indent="-244373" defTabSz="997858">
              <a:defRPr sz="1300">
                <a:solidFill>
                  <a:schemeClr val="tx1"/>
                </a:solidFill>
                <a:latin typeface="Times New Roman" pitchFamily="18" charset="0"/>
              </a:defRPr>
            </a:lvl3pPr>
            <a:lvl4pPr marL="1710614" indent="-244373" defTabSz="997858">
              <a:defRPr sz="1300">
                <a:solidFill>
                  <a:schemeClr val="tx1"/>
                </a:solidFill>
                <a:latin typeface="Times New Roman" pitchFamily="18" charset="0"/>
              </a:defRPr>
            </a:lvl4pPr>
            <a:lvl5pPr marL="2199361" indent="-244373" defTabSz="997858">
              <a:defRPr sz="1300">
                <a:solidFill>
                  <a:schemeClr val="tx1"/>
                </a:solidFill>
                <a:latin typeface="Times New Roman" pitchFamily="18" charset="0"/>
              </a:defRPr>
            </a:lvl5pPr>
            <a:lvl6pPr marL="2688107" indent="-244373" defTabSz="997858" eaLnBrk="0" fontAlgn="base" hangingPunct="0">
              <a:spcBef>
                <a:spcPct val="0"/>
              </a:spcBef>
              <a:spcAft>
                <a:spcPct val="0"/>
              </a:spcAft>
              <a:defRPr sz="1300">
                <a:solidFill>
                  <a:schemeClr val="tx1"/>
                </a:solidFill>
                <a:latin typeface="Times New Roman" pitchFamily="18" charset="0"/>
              </a:defRPr>
            </a:lvl6pPr>
            <a:lvl7pPr marL="3176854" indent="-244373" defTabSz="997858" eaLnBrk="0" fontAlgn="base" hangingPunct="0">
              <a:spcBef>
                <a:spcPct val="0"/>
              </a:spcBef>
              <a:spcAft>
                <a:spcPct val="0"/>
              </a:spcAft>
              <a:defRPr sz="1300">
                <a:solidFill>
                  <a:schemeClr val="tx1"/>
                </a:solidFill>
                <a:latin typeface="Times New Roman" pitchFamily="18" charset="0"/>
              </a:defRPr>
            </a:lvl7pPr>
            <a:lvl8pPr marL="3665601" indent="-244373" defTabSz="997858" eaLnBrk="0" fontAlgn="base" hangingPunct="0">
              <a:spcBef>
                <a:spcPct val="0"/>
              </a:spcBef>
              <a:spcAft>
                <a:spcPct val="0"/>
              </a:spcAft>
              <a:defRPr sz="1300">
                <a:solidFill>
                  <a:schemeClr val="tx1"/>
                </a:solidFill>
                <a:latin typeface="Times New Roman" pitchFamily="18" charset="0"/>
              </a:defRPr>
            </a:lvl8pPr>
            <a:lvl9pPr marL="4154348" indent="-244373" defTabSz="997858" eaLnBrk="0" fontAlgn="base" hangingPunct="0">
              <a:spcBef>
                <a:spcPct val="0"/>
              </a:spcBef>
              <a:spcAft>
                <a:spcPct val="0"/>
              </a:spcAft>
              <a:defRPr sz="1300">
                <a:solidFill>
                  <a:schemeClr val="tx1"/>
                </a:solidFill>
                <a:latin typeface="Times New Roman" pitchFamily="18" charset="0"/>
              </a:defRPr>
            </a:lvl9pPr>
          </a:lstStyle>
          <a:p>
            <a:fld id="{386335D5-0FA5-43D5-8CFB-1437219B883A}" type="datetime1">
              <a:rPr lang="en-US" altLang="zh-CN" sz="1500">
                <a:solidFill>
                  <a:srgbClr val="000000"/>
                </a:solidFill>
              </a:rPr>
              <a:pPr/>
              <a:t>7/17/2013</a:t>
            </a:fld>
            <a:r>
              <a:rPr lang="en-US" altLang="zh-CN" sz="1500">
                <a:solidFill>
                  <a:srgbClr val="000000"/>
                </a:solidFill>
              </a:rPr>
              <a:t>&lt;month year&gt;</a:t>
            </a:r>
          </a:p>
        </p:txBody>
      </p:sp>
      <p:sp>
        <p:nvSpPr>
          <p:cNvPr id="14342" name="页脚占位符 5"/>
          <p:cNvSpPr>
            <a:spLocks noGrp="1"/>
          </p:cNvSpPr>
          <p:nvPr>
            <p:ph type="ftr" sz="quarter" idx="4"/>
          </p:nvPr>
        </p:nvSpPr>
        <p:spPr>
          <a:xfrm>
            <a:off x="3861707" y="9908982"/>
            <a:ext cx="2569596" cy="203082"/>
          </a:xfrm>
          <a:noFill/>
        </p:spPr>
        <p:txBody>
          <a:bodyPr/>
          <a:lstStyle>
            <a:lvl1pPr marL="366560" indent="-366560" defTabSz="997858">
              <a:defRPr sz="1300">
                <a:solidFill>
                  <a:schemeClr val="tx1"/>
                </a:solidFill>
                <a:latin typeface="Times New Roman" pitchFamily="18" charset="0"/>
              </a:defRPr>
            </a:lvl1pPr>
            <a:lvl2pPr marL="794214" indent="-305467" defTabSz="997858">
              <a:defRPr sz="1300">
                <a:solidFill>
                  <a:schemeClr val="tx1"/>
                </a:solidFill>
                <a:latin typeface="Times New Roman" pitchFamily="18" charset="0"/>
              </a:defRPr>
            </a:lvl2pPr>
            <a:lvl3pPr marL="1221867" indent="-244373" defTabSz="997858">
              <a:defRPr sz="1300">
                <a:solidFill>
                  <a:schemeClr val="tx1"/>
                </a:solidFill>
                <a:latin typeface="Times New Roman" pitchFamily="18" charset="0"/>
              </a:defRPr>
            </a:lvl3pPr>
            <a:lvl4pPr marL="1710614" indent="-244373" defTabSz="997858">
              <a:defRPr sz="1300">
                <a:solidFill>
                  <a:schemeClr val="tx1"/>
                </a:solidFill>
                <a:latin typeface="Times New Roman" pitchFamily="18" charset="0"/>
              </a:defRPr>
            </a:lvl4pPr>
            <a:lvl5pPr marL="488747" defTabSz="997858">
              <a:defRPr sz="1300">
                <a:solidFill>
                  <a:schemeClr val="tx1"/>
                </a:solidFill>
                <a:latin typeface="Times New Roman" pitchFamily="18" charset="0"/>
              </a:defRPr>
            </a:lvl5pPr>
            <a:lvl6pPr marL="977494" defTabSz="997858" eaLnBrk="0" fontAlgn="base" hangingPunct="0">
              <a:spcBef>
                <a:spcPct val="0"/>
              </a:spcBef>
              <a:spcAft>
                <a:spcPct val="0"/>
              </a:spcAft>
              <a:defRPr sz="1300">
                <a:solidFill>
                  <a:schemeClr val="tx1"/>
                </a:solidFill>
                <a:latin typeface="Times New Roman" pitchFamily="18" charset="0"/>
              </a:defRPr>
            </a:lvl6pPr>
            <a:lvl7pPr marL="1466240" defTabSz="997858" eaLnBrk="0" fontAlgn="base" hangingPunct="0">
              <a:spcBef>
                <a:spcPct val="0"/>
              </a:spcBef>
              <a:spcAft>
                <a:spcPct val="0"/>
              </a:spcAft>
              <a:defRPr sz="1300">
                <a:solidFill>
                  <a:schemeClr val="tx1"/>
                </a:solidFill>
                <a:latin typeface="Times New Roman" pitchFamily="18" charset="0"/>
              </a:defRPr>
            </a:lvl7pPr>
            <a:lvl8pPr marL="1954987" defTabSz="997858" eaLnBrk="0" fontAlgn="base" hangingPunct="0">
              <a:spcBef>
                <a:spcPct val="0"/>
              </a:spcBef>
              <a:spcAft>
                <a:spcPct val="0"/>
              </a:spcAft>
              <a:defRPr sz="1300">
                <a:solidFill>
                  <a:schemeClr val="tx1"/>
                </a:solidFill>
                <a:latin typeface="Times New Roman" pitchFamily="18" charset="0"/>
              </a:defRPr>
            </a:lvl8pPr>
            <a:lvl9pPr marL="2443734" defTabSz="997858" eaLnBrk="0" fontAlgn="base" hangingPunct="0">
              <a:spcBef>
                <a:spcPct val="0"/>
              </a:spcBef>
              <a:spcAft>
                <a:spcPct val="0"/>
              </a:spcAft>
              <a:defRPr sz="1300">
                <a:solidFill>
                  <a:schemeClr val="tx1"/>
                </a:solidFill>
                <a:latin typeface="Times New Roman" pitchFamily="18" charset="0"/>
              </a:defRPr>
            </a:lvl9pPr>
          </a:lstStyle>
          <a:p>
            <a:pPr lvl="4"/>
            <a:r>
              <a:rPr lang="en-US" altLang="zh-CN">
                <a:solidFill>
                  <a:srgbClr val="000000"/>
                </a:solidFill>
              </a:rPr>
              <a:t>&lt;author&gt;, &lt;company&gt;</a:t>
            </a:r>
          </a:p>
        </p:txBody>
      </p:sp>
      <p:sp>
        <p:nvSpPr>
          <p:cNvPr id="14343" name="灯片编号占位符 6"/>
          <p:cNvSpPr>
            <a:spLocks noGrp="1"/>
          </p:cNvSpPr>
          <p:nvPr>
            <p:ph type="sldNum" sz="quarter" idx="5"/>
          </p:nvPr>
        </p:nvSpPr>
        <p:spPr>
          <a:xfrm>
            <a:off x="3003550" y="9908982"/>
            <a:ext cx="820776" cy="203082"/>
          </a:xfrm>
          <a:noFill/>
        </p:spPr>
        <p:txBody>
          <a:bodyPr/>
          <a:lstStyle>
            <a:lvl1pPr defTabSz="997858">
              <a:defRPr sz="1300">
                <a:solidFill>
                  <a:schemeClr val="tx1"/>
                </a:solidFill>
                <a:latin typeface="Times New Roman" pitchFamily="18" charset="0"/>
              </a:defRPr>
            </a:lvl1pPr>
            <a:lvl2pPr marL="794214" indent="-305467" defTabSz="997858">
              <a:defRPr sz="1300">
                <a:solidFill>
                  <a:schemeClr val="tx1"/>
                </a:solidFill>
                <a:latin typeface="Times New Roman" pitchFamily="18" charset="0"/>
              </a:defRPr>
            </a:lvl2pPr>
            <a:lvl3pPr marL="1221867" indent="-244373" defTabSz="997858">
              <a:defRPr sz="1300">
                <a:solidFill>
                  <a:schemeClr val="tx1"/>
                </a:solidFill>
                <a:latin typeface="Times New Roman" pitchFamily="18" charset="0"/>
              </a:defRPr>
            </a:lvl3pPr>
            <a:lvl4pPr marL="1710614" indent="-244373" defTabSz="997858">
              <a:defRPr sz="1300">
                <a:solidFill>
                  <a:schemeClr val="tx1"/>
                </a:solidFill>
                <a:latin typeface="Times New Roman" pitchFamily="18" charset="0"/>
              </a:defRPr>
            </a:lvl4pPr>
            <a:lvl5pPr marL="2199361" indent="-244373" defTabSz="997858">
              <a:defRPr sz="1300">
                <a:solidFill>
                  <a:schemeClr val="tx1"/>
                </a:solidFill>
                <a:latin typeface="Times New Roman" pitchFamily="18" charset="0"/>
              </a:defRPr>
            </a:lvl5pPr>
            <a:lvl6pPr marL="2688107" indent="-244373" defTabSz="997858" eaLnBrk="0" fontAlgn="base" hangingPunct="0">
              <a:spcBef>
                <a:spcPct val="0"/>
              </a:spcBef>
              <a:spcAft>
                <a:spcPct val="0"/>
              </a:spcAft>
              <a:defRPr sz="1300">
                <a:solidFill>
                  <a:schemeClr val="tx1"/>
                </a:solidFill>
                <a:latin typeface="Times New Roman" pitchFamily="18" charset="0"/>
              </a:defRPr>
            </a:lvl6pPr>
            <a:lvl7pPr marL="3176854" indent="-244373" defTabSz="997858" eaLnBrk="0" fontAlgn="base" hangingPunct="0">
              <a:spcBef>
                <a:spcPct val="0"/>
              </a:spcBef>
              <a:spcAft>
                <a:spcPct val="0"/>
              </a:spcAft>
              <a:defRPr sz="1300">
                <a:solidFill>
                  <a:schemeClr val="tx1"/>
                </a:solidFill>
                <a:latin typeface="Times New Roman" pitchFamily="18" charset="0"/>
              </a:defRPr>
            </a:lvl7pPr>
            <a:lvl8pPr marL="3665601" indent="-244373" defTabSz="997858" eaLnBrk="0" fontAlgn="base" hangingPunct="0">
              <a:spcBef>
                <a:spcPct val="0"/>
              </a:spcBef>
              <a:spcAft>
                <a:spcPct val="0"/>
              </a:spcAft>
              <a:defRPr sz="1300">
                <a:solidFill>
                  <a:schemeClr val="tx1"/>
                </a:solidFill>
                <a:latin typeface="Times New Roman" pitchFamily="18" charset="0"/>
              </a:defRPr>
            </a:lvl8pPr>
            <a:lvl9pPr marL="4154348" indent="-244373" defTabSz="997858" eaLnBrk="0" fontAlgn="base" hangingPunct="0">
              <a:spcBef>
                <a:spcPct val="0"/>
              </a:spcBef>
              <a:spcAft>
                <a:spcPct val="0"/>
              </a:spcAft>
              <a:defRPr sz="1300">
                <a:solidFill>
                  <a:schemeClr val="tx1"/>
                </a:solidFill>
                <a:latin typeface="Times New Roman" pitchFamily="18" charset="0"/>
              </a:defRPr>
            </a:lvl9pPr>
          </a:lstStyle>
          <a:p>
            <a:r>
              <a:rPr lang="en-US" altLang="zh-CN">
                <a:solidFill>
                  <a:srgbClr val="000000"/>
                </a:solidFill>
              </a:rPr>
              <a:t>Page </a:t>
            </a:r>
            <a:fld id="{0C98E6A1-B909-4899-A791-007F39C76E58}" type="slidenum">
              <a:rPr lang="en-US" altLang="zh-CN">
                <a:solidFill>
                  <a:srgbClr val="000000"/>
                </a:solidFill>
              </a:rPr>
              <a:pPr/>
              <a:t>151</a:t>
            </a:fld>
            <a:endParaRPr lang="en-US" altLang="zh-CN">
              <a:solidFill>
                <a:srgbClr val="000000"/>
              </a:solidFill>
            </a:endParaRPr>
          </a:p>
        </p:txBody>
      </p:sp>
      <p:sp>
        <p:nvSpPr>
          <p:cNvPr id="2" name="页眉占位符 1"/>
          <p:cNvSpPr>
            <a:spLocks noGrp="1"/>
          </p:cNvSpPr>
          <p:nvPr>
            <p:ph type="hdr" sz="quarter" idx="10"/>
          </p:nvPr>
        </p:nvSpPr>
        <p:spPr/>
        <p:txBody>
          <a:bodyPr/>
          <a:lstStyle/>
          <a:p>
            <a:pPr>
              <a:defRPr/>
            </a:pPr>
            <a:r>
              <a:rPr lang="en-US" altLang="zh-CN" smtClean="0"/>
              <a:t>doc.: IEEE 802.15-12-0318-00</a:t>
            </a:r>
            <a:endParaRPr lang="en-US" altLang="zh-CN"/>
          </a:p>
        </p:txBody>
      </p:sp>
    </p:spTree>
    <p:extLst>
      <p:ext uri="{BB962C8B-B14F-4D97-AF65-F5344CB8AC3E}">
        <p14:creationId xmlns:p14="http://schemas.microsoft.com/office/powerpoint/2010/main" val="4130386598"/>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幻灯片图像占位符 1"/>
          <p:cNvSpPr>
            <a:spLocks noGrp="1" noRot="1" noChangeAspect="1" noTextEdit="1"/>
          </p:cNvSpPr>
          <p:nvPr>
            <p:ph type="sldImg"/>
          </p:nvPr>
        </p:nvSpPr>
        <p:spPr>
          <a:xfrm>
            <a:off x="1000125" y="773113"/>
            <a:ext cx="5099050" cy="3825875"/>
          </a:xfrm>
          <a:ln/>
        </p:spPr>
      </p:sp>
      <p:sp>
        <p:nvSpPr>
          <p:cNvPr id="14339" name="备注占位符 2"/>
          <p:cNvSpPr>
            <a:spLocks noGrp="1"/>
          </p:cNvSpPr>
          <p:nvPr>
            <p:ph type="body" idx="1"/>
          </p:nvPr>
        </p:nvSpPr>
        <p:spPr>
          <a:noFill/>
        </p:spPr>
        <p:txBody>
          <a:bodyPr/>
          <a:lstStyle/>
          <a:p>
            <a:endParaRPr lang="zh-CN" altLang="en-US" smtClean="0"/>
          </a:p>
        </p:txBody>
      </p:sp>
      <p:sp>
        <p:nvSpPr>
          <p:cNvPr id="14341" name="日期占位符 4"/>
          <p:cNvSpPr>
            <a:spLocks noGrp="1"/>
          </p:cNvSpPr>
          <p:nvPr>
            <p:ph type="dt" sz="quarter" idx="1"/>
          </p:nvPr>
        </p:nvSpPr>
        <p:spPr>
          <a:xfrm>
            <a:off x="669623" y="105042"/>
            <a:ext cx="2802013" cy="238096"/>
          </a:xfrm>
          <a:noFill/>
        </p:spPr>
        <p:txBody>
          <a:bodyPr/>
          <a:lstStyle>
            <a:lvl1pPr defTabSz="997858">
              <a:defRPr sz="1300">
                <a:solidFill>
                  <a:schemeClr val="tx1"/>
                </a:solidFill>
                <a:latin typeface="Times New Roman" pitchFamily="18" charset="0"/>
              </a:defRPr>
            </a:lvl1pPr>
            <a:lvl2pPr marL="794214" indent="-305467" defTabSz="997858">
              <a:defRPr sz="1300">
                <a:solidFill>
                  <a:schemeClr val="tx1"/>
                </a:solidFill>
                <a:latin typeface="Times New Roman" pitchFamily="18" charset="0"/>
              </a:defRPr>
            </a:lvl2pPr>
            <a:lvl3pPr marL="1221867" indent="-244373" defTabSz="997858">
              <a:defRPr sz="1300">
                <a:solidFill>
                  <a:schemeClr val="tx1"/>
                </a:solidFill>
                <a:latin typeface="Times New Roman" pitchFamily="18" charset="0"/>
              </a:defRPr>
            </a:lvl3pPr>
            <a:lvl4pPr marL="1710614" indent="-244373" defTabSz="997858">
              <a:defRPr sz="1300">
                <a:solidFill>
                  <a:schemeClr val="tx1"/>
                </a:solidFill>
                <a:latin typeface="Times New Roman" pitchFamily="18" charset="0"/>
              </a:defRPr>
            </a:lvl4pPr>
            <a:lvl5pPr marL="2199361" indent="-244373" defTabSz="997858">
              <a:defRPr sz="1300">
                <a:solidFill>
                  <a:schemeClr val="tx1"/>
                </a:solidFill>
                <a:latin typeface="Times New Roman" pitchFamily="18" charset="0"/>
              </a:defRPr>
            </a:lvl5pPr>
            <a:lvl6pPr marL="2688107" indent="-244373" defTabSz="997858" eaLnBrk="0" fontAlgn="base" hangingPunct="0">
              <a:spcBef>
                <a:spcPct val="0"/>
              </a:spcBef>
              <a:spcAft>
                <a:spcPct val="0"/>
              </a:spcAft>
              <a:defRPr sz="1300">
                <a:solidFill>
                  <a:schemeClr val="tx1"/>
                </a:solidFill>
                <a:latin typeface="Times New Roman" pitchFamily="18" charset="0"/>
              </a:defRPr>
            </a:lvl6pPr>
            <a:lvl7pPr marL="3176854" indent="-244373" defTabSz="997858" eaLnBrk="0" fontAlgn="base" hangingPunct="0">
              <a:spcBef>
                <a:spcPct val="0"/>
              </a:spcBef>
              <a:spcAft>
                <a:spcPct val="0"/>
              </a:spcAft>
              <a:defRPr sz="1300">
                <a:solidFill>
                  <a:schemeClr val="tx1"/>
                </a:solidFill>
                <a:latin typeface="Times New Roman" pitchFamily="18" charset="0"/>
              </a:defRPr>
            </a:lvl7pPr>
            <a:lvl8pPr marL="3665601" indent="-244373" defTabSz="997858" eaLnBrk="0" fontAlgn="base" hangingPunct="0">
              <a:spcBef>
                <a:spcPct val="0"/>
              </a:spcBef>
              <a:spcAft>
                <a:spcPct val="0"/>
              </a:spcAft>
              <a:defRPr sz="1300">
                <a:solidFill>
                  <a:schemeClr val="tx1"/>
                </a:solidFill>
                <a:latin typeface="Times New Roman" pitchFamily="18" charset="0"/>
              </a:defRPr>
            </a:lvl8pPr>
            <a:lvl9pPr marL="4154348" indent="-244373" defTabSz="997858" eaLnBrk="0" fontAlgn="base" hangingPunct="0">
              <a:spcBef>
                <a:spcPct val="0"/>
              </a:spcBef>
              <a:spcAft>
                <a:spcPct val="0"/>
              </a:spcAft>
              <a:defRPr sz="1300">
                <a:solidFill>
                  <a:schemeClr val="tx1"/>
                </a:solidFill>
                <a:latin typeface="Times New Roman" pitchFamily="18" charset="0"/>
              </a:defRPr>
            </a:lvl9pPr>
          </a:lstStyle>
          <a:p>
            <a:fld id="{386335D5-0FA5-43D5-8CFB-1437219B883A}" type="datetime1">
              <a:rPr lang="en-US" altLang="zh-CN" sz="1500">
                <a:solidFill>
                  <a:srgbClr val="000000"/>
                </a:solidFill>
              </a:rPr>
              <a:pPr/>
              <a:t>7/17/2013</a:t>
            </a:fld>
            <a:r>
              <a:rPr lang="en-US" altLang="zh-CN" sz="1500">
                <a:solidFill>
                  <a:srgbClr val="000000"/>
                </a:solidFill>
              </a:rPr>
              <a:t>&lt;month year&gt;</a:t>
            </a:r>
          </a:p>
        </p:txBody>
      </p:sp>
      <p:sp>
        <p:nvSpPr>
          <p:cNvPr id="14342" name="页脚占位符 5"/>
          <p:cNvSpPr>
            <a:spLocks noGrp="1"/>
          </p:cNvSpPr>
          <p:nvPr>
            <p:ph type="ftr" sz="quarter" idx="4"/>
          </p:nvPr>
        </p:nvSpPr>
        <p:spPr>
          <a:xfrm>
            <a:off x="3861707" y="9908982"/>
            <a:ext cx="2569596" cy="203082"/>
          </a:xfrm>
          <a:noFill/>
        </p:spPr>
        <p:txBody>
          <a:bodyPr/>
          <a:lstStyle>
            <a:lvl1pPr marL="366560" indent="-366560" defTabSz="997858">
              <a:defRPr sz="1300">
                <a:solidFill>
                  <a:schemeClr val="tx1"/>
                </a:solidFill>
                <a:latin typeface="Times New Roman" pitchFamily="18" charset="0"/>
              </a:defRPr>
            </a:lvl1pPr>
            <a:lvl2pPr marL="794214" indent="-305467" defTabSz="997858">
              <a:defRPr sz="1300">
                <a:solidFill>
                  <a:schemeClr val="tx1"/>
                </a:solidFill>
                <a:latin typeface="Times New Roman" pitchFamily="18" charset="0"/>
              </a:defRPr>
            </a:lvl2pPr>
            <a:lvl3pPr marL="1221867" indent="-244373" defTabSz="997858">
              <a:defRPr sz="1300">
                <a:solidFill>
                  <a:schemeClr val="tx1"/>
                </a:solidFill>
                <a:latin typeface="Times New Roman" pitchFamily="18" charset="0"/>
              </a:defRPr>
            </a:lvl3pPr>
            <a:lvl4pPr marL="1710614" indent="-244373" defTabSz="997858">
              <a:defRPr sz="1300">
                <a:solidFill>
                  <a:schemeClr val="tx1"/>
                </a:solidFill>
                <a:latin typeface="Times New Roman" pitchFamily="18" charset="0"/>
              </a:defRPr>
            </a:lvl4pPr>
            <a:lvl5pPr marL="488747" defTabSz="997858">
              <a:defRPr sz="1300">
                <a:solidFill>
                  <a:schemeClr val="tx1"/>
                </a:solidFill>
                <a:latin typeface="Times New Roman" pitchFamily="18" charset="0"/>
              </a:defRPr>
            </a:lvl5pPr>
            <a:lvl6pPr marL="977494" defTabSz="997858" eaLnBrk="0" fontAlgn="base" hangingPunct="0">
              <a:spcBef>
                <a:spcPct val="0"/>
              </a:spcBef>
              <a:spcAft>
                <a:spcPct val="0"/>
              </a:spcAft>
              <a:defRPr sz="1300">
                <a:solidFill>
                  <a:schemeClr val="tx1"/>
                </a:solidFill>
                <a:latin typeface="Times New Roman" pitchFamily="18" charset="0"/>
              </a:defRPr>
            </a:lvl6pPr>
            <a:lvl7pPr marL="1466240" defTabSz="997858" eaLnBrk="0" fontAlgn="base" hangingPunct="0">
              <a:spcBef>
                <a:spcPct val="0"/>
              </a:spcBef>
              <a:spcAft>
                <a:spcPct val="0"/>
              </a:spcAft>
              <a:defRPr sz="1300">
                <a:solidFill>
                  <a:schemeClr val="tx1"/>
                </a:solidFill>
                <a:latin typeface="Times New Roman" pitchFamily="18" charset="0"/>
              </a:defRPr>
            </a:lvl7pPr>
            <a:lvl8pPr marL="1954987" defTabSz="997858" eaLnBrk="0" fontAlgn="base" hangingPunct="0">
              <a:spcBef>
                <a:spcPct val="0"/>
              </a:spcBef>
              <a:spcAft>
                <a:spcPct val="0"/>
              </a:spcAft>
              <a:defRPr sz="1300">
                <a:solidFill>
                  <a:schemeClr val="tx1"/>
                </a:solidFill>
                <a:latin typeface="Times New Roman" pitchFamily="18" charset="0"/>
              </a:defRPr>
            </a:lvl8pPr>
            <a:lvl9pPr marL="2443734" defTabSz="997858" eaLnBrk="0" fontAlgn="base" hangingPunct="0">
              <a:spcBef>
                <a:spcPct val="0"/>
              </a:spcBef>
              <a:spcAft>
                <a:spcPct val="0"/>
              </a:spcAft>
              <a:defRPr sz="1300">
                <a:solidFill>
                  <a:schemeClr val="tx1"/>
                </a:solidFill>
                <a:latin typeface="Times New Roman" pitchFamily="18" charset="0"/>
              </a:defRPr>
            </a:lvl9pPr>
          </a:lstStyle>
          <a:p>
            <a:pPr lvl="4"/>
            <a:r>
              <a:rPr lang="en-US" altLang="zh-CN">
                <a:solidFill>
                  <a:srgbClr val="000000"/>
                </a:solidFill>
              </a:rPr>
              <a:t>&lt;author&gt;, &lt;company&gt;</a:t>
            </a:r>
          </a:p>
        </p:txBody>
      </p:sp>
      <p:sp>
        <p:nvSpPr>
          <p:cNvPr id="14343" name="灯片编号占位符 6"/>
          <p:cNvSpPr>
            <a:spLocks noGrp="1"/>
          </p:cNvSpPr>
          <p:nvPr>
            <p:ph type="sldNum" sz="quarter" idx="5"/>
          </p:nvPr>
        </p:nvSpPr>
        <p:spPr>
          <a:xfrm>
            <a:off x="3003550" y="9908982"/>
            <a:ext cx="820776" cy="203082"/>
          </a:xfrm>
          <a:noFill/>
        </p:spPr>
        <p:txBody>
          <a:bodyPr/>
          <a:lstStyle>
            <a:lvl1pPr defTabSz="997858">
              <a:defRPr sz="1300">
                <a:solidFill>
                  <a:schemeClr val="tx1"/>
                </a:solidFill>
                <a:latin typeface="Times New Roman" pitchFamily="18" charset="0"/>
              </a:defRPr>
            </a:lvl1pPr>
            <a:lvl2pPr marL="794214" indent="-305467" defTabSz="997858">
              <a:defRPr sz="1300">
                <a:solidFill>
                  <a:schemeClr val="tx1"/>
                </a:solidFill>
                <a:latin typeface="Times New Roman" pitchFamily="18" charset="0"/>
              </a:defRPr>
            </a:lvl2pPr>
            <a:lvl3pPr marL="1221867" indent="-244373" defTabSz="997858">
              <a:defRPr sz="1300">
                <a:solidFill>
                  <a:schemeClr val="tx1"/>
                </a:solidFill>
                <a:latin typeface="Times New Roman" pitchFamily="18" charset="0"/>
              </a:defRPr>
            </a:lvl3pPr>
            <a:lvl4pPr marL="1710614" indent="-244373" defTabSz="997858">
              <a:defRPr sz="1300">
                <a:solidFill>
                  <a:schemeClr val="tx1"/>
                </a:solidFill>
                <a:latin typeface="Times New Roman" pitchFamily="18" charset="0"/>
              </a:defRPr>
            </a:lvl4pPr>
            <a:lvl5pPr marL="2199361" indent="-244373" defTabSz="997858">
              <a:defRPr sz="1300">
                <a:solidFill>
                  <a:schemeClr val="tx1"/>
                </a:solidFill>
                <a:latin typeface="Times New Roman" pitchFamily="18" charset="0"/>
              </a:defRPr>
            </a:lvl5pPr>
            <a:lvl6pPr marL="2688107" indent="-244373" defTabSz="997858" eaLnBrk="0" fontAlgn="base" hangingPunct="0">
              <a:spcBef>
                <a:spcPct val="0"/>
              </a:spcBef>
              <a:spcAft>
                <a:spcPct val="0"/>
              </a:spcAft>
              <a:defRPr sz="1300">
                <a:solidFill>
                  <a:schemeClr val="tx1"/>
                </a:solidFill>
                <a:latin typeface="Times New Roman" pitchFamily="18" charset="0"/>
              </a:defRPr>
            </a:lvl6pPr>
            <a:lvl7pPr marL="3176854" indent="-244373" defTabSz="997858" eaLnBrk="0" fontAlgn="base" hangingPunct="0">
              <a:spcBef>
                <a:spcPct val="0"/>
              </a:spcBef>
              <a:spcAft>
                <a:spcPct val="0"/>
              </a:spcAft>
              <a:defRPr sz="1300">
                <a:solidFill>
                  <a:schemeClr val="tx1"/>
                </a:solidFill>
                <a:latin typeface="Times New Roman" pitchFamily="18" charset="0"/>
              </a:defRPr>
            </a:lvl7pPr>
            <a:lvl8pPr marL="3665601" indent="-244373" defTabSz="997858" eaLnBrk="0" fontAlgn="base" hangingPunct="0">
              <a:spcBef>
                <a:spcPct val="0"/>
              </a:spcBef>
              <a:spcAft>
                <a:spcPct val="0"/>
              </a:spcAft>
              <a:defRPr sz="1300">
                <a:solidFill>
                  <a:schemeClr val="tx1"/>
                </a:solidFill>
                <a:latin typeface="Times New Roman" pitchFamily="18" charset="0"/>
              </a:defRPr>
            </a:lvl8pPr>
            <a:lvl9pPr marL="4154348" indent="-244373" defTabSz="997858" eaLnBrk="0" fontAlgn="base" hangingPunct="0">
              <a:spcBef>
                <a:spcPct val="0"/>
              </a:spcBef>
              <a:spcAft>
                <a:spcPct val="0"/>
              </a:spcAft>
              <a:defRPr sz="1300">
                <a:solidFill>
                  <a:schemeClr val="tx1"/>
                </a:solidFill>
                <a:latin typeface="Times New Roman" pitchFamily="18" charset="0"/>
              </a:defRPr>
            </a:lvl9pPr>
          </a:lstStyle>
          <a:p>
            <a:r>
              <a:rPr lang="en-US" altLang="zh-CN">
                <a:solidFill>
                  <a:srgbClr val="000000"/>
                </a:solidFill>
              </a:rPr>
              <a:t>Page </a:t>
            </a:r>
            <a:fld id="{0C98E6A1-B909-4899-A791-007F39C76E58}" type="slidenum">
              <a:rPr lang="en-US" altLang="zh-CN">
                <a:solidFill>
                  <a:srgbClr val="000000"/>
                </a:solidFill>
              </a:rPr>
              <a:pPr/>
              <a:t>153</a:t>
            </a:fld>
            <a:endParaRPr lang="en-US" altLang="zh-CN">
              <a:solidFill>
                <a:srgbClr val="000000"/>
              </a:solidFill>
            </a:endParaRPr>
          </a:p>
        </p:txBody>
      </p:sp>
      <p:sp>
        <p:nvSpPr>
          <p:cNvPr id="2" name="页眉占位符 1"/>
          <p:cNvSpPr>
            <a:spLocks noGrp="1"/>
          </p:cNvSpPr>
          <p:nvPr>
            <p:ph type="hdr" sz="quarter" idx="10"/>
          </p:nvPr>
        </p:nvSpPr>
        <p:spPr/>
        <p:txBody>
          <a:bodyPr/>
          <a:lstStyle/>
          <a:p>
            <a:pPr>
              <a:defRPr/>
            </a:pPr>
            <a:r>
              <a:rPr lang="en-US" altLang="zh-CN" smtClean="0"/>
              <a:t>doc.: IEEE 802.15-12-0318-00</a:t>
            </a:r>
            <a:endParaRPr lang="en-US" altLang="zh-CN"/>
          </a:p>
        </p:txBody>
      </p:sp>
    </p:spTree>
    <p:extLst>
      <p:ext uri="{BB962C8B-B14F-4D97-AF65-F5344CB8AC3E}">
        <p14:creationId xmlns:p14="http://schemas.microsoft.com/office/powerpoint/2010/main" val="1734715699"/>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머리글 개체 틀 3"/>
          <p:cNvSpPr>
            <a:spLocks noGrp="1"/>
          </p:cNvSpPr>
          <p:nvPr>
            <p:ph type="hdr" sz="quarter" idx="10"/>
          </p:nvPr>
        </p:nvSpPr>
        <p:spPr/>
        <p:txBody>
          <a:bodyPr/>
          <a:lstStyle/>
          <a:p>
            <a:pPr>
              <a:defRPr/>
            </a:pPr>
            <a:r>
              <a:rPr lang="ko-KR" altLang="en-US" smtClean="0"/>
              <a:t>doc.: IEEE 802.15-&lt;doc#&gt;</a:t>
            </a:r>
            <a:endParaRPr lang="en-US" altLang="ko-KR"/>
          </a:p>
        </p:txBody>
      </p:sp>
      <p:sp>
        <p:nvSpPr>
          <p:cNvPr id="5" name="날짜 개체 틀 4"/>
          <p:cNvSpPr>
            <a:spLocks noGrp="1"/>
          </p:cNvSpPr>
          <p:nvPr>
            <p:ph type="dt" idx="11"/>
          </p:nvPr>
        </p:nvSpPr>
        <p:spPr/>
        <p:txBody>
          <a:bodyPr/>
          <a:lstStyle/>
          <a:p>
            <a:pPr>
              <a:defRPr/>
            </a:pPr>
            <a:r>
              <a:rPr lang="ko-KR" altLang="en-US" smtClean="0"/>
              <a:t>&lt;month year&gt;</a:t>
            </a:r>
            <a:endParaRPr lang="en-US" altLang="ko-KR"/>
          </a:p>
        </p:txBody>
      </p:sp>
      <p:sp>
        <p:nvSpPr>
          <p:cNvPr id="6" name="바닥글 개체 틀 5"/>
          <p:cNvSpPr>
            <a:spLocks noGrp="1"/>
          </p:cNvSpPr>
          <p:nvPr>
            <p:ph type="ftr" sz="quarter" idx="12"/>
          </p:nvPr>
        </p:nvSpPr>
        <p:spPr/>
        <p:txBody>
          <a:bodyPr/>
          <a:lstStyle/>
          <a:p>
            <a:pPr lvl="4">
              <a:defRPr/>
            </a:pPr>
            <a:r>
              <a:rPr lang="ko-KR" altLang="en-US" smtClean="0"/>
              <a:t>&lt;author&gt;, &lt;company&gt;</a:t>
            </a:r>
            <a:endParaRPr lang="en-US" altLang="ko-KR"/>
          </a:p>
        </p:txBody>
      </p:sp>
      <p:sp>
        <p:nvSpPr>
          <p:cNvPr id="7" name="슬라이드 번호 개체 틀 6"/>
          <p:cNvSpPr>
            <a:spLocks noGrp="1"/>
          </p:cNvSpPr>
          <p:nvPr>
            <p:ph type="sldNum" sz="quarter" idx="13"/>
          </p:nvPr>
        </p:nvSpPr>
        <p:spPr/>
        <p:txBody>
          <a:bodyPr/>
          <a:lstStyle/>
          <a:p>
            <a:pPr>
              <a:defRPr/>
            </a:pPr>
            <a:r>
              <a:rPr lang="en-US" altLang="ko-KR" smtClean="0"/>
              <a:t>Page </a:t>
            </a:r>
            <a:fld id="{F3700138-432E-4946-9C5C-25BC964A1331}" type="slidenum">
              <a:rPr lang="en-US" altLang="ko-KR" smtClean="0"/>
              <a:pPr>
                <a:defRPr/>
              </a:pPr>
              <a:t>160</a:t>
            </a:fld>
            <a:endParaRPr lang="en-US" altLang="ko-KR"/>
          </a:p>
        </p:txBody>
      </p:sp>
    </p:spTree>
    <p:extLst>
      <p:ext uri="{BB962C8B-B14F-4D97-AF65-F5344CB8AC3E}">
        <p14:creationId xmlns:p14="http://schemas.microsoft.com/office/powerpoint/2010/main" val="23472352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r>
              <a:rPr lang="en-US" altLang="ko-KR"/>
              <a:t>Slide </a:t>
            </a:r>
            <a:fld id="{9074A851-4C59-43B2-8E58-D34A2A7E3777}" type="slidenum">
              <a:rPr lang="en-US" altLang="ko-KR"/>
              <a:pPr>
                <a:defRPr/>
              </a:pPr>
              <a:t>‹#›</a:t>
            </a:fld>
            <a:endParaRPr lang="en-US" altLang="ko-KR"/>
          </a:p>
        </p:txBody>
      </p:sp>
    </p:spTree>
    <p:extLst>
      <p:ext uri="{BB962C8B-B14F-4D97-AF65-F5344CB8AC3E}">
        <p14:creationId xmlns:p14="http://schemas.microsoft.com/office/powerpoint/2010/main" val="35658469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Rectangle 6"/>
          <p:cNvSpPr>
            <a:spLocks noGrp="1" noChangeArrowheads="1"/>
          </p:cNvSpPr>
          <p:nvPr>
            <p:ph type="sldNum" sz="quarter" idx="10"/>
          </p:nvPr>
        </p:nvSpPr>
        <p:spPr>
          <a:ln/>
        </p:spPr>
        <p:txBody>
          <a:bodyPr/>
          <a:lstStyle>
            <a:lvl1pPr>
              <a:defRPr/>
            </a:lvl1pPr>
          </a:lstStyle>
          <a:p>
            <a:pPr>
              <a:defRPr/>
            </a:pPr>
            <a:r>
              <a:rPr lang="en-US" altLang="ko-KR"/>
              <a:t>Slide </a:t>
            </a:r>
            <a:fld id="{162295F4-3E9F-428E-8377-B2156DFD0932}" type="slidenum">
              <a:rPr lang="en-US" altLang="ko-KR"/>
              <a:pPr>
                <a:defRPr/>
              </a:pPr>
              <a:t>‹#›</a:t>
            </a:fld>
            <a:endParaRPr lang="en-US" altLang="ko-KR"/>
          </a:p>
        </p:txBody>
      </p:sp>
    </p:spTree>
    <p:extLst>
      <p:ext uri="{BB962C8B-B14F-4D97-AF65-F5344CB8AC3E}">
        <p14:creationId xmlns:p14="http://schemas.microsoft.com/office/powerpoint/2010/main" val="3488550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6515100" y="685800"/>
            <a:ext cx="1943100" cy="5410200"/>
          </a:xfrm>
        </p:spPr>
        <p:txBody>
          <a:bodyPr vert="eaVert"/>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a:xfrm>
            <a:off x="685800" y="685800"/>
            <a:ext cx="5676900" cy="5410200"/>
          </a:xfrm>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Rectangle 6"/>
          <p:cNvSpPr>
            <a:spLocks noGrp="1" noChangeArrowheads="1"/>
          </p:cNvSpPr>
          <p:nvPr>
            <p:ph type="sldNum" sz="quarter" idx="10"/>
          </p:nvPr>
        </p:nvSpPr>
        <p:spPr>
          <a:ln/>
        </p:spPr>
        <p:txBody>
          <a:bodyPr/>
          <a:lstStyle>
            <a:lvl1pPr>
              <a:defRPr/>
            </a:lvl1pPr>
          </a:lstStyle>
          <a:p>
            <a:pPr>
              <a:defRPr/>
            </a:pPr>
            <a:r>
              <a:rPr lang="en-US" altLang="ko-KR"/>
              <a:t>Slide </a:t>
            </a:r>
            <a:fld id="{DE7C8685-2D6C-4EB7-8FDA-10347A2990E0}" type="slidenum">
              <a:rPr lang="en-US" altLang="ko-KR"/>
              <a:pPr>
                <a:defRPr/>
              </a:pPr>
              <a:t>‹#›</a:t>
            </a:fld>
            <a:endParaRPr lang="en-US" altLang="ko-KR"/>
          </a:p>
        </p:txBody>
      </p:sp>
    </p:spTree>
    <p:extLst>
      <p:ext uri="{BB962C8B-B14F-4D97-AF65-F5344CB8AC3E}">
        <p14:creationId xmlns:p14="http://schemas.microsoft.com/office/powerpoint/2010/main" val="23546380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685800" y="381000"/>
            <a:ext cx="1600200" cy="215900"/>
          </a:xfrm>
          <a:prstGeom prst="rect">
            <a:avLst/>
          </a:prstGeom>
        </p:spPr>
        <p:txBody>
          <a:bodyPr/>
          <a:lstStyle>
            <a:lvl1pPr>
              <a:defRPr dirty="0" smtClean="0"/>
            </a:lvl1pPr>
          </a:lstStyle>
          <a:p>
            <a:pPr>
              <a:defRPr/>
            </a:pPr>
            <a:r>
              <a:rPr lang="en-US"/>
              <a:t>March 2012</a:t>
            </a:r>
          </a:p>
        </p:txBody>
      </p:sp>
      <p:sp>
        <p:nvSpPr>
          <p:cNvPr id="3" name="Rectangle 5"/>
          <p:cNvSpPr>
            <a:spLocks noGrp="1" noChangeArrowheads="1"/>
          </p:cNvSpPr>
          <p:nvPr>
            <p:ph type="ftr" sz="quarter" idx="11"/>
          </p:nvPr>
        </p:nvSpPr>
        <p:spPr>
          <a:xfrm>
            <a:off x="5486400" y="6475413"/>
            <a:ext cx="3124200" cy="184150"/>
          </a:xfrm>
          <a:prstGeom prst="rect">
            <a:avLst/>
          </a:prstGeom>
        </p:spPr>
        <p:txBody>
          <a:bodyPr/>
          <a:lstStyle>
            <a:lvl1pPr>
              <a:defRPr/>
            </a:lvl1pPr>
          </a:lstStyle>
          <a:p>
            <a:pPr>
              <a:defRPr/>
            </a:pPr>
            <a:r>
              <a:rPr lang="en-US"/>
              <a:t>Yeong Min Jang, Kookmin University</a:t>
            </a:r>
          </a:p>
        </p:txBody>
      </p:sp>
      <p:sp>
        <p:nvSpPr>
          <p:cNvPr id="4" name="Rectangle 6"/>
          <p:cNvSpPr>
            <a:spLocks noGrp="1" noChangeArrowheads="1"/>
          </p:cNvSpPr>
          <p:nvPr>
            <p:ph type="sldNum" sz="quarter" idx="12"/>
          </p:nvPr>
        </p:nvSpPr>
        <p:spPr/>
        <p:txBody>
          <a:bodyPr/>
          <a:lstStyle>
            <a:lvl1pPr>
              <a:defRPr/>
            </a:lvl1pPr>
          </a:lstStyle>
          <a:p>
            <a:r>
              <a:rPr lang="en-US" altLang="zh-CN"/>
              <a:t>Slide </a:t>
            </a:r>
            <a:fld id="{091B190F-3443-4512-B657-1EF3A38AF202}" type="slidenum">
              <a:rPr lang="en-US" altLang="zh-CN"/>
              <a:pPr/>
              <a:t>‹#›</a:t>
            </a:fld>
            <a:endParaRPr lang="en-US" altLang="zh-CN"/>
          </a:p>
        </p:txBody>
      </p:sp>
    </p:spTree>
    <p:extLst>
      <p:ext uri="{BB962C8B-B14F-4D97-AF65-F5344CB8AC3E}">
        <p14:creationId xmlns:p14="http://schemas.microsoft.com/office/powerpoint/2010/main" val="19181171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685800" y="2130425"/>
            <a:ext cx="7772400" cy="1470025"/>
          </a:xfrm>
        </p:spPr>
        <p:txBody>
          <a:bodyPr/>
          <a:lstStyle/>
          <a:p>
            <a:r>
              <a:rPr lang="ko-KR" altLang="en-US" smtClean="0"/>
              <a:t>마스터 제목 스타일 편집</a:t>
            </a:r>
            <a:endParaRPr lang="ko-KR" altLang="en-US"/>
          </a:p>
        </p:txBody>
      </p:sp>
      <p:sp>
        <p:nvSpPr>
          <p:cNvPr id="3" name="부제목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ko-KR" altLang="en-US" smtClean="0"/>
              <a:t>마스터 부제목 스타일 편집</a:t>
            </a:r>
            <a:endParaRPr lang="ko-KR" altLang="en-US"/>
          </a:p>
        </p:txBody>
      </p:sp>
      <p:sp>
        <p:nvSpPr>
          <p:cNvPr id="4" name="Rectangle 6"/>
          <p:cNvSpPr>
            <a:spLocks noGrp="1" noChangeArrowheads="1"/>
          </p:cNvSpPr>
          <p:nvPr>
            <p:ph type="sldNum" sz="quarter" idx="10"/>
          </p:nvPr>
        </p:nvSpPr>
        <p:spPr>
          <a:ln/>
        </p:spPr>
        <p:txBody>
          <a:bodyPr/>
          <a:lstStyle>
            <a:lvl1pPr>
              <a:defRPr/>
            </a:lvl1pPr>
          </a:lstStyle>
          <a:p>
            <a:pPr>
              <a:defRPr/>
            </a:pPr>
            <a:r>
              <a:rPr lang="en-US" altLang="ko-KR"/>
              <a:t>Slide </a:t>
            </a:r>
            <a:fld id="{93D0BFAB-5A11-47E2-BE86-26EA95CF807D}" type="slidenum">
              <a:rPr lang="en-US" altLang="ko-KR"/>
              <a:pPr>
                <a:defRPr/>
              </a:pPr>
              <a:t>‹#›</a:t>
            </a:fld>
            <a:endParaRPr lang="en-US" altLang="ko-KR"/>
          </a:p>
        </p:txBody>
      </p:sp>
    </p:spTree>
    <p:extLst>
      <p:ext uri="{BB962C8B-B14F-4D97-AF65-F5344CB8AC3E}">
        <p14:creationId xmlns:p14="http://schemas.microsoft.com/office/powerpoint/2010/main" val="278838932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a:xfrm>
            <a:off x="685800" y="685800"/>
            <a:ext cx="7772400" cy="726976"/>
          </a:xfrm>
        </p:spPr>
        <p:txBody>
          <a:bodyPr/>
          <a:lstStyle>
            <a:lvl1pPr algn="l">
              <a:defRPr sz="2800" b="1"/>
            </a:lvl1pPr>
          </a:lstStyle>
          <a:p>
            <a:r>
              <a:rPr lang="ko-KR" altLang="en-US" dirty="0" smtClean="0"/>
              <a:t>마스터 제목 스타일 편집</a:t>
            </a:r>
            <a:endParaRPr lang="ko-KR" altLang="en-US" dirty="0"/>
          </a:p>
        </p:txBody>
      </p:sp>
      <p:sp>
        <p:nvSpPr>
          <p:cNvPr id="3" name="내용 개체 틀 2"/>
          <p:cNvSpPr>
            <a:spLocks noGrp="1"/>
          </p:cNvSpPr>
          <p:nvPr>
            <p:ph idx="1"/>
          </p:nvPr>
        </p:nvSpPr>
        <p:spPr>
          <a:xfrm>
            <a:off x="685800" y="1556792"/>
            <a:ext cx="7772400" cy="4539208"/>
          </a:xfrm>
        </p:spPr>
        <p:txBody>
          <a:bodyPr/>
          <a:lstStyle>
            <a:lvl1pPr>
              <a:defRPr sz="2400"/>
            </a:lvl1pPr>
            <a:lvl2pPr>
              <a:defRPr sz="2400"/>
            </a:lvl2pPr>
            <a:lvl3pPr>
              <a:defRPr sz="2000"/>
            </a:lvl3pPr>
          </a:lstStyle>
          <a:p>
            <a:pPr lvl="0"/>
            <a:r>
              <a:rPr lang="ko-KR" altLang="en-US" dirty="0" smtClean="0"/>
              <a:t>마스터 텍스트 스타일을 편집합니다</a:t>
            </a:r>
          </a:p>
          <a:p>
            <a:pPr lvl="1"/>
            <a:r>
              <a:rPr lang="ko-KR" altLang="en-US" dirty="0" smtClean="0"/>
              <a:t>둘째 수준</a:t>
            </a:r>
          </a:p>
          <a:p>
            <a:pPr lvl="2"/>
            <a:r>
              <a:rPr lang="ko-KR" altLang="en-US" dirty="0" smtClean="0"/>
              <a:t>셋째 수준</a:t>
            </a:r>
          </a:p>
          <a:p>
            <a:pPr lvl="3"/>
            <a:r>
              <a:rPr lang="ko-KR" altLang="en-US" dirty="0" smtClean="0"/>
              <a:t>넷째 수준</a:t>
            </a:r>
          </a:p>
          <a:p>
            <a:pPr lvl="4"/>
            <a:r>
              <a:rPr lang="ko-KR" altLang="en-US" dirty="0" smtClean="0"/>
              <a:t>다섯째 수준</a:t>
            </a:r>
            <a:endParaRPr lang="ko-KR" altLang="en-US" dirty="0"/>
          </a:p>
        </p:txBody>
      </p:sp>
      <p:sp>
        <p:nvSpPr>
          <p:cNvPr id="4" name="Rectangle 6"/>
          <p:cNvSpPr>
            <a:spLocks noGrp="1" noChangeArrowheads="1"/>
          </p:cNvSpPr>
          <p:nvPr>
            <p:ph type="sldNum" sz="quarter" idx="10"/>
          </p:nvPr>
        </p:nvSpPr>
        <p:spPr>
          <a:ln/>
        </p:spPr>
        <p:txBody>
          <a:bodyPr/>
          <a:lstStyle>
            <a:lvl1pPr>
              <a:defRPr/>
            </a:lvl1pPr>
          </a:lstStyle>
          <a:p>
            <a:pPr>
              <a:defRPr/>
            </a:pPr>
            <a:r>
              <a:rPr lang="en-US" altLang="ko-KR"/>
              <a:t>Slide </a:t>
            </a:r>
            <a:fld id="{663B2C6A-A10B-4153-9678-0E313D0C0BBD}" type="slidenum">
              <a:rPr lang="en-US" altLang="ko-KR"/>
              <a:pPr>
                <a:defRPr/>
              </a:pPr>
              <a:t>‹#›</a:t>
            </a:fld>
            <a:endParaRPr lang="en-US" altLang="ko-KR"/>
          </a:p>
        </p:txBody>
      </p:sp>
    </p:spTree>
    <p:extLst>
      <p:ext uri="{BB962C8B-B14F-4D97-AF65-F5344CB8AC3E}">
        <p14:creationId xmlns:p14="http://schemas.microsoft.com/office/powerpoint/2010/main" val="43526799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722313" y="4406900"/>
            <a:ext cx="7772400" cy="1362075"/>
          </a:xfrm>
        </p:spPr>
        <p:txBody>
          <a:bodyPr anchor="t"/>
          <a:lstStyle>
            <a:lvl1pPr algn="l">
              <a:defRPr sz="4000" b="1" cap="all"/>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ko-KR" altLang="en-US" smtClean="0"/>
              <a:t>마스터 텍스트 스타일을 편집합니다</a:t>
            </a:r>
          </a:p>
        </p:txBody>
      </p:sp>
      <p:sp>
        <p:nvSpPr>
          <p:cNvPr id="4" name="Rectangle 6"/>
          <p:cNvSpPr>
            <a:spLocks noGrp="1" noChangeArrowheads="1"/>
          </p:cNvSpPr>
          <p:nvPr>
            <p:ph type="sldNum" sz="quarter" idx="10"/>
          </p:nvPr>
        </p:nvSpPr>
        <p:spPr>
          <a:ln/>
        </p:spPr>
        <p:txBody>
          <a:bodyPr/>
          <a:lstStyle>
            <a:lvl1pPr>
              <a:defRPr/>
            </a:lvl1pPr>
          </a:lstStyle>
          <a:p>
            <a:pPr>
              <a:defRPr/>
            </a:pPr>
            <a:r>
              <a:rPr lang="en-US" altLang="ko-KR"/>
              <a:t>Slide </a:t>
            </a:r>
            <a:fld id="{33E9E336-DC45-427C-A5D8-1016D47BA29D}" type="slidenum">
              <a:rPr lang="en-US" altLang="ko-KR"/>
              <a:pPr>
                <a:defRPr/>
              </a:pPr>
              <a:t>‹#›</a:t>
            </a:fld>
            <a:endParaRPr lang="en-US" altLang="ko-KR"/>
          </a:p>
        </p:txBody>
      </p:sp>
    </p:spTree>
    <p:extLst>
      <p:ext uri="{BB962C8B-B14F-4D97-AF65-F5344CB8AC3E}">
        <p14:creationId xmlns:p14="http://schemas.microsoft.com/office/powerpoint/2010/main" val="30955547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내용 개체 틀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Rectangle 6"/>
          <p:cNvSpPr>
            <a:spLocks noGrp="1" noChangeArrowheads="1"/>
          </p:cNvSpPr>
          <p:nvPr>
            <p:ph type="sldNum" sz="quarter" idx="10"/>
          </p:nvPr>
        </p:nvSpPr>
        <p:spPr>
          <a:ln/>
        </p:spPr>
        <p:txBody>
          <a:bodyPr/>
          <a:lstStyle>
            <a:lvl1pPr>
              <a:defRPr/>
            </a:lvl1pPr>
          </a:lstStyle>
          <a:p>
            <a:pPr>
              <a:defRPr/>
            </a:pPr>
            <a:r>
              <a:rPr lang="en-US" altLang="ko-KR"/>
              <a:t>Slide </a:t>
            </a:r>
            <a:fld id="{D859E160-DF52-482E-9A32-35FF175F311A}" type="slidenum">
              <a:rPr lang="en-US" altLang="ko-KR"/>
              <a:pPr>
                <a:defRPr/>
              </a:pPr>
              <a:t>‹#›</a:t>
            </a:fld>
            <a:endParaRPr lang="en-US" altLang="ko-KR"/>
          </a:p>
        </p:txBody>
      </p:sp>
    </p:spTree>
    <p:extLst>
      <p:ext uri="{BB962C8B-B14F-4D97-AF65-F5344CB8AC3E}">
        <p14:creationId xmlns:p14="http://schemas.microsoft.com/office/powerpoint/2010/main" val="12341014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a:xfrm>
            <a:off x="457200" y="274638"/>
            <a:ext cx="8229600" cy="1143000"/>
          </a:xfrm>
        </p:spPr>
        <p:txBody>
          <a:bodyPr/>
          <a:lstStyle>
            <a:lvl1pPr>
              <a:defRPr/>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4" name="내용 개체 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텍스트 개체 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6" name="내용 개체 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7" name="Rectangle 6"/>
          <p:cNvSpPr>
            <a:spLocks noGrp="1" noChangeArrowheads="1"/>
          </p:cNvSpPr>
          <p:nvPr>
            <p:ph type="sldNum" sz="quarter" idx="10"/>
          </p:nvPr>
        </p:nvSpPr>
        <p:spPr>
          <a:ln/>
        </p:spPr>
        <p:txBody>
          <a:bodyPr/>
          <a:lstStyle>
            <a:lvl1pPr>
              <a:defRPr/>
            </a:lvl1pPr>
          </a:lstStyle>
          <a:p>
            <a:pPr>
              <a:defRPr/>
            </a:pPr>
            <a:r>
              <a:rPr lang="en-US" altLang="ko-KR"/>
              <a:t>Slide </a:t>
            </a:r>
            <a:fld id="{21441A0C-C57D-4516-B34F-2309C9E646E9}" type="slidenum">
              <a:rPr lang="en-US" altLang="ko-KR"/>
              <a:pPr>
                <a:defRPr/>
              </a:pPr>
              <a:t>‹#›</a:t>
            </a:fld>
            <a:endParaRPr lang="en-US" altLang="ko-KR"/>
          </a:p>
        </p:txBody>
      </p:sp>
    </p:spTree>
    <p:extLst>
      <p:ext uri="{BB962C8B-B14F-4D97-AF65-F5344CB8AC3E}">
        <p14:creationId xmlns:p14="http://schemas.microsoft.com/office/powerpoint/2010/main" val="41003595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Rectangle 6"/>
          <p:cNvSpPr>
            <a:spLocks noGrp="1" noChangeArrowheads="1"/>
          </p:cNvSpPr>
          <p:nvPr>
            <p:ph type="sldNum" sz="quarter" idx="10"/>
          </p:nvPr>
        </p:nvSpPr>
        <p:spPr>
          <a:ln/>
        </p:spPr>
        <p:txBody>
          <a:bodyPr/>
          <a:lstStyle>
            <a:lvl1pPr>
              <a:defRPr/>
            </a:lvl1pPr>
          </a:lstStyle>
          <a:p>
            <a:pPr>
              <a:defRPr/>
            </a:pPr>
            <a:r>
              <a:rPr lang="en-US" altLang="ko-KR"/>
              <a:t>Slide </a:t>
            </a:r>
            <a:fld id="{2D805F87-BCCF-42F5-9188-BD51E05EA456}" type="slidenum">
              <a:rPr lang="en-US" altLang="ko-KR"/>
              <a:pPr>
                <a:defRPr/>
              </a:pPr>
              <a:t>‹#›</a:t>
            </a:fld>
            <a:endParaRPr lang="en-US" altLang="ko-KR"/>
          </a:p>
        </p:txBody>
      </p:sp>
    </p:spTree>
    <p:extLst>
      <p:ext uri="{BB962C8B-B14F-4D97-AF65-F5344CB8AC3E}">
        <p14:creationId xmlns:p14="http://schemas.microsoft.com/office/powerpoint/2010/main" val="15064410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457200" y="273050"/>
            <a:ext cx="3008313" cy="1162050"/>
          </a:xfrm>
        </p:spPr>
        <p:txBody>
          <a:bodyPr anchor="b"/>
          <a:lstStyle>
            <a:lvl1pPr algn="l">
              <a:defRPr sz="2000" b="1"/>
            </a:lvl1pPr>
          </a:lstStyle>
          <a:p>
            <a:r>
              <a:rPr lang="ko-KR" altLang="en-US" smtClean="0"/>
              <a:t>마스터 제목 스타일 편집</a:t>
            </a:r>
            <a:endParaRPr lang="ko-KR" altLang="en-US"/>
          </a:p>
        </p:txBody>
      </p:sp>
      <p:sp>
        <p:nvSpPr>
          <p:cNvPr id="3" name="내용 개체 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텍스트 개체 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Rectangle 6"/>
          <p:cNvSpPr>
            <a:spLocks noGrp="1" noChangeArrowheads="1"/>
          </p:cNvSpPr>
          <p:nvPr>
            <p:ph type="sldNum" sz="quarter" idx="10"/>
          </p:nvPr>
        </p:nvSpPr>
        <p:spPr>
          <a:ln/>
        </p:spPr>
        <p:txBody>
          <a:bodyPr/>
          <a:lstStyle>
            <a:lvl1pPr>
              <a:defRPr/>
            </a:lvl1pPr>
          </a:lstStyle>
          <a:p>
            <a:pPr>
              <a:defRPr/>
            </a:pPr>
            <a:r>
              <a:rPr lang="en-US" altLang="ko-KR"/>
              <a:t>Slide </a:t>
            </a:r>
            <a:fld id="{4DA6BC27-4499-400E-BDD3-C6B98AE23D05}" type="slidenum">
              <a:rPr lang="en-US" altLang="ko-KR"/>
              <a:pPr>
                <a:defRPr/>
              </a:pPr>
              <a:t>‹#›</a:t>
            </a:fld>
            <a:endParaRPr lang="en-US" altLang="ko-KR"/>
          </a:p>
        </p:txBody>
      </p:sp>
    </p:spTree>
    <p:extLst>
      <p:ext uri="{BB962C8B-B14F-4D97-AF65-F5344CB8AC3E}">
        <p14:creationId xmlns:p14="http://schemas.microsoft.com/office/powerpoint/2010/main" val="12403069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1792288" y="4800600"/>
            <a:ext cx="5486400" cy="566738"/>
          </a:xfrm>
        </p:spPr>
        <p:txBody>
          <a:bodyPr anchor="b"/>
          <a:lstStyle>
            <a:lvl1pPr algn="l">
              <a:defRPr sz="2000" b="1"/>
            </a:lvl1pPr>
          </a:lstStyle>
          <a:p>
            <a:r>
              <a:rPr lang="ko-KR" altLang="en-US" smtClean="0"/>
              <a:t>마스터 제목 스타일 편집</a:t>
            </a:r>
            <a:endParaRPr lang="ko-KR" altLang="en-US"/>
          </a:p>
        </p:txBody>
      </p:sp>
      <p:sp>
        <p:nvSpPr>
          <p:cNvPr id="3" name="그림 개체 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ko-KR" altLang="en-US" noProof="0" smtClean="0"/>
          </a:p>
        </p:txBody>
      </p:sp>
      <p:sp>
        <p:nvSpPr>
          <p:cNvPr id="4" name="텍스트 개체 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Rectangle 6"/>
          <p:cNvSpPr>
            <a:spLocks noGrp="1" noChangeArrowheads="1"/>
          </p:cNvSpPr>
          <p:nvPr>
            <p:ph type="sldNum" sz="quarter" idx="10"/>
          </p:nvPr>
        </p:nvSpPr>
        <p:spPr>
          <a:ln/>
        </p:spPr>
        <p:txBody>
          <a:bodyPr/>
          <a:lstStyle>
            <a:lvl1pPr>
              <a:defRPr/>
            </a:lvl1pPr>
          </a:lstStyle>
          <a:p>
            <a:pPr>
              <a:defRPr/>
            </a:pPr>
            <a:r>
              <a:rPr lang="en-US" altLang="ko-KR"/>
              <a:t>Slide </a:t>
            </a:r>
            <a:fld id="{8FA62C2F-AD53-4A0F-BBCF-B06F179FED5E}" type="slidenum">
              <a:rPr lang="en-US" altLang="ko-KR"/>
              <a:pPr>
                <a:defRPr/>
              </a:pPr>
              <a:t>‹#›</a:t>
            </a:fld>
            <a:endParaRPr lang="en-US" altLang="ko-KR"/>
          </a:p>
        </p:txBody>
      </p:sp>
    </p:spTree>
    <p:extLst>
      <p:ext uri="{BB962C8B-B14F-4D97-AF65-F5344CB8AC3E}">
        <p14:creationId xmlns:p14="http://schemas.microsoft.com/office/powerpoint/2010/main" val="40707968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endParaRPr lang="ko-KR" altLang="en-US" smtClean="0"/>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endParaRPr lang="ko-KR" altLang="en-US" smtClean="0"/>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a:defRPr sz="1200">
                <a:latin typeface="Times New Roman" pitchFamily="18" charset="0"/>
              </a:defRPr>
            </a:lvl1pPr>
          </a:lstStyle>
          <a:p>
            <a:pPr>
              <a:defRPr/>
            </a:pPr>
            <a:r>
              <a:rPr lang="en-US" altLang="ko-KR"/>
              <a:t>Slide </a:t>
            </a:r>
            <a:fld id="{FBD6C997-C9A3-42BA-B250-8B343656C6A9}" type="slidenum">
              <a:rPr lang="en-US" altLang="ko-KR"/>
              <a:pPr>
                <a:defRPr/>
              </a:pPr>
              <a:t>‹#›</a:t>
            </a:fld>
            <a:endParaRPr lang="en-US" altLang="ko-KR"/>
          </a:p>
        </p:txBody>
      </p:sp>
      <p:sp>
        <p:nvSpPr>
          <p:cNvPr id="1029" name="Rectangle 7"/>
          <p:cNvSpPr>
            <a:spLocks noChangeArrowheads="1"/>
          </p:cNvSpPr>
          <p:nvPr/>
        </p:nvSpPr>
        <p:spPr bwMode="auto">
          <a:xfrm>
            <a:off x="5786438" y="396875"/>
            <a:ext cx="27146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p>
            <a:pPr marL="0" lvl="4" algn="r"/>
            <a:r>
              <a:rPr lang="en-US" altLang="ko-KR" sz="1400" b="1" dirty="0">
                <a:latin typeface="Times New Roman" pitchFamily="18" charset="0"/>
              </a:rPr>
              <a:t>Doc: IEEE 802. </a:t>
            </a:r>
            <a:r>
              <a:rPr lang="en-US" altLang="ko-KR" sz="1400" b="1" dirty="0" smtClean="0">
                <a:latin typeface="Times New Roman" pitchFamily="18" charset="0"/>
              </a:rPr>
              <a:t>15-13-0387-02-0008 </a:t>
            </a:r>
            <a:endParaRPr lang="en-US" altLang="ko-KR" sz="1400" b="1" dirty="0">
              <a:latin typeface="Times New Roman" pitchFamily="18" charset="0"/>
            </a:endParaRPr>
          </a:p>
        </p:txBody>
      </p:sp>
      <p:sp>
        <p:nvSpPr>
          <p:cNvPr id="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ko-KR" altLang="en-US"/>
          </a:p>
        </p:txBody>
      </p:sp>
      <p:sp>
        <p:nvSpPr>
          <p:cNvPr id="1031" name="Rectangle 9"/>
          <p:cNvSpPr>
            <a:spLocks noChangeArrowheads="1"/>
          </p:cNvSpPr>
          <p:nvPr/>
        </p:nvSpPr>
        <p:spPr bwMode="auto">
          <a:xfrm>
            <a:off x="685800" y="6475413"/>
            <a:ext cx="7112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altLang="ko-KR" sz="1200">
                <a:latin typeface="Times New Roman" pitchFamily="18" charset="0"/>
              </a:rPr>
              <a:t>Submission</a:t>
            </a:r>
          </a:p>
        </p:txBody>
      </p:sp>
      <p:sp>
        <p:nvSpPr>
          <p:cNvPr id="1032"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ko-KR" altLang="en-US"/>
          </a:p>
        </p:txBody>
      </p:sp>
      <p:sp>
        <p:nvSpPr>
          <p:cNvPr id="1033" name="Rectangle 7"/>
          <p:cNvSpPr>
            <a:spLocks noChangeArrowheads="1"/>
          </p:cNvSpPr>
          <p:nvPr/>
        </p:nvSpPr>
        <p:spPr bwMode="auto">
          <a:xfrm>
            <a:off x="517525" y="357188"/>
            <a:ext cx="98266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nchorCtr="1"/>
          <a:lstStyle/>
          <a:p>
            <a:pPr marL="0" lvl="4" algn="ctr"/>
            <a:r>
              <a:rPr lang="en-US" altLang="ko-KR" sz="1400" b="1">
                <a:latin typeface="Times New Roman" pitchFamily="18" charset="0"/>
              </a:rPr>
              <a:t>May 2013</a:t>
            </a:r>
          </a:p>
        </p:txBody>
      </p:sp>
      <p:sp>
        <p:nvSpPr>
          <p:cNvPr id="1034" name="Rectangle 7"/>
          <p:cNvSpPr>
            <a:spLocks noChangeArrowheads="1"/>
          </p:cNvSpPr>
          <p:nvPr userDrawn="1"/>
        </p:nvSpPr>
        <p:spPr bwMode="auto">
          <a:xfrm>
            <a:off x="5435600" y="6472238"/>
            <a:ext cx="31464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p>
            <a:pPr marL="0" lvl="4" algn="r"/>
            <a:r>
              <a:rPr lang="en-US" altLang="ko-KR" sz="1200" dirty="0" err="1" smtClean="0">
                <a:latin typeface="Times New Roman" pitchFamily="18" charset="0"/>
              </a:rPr>
              <a:t>Jeongseok</a:t>
            </a:r>
            <a:r>
              <a:rPr lang="en-US" altLang="ko-KR" sz="1200" baseline="0" dirty="0" smtClean="0">
                <a:latin typeface="Times New Roman" pitchFamily="18" charset="0"/>
              </a:rPr>
              <a:t> Yu</a:t>
            </a:r>
            <a:r>
              <a:rPr lang="en-US" altLang="ko-KR" sz="1200" dirty="0" smtClean="0">
                <a:latin typeface="Times New Roman" pitchFamily="18" charset="0"/>
              </a:rPr>
              <a:t> </a:t>
            </a:r>
            <a:r>
              <a:rPr lang="en-US" altLang="ko-KR" sz="1200" i="1" dirty="0">
                <a:latin typeface="Times New Roman" pitchFamily="18" charset="0"/>
              </a:rPr>
              <a:t>et al</a:t>
            </a:r>
            <a:r>
              <a:rPr lang="en-US" altLang="ko-KR" sz="1200" dirty="0">
                <a:latin typeface="Times New Roman" pitchFamily="18" charset="0"/>
              </a:rPr>
              <a:t>., </a:t>
            </a:r>
          </a:p>
          <a:p>
            <a:pPr marL="0" lvl="4" algn="r"/>
            <a:r>
              <a:rPr lang="en-US" altLang="ko-KR" sz="1200" dirty="0">
                <a:latin typeface="Times New Roman" pitchFamily="18" charset="0"/>
              </a:rPr>
              <a:t>Chung-</a:t>
            </a:r>
            <a:r>
              <a:rPr lang="en-US" altLang="ko-KR" sz="1200" dirty="0" err="1">
                <a:latin typeface="Times New Roman" pitchFamily="18" charset="0"/>
              </a:rPr>
              <a:t>Ang</a:t>
            </a:r>
            <a:r>
              <a:rPr lang="en-US" altLang="ko-KR" sz="1200" dirty="0">
                <a:latin typeface="Times New Roman" pitchFamily="18" charset="0"/>
              </a:rPr>
              <a:t> University</a:t>
            </a:r>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Lst>
  <p:timing>
    <p:tnLst>
      <p:par>
        <p:cTn id="1" dur="indefinite" restart="never" nodeType="tmRoot"/>
      </p:par>
    </p:tnLst>
  </p:timing>
  <p:hf hdr="0"/>
  <p:txStyles>
    <p:titleStyle>
      <a:lvl1pPr algn="ctr" rtl="0" eaLnBrk="0" fontAlgn="base" hangingPunct="0">
        <a:spcBef>
          <a:spcPct val="0"/>
        </a:spcBef>
        <a:spcAft>
          <a:spcPct val="0"/>
        </a:spcAft>
        <a:defRPr sz="3600">
          <a:solidFill>
            <a:schemeClr val="tx1"/>
          </a:solidFill>
          <a:latin typeface="+mj-lt"/>
          <a:ea typeface="+mj-ea"/>
          <a:cs typeface="+mj-cs"/>
        </a:defRPr>
      </a:lvl1pPr>
      <a:lvl2pPr algn="ctr" rtl="0" eaLnBrk="0" fontAlgn="base" hangingPunct="0">
        <a:spcBef>
          <a:spcPct val="0"/>
        </a:spcBef>
        <a:spcAft>
          <a:spcPct val="0"/>
        </a:spcAft>
        <a:defRPr sz="3600">
          <a:solidFill>
            <a:schemeClr val="tx1"/>
          </a:solidFill>
          <a:latin typeface="Times New Roman" pitchFamily="18" charset="0"/>
        </a:defRPr>
      </a:lvl2pPr>
      <a:lvl3pPr algn="ctr" rtl="0" eaLnBrk="0" fontAlgn="base" hangingPunct="0">
        <a:spcBef>
          <a:spcPct val="0"/>
        </a:spcBef>
        <a:spcAft>
          <a:spcPct val="0"/>
        </a:spcAft>
        <a:defRPr sz="3600">
          <a:solidFill>
            <a:schemeClr val="tx1"/>
          </a:solidFill>
          <a:latin typeface="Times New Roman" pitchFamily="18" charset="0"/>
        </a:defRPr>
      </a:lvl3pPr>
      <a:lvl4pPr algn="ctr" rtl="0" eaLnBrk="0" fontAlgn="base" hangingPunct="0">
        <a:spcBef>
          <a:spcPct val="0"/>
        </a:spcBef>
        <a:spcAft>
          <a:spcPct val="0"/>
        </a:spcAft>
        <a:defRPr sz="3600">
          <a:solidFill>
            <a:schemeClr val="tx1"/>
          </a:solidFill>
          <a:latin typeface="Times New Roman" pitchFamily="18" charset="0"/>
        </a:defRPr>
      </a:lvl4pPr>
      <a:lvl5pPr algn="ctr" rtl="0" eaLnBrk="0" fontAlgn="base" hangingPunct="0">
        <a:spcBef>
          <a:spcPct val="0"/>
        </a:spcBef>
        <a:spcAft>
          <a:spcPct val="0"/>
        </a:spcAft>
        <a:defRPr sz="3600">
          <a:solidFill>
            <a:schemeClr val="tx1"/>
          </a:solidFill>
          <a:latin typeface="Times New Roman" pitchFamily="18"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085850" indent="-228600" algn="l" rtl="0" eaLnBrk="0" fontAlgn="base" hangingPunct="0">
        <a:spcBef>
          <a:spcPct val="20000"/>
        </a:spcBef>
        <a:spcAft>
          <a:spcPct val="0"/>
        </a:spcAft>
        <a:buChar char="•"/>
        <a:defRPr sz="2400">
          <a:solidFill>
            <a:schemeClr val="tx1"/>
          </a:solidFill>
          <a:latin typeface="+mn-lt"/>
        </a:defRPr>
      </a:lvl3pPr>
      <a:lvl4pPr marL="1428750" indent="-228600" algn="l" rtl="0" eaLnBrk="0" fontAlgn="base" hangingPunct="0">
        <a:spcBef>
          <a:spcPct val="20000"/>
        </a:spcBef>
        <a:spcAft>
          <a:spcPct val="0"/>
        </a:spcAft>
        <a:buChar char="–"/>
        <a:defRPr sz="2000">
          <a:solidFill>
            <a:schemeClr val="tx1"/>
          </a:solidFill>
          <a:latin typeface="+mn-lt"/>
        </a:defRPr>
      </a:lvl4pPr>
      <a:lvl5pPr marL="1771650" indent="-228600" algn="l" rtl="0" eaLnBrk="0" fontAlgn="base" hangingPunct="0">
        <a:spcBef>
          <a:spcPct val="20000"/>
        </a:spcBef>
        <a:spcAft>
          <a:spcPct val="0"/>
        </a:spcAft>
        <a:buChar char="•"/>
        <a:defRPr sz="2000">
          <a:solidFill>
            <a:schemeClr val="tx1"/>
          </a:solidFill>
          <a:latin typeface="+mn-lt"/>
        </a:defRPr>
      </a:lvl5pPr>
      <a:lvl6pPr marL="2228850" indent="-228600" algn="l" rtl="0" eaLnBrk="0" fontAlgn="base" hangingPunct="0">
        <a:spcBef>
          <a:spcPct val="20000"/>
        </a:spcBef>
        <a:spcAft>
          <a:spcPct val="0"/>
        </a:spcAft>
        <a:buChar char="•"/>
        <a:defRPr sz="2000">
          <a:solidFill>
            <a:schemeClr val="tx1"/>
          </a:solidFill>
          <a:latin typeface="+mn-lt"/>
        </a:defRPr>
      </a:lvl6pPr>
      <a:lvl7pPr marL="2686050" indent="-228600" algn="l" rtl="0" eaLnBrk="0" fontAlgn="base" hangingPunct="0">
        <a:spcBef>
          <a:spcPct val="20000"/>
        </a:spcBef>
        <a:spcAft>
          <a:spcPct val="0"/>
        </a:spcAft>
        <a:buChar char="•"/>
        <a:defRPr sz="2000">
          <a:solidFill>
            <a:schemeClr val="tx1"/>
          </a:solidFill>
          <a:latin typeface="+mn-lt"/>
        </a:defRPr>
      </a:lvl7pPr>
      <a:lvl8pPr marL="3143250" indent="-228600" algn="l" rtl="0" eaLnBrk="0" fontAlgn="base" hangingPunct="0">
        <a:spcBef>
          <a:spcPct val="20000"/>
        </a:spcBef>
        <a:spcAft>
          <a:spcPct val="0"/>
        </a:spcAft>
        <a:buChar char="•"/>
        <a:defRPr sz="2000">
          <a:solidFill>
            <a:schemeClr val="tx1"/>
          </a:solidFill>
          <a:latin typeface="+mn-lt"/>
        </a:defRPr>
      </a:lvl8pPr>
      <a:lvl9pPr marL="3600450" indent="-228600" algn="l" rtl="0" eaLnBrk="0" fontAlgn="base" hangingPunct="0">
        <a:spcBef>
          <a:spcPct val="20000"/>
        </a:spcBef>
        <a:spcAft>
          <a:spcPct val="0"/>
        </a:spcAft>
        <a:buChar char="•"/>
        <a:defRPr sz="2000">
          <a:solidFill>
            <a:schemeClr val="tx1"/>
          </a:solidFill>
          <a:latin typeface="+mn-lt"/>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3.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3.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3.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3.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3.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3.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1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73.xml"/><Relationship Id="rId1" Type="http://schemas.openxmlformats.org/officeDocument/2006/relationships/slideLayout" Target="../slideLayouts/slideLayout3.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3.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3.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3.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3.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3.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3.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3.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81.xml"/><Relationship Id="rId1" Type="http://schemas.openxmlformats.org/officeDocument/2006/relationships/slideLayout" Target="../slideLayouts/slideLayout3.xml"/></Relationships>
</file>

<file path=ppt/slides/_rels/slide12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3.xml"/></Relationships>
</file>

<file path=ppt/slides/_rels/slide12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3.xml"/></Relationships>
</file>

<file path=ppt/slides/_rels/slide12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3.xml"/></Relationships>
</file>

<file path=ppt/slides/_rels/slide12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3.xml"/></Relationships>
</file>

<file path=ppt/slides/_rels/slide12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3.xml"/></Relationships>
</file>

<file path=ppt/slides/_rels/slide12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3.xml"/></Relationships>
</file>

<file path=ppt/slides/_rels/slide129.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30.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3.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2.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3.xml"/></Relationships>
</file>

<file path=ppt/slides/_rels/slide133.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3.xml"/></Relationships>
</file>

<file path=ppt/slides/_rels/slide134.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3.xml"/></Relationships>
</file>

<file path=ppt/slides/_rels/slide135.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3.xml"/></Relationships>
</file>

<file path=ppt/slides/_rels/slide136.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3.xml"/></Relationships>
</file>

<file path=ppt/slides/_rels/slide137.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3.xml"/></Relationships>
</file>

<file path=ppt/slides/_rels/slide138.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3.xml"/></Relationships>
</file>

<file path=ppt/slides/_rels/slide139.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3.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3.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3.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3.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3.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3.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3.xml"/></Relationships>
</file>

<file path=ppt/slides/_rels/slide1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9.xml"/><Relationship Id="rId1" Type="http://schemas.openxmlformats.org/officeDocument/2006/relationships/slideLayout" Target="../slideLayouts/slideLayout3.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90.xml"/><Relationship Id="rId1" Type="http://schemas.openxmlformats.org/officeDocument/2006/relationships/slideLayout" Target="../slideLayouts/slideLayout3.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91.xml"/><Relationship Id="rId1" Type="http://schemas.openxmlformats.org/officeDocument/2006/relationships/slideLayout" Target="../slideLayouts/slideLayout3.xml"/><Relationship Id="rId5" Type="http://schemas.openxmlformats.org/officeDocument/2006/relationships/image" Target="../media/image32.png"/><Relationship Id="rId4" Type="http://schemas.openxmlformats.org/officeDocument/2006/relationships/image" Target="../media/image31.jpeg"/></Relationships>
</file>

<file path=ppt/slides/_rels/slide15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3.jpeg"/><Relationship Id="rId1" Type="http://schemas.openxmlformats.org/officeDocument/2006/relationships/slideLayout" Target="../slideLayouts/slideLayout1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3.xml"/><Relationship Id="rId1" Type="http://schemas.openxmlformats.org/officeDocument/2006/relationships/vmlDrawing" Target="../drawings/vmlDrawing1.vml"/><Relationship Id="rId5" Type="http://schemas.openxmlformats.org/officeDocument/2006/relationships/image" Target="../media/image1.wmf"/><Relationship Id="rId4" Type="http://schemas.openxmlformats.org/officeDocument/2006/relationships/oleObject" Target="../embeddings/oleObject1.bin"/></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4.xml"/><Relationship Id="rId7" Type="http://schemas.openxmlformats.org/officeDocument/2006/relationships/image" Target="../media/image3.wmf"/><Relationship Id="rId2" Type="http://schemas.openxmlformats.org/officeDocument/2006/relationships/slideLayout" Target="../slideLayouts/slideLayout3.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2.wmf"/><Relationship Id="rId4" Type="http://schemas.openxmlformats.org/officeDocument/2006/relationships/oleObject" Target="../embeddings/oleObject2.bin"/></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8.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4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0.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4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a:spLocks noChangeArrowheads="1"/>
          </p:cNvSpPr>
          <p:nvPr/>
        </p:nvSpPr>
        <p:spPr bwMode="auto">
          <a:xfrm>
            <a:off x="77841" y="789158"/>
            <a:ext cx="8991600" cy="4832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defRPr/>
            </a:pPr>
            <a:r>
              <a:rPr lang="en-US" altLang="zh-CN" sz="1800" b="1" u="sng" dirty="0">
                <a:effectLst>
                  <a:outerShdw blurRad="38100" dist="38100" dir="2700000" algn="tl">
                    <a:srgbClr val="C0C0C0"/>
                  </a:outerShdw>
                </a:effectLst>
                <a:ea typeface="宋体" pitchFamily="2" charset="-122"/>
              </a:rPr>
              <a:t>Project: IEEE P802.15 Working Group for Wireless Personal Area Networks (WPANs)</a:t>
            </a:r>
            <a:endParaRPr lang="en-US" altLang="zh-CN" sz="1600" b="1" dirty="0">
              <a:ea typeface="宋体" pitchFamily="2" charset="-122"/>
            </a:endParaRPr>
          </a:p>
          <a:p>
            <a:pPr>
              <a:defRPr/>
            </a:pPr>
            <a:endParaRPr lang="en-US" altLang="zh-CN" sz="1600" dirty="0">
              <a:ea typeface="宋体" pitchFamily="2" charset="-122"/>
            </a:endParaRPr>
          </a:p>
          <a:p>
            <a:pPr>
              <a:defRPr/>
            </a:pPr>
            <a:r>
              <a:rPr lang="en-US" altLang="zh-CN" sz="1400" b="1" dirty="0">
                <a:ea typeface="宋体" pitchFamily="2" charset="-122"/>
              </a:rPr>
              <a:t>Submission Title:</a:t>
            </a:r>
            <a:r>
              <a:rPr lang="en-US" altLang="zh-CN" sz="1400" dirty="0">
                <a:ea typeface="宋体" pitchFamily="2" charset="-122"/>
              </a:rPr>
              <a:t> </a:t>
            </a:r>
            <a:r>
              <a:rPr lang="en-US" altLang="zh-CN" sz="1400" dirty="0" smtClean="0">
                <a:ea typeface="宋体" pitchFamily="2" charset="-122"/>
              </a:rPr>
              <a:t>[</a:t>
            </a:r>
            <a:r>
              <a:rPr lang="en-US" sz="1400" dirty="0" smtClean="0"/>
              <a:t>Technical Proposal for IEEE 802.15.8</a:t>
            </a:r>
            <a:r>
              <a:rPr lang="en-US" altLang="zh-CN" sz="1400" dirty="0" smtClean="0">
                <a:ea typeface="宋体" pitchFamily="2" charset="-122"/>
              </a:rPr>
              <a:t>]</a:t>
            </a:r>
            <a:r>
              <a:rPr lang="en-US" altLang="zh-CN" sz="1400" dirty="0">
                <a:ea typeface="宋体" pitchFamily="2" charset="-122"/>
              </a:rPr>
              <a:t>	</a:t>
            </a:r>
          </a:p>
          <a:p>
            <a:pPr>
              <a:defRPr/>
            </a:pPr>
            <a:r>
              <a:rPr lang="en-US" altLang="zh-CN" sz="1400" b="1" dirty="0">
                <a:ea typeface="宋体" pitchFamily="2" charset="-122"/>
              </a:rPr>
              <a:t>Date Submitted: </a:t>
            </a:r>
            <a:r>
              <a:rPr lang="en-US" altLang="zh-CN" sz="1400" dirty="0" smtClean="0">
                <a:ea typeface="宋体" pitchFamily="2" charset="-122"/>
              </a:rPr>
              <a:t>[May 6th, 2013]</a:t>
            </a:r>
            <a:r>
              <a:rPr lang="en-US" altLang="zh-CN" sz="1400" dirty="0">
                <a:ea typeface="宋体" pitchFamily="2" charset="-122"/>
              </a:rPr>
              <a:t>	</a:t>
            </a:r>
          </a:p>
          <a:p>
            <a:pPr>
              <a:defRPr/>
            </a:pPr>
            <a:r>
              <a:rPr lang="en-US" altLang="zh-CN" sz="1400" b="1" dirty="0" smtClean="0">
                <a:ea typeface="宋体" pitchFamily="2" charset="-122"/>
              </a:rPr>
              <a:t>Source:</a:t>
            </a:r>
            <a:r>
              <a:rPr lang="en-US" altLang="zh-CN" sz="1400" dirty="0">
                <a:ea typeface="宋体" pitchFamily="2" charset="-122"/>
              </a:rPr>
              <a:t> [</a:t>
            </a:r>
            <a:r>
              <a:rPr lang="en-US" altLang="zh-CN" sz="1400" dirty="0" err="1">
                <a:ea typeface="宋体" pitchFamily="2" charset="-122"/>
              </a:rPr>
              <a:t>Jeongseok</a:t>
            </a:r>
            <a:r>
              <a:rPr lang="en-US" altLang="zh-CN" sz="1400" dirty="0">
                <a:ea typeface="宋体" pitchFamily="2" charset="-122"/>
              </a:rPr>
              <a:t> Yu, </a:t>
            </a:r>
            <a:r>
              <a:rPr lang="en-US" altLang="zh-CN" sz="1400" dirty="0" err="1">
                <a:ea typeface="宋体" pitchFamily="2" charset="-122"/>
              </a:rPr>
              <a:t>Woongsoo</a:t>
            </a:r>
            <a:r>
              <a:rPr lang="en-US" altLang="zh-CN" sz="1400" dirty="0">
                <a:ea typeface="宋体" pitchFamily="2" charset="-122"/>
              </a:rPr>
              <a:t> Na, </a:t>
            </a:r>
            <a:r>
              <a:rPr lang="en-US" altLang="zh-CN" sz="1400" dirty="0" err="1">
                <a:ea typeface="宋体" pitchFamily="2" charset="-122"/>
              </a:rPr>
              <a:t>Hyoungchul</a:t>
            </a:r>
            <a:r>
              <a:rPr lang="en-US" altLang="zh-CN" sz="1400" dirty="0">
                <a:ea typeface="宋体" pitchFamily="2" charset="-122"/>
              </a:rPr>
              <a:t> </a:t>
            </a:r>
            <a:r>
              <a:rPr lang="en-US" altLang="zh-CN" sz="1400" dirty="0" err="1">
                <a:ea typeface="宋体" pitchFamily="2" charset="-122"/>
              </a:rPr>
              <a:t>Bae</a:t>
            </a:r>
            <a:r>
              <a:rPr lang="en-US" altLang="zh-CN" sz="1400" dirty="0">
                <a:ea typeface="宋体" pitchFamily="2" charset="-122"/>
              </a:rPr>
              <a:t>, </a:t>
            </a:r>
            <a:r>
              <a:rPr lang="en-US" altLang="zh-CN" sz="1400" dirty="0" err="1">
                <a:ea typeface="宋体" pitchFamily="2" charset="-122"/>
              </a:rPr>
              <a:t>Taejin</a:t>
            </a:r>
            <a:r>
              <a:rPr lang="en-US" altLang="zh-CN" sz="1400" dirty="0">
                <a:ea typeface="宋体" pitchFamily="2" charset="-122"/>
              </a:rPr>
              <a:t> Kim, </a:t>
            </a:r>
            <a:r>
              <a:rPr lang="en-US" altLang="zh-CN" sz="1400" dirty="0" err="1">
                <a:ea typeface="宋体" pitchFamily="2" charset="-122"/>
              </a:rPr>
              <a:t>Yunseong</a:t>
            </a:r>
            <a:r>
              <a:rPr lang="en-US" altLang="zh-CN" sz="1400" dirty="0">
                <a:ea typeface="宋体" pitchFamily="2" charset="-122"/>
              </a:rPr>
              <a:t> Lee, </a:t>
            </a:r>
            <a:r>
              <a:rPr lang="en-US" altLang="zh-CN" sz="1400" dirty="0" err="1">
                <a:ea typeface="宋体" pitchFamily="2" charset="-122"/>
              </a:rPr>
              <a:t>Juho</a:t>
            </a:r>
            <a:r>
              <a:rPr lang="en-US" altLang="zh-CN" sz="1400" dirty="0">
                <a:ea typeface="宋体" pitchFamily="2" charset="-122"/>
              </a:rPr>
              <a:t> Lee, </a:t>
            </a:r>
            <a:r>
              <a:rPr lang="en-US" altLang="zh-CN" sz="1400" dirty="0" err="1">
                <a:ea typeface="宋体" pitchFamily="2" charset="-122"/>
              </a:rPr>
              <a:t>Zeynep</a:t>
            </a:r>
            <a:r>
              <a:rPr lang="en-US" altLang="zh-CN" sz="1400" dirty="0">
                <a:ea typeface="宋体" pitchFamily="2" charset="-122"/>
              </a:rPr>
              <a:t> </a:t>
            </a:r>
            <a:r>
              <a:rPr lang="en-US" altLang="zh-CN" sz="1400" dirty="0" err="1">
                <a:ea typeface="宋体" pitchFamily="2" charset="-122"/>
              </a:rPr>
              <a:t>Vatandas</a:t>
            </a:r>
            <a:r>
              <a:rPr lang="en-US" altLang="zh-CN" sz="1400" dirty="0">
                <a:ea typeface="宋体" pitchFamily="2" charset="-122"/>
              </a:rPr>
              <a:t>, </a:t>
            </a:r>
            <a:r>
              <a:rPr lang="en-US" altLang="zh-CN" sz="1400" dirty="0" err="1">
                <a:ea typeface="宋体" pitchFamily="2" charset="-122"/>
              </a:rPr>
              <a:t>Sungrae</a:t>
            </a:r>
            <a:r>
              <a:rPr lang="en-US" altLang="zh-CN" sz="1400" dirty="0">
                <a:ea typeface="宋体" pitchFamily="2" charset="-122"/>
              </a:rPr>
              <a:t> Cho, and </a:t>
            </a:r>
            <a:r>
              <a:rPr lang="en-US" altLang="zh-CN" sz="1400" dirty="0" err="1">
                <a:ea typeface="宋体" pitchFamily="2" charset="-122"/>
              </a:rPr>
              <a:t>Junbeom</a:t>
            </a:r>
            <a:r>
              <a:rPr lang="en-US" altLang="zh-CN" sz="1400" dirty="0">
                <a:ea typeface="宋体" pitchFamily="2" charset="-122"/>
              </a:rPr>
              <a:t> </a:t>
            </a:r>
            <a:r>
              <a:rPr lang="en-US" altLang="zh-CN" sz="1400" dirty="0" err="1" smtClean="0">
                <a:ea typeface="宋体" pitchFamily="2" charset="-122"/>
              </a:rPr>
              <a:t>Hur</a:t>
            </a:r>
            <a:r>
              <a:rPr lang="en-US" altLang="zh-CN" sz="1400" dirty="0" smtClean="0">
                <a:ea typeface="宋体" pitchFamily="2" charset="-122"/>
              </a:rPr>
              <a:t>] </a:t>
            </a:r>
          </a:p>
          <a:p>
            <a:pPr>
              <a:defRPr/>
            </a:pPr>
            <a:r>
              <a:rPr lang="en-US" altLang="zh-CN" sz="1400" dirty="0" smtClean="0">
                <a:ea typeface="宋体" pitchFamily="2" charset="-122"/>
              </a:rPr>
              <a:t>Company [Chung-</a:t>
            </a:r>
            <a:r>
              <a:rPr lang="en-US" altLang="zh-CN" sz="1400" dirty="0" err="1" smtClean="0">
                <a:ea typeface="宋体" pitchFamily="2" charset="-122"/>
              </a:rPr>
              <a:t>Ang</a:t>
            </a:r>
            <a:r>
              <a:rPr lang="en-US" altLang="zh-CN" sz="1400" dirty="0" smtClean="0">
                <a:ea typeface="宋体" pitchFamily="2" charset="-122"/>
              </a:rPr>
              <a:t> University, Korea]</a:t>
            </a:r>
            <a:endParaRPr lang="en-US" altLang="zh-CN" sz="1400" dirty="0">
              <a:ea typeface="宋体" pitchFamily="2" charset="-122"/>
            </a:endParaRPr>
          </a:p>
          <a:p>
            <a:pPr>
              <a:defRPr/>
            </a:pPr>
            <a:r>
              <a:rPr lang="en-US" altLang="zh-CN" sz="1400" dirty="0" smtClean="0">
                <a:ea typeface="宋体" pitchFamily="2" charset="-122"/>
              </a:rPr>
              <a:t>E-Mail:[jsyu@uclab.re.kr, wsna@uclab.re.kr, hcbae@uclab.re.kr, tjkim@uclab.re.kr, yslee@uclab.re.kr, jhlee@uclab.re.kr, zvatandas@uclab.re.kr, srcho@cau.ac.kr</a:t>
            </a:r>
            <a:r>
              <a:rPr lang="en-US" altLang="zh-CN" sz="1400" dirty="0">
                <a:ea typeface="宋体" pitchFamily="2" charset="-122"/>
              </a:rPr>
              <a:t>, jbhur@cau.ac.kr</a:t>
            </a:r>
            <a:r>
              <a:rPr lang="en-US" altLang="zh-CN" sz="1400" dirty="0" smtClean="0">
                <a:ea typeface="宋体" pitchFamily="2" charset="-122"/>
              </a:rPr>
              <a:t>]</a:t>
            </a:r>
            <a:endParaRPr lang="en-US" altLang="zh-CN" sz="1400" dirty="0">
              <a:ea typeface="宋体" pitchFamily="2" charset="-122"/>
            </a:endParaRPr>
          </a:p>
          <a:p>
            <a:pPr>
              <a:spcBef>
                <a:spcPts val="600"/>
              </a:spcBef>
              <a:spcAft>
                <a:spcPts val="600"/>
              </a:spcAft>
              <a:defRPr/>
            </a:pPr>
            <a:r>
              <a:rPr lang="en-US" altLang="zh-CN" sz="1400" b="1" dirty="0">
                <a:ea typeface="宋体" pitchFamily="2" charset="-122"/>
              </a:rPr>
              <a:t>Re:</a:t>
            </a:r>
            <a:r>
              <a:rPr lang="en-US" altLang="zh-CN" sz="1400" dirty="0">
                <a:ea typeface="宋体" pitchFamily="2" charset="-122"/>
              </a:rPr>
              <a:t> </a:t>
            </a:r>
            <a:r>
              <a:rPr lang="en-US" altLang="zh-CN" sz="1400" dirty="0" smtClean="0">
                <a:ea typeface="宋体" pitchFamily="2" charset="-122"/>
              </a:rPr>
              <a:t>[</a:t>
            </a:r>
            <a:r>
              <a:rPr lang="en-US" altLang="ja-JP" sz="1400" dirty="0">
                <a:ea typeface="ＭＳ Ｐゴシック" pitchFamily="50" charset="-128"/>
              </a:rPr>
              <a:t>This is the original </a:t>
            </a:r>
            <a:r>
              <a:rPr lang="en-US" altLang="ja-JP" sz="1400" dirty="0" smtClean="0">
                <a:ea typeface="ＭＳ Ｐゴシック" pitchFamily="50" charset="-128"/>
              </a:rPr>
              <a:t>document</a:t>
            </a:r>
            <a:r>
              <a:rPr lang="en-US" altLang="zh-CN" sz="1400" dirty="0" smtClean="0">
                <a:ea typeface="宋体" pitchFamily="2" charset="-122"/>
              </a:rPr>
              <a:t>]</a:t>
            </a:r>
            <a:r>
              <a:rPr lang="en-US" altLang="zh-CN" sz="1600" dirty="0">
                <a:ea typeface="宋体" pitchFamily="2" charset="-122"/>
              </a:rPr>
              <a:t>	</a:t>
            </a:r>
          </a:p>
          <a:p>
            <a:pPr>
              <a:spcBef>
                <a:spcPts val="600"/>
              </a:spcBef>
              <a:spcAft>
                <a:spcPts val="600"/>
              </a:spcAft>
              <a:defRPr/>
            </a:pPr>
            <a:r>
              <a:rPr lang="en-US" altLang="zh-CN" sz="1400" b="1" dirty="0">
                <a:ea typeface="宋体" pitchFamily="2" charset="-122"/>
              </a:rPr>
              <a:t>Abstract</a:t>
            </a:r>
            <a:r>
              <a:rPr lang="en-US" altLang="zh-CN" sz="1400" b="1" dirty="0" smtClean="0">
                <a:ea typeface="宋体" pitchFamily="2" charset="-122"/>
              </a:rPr>
              <a:t>: </a:t>
            </a:r>
            <a:r>
              <a:rPr lang="en-US" altLang="zh-CN" sz="1400" dirty="0" smtClean="0">
                <a:ea typeface="宋体" pitchFamily="2" charset="-122"/>
              </a:rPr>
              <a:t>[</a:t>
            </a:r>
            <a:r>
              <a:rPr lang="en-US" sz="1400" dirty="0" smtClean="0"/>
              <a:t>Technical Proposal for IEEE 802.15.8</a:t>
            </a:r>
            <a:r>
              <a:rPr lang="en-US" altLang="zh-CN" sz="1400" dirty="0" smtClean="0">
                <a:ea typeface="宋体" pitchFamily="2" charset="-122"/>
              </a:rPr>
              <a:t>]</a:t>
            </a:r>
            <a:endParaRPr lang="en-US" altLang="zh-CN" sz="1400" dirty="0">
              <a:ea typeface="宋体" pitchFamily="2" charset="-122"/>
            </a:endParaRPr>
          </a:p>
          <a:p>
            <a:pPr>
              <a:spcBef>
                <a:spcPts val="600"/>
              </a:spcBef>
              <a:spcAft>
                <a:spcPts val="600"/>
              </a:spcAft>
              <a:defRPr/>
            </a:pPr>
            <a:r>
              <a:rPr lang="en-US" altLang="zh-CN" sz="1400" b="1" dirty="0">
                <a:ea typeface="宋体" pitchFamily="2" charset="-122"/>
              </a:rPr>
              <a:t>Purpose</a:t>
            </a:r>
            <a:r>
              <a:rPr lang="en-US" altLang="zh-CN" sz="1400" b="1" dirty="0" smtClean="0">
                <a:ea typeface="宋体" pitchFamily="2" charset="-122"/>
              </a:rPr>
              <a:t>: </a:t>
            </a:r>
            <a:r>
              <a:rPr lang="en-US" altLang="zh-CN" sz="1400" dirty="0" smtClean="0">
                <a:ea typeface="宋体" pitchFamily="2" charset="-122"/>
              </a:rPr>
              <a:t>[]</a:t>
            </a:r>
            <a:endParaRPr lang="en-US" altLang="zh-CN" sz="1400" dirty="0">
              <a:ea typeface="宋体" pitchFamily="2" charset="-122"/>
            </a:endParaRPr>
          </a:p>
          <a:p>
            <a:pPr>
              <a:defRPr/>
            </a:pPr>
            <a:r>
              <a:rPr lang="en-US" altLang="zh-CN" sz="1400" b="1" dirty="0" smtClean="0">
                <a:ea typeface="宋体" pitchFamily="2" charset="-122"/>
              </a:rPr>
              <a:t>Notice: </a:t>
            </a:r>
            <a:r>
              <a:rPr lang="en-US" altLang="zh-CN" sz="1400" dirty="0" smtClean="0">
                <a:ea typeface="宋体" pitchFamily="2" charset="-122"/>
              </a:rPr>
              <a:t>This </a:t>
            </a:r>
            <a:r>
              <a:rPr lang="en-US" altLang="zh-CN" sz="1400" dirty="0">
                <a:ea typeface="宋体" pitchFamily="2" charset="-122"/>
              </a:rPr>
              <a:t>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a:defRPr/>
            </a:pPr>
            <a:r>
              <a:rPr lang="en-US" altLang="zh-CN" sz="1400" b="1" dirty="0" smtClean="0">
                <a:ea typeface="宋体" pitchFamily="2" charset="-122"/>
              </a:rPr>
              <a:t>Release: </a:t>
            </a:r>
            <a:r>
              <a:rPr lang="en-US" altLang="zh-CN" sz="1400" dirty="0" smtClean="0">
                <a:ea typeface="宋体" pitchFamily="2" charset="-122"/>
              </a:rPr>
              <a:t>The </a:t>
            </a:r>
            <a:r>
              <a:rPr lang="en-US" altLang="zh-CN" sz="1400" dirty="0">
                <a:ea typeface="宋体" pitchFamily="2" charset="-122"/>
              </a:rPr>
              <a:t>contributor acknowledges and accepts that this contribution becomes the property of IEEE and may be made publicly available by P802.15</a:t>
            </a:r>
            <a:r>
              <a:rPr lang="en-US" altLang="zh-CN" sz="1400" dirty="0" smtClean="0">
                <a:ea typeface="宋体" pitchFamily="2" charset="-122"/>
              </a:rPr>
              <a:t>.</a:t>
            </a:r>
            <a:endParaRPr lang="en-US" altLang="zh-CN" sz="1400" dirty="0">
              <a:ea typeface="宋体" pitchFamily="2" charset="-122"/>
            </a:endParaRPr>
          </a:p>
        </p:txBody>
      </p:sp>
    </p:spTree>
    <p:extLst>
      <p:ext uri="{BB962C8B-B14F-4D97-AF65-F5344CB8AC3E}">
        <p14:creationId xmlns:p14="http://schemas.microsoft.com/office/powerpoint/2010/main" val="3240616387"/>
      </p:ext>
    </p:extLst>
  </p:cSld>
  <p:clrMapOvr>
    <a:masterClrMapping/>
  </p:clrMapOvr>
  <mc:AlternateContent xmlns:mc="http://schemas.openxmlformats.org/markup-compatibility/2006" xmlns:p14="http://schemas.microsoft.com/office/powerpoint/2010/main">
    <mc:Choice Requires="p14">
      <p:transition spd="slow" p14:dur="2000" advTm="7397"/>
    </mc:Choice>
    <mc:Fallback xmlns="">
      <p:transition spd="slow" advTm="7397"/>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ea typeface="굴림" charset="-127"/>
              </a:rPr>
              <a:t>Finding/Joining Multicast Group </a:t>
            </a:r>
            <a:r>
              <a:rPr lang="en-US" altLang="ko-KR" dirty="0" smtClean="0">
                <a:ea typeface="굴림" charset="-127"/>
              </a:rPr>
              <a:t>(2/12)</a:t>
            </a:r>
            <a:endParaRPr lang="ko-KR" altLang="en-US" dirty="0"/>
          </a:p>
        </p:txBody>
      </p:sp>
      <mc:AlternateContent xmlns:mc="http://schemas.openxmlformats.org/markup-compatibility/2006" xmlns:a14="http://schemas.microsoft.com/office/drawing/2010/main">
        <mc:Choice Requires="a14">
          <p:sp>
            <p:nvSpPr>
              <p:cNvPr id="3" name="내용 개체 틀 2"/>
              <p:cNvSpPr>
                <a:spLocks noGrp="1"/>
              </p:cNvSpPr>
              <p:nvPr>
                <p:ph idx="1"/>
              </p:nvPr>
            </p:nvSpPr>
            <p:spPr/>
            <p:txBody>
              <a:bodyPr/>
              <a:lstStyle/>
              <a:p>
                <a:pPr algn="just"/>
                <a:r>
                  <a:rPr lang="en-US" altLang="ko-KR" sz="1800" dirty="0">
                    <a:ea typeface="굴림" charset="-127"/>
                  </a:rPr>
                  <a:t>If </a:t>
                </a:r>
                <a:r>
                  <a:rPr lang="en-US" altLang="ko-KR" sz="1800" dirty="0" smtClean="0">
                    <a:ea typeface="굴림" charset="-127"/>
                  </a:rPr>
                  <a:t>a PD </a:t>
                </a:r>
                <a:r>
                  <a:rPr lang="en-US" altLang="ko-KR" sz="1800" dirty="0">
                    <a:ea typeface="굴림" charset="-127"/>
                  </a:rPr>
                  <a:t>receive the ACF, </a:t>
                </a:r>
              </a:p>
              <a:p>
                <a:pPr lvl="1" algn="just"/>
                <a:r>
                  <a:rPr lang="en-US" altLang="ko-KR" sz="1800" dirty="0" smtClean="0">
                    <a:ea typeface="굴림" charset="-127"/>
                  </a:rPr>
                  <a:t>It stores </a:t>
                </a:r>
                <a:r>
                  <a:rPr lang="en-US" altLang="ko-KR" sz="1800" dirty="0">
                    <a:ea typeface="굴림" charset="-127"/>
                  </a:rPr>
                  <a:t>the ACF in order to forward it to other PDs, </a:t>
                </a:r>
              </a:p>
              <a:p>
                <a:pPr lvl="1" algn="just"/>
                <a:r>
                  <a:rPr lang="en-US" altLang="ko-KR" sz="1800" dirty="0" smtClean="0">
                    <a:ea typeface="굴림" charset="-127"/>
                  </a:rPr>
                  <a:t>It saves </a:t>
                </a:r>
                <a:r>
                  <a:rPr lang="en-US" altLang="ko-KR" sz="1800" dirty="0">
                    <a:ea typeface="굴림" charset="-127"/>
                  </a:rPr>
                  <a:t>backward path in the routing table during </a:t>
                </a:r>
                <a:r>
                  <a:rPr lang="en-US" altLang="ko-KR" sz="1800" dirty="0" smtClean="0">
                    <a:ea typeface="굴림" charset="-127"/>
                  </a:rPr>
                  <a:t>expiration timer </a:t>
                </a:r>
                <a14:m>
                  <m:oMath xmlns:m="http://schemas.openxmlformats.org/officeDocument/2006/math">
                    <m:sSub>
                      <m:sSubPr>
                        <m:ctrlPr>
                          <a:rPr lang="en-US" altLang="ko-KR" sz="1800" i="1">
                            <a:latin typeface="Cambria Math" panose="02040503050406030204" pitchFamily="18" charset="0"/>
                            <a:ea typeface="굴림" charset="-127"/>
                          </a:rPr>
                        </m:ctrlPr>
                      </m:sSubPr>
                      <m:e>
                        <m:r>
                          <a:rPr lang="en-US" altLang="ko-KR" sz="1800" i="1">
                            <a:latin typeface="Cambria Math"/>
                            <a:ea typeface="굴림" charset="-127"/>
                          </a:rPr>
                          <m:t>𝑇</m:t>
                        </m:r>
                      </m:e>
                      <m:sub>
                        <m:r>
                          <a:rPr lang="en-US" altLang="ko-KR" sz="1800" i="1">
                            <a:latin typeface="Cambria Math"/>
                            <a:ea typeface="굴림" charset="-127"/>
                          </a:rPr>
                          <m:t>𝑊</m:t>
                        </m:r>
                      </m:sub>
                    </m:sSub>
                  </m:oMath>
                </a14:m>
                <a:r>
                  <a:rPr lang="en-US" altLang="ko-KR" sz="1800" dirty="0">
                    <a:ea typeface="굴림" charset="-127"/>
                  </a:rPr>
                  <a:t> where </a:t>
                </a:r>
                <a14:m>
                  <m:oMath xmlns:m="http://schemas.openxmlformats.org/officeDocument/2006/math">
                    <m:sSub>
                      <m:sSubPr>
                        <m:ctrlPr>
                          <a:rPr lang="en-US" altLang="ko-KR" sz="1800" i="1">
                            <a:latin typeface="Cambria Math" panose="02040503050406030204" pitchFamily="18" charset="0"/>
                            <a:ea typeface="굴림" charset="-127"/>
                          </a:rPr>
                        </m:ctrlPr>
                      </m:sSubPr>
                      <m:e>
                        <m:r>
                          <a:rPr lang="en-US" altLang="ko-KR" sz="1800" i="1">
                            <a:latin typeface="Cambria Math"/>
                            <a:ea typeface="굴림" charset="-127"/>
                          </a:rPr>
                          <m:t>𝑇</m:t>
                        </m:r>
                      </m:e>
                      <m:sub>
                        <m:r>
                          <a:rPr lang="en-US" altLang="ko-KR" sz="1800" i="1">
                            <a:latin typeface="Cambria Math"/>
                            <a:ea typeface="굴림" charset="-127"/>
                          </a:rPr>
                          <m:t>𝑊</m:t>
                        </m:r>
                      </m:sub>
                    </m:sSub>
                  </m:oMath>
                </a14:m>
                <a:r>
                  <a:rPr lang="en-US" altLang="ko-KR" sz="1800" dirty="0">
                    <a:ea typeface="굴림" charset="-127"/>
                  </a:rPr>
                  <a:t> is calculated by </a:t>
                </a:r>
                <a:r>
                  <a:rPr lang="en-US" altLang="ko-KR" sz="1800" dirty="0" smtClean="0">
                    <a:ea typeface="굴림" charset="-127"/>
                  </a:rPr>
                  <a:t>one-hop RTTand K if it is </a:t>
                </a:r>
                <a:r>
                  <a:rPr lang="en-US" altLang="ko-KR" sz="1800" dirty="0">
                    <a:ea typeface="굴림" charset="-127"/>
                  </a:rPr>
                  <a:t>relay-enabled.</a:t>
                </a:r>
              </a:p>
              <a:p>
                <a:pPr lvl="2" algn="just"/>
                <a:r>
                  <a:rPr lang="en-US" altLang="ko-KR" sz="1600" dirty="0">
                    <a:ea typeface="굴림" charset="-127"/>
                  </a:rPr>
                  <a:t>Backward path: originator of the ACF, one-hop PD sending the ACF, Device Group ID &amp; Application type ID &amp; Application-specific ID &amp; Application-specific group ID.</a:t>
                </a:r>
              </a:p>
              <a:p>
                <a:pPr lvl="1" algn="just"/>
                <a:r>
                  <a:rPr lang="en-US" altLang="ko-KR" sz="1800" dirty="0" smtClean="0">
                    <a:ea typeface="굴림" charset="-127"/>
                  </a:rPr>
                  <a:t>It compares </a:t>
                </a:r>
                <a:r>
                  <a:rPr lang="en-US" altLang="ko-KR" sz="1800" dirty="0">
                    <a:ea typeface="굴림" charset="-127"/>
                  </a:rPr>
                  <a:t>the receiving frame’s Device Group ID &amp; Application type ID &amp; Application-specific ID &amp; Application-specific group ID with </a:t>
                </a:r>
                <a:r>
                  <a:rPr lang="en-US" altLang="ko-KR" sz="1800" dirty="0" smtClean="0">
                    <a:ea typeface="굴림" charset="-127"/>
                  </a:rPr>
                  <a:t>its </a:t>
                </a:r>
                <a:r>
                  <a:rPr lang="en-US" altLang="ko-KR" sz="1800" dirty="0">
                    <a:ea typeface="굴림" charset="-127"/>
                  </a:rPr>
                  <a:t>own.</a:t>
                </a:r>
              </a:p>
              <a:p>
                <a:pPr lvl="2" algn="just"/>
                <a:r>
                  <a:rPr lang="en-US" altLang="ko-KR" sz="1600" dirty="0">
                    <a:ea typeface="굴림" charset="-127"/>
                  </a:rPr>
                  <a:t>If they </a:t>
                </a:r>
                <a:r>
                  <a:rPr lang="en-US" altLang="ko-KR" sz="1600" dirty="0" smtClean="0">
                    <a:ea typeface="굴림" charset="-127"/>
                  </a:rPr>
                  <a:t>all are same, it replies an ARCF (Advertisement Reply Command Frame) to the PD sending the ACF (Reply of the ARCF depends upon the MGNF explained in the  following slide).</a:t>
                </a:r>
                <a:endParaRPr lang="en-US" altLang="ko-KR" sz="1600" dirty="0">
                  <a:ea typeface="굴림" charset="-127"/>
                </a:endParaRPr>
              </a:p>
              <a:p>
                <a:pPr lvl="2" algn="just"/>
                <a:r>
                  <a:rPr lang="en-US" altLang="ko-KR" sz="1600" dirty="0">
                    <a:ea typeface="굴림" charset="-127"/>
                  </a:rPr>
                  <a:t>If any of them is not same</a:t>
                </a:r>
                <a:r>
                  <a:rPr lang="en-US" altLang="ko-KR" sz="1600" dirty="0" smtClean="0">
                    <a:ea typeface="굴림" charset="-127"/>
                  </a:rPr>
                  <a:t>, it decrements the TTL of the ACF and forwards the ACF.</a:t>
                </a:r>
                <a:endParaRPr lang="en-US" altLang="ko-KR" sz="1600" dirty="0">
                  <a:ea typeface="굴림" charset="-127"/>
                </a:endParaRPr>
              </a:p>
              <a:p>
                <a:pPr lvl="1" algn="just"/>
                <a:endParaRPr lang="en-US" altLang="ko-KR" sz="1800" dirty="0">
                  <a:ea typeface="굴림" charset="-127"/>
                </a:endParaRPr>
              </a:p>
              <a:p>
                <a:endParaRPr lang="ko-KR" altLang="en-US" sz="2800" dirty="0"/>
              </a:p>
            </p:txBody>
          </p:sp>
        </mc:Choice>
        <mc:Fallback xmlns="">
          <p:sp>
            <p:nvSpPr>
              <p:cNvPr id="3" name="내용 개체 틀 2"/>
              <p:cNvSpPr>
                <a:spLocks noGrp="1" noRot="1" noChangeAspect="1" noMove="1" noResize="1" noEditPoints="1" noAdjustHandles="1" noChangeArrowheads="1" noChangeShapeType="1" noTextEdit="1"/>
              </p:cNvSpPr>
              <p:nvPr>
                <p:ph idx="1"/>
              </p:nvPr>
            </p:nvSpPr>
            <p:spPr>
              <a:blipFill rotWithShape="1">
                <a:blip r:embed="rId3"/>
                <a:stretch>
                  <a:fillRect l="-549" t="-671" r="-627" b="-1879"/>
                </a:stretch>
              </a:blipFill>
            </p:spPr>
            <p:txBody>
              <a:bodyPr/>
              <a:lstStyle/>
              <a:p>
                <a:r>
                  <a:rPr lang="ko-KR" altLang="en-US">
                    <a:noFill/>
                  </a:rPr>
                  <a:t> </a:t>
                </a:r>
              </a:p>
            </p:txBody>
          </p:sp>
        </mc:Fallback>
      </mc:AlternateContent>
      <p:sp>
        <p:nvSpPr>
          <p:cNvPr id="4" name="슬라이드 번호 개체 틀 3"/>
          <p:cNvSpPr>
            <a:spLocks noGrp="1"/>
          </p:cNvSpPr>
          <p:nvPr>
            <p:ph type="sldNum" sz="quarter" idx="10"/>
          </p:nvPr>
        </p:nvSpPr>
        <p:spPr/>
        <p:txBody>
          <a:bodyPr/>
          <a:lstStyle/>
          <a:p>
            <a:pPr>
              <a:defRPr/>
            </a:pPr>
            <a:r>
              <a:rPr lang="en-US" altLang="ko-KR" smtClean="0"/>
              <a:t>Slide </a:t>
            </a:r>
            <a:fld id="{663B2C6A-A10B-4153-9678-0E313D0C0BBD}" type="slidenum">
              <a:rPr lang="en-US" altLang="ko-KR" smtClean="0"/>
              <a:pPr>
                <a:defRPr/>
              </a:pPr>
              <a:t>10</a:t>
            </a:fld>
            <a:endParaRPr lang="en-US" altLang="ko-KR"/>
          </a:p>
        </p:txBody>
      </p:sp>
    </p:spTree>
    <p:extLst>
      <p:ext uri="{BB962C8B-B14F-4D97-AF65-F5344CB8AC3E}">
        <p14:creationId xmlns:p14="http://schemas.microsoft.com/office/powerpoint/2010/main" val="22867580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Selective Group ACK technique for reliable multicast </a:t>
            </a:r>
            <a:r>
              <a:rPr lang="en-US" altLang="ko-KR" dirty="0" smtClean="0">
                <a:ea typeface="굴림" charset="-127"/>
              </a:rPr>
              <a:t>(12/</a:t>
            </a:r>
            <a:r>
              <a:rPr lang="en-US" altLang="ko-KR" dirty="0" smtClean="0"/>
              <a:t>12</a:t>
            </a:r>
            <a:r>
              <a:rPr lang="en-US" altLang="ko-KR" dirty="0" smtClean="0">
                <a:ea typeface="굴림" charset="-127"/>
              </a:rPr>
              <a:t>)</a:t>
            </a:r>
            <a:endParaRPr lang="ko-KR" altLang="en-US" dirty="0"/>
          </a:p>
        </p:txBody>
      </p:sp>
      <p:sp>
        <p:nvSpPr>
          <p:cNvPr id="3" name="내용 개체 틀 2"/>
          <p:cNvSpPr>
            <a:spLocks noGrp="1"/>
          </p:cNvSpPr>
          <p:nvPr>
            <p:ph idx="1"/>
          </p:nvPr>
        </p:nvSpPr>
        <p:spPr>
          <a:xfrm>
            <a:off x="685800" y="1556792"/>
            <a:ext cx="4390256" cy="4539208"/>
          </a:xfrm>
        </p:spPr>
        <p:txBody>
          <a:bodyPr/>
          <a:lstStyle/>
          <a:p>
            <a:r>
              <a:rPr lang="en-US" altLang="ko-KR" dirty="0"/>
              <a:t>If </a:t>
            </a:r>
            <a:r>
              <a:rPr lang="en-US" altLang="ko-KR" dirty="0" smtClean="0"/>
              <a:t>D, E, </a:t>
            </a:r>
            <a:r>
              <a:rPr lang="en-US" altLang="ko-KR" dirty="0"/>
              <a:t>and </a:t>
            </a:r>
            <a:r>
              <a:rPr lang="en-US" altLang="ko-KR" dirty="0" smtClean="0"/>
              <a:t>F </a:t>
            </a:r>
            <a:r>
              <a:rPr lang="en-US" altLang="ko-KR" dirty="0"/>
              <a:t>receive the Request ACK, they transmit the Block ACK (for </a:t>
            </a:r>
            <a:r>
              <a:rPr lang="en-US" altLang="ko-KR" dirty="0" smtClean="0"/>
              <a:t>frame F3</a:t>
            </a:r>
            <a:r>
              <a:rPr lang="en-US" altLang="ko-KR" dirty="0"/>
              <a:t>) to S.</a:t>
            </a:r>
          </a:p>
          <a:p>
            <a:endParaRPr lang="en-US" altLang="ko-KR" dirty="0"/>
          </a:p>
        </p:txBody>
      </p:sp>
      <p:sp>
        <p:nvSpPr>
          <p:cNvPr id="4" name="슬라이드 번호 개체 틀 3"/>
          <p:cNvSpPr>
            <a:spLocks noGrp="1"/>
          </p:cNvSpPr>
          <p:nvPr>
            <p:ph type="sldNum" sz="quarter" idx="10"/>
          </p:nvPr>
        </p:nvSpPr>
        <p:spPr/>
        <p:txBody>
          <a:bodyPr/>
          <a:lstStyle/>
          <a:p>
            <a:pPr>
              <a:defRPr/>
            </a:pPr>
            <a:r>
              <a:rPr lang="en-US" altLang="ko-KR" smtClean="0"/>
              <a:t>Slide </a:t>
            </a:r>
            <a:fld id="{663B2C6A-A10B-4153-9678-0E313D0C0BBD}" type="slidenum">
              <a:rPr lang="en-US" altLang="ko-KR" smtClean="0"/>
              <a:pPr>
                <a:defRPr/>
              </a:pPr>
              <a:t>100</a:t>
            </a:fld>
            <a:endParaRPr lang="en-US" altLang="ko-KR"/>
          </a:p>
        </p:txBody>
      </p:sp>
      <p:sp>
        <p:nvSpPr>
          <p:cNvPr id="5" name="타원 4"/>
          <p:cNvSpPr>
            <a:spLocks noChangeArrowheads="1"/>
          </p:cNvSpPr>
          <p:nvPr/>
        </p:nvSpPr>
        <p:spPr bwMode="auto">
          <a:xfrm>
            <a:off x="6256704" y="2520165"/>
            <a:ext cx="324216" cy="324216"/>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dirty="0" smtClean="0">
                <a:solidFill>
                  <a:schemeClr val="bg1"/>
                </a:solidFill>
              </a:rPr>
              <a:t>I</a:t>
            </a:r>
            <a:endParaRPr lang="ko-KR" altLang="en-US" sz="1500" dirty="0">
              <a:solidFill>
                <a:schemeClr val="bg1"/>
              </a:solidFill>
            </a:endParaRPr>
          </a:p>
        </p:txBody>
      </p:sp>
      <p:sp>
        <p:nvSpPr>
          <p:cNvPr id="7" name="타원 6"/>
          <p:cNvSpPr>
            <a:spLocks noChangeArrowheads="1"/>
          </p:cNvSpPr>
          <p:nvPr/>
        </p:nvSpPr>
        <p:spPr bwMode="auto">
          <a:xfrm>
            <a:off x="7007884" y="2464814"/>
            <a:ext cx="324216" cy="324216"/>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dirty="0" smtClean="0">
                <a:solidFill>
                  <a:schemeClr val="bg1"/>
                </a:solidFill>
              </a:rPr>
              <a:t>A</a:t>
            </a:r>
            <a:endParaRPr lang="ko-KR" altLang="en-US" sz="1500" dirty="0">
              <a:solidFill>
                <a:schemeClr val="bg1"/>
              </a:solidFill>
            </a:endParaRPr>
          </a:p>
        </p:txBody>
      </p:sp>
      <p:sp>
        <p:nvSpPr>
          <p:cNvPr id="8" name="타원 7"/>
          <p:cNvSpPr/>
          <p:nvPr/>
        </p:nvSpPr>
        <p:spPr bwMode="auto">
          <a:xfrm>
            <a:off x="6722192" y="3465739"/>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altLang="ko-KR" sz="1500" dirty="0">
                <a:solidFill>
                  <a:schemeClr val="tx1"/>
                </a:solidFill>
                <a:ea typeface="굴림" pitchFamily="50" charset="-127"/>
              </a:rPr>
              <a:t>S</a:t>
            </a:r>
            <a:endParaRPr lang="ko-KR" altLang="en-US" sz="1500" dirty="0">
              <a:solidFill>
                <a:schemeClr val="tx1"/>
              </a:solidFill>
              <a:ea typeface="굴림" pitchFamily="50" charset="-127"/>
            </a:endParaRPr>
          </a:p>
        </p:txBody>
      </p:sp>
      <p:sp>
        <p:nvSpPr>
          <p:cNvPr id="12" name="타원 11"/>
          <p:cNvSpPr>
            <a:spLocks noChangeArrowheads="1"/>
          </p:cNvSpPr>
          <p:nvPr/>
        </p:nvSpPr>
        <p:spPr bwMode="auto">
          <a:xfrm>
            <a:off x="6113274" y="4385145"/>
            <a:ext cx="324216" cy="324216"/>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dirty="0" smtClean="0">
                <a:solidFill>
                  <a:schemeClr val="bg1"/>
                </a:solidFill>
              </a:rPr>
              <a:t>F</a:t>
            </a:r>
            <a:endParaRPr lang="ko-KR" altLang="en-US" sz="1500" dirty="0">
              <a:solidFill>
                <a:schemeClr val="bg1"/>
              </a:solidFill>
            </a:endParaRPr>
          </a:p>
        </p:txBody>
      </p:sp>
      <p:sp>
        <p:nvSpPr>
          <p:cNvPr id="13" name="타원 12"/>
          <p:cNvSpPr>
            <a:spLocks noChangeArrowheads="1"/>
          </p:cNvSpPr>
          <p:nvPr/>
        </p:nvSpPr>
        <p:spPr bwMode="auto">
          <a:xfrm>
            <a:off x="6883934" y="4547253"/>
            <a:ext cx="324216" cy="324216"/>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dirty="0" smtClean="0">
                <a:solidFill>
                  <a:schemeClr val="bg1"/>
                </a:solidFill>
              </a:rPr>
              <a:t>E</a:t>
            </a:r>
            <a:endParaRPr lang="ko-KR" altLang="en-US" sz="1500" dirty="0">
              <a:solidFill>
                <a:schemeClr val="bg1"/>
              </a:solidFill>
            </a:endParaRPr>
          </a:p>
        </p:txBody>
      </p:sp>
      <p:sp>
        <p:nvSpPr>
          <p:cNvPr id="14" name="타원 13"/>
          <p:cNvSpPr>
            <a:spLocks noChangeArrowheads="1"/>
          </p:cNvSpPr>
          <p:nvPr/>
        </p:nvSpPr>
        <p:spPr bwMode="auto">
          <a:xfrm>
            <a:off x="7479394" y="4223037"/>
            <a:ext cx="324216" cy="324216"/>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dirty="0" smtClean="0">
                <a:solidFill>
                  <a:schemeClr val="bg1"/>
                </a:solidFill>
              </a:rPr>
              <a:t>D</a:t>
            </a:r>
            <a:endParaRPr lang="ko-KR" altLang="en-US" sz="1500" dirty="0">
              <a:solidFill>
                <a:schemeClr val="bg1"/>
              </a:solidFill>
            </a:endParaRPr>
          </a:p>
        </p:txBody>
      </p:sp>
      <p:sp>
        <p:nvSpPr>
          <p:cNvPr id="15" name="타원 14"/>
          <p:cNvSpPr>
            <a:spLocks noChangeArrowheads="1"/>
          </p:cNvSpPr>
          <p:nvPr/>
        </p:nvSpPr>
        <p:spPr bwMode="auto">
          <a:xfrm>
            <a:off x="7610326" y="2867354"/>
            <a:ext cx="324216" cy="324216"/>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dirty="0">
                <a:solidFill>
                  <a:schemeClr val="bg1"/>
                </a:solidFill>
              </a:rPr>
              <a:t>B</a:t>
            </a:r>
            <a:endParaRPr lang="ko-KR" altLang="en-US" sz="1500" dirty="0">
              <a:solidFill>
                <a:schemeClr val="bg1"/>
              </a:solidFill>
            </a:endParaRPr>
          </a:p>
        </p:txBody>
      </p:sp>
      <p:sp>
        <p:nvSpPr>
          <p:cNvPr id="16" name="타원 15"/>
          <p:cNvSpPr>
            <a:spLocks noChangeArrowheads="1"/>
          </p:cNvSpPr>
          <p:nvPr/>
        </p:nvSpPr>
        <p:spPr bwMode="auto">
          <a:xfrm>
            <a:off x="5771480" y="3042454"/>
            <a:ext cx="324216" cy="324216"/>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dirty="0" smtClean="0">
                <a:solidFill>
                  <a:schemeClr val="bg1"/>
                </a:solidFill>
              </a:rPr>
              <a:t>H</a:t>
            </a:r>
            <a:endParaRPr lang="ko-KR" altLang="en-US" sz="1500" dirty="0">
              <a:solidFill>
                <a:schemeClr val="bg1"/>
              </a:solidFill>
            </a:endParaRPr>
          </a:p>
        </p:txBody>
      </p:sp>
      <p:sp>
        <p:nvSpPr>
          <p:cNvPr id="17" name="타원 16"/>
          <p:cNvSpPr>
            <a:spLocks noChangeArrowheads="1"/>
          </p:cNvSpPr>
          <p:nvPr/>
        </p:nvSpPr>
        <p:spPr bwMode="auto">
          <a:xfrm>
            <a:off x="7742661" y="3596551"/>
            <a:ext cx="324216" cy="324216"/>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dirty="0" smtClean="0">
                <a:solidFill>
                  <a:schemeClr val="bg1"/>
                </a:solidFill>
              </a:rPr>
              <a:t>C</a:t>
            </a:r>
            <a:endParaRPr lang="ko-KR" altLang="en-US" sz="1500" dirty="0">
              <a:solidFill>
                <a:schemeClr val="bg1"/>
              </a:solidFill>
            </a:endParaRPr>
          </a:p>
        </p:txBody>
      </p:sp>
      <p:sp>
        <p:nvSpPr>
          <p:cNvPr id="18" name="타원 17"/>
          <p:cNvSpPr>
            <a:spLocks noChangeArrowheads="1"/>
          </p:cNvSpPr>
          <p:nvPr/>
        </p:nvSpPr>
        <p:spPr bwMode="auto">
          <a:xfrm>
            <a:off x="5717515" y="3789589"/>
            <a:ext cx="324216" cy="324216"/>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dirty="0" smtClean="0">
                <a:solidFill>
                  <a:schemeClr val="bg1"/>
                </a:solidFill>
              </a:rPr>
              <a:t>G</a:t>
            </a:r>
            <a:endParaRPr lang="ko-KR" altLang="en-US" sz="1500" dirty="0">
              <a:solidFill>
                <a:schemeClr val="bg1"/>
              </a:solidFill>
            </a:endParaRPr>
          </a:p>
        </p:txBody>
      </p:sp>
      <p:sp>
        <p:nvSpPr>
          <p:cNvPr id="23" name="오른쪽 화살표 22"/>
          <p:cNvSpPr/>
          <p:nvPr/>
        </p:nvSpPr>
        <p:spPr>
          <a:xfrm rot="13538163">
            <a:off x="6935803" y="3944998"/>
            <a:ext cx="649287" cy="144462"/>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ko-KR" altLang="en-US"/>
          </a:p>
        </p:txBody>
      </p:sp>
      <p:sp>
        <p:nvSpPr>
          <p:cNvPr id="24" name="오른쪽 화살표 23"/>
          <p:cNvSpPr/>
          <p:nvPr/>
        </p:nvSpPr>
        <p:spPr>
          <a:xfrm rot="15747256">
            <a:off x="6635289" y="4084274"/>
            <a:ext cx="649287" cy="144462"/>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ko-KR" altLang="en-US"/>
          </a:p>
        </p:txBody>
      </p:sp>
      <p:sp>
        <p:nvSpPr>
          <p:cNvPr id="25" name="오른쪽 화살표 24"/>
          <p:cNvSpPr/>
          <p:nvPr/>
        </p:nvSpPr>
        <p:spPr>
          <a:xfrm rot="18311634">
            <a:off x="6274955" y="4010659"/>
            <a:ext cx="649287" cy="144462"/>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ko-KR" altLang="en-US"/>
          </a:p>
        </p:txBody>
      </p:sp>
      <p:sp>
        <p:nvSpPr>
          <p:cNvPr id="28" name="타원 27"/>
          <p:cNvSpPr/>
          <p:nvPr/>
        </p:nvSpPr>
        <p:spPr bwMode="auto">
          <a:xfrm rot="3452760">
            <a:off x="6663821" y="2683316"/>
            <a:ext cx="1814542" cy="966902"/>
          </a:xfrm>
          <a:prstGeom prst="ellipse">
            <a:avLst/>
          </a:prstGeom>
          <a:noFill/>
          <a:ln w="9525" cap="flat" cmpd="sng" algn="ctr">
            <a:solidFill>
              <a:srgbClr val="FF0000"/>
            </a:solidFill>
            <a:prstDash val="dash"/>
            <a:round/>
            <a:headEnd type="none" w="med" len="med"/>
            <a:tailEnd type="none" w="med" len="med"/>
          </a:ln>
          <a:effectLst>
            <a:prstShdw prst="shdw17" dist="17961" dir="2700000">
              <a:schemeClr val="bg2"/>
            </a:prst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800" b="0" i="0" u="none" strike="noStrike" cap="none" normalizeH="0" baseline="0" smtClean="0">
              <a:ln>
                <a:noFill/>
              </a:ln>
              <a:solidFill>
                <a:schemeClr val="tx1"/>
              </a:solidFill>
              <a:effectLst/>
              <a:latin typeface="Arial" charset="0"/>
              <a:ea typeface="굴림" pitchFamily="50" charset="-127"/>
            </a:endParaRPr>
          </a:p>
        </p:txBody>
      </p:sp>
      <p:sp>
        <p:nvSpPr>
          <p:cNvPr id="29" name="타원 28"/>
          <p:cNvSpPr/>
          <p:nvPr/>
        </p:nvSpPr>
        <p:spPr bwMode="auto">
          <a:xfrm rot="17608460">
            <a:off x="5206003" y="2837761"/>
            <a:ext cx="1814542" cy="966902"/>
          </a:xfrm>
          <a:prstGeom prst="ellipse">
            <a:avLst/>
          </a:prstGeom>
          <a:noFill/>
          <a:ln w="9525" cap="flat" cmpd="sng" algn="ctr">
            <a:solidFill>
              <a:srgbClr val="FFC000"/>
            </a:solidFill>
            <a:prstDash val="dash"/>
            <a:round/>
            <a:headEnd type="none" w="med" len="med"/>
            <a:tailEnd type="none" w="med" len="med"/>
          </a:ln>
          <a:effectLst>
            <a:prstShdw prst="shdw17" dist="17961" dir="2700000">
              <a:schemeClr val="bg2"/>
            </a:prst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800" b="0" i="0" u="none" strike="noStrike" cap="none" normalizeH="0" baseline="0" smtClean="0">
              <a:ln>
                <a:noFill/>
              </a:ln>
              <a:solidFill>
                <a:schemeClr val="tx1"/>
              </a:solidFill>
              <a:effectLst/>
              <a:latin typeface="Arial" charset="0"/>
              <a:ea typeface="굴림" pitchFamily="50" charset="-127"/>
            </a:endParaRPr>
          </a:p>
        </p:txBody>
      </p:sp>
      <p:sp>
        <p:nvSpPr>
          <p:cNvPr id="30" name="타원 29"/>
          <p:cNvSpPr/>
          <p:nvPr/>
        </p:nvSpPr>
        <p:spPr bwMode="auto">
          <a:xfrm rot="10483861">
            <a:off x="6049665" y="4004758"/>
            <a:ext cx="1814542" cy="966902"/>
          </a:xfrm>
          <a:prstGeom prst="ellipse">
            <a:avLst/>
          </a:prstGeom>
          <a:noFill/>
          <a:ln w="9525" cap="flat" cmpd="sng" algn="ctr">
            <a:solidFill>
              <a:schemeClr val="accent4"/>
            </a:solidFill>
            <a:prstDash val="dash"/>
            <a:round/>
            <a:headEnd type="none" w="med" len="med"/>
            <a:tailEnd type="none" w="med" len="med"/>
          </a:ln>
          <a:effectLst>
            <a:prstShdw prst="shdw17" dist="17961" dir="2700000">
              <a:schemeClr val="bg2"/>
            </a:prst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800" b="0" i="0" u="none" strike="noStrike" cap="none" normalizeH="0" baseline="0" smtClean="0">
              <a:ln>
                <a:noFill/>
              </a:ln>
              <a:solidFill>
                <a:schemeClr val="tx1"/>
              </a:solidFill>
              <a:effectLst/>
              <a:latin typeface="Arial" charset="0"/>
              <a:ea typeface="굴림" pitchFamily="50" charset="-127"/>
            </a:endParaRPr>
          </a:p>
        </p:txBody>
      </p:sp>
      <p:sp>
        <p:nvSpPr>
          <p:cNvPr id="31" name="오른쪽 화살표 30"/>
          <p:cNvSpPr/>
          <p:nvPr/>
        </p:nvSpPr>
        <p:spPr>
          <a:xfrm>
            <a:off x="5220072" y="5223564"/>
            <a:ext cx="649287" cy="1444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sp>
        <p:nvSpPr>
          <p:cNvPr id="32" name="오른쪽 화살표 31"/>
          <p:cNvSpPr/>
          <p:nvPr/>
        </p:nvSpPr>
        <p:spPr>
          <a:xfrm>
            <a:off x="5220072" y="5517232"/>
            <a:ext cx="649287" cy="144462"/>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ko-KR" altLang="en-US"/>
          </a:p>
        </p:txBody>
      </p:sp>
      <p:sp>
        <p:nvSpPr>
          <p:cNvPr id="33" name="TextBox 81"/>
          <p:cNvSpPr txBox="1">
            <a:spLocks noChangeArrowheads="1"/>
          </p:cNvSpPr>
          <p:nvPr/>
        </p:nvSpPr>
        <p:spPr bwMode="auto">
          <a:xfrm>
            <a:off x="5868144" y="5111129"/>
            <a:ext cx="2505814"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dirty="0" smtClean="0"/>
              <a:t>: Multicast Data Frame</a:t>
            </a:r>
            <a:endParaRPr lang="ko-KR" altLang="en-US" dirty="0"/>
          </a:p>
        </p:txBody>
      </p:sp>
      <p:sp>
        <p:nvSpPr>
          <p:cNvPr id="34" name="TextBox 81"/>
          <p:cNvSpPr txBox="1">
            <a:spLocks noChangeArrowheads="1"/>
          </p:cNvSpPr>
          <p:nvPr/>
        </p:nvSpPr>
        <p:spPr bwMode="auto">
          <a:xfrm>
            <a:off x="5868144" y="5404797"/>
            <a:ext cx="2762423"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dirty="0" smtClean="0"/>
              <a:t>: Timer Based Block ACK</a:t>
            </a:r>
            <a:endParaRPr lang="ko-KR" altLang="en-US" dirty="0"/>
          </a:p>
        </p:txBody>
      </p:sp>
      <p:sp>
        <p:nvSpPr>
          <p:cNvPr id="35" name="오른쪽 화살표 34"/>
          <p:cNvSpPr/>
          <p:nvPr/>
        </p:nvSpPr>
        <p:spPr>
          <a:xfrm>
            <a:off x="5220072" y="5808826"/>
            <a:ext cx="649287" cy="144462"/>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endParaRPr lang="ko-KR" altLang="en-US"/>
          </a:p>
        </p:txBody>
      </p:sp>
      <p:sp>
        <p:nvSpPr>
          <p:cNvPr id="36" name="TextBox 81"/>
          <p:cNvSpPr txBox="1">
            <a:spLocks noChangeArrowheads="1"/>
          </p:cNvSpPr>
          <p:nvPr/>
        </p:nvSpPr>
        <p:spPr bwMode="auto">
          <a:xfrm>
            <a:off x="5868144" y="5696391"/>
            <a:ext cx="2326342"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dirty="0" smtClean="0"/>
              <a:t>: Request Block ACK</a:t>
            </a:r>
            <a:endParaRPr lang="ko-KR" altLang="en-US" dirty="0"/>
          </a:p>
        </p:txBody>
      </p:sp>
    </p:spTree>
    <p:extLst>
      <p:ext uri="{BB962C8B-B14F-4D97-AF65-F5344CB8AC3E}">
        <p14:creationId xmlns:p14="http://schemas.microsoft.com/office/powerpoint/2010/main" val="523151700"/>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Flow Chart – Block ACK Mechanism </a:t>
            </a:r>
            <a:endParaRPr lang="ko-KR" altLang="en-US" dirty="0"/>
          </a:p>
        </p:txBody>
      </p:sp>
      <p:sp>
        <p:nvSpPr>
          <p:cNvPr id="4" name="슬라이드 번호 개체 틀 3"/>
          <p:cNvSpPr>
            <a:spLocks noGrp="1"/>
          </p:cNvSpPr>
          <p:nvPr>
            <p:ph type="sldNum" sz="quarter" idx="10"/>
          </p:nvPr>
        </p:nvSpPr>
        <p:spPr/>
        <p:txBody>
          <a:bodyPr/>
          <a:lstStyle/>
          <a:p>
            <a:pPr>
              <a:defRPr/>
            </a:pPr>
            <a:r>
              <a:rPr lang="en-US" altLang="ko-KR" smtClean="0"/>
              <a:t>Slide </a:t>
            </a:r>
            <a:fld id="{663B2C6A-A10B-4153-9678-0E313D0C0BBD}" type="slidenum">
              <a:rPr lang="en-US" altLang="ko-KR" smtClean="0"/>
              <a:pPr>
                <a:defRPr/>
              </a:pPr>
              <a:t>101</a:t>
            </a:fld>
            <a:endParaRPr lang="en-US" altLang="ko-KR"/>
          </a:p>
        </p:txBody>
      </p:sp>
      <p:sp>
        <p:nvSpPr>
          <p:cNvPr id="49" name="타원 48"/>
          <p:cNvSpPr/>
          <p:nvPr/>
        </p:nvSpPr>
        <p:spPr bwMode="auto">
          <a:xfrm>
            <a:off x="810258" y="1700808"/>
            <a:ext cx="1080120" cy="576464"/>
          </a:xfrm>
          <a:prstGeom prst="ellipse">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altLang="ko-KR" dirty="0" smtClean="0">
                <a:solidFill>
                  <a:schemeClr val="tx1"/>
                </a:solidFill>
                <a:latin typeface="Arial" charset="0"/>
                <a:ea typeface="굴림" pitchFamily="50" charset="-127"/>
              </a:rPr>
              <a:t>PD 1</a:t>
            </a:r>
            <a:endParaRPr kumimoji="0" lang="ko-KR" altLang="en-US" sz="1800" b="0" i="0" u="none" strike="noStrike" cap="none" normalizeH="0" baseline="0" dirty="0" smtClean="0">
              <a:ln>
                <a:noFill/>
              </a:ln>
              <a:solidFill>
                <a:schemeClr val="tx1"/>
              </a:solidFill>
              <a:effectLst/>
              <a:latin typeface="Arial" charset="0"/>
              <a:ea typeface="굴림" pitchFamily="50" charset="-127"/>
            </a:endParaRPr>
          </a:p>
        </p:txBody>
      </p:sp>
      <p:sp>
        <p:nvSpPr>
          <p:cNvPr id="50" name="타원 49"/>
          <p:cNvSpPr/>
          <p:nvPr/>
        </p:nvSpPr>
        <p:spPr bwMode="auto">
          <a:xfrm>
            <a:off x="4031940" y="1700808"/>
            <a:ext cx="1080120" cy="576464"/>
          </a:xfrm>
          <a:prstGeom prst="ellipse">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1800" b="0" i="0" u="none" strike="noStrike" cap="none" normalizeH="0" baseline="0" dirty="0" smtClean="0">
                <a:ln>
                  <a:noFill/>
                </a:ln>
                <a:solidFill>
                  <a:schemeClr val="tx1"/>
                </a:solidFill>
                <a:effectLst/>
                <a:latin typeface="Arial" charset="0"/>
                <a:ea typeface="굴림" pitchFamily="50" charset="-127"/>
              </a:rPr>
              <a:t>PD 3</a:t>
            </a:r>
            <a:endParaRPr kumimoji="0" lang="ko-KR" altLang="en-US" sz="1800" b="0" i="0" u="none" strike="noStrike" cap="none" normalizeH="0" baseline="0" dirty="0" smtClean="0">
              <a:ln>
                <a:noFill/>
              </a:ln>
              <a:solidFill>
                <a:schemeClr val="tx1"/>
              </a:solidFill>
              <a:effectLst/>
              <a:latin typeface="Arial" charset="0"/>
              <a:ea typeface="굴림" pitchFamily="50" charset="-127"/>
            </a:endParaRPr>
          </a:p>
        </p:txBody>
      </p:sp>
      <p:sp>
        <p:nvSpPr>
          <p:cNvPr id="51" name="타원 50"/>
          <p:cNvSpPr/>
          <p:nvPr/>
        </p:nvSpPr>
        <p:spPr bwMode="auto">
          <a:xfrm>
            <a:off x="7253622" y="1700808"/>
            <a:ext cx="1080120" cy="576464"/>
          </a:xfrm>
          <a:prstGeom prst="ellipse">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1800" b="0" i="0" u="none" strike="noStrike" cap="none" normalizeH="0" baseline="0" dirty="0" smtClean="0">
                <a:ln>
                  <a:noFill/>
                </a:ln>
                <a:solidFill>
                  <a:schemeClr val="tx1"/>
                </a:solidFill>
                <a:effectLst/>
                <a:latin typeface="Arial" charset="0"/>
                <a:ea typeface="굴림" pitchFamily="50" charset="-127"/>
              </a:rPr>
              <a:t>PD 5</a:t>
            </a:r>
            <a:endParaRPr kumimoji="0" lang="ko-KR" altLang="en-US" sz="1800" b="0" i="0" u="none" strike="noStrike" cap="none" normalizeH="0" baseline="0" dirty="0" smtClean="0">
              <a:ln>
                <a:noFill/>
              </a:ln>
              <a:solidFill>
                <a:schemeClr val="tx1"/>
              </a:solidFill>
              <a:effectLst/>
              <a:latin typeface="Arial" charset="0"/>
              <a:ea typeface="굴림" pitchFamily="50" charset="-127"/>
            </a:endParaRPr>
          </a:p>
        </p:txBody>
      </p:sp>
      <p:cxnSp>
        <p:nvCxnSpPr>
          <p:cNvPr id="52" name="직선 연결선 51"/>
          <p:cNvCxnSpPr>
            <a:stCxn id="50" idx="6"/>
            <a:endCxn id="51" idx="2"/>
          </p:cNvCxnSpPr>
          <p:nvPr/>
        </p:nvCxnSpPr>
        <p:spPr bwMode="auto">
          <a:xfrm>
            <a:off x="5112060" y="1989040"/>
            <a:ext cx="2141562" cy="0"/>
          </a:xfrm>
          <a:prstGeom prst="line">
            <a:avLst/>
          </a:prstGeom>
          <a:ln>
            <a:headEnd type="none" w="med" len="med"/>
            <a:tailEnd type="none" w="med" len="med"/>
          </a:ln>
        </p:spPr>
        <p:style>
          <a:lnRef idx="2">
            <a:schemeClr val="accent4"/>
          </a:lnRef>
          <a:fillRef idx="0">
            <a:schemeClr val="accent4"/>
          </a:fillRef>
          <a:effectRef idx="1">
            <a:schemeClr val="accent4"/>
          </a:effectRef>
          <a:fontRef idx="minor">
            <a:schemeClr val="tx1"/>
          </a:fontRef>
        </p:style>
      </p:cxnSp>
      <p:cxnSp>
        <p:nvCxnSpPr>
          <p:cNvPr id="53" name="직선 연결선 52"/>
          <p:cNvCxnSpPr>
            <a:stCxn id="49" idx="6"/>
            <a:endCxn id="50" idx="2"/>
          </p:cNvCxnSpPr>
          <p:nvPr/>
        </p:nvCxnSpPr>
        <p:spPr bwMode="auto">
          <a:xfrm>
            <a:off x="1890378" y="1989040"/>
            <a:ext cx="2141562" cy="0"/>
          </a:xfrm>
          <a:prstGeom prst="line">
            <a:avLst/>
          </a:prstGeom>
          <a:ln>
            <a:headEnd type="none" w="med" len="med"/>
            <a:tailEnd type="none" w="med" len="med"/>
          </a:ln>
        </p:spPr>
        <p:style>
          <a:lnRef idx="2">
            <a:schemeClr val="accent4"/>
          </a:lnRef>
          <a:fillRef idx="0">
            <a:schemeClr val="accent4"/>
          </a:fillRef>
          <a:effectRef idx="1">
            <a:schemeClr val="accent4"/>
          </a:effectRef>
          <a:fontRef idx="minor">
            <a:schemeClr val="tx1"/>
          </a:fontRef>
        </p:style>
      </p:cxnSp>
      <p:cxnSp>
        <p:nvCxnSpPr>
          <p:cNvPr id="54" name="직선 연결선 53"/>
          <p:cNvCxnSpPr/>
          <p:nvPr/>
        </p:nvCxnSpPr>
        <p:spPr bwMode="auto">
          <a:xfrm>
            <a:off x="1350318" y="2277272"/>
            <a:ext cx="0" cy="360000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55" name="직선 연결선 54"/>
          <p:cNvCxnSpPr/>
          <p:nvPr/>
        </p:nvCxnSpPr>
        <p:spPr bwMode="auto">
          <a:xfrm>
            <a:off x="7793682" y="2277272"/>
            <a:ext cx="0" cy="360000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56" name="직선 연결선 55"/>
          <p:cNvCxnSpPr/>
          <p:nvPr/>
        </p:nvCxnSpPr>
        <p:spPr bwMode="auto">
          <a:xfrm>
            <a:off x="4572000" y="2277272"/>
            <a:ext cx="0" cy="360000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57" name="타원 56"/>
          <p:cNvSpPr/>
          <p:nvPr/>
        </p:nvSpPr>
        <p:spPr bwMode="auto">
          <a:xfrm>
            <a:off x="2411760" y="1700808"/>
            <a:ext cx="1080120" cy="576464"/>
          </a:xfrm>
          <a:prstGeom prst="ellipse">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1800" b="0" i="0" u="none" strike="noStrike" cap="none" normalizeH="0" baseline="0" dirty="0" smtClean="0">
                <a:ln>
                  <a:noFill/>
                </a:ln>
                <a:solidFill>
                  <a:schemeClr val="tx1"/>
                </a:solidFill>
                <a:effectLst/>
                <a:latin typeface="Arial" charset="0"/>
                <a:ea typeface="굴림" pitchFamily="50" charset="-127"/>
              </a:rPr>
              <a:t>PD 2</a:t>
            </a:r>
            <a:endParaRPr kumimoji="0" lang="ko-KR" altLang="en-US" sz="1800" b="0" i="0" u="none" strike="noStrike" cap="none" normalizeH="0" baseline="0" dirty="0" smtClean="0">
              <a:ln>
                <a:noFill/>
              </a:ln>
              <a:solidFill>
                <a:schemeClr val="tx1"/>
              </a:solidFill>
              <a:effectLst/>
              <a:latin typeface="Arial" charset="0"/>
              <a:ea typeface="굴림" pitchFamily="50" charset="-127"/>
            </a:endParaRPr>
          </a:p>
        </p:txBody>
      </p:sp>
      <p:sp>
        <p:nvSpPr>
          <p:cNvPr id="58" name="타원 57"/>
          <p:cNvSpPr/>
          <p:nvPr/>
        </p:nvSpPr>
        <p:spPr bwMode="auto">
          <a:xfrm>
            <a:off x="5652120" y="1700808"/>
            <a:ext cx="1080120" cy="576464"/>
          </a:xfrm>
          <a:prstGeom prst="ellipse">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1800" b="0" i="0" u="none" strike="noStrike" cap="none" normalizeH="0" baseline="0" dirty="0" smtClean="0">
                <a:ln>
                  <a:noFill/>
                </a:ln>
                <a:solidFill>
                  <a:schemeClr val="tx1"/>
                </a:solidFill>
                <a:effectLst/>
                <a:latin typeface="Arial" charset="0"/>
                <a:ea typeface="굴림" pitchFamily="50" charset="-127"/>
              </a:rPr>
              <a:t>PD 4</a:t>
            </a:r>
            <a:endParaRPr kumimoji="0" lang="ko-KR" altLang="en-US" sz="1800" b="0" i="0" u="none" strike="noStrike" cap="none" normalizeH="0" baseline="0" dirty="0" smtClean="0">
              <a:ln>
                <a:noFill/>
              </a:ln>
              <a:solidFill>
                <a:schemeClr val="tx1"/>
              </a:solidFill>
              <a:effectLst/>
              <a:latin typeface="Arial" charset="0"/>
              <a:ea typeface="굴림" pitchFamily="50" charset="-127"/>
            </a:endParaRPr>
          </a:p>
        </p:txBody>
      </p:sp>
      <p:cxnSp>
        <p:nvCxnSpPr>
          <p:cNvPr id="59" name="직선 연결선 58"/>
          <p:cNvCxnSpPr/>
          <p:nvPr/>
        </p:nvCxnSpPr>
        <p:spPr bwMode="auto">
          <a:xfrm>
            <a:off x="2951820" y="2286397"/>
            <a:ext cx="0" cy="360000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67" name="직선 연결선 66"/>
          <p:cNvCxnSpPr/>
          <p:nvPr/>
        </p:nvCxnSpPr>
        <p:spPr bwMode="auto">
          <a:xfrm>
            <a:off x="6192180" y="2286397"/>
            <a:ext cx="0" cy="360000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68" name="직사각형 67"/>
          <p:cNvSpPr/>
          <p:nvPr/>
        </p:nvSpPr>
        <p:spPr bwMode="auto">
          <a:xfrm>
            <a:off x="611560" y="1520988"/>
            <a:ext cx="3096344" cy="936104"/>
          </a:xfrm>
          <a:prstGeom prst="rect">
            <a:avLst/>
          </a:prstGeom>
          <a:noFill/>
          <a:ln w="19050" cap="flat" cmpd="sng" algn="ctr">
            <a:solidFill>
              <a:srgbClr val="0066FF"/>
            </a:solidFill>
            <a:prstDash val="solid"/>
            <a:round/>
            <a:headEnd type="none" w="med" len="med"/>
            <a:tailEnd type="none" w="med" len="med"/>
          </a:ln>
          <a:effectLst>
            <a:prstShdw prst="shdw17" dist="17961" dir="2700000">
              <a:schemeClr val="bg2"/>
            </a:prst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800" b="0" i="0" u="none" strike="noStrike" cap="none" normalizeH="0" baseline="0" smtClean="0">
              <a:ln>
                <a:noFill/>
              </a:ln>
              <a:solidFill>
                <a:schemeClr val="tx1"/>
              </a:solidFill>
              <a:effectLst/>
              <a:latin typeface="Arial" charset="0"/>
              <a:ea typeface="굴림" pitchFamily="50" charset="-127"/>
            </a:endParaRPr>
          </a:p>
        </p:txBody>
      </p:sp>
      <p:sp>
        <p:nvSpPr>
          <p:cNvPr id="71" name="직사각형 70"/>
          <p:cNvSpPr/>
          <p:nvPr/>
        </p:nvSpPr>
        <p:spPr bwMode="auto">
          <a:xfrm>
            <a:off x="5436096" y="1511105"/>
            <a:ext cx="3096344" cy="936104"/>
          </a:xfrm>
          <a:prstGeom prst="rect">
            <a:avLst/>
          </a:prstGeom>
          <a:noFill/>
          <a:ln w="19050" cap="flat" cmpd="sng" algn="ctr">
            <a:solidFill>
              <a:srgbClr val="0066FF"/>
            </a:solidFill>
            <a:prstDash val="solid"/>
            <a:round/>
            <a:headEnd type="none" w="med" len="med"/>
            <a:tailEnd type="none" w="med" len="med"/>
          </a:ln>
          <a:effectLst>
            <a:prstShdw prst="shdw17" dist="17961" dir="2700000">
              <a:schemeClr val="bg2"/>
            </a:prst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800" b="0" i="0" u="none" strike="noStrike" cap="none" normalizeH="0" baseline="0" smtClean="0">
              <a:ln>
                <a:noFill/>
              </a:ln>
              <a:solidFill>
                <a:schemeClr val="tx1"/>
              </a:solidFill>
              <a:effectLst/>
              <a:latin typeface="Arial" charset="0"/>
              <a:ea typeface="굴림" pitchFamily="50" charset="-127"/>
            </a:endParaRPr>
          </a:p>
        </p:txBody>
      </p:sp>
      <p:cxnSp>
        <p:nvCxnSpPr>
          <p:cNvPr id="72" name="직선 화살표 연결선 71"/>
          <p:cNvCxnSpPr/>
          <p:nvPr/>
        </p:nvCxnSpPr>
        <p:spPr bwMode="auto">
          <a:xfrm>
            <a:off x="2951820" y="2852936"/>
            <a:ext cx="1613985" cy="0"/>
          </a:xfrm>
          <a:prstGeom prst="straightConnector1">
            <a:avLst/>
          </a:prstGeom>
          <a:ln>
            <a:solidFill>
              <a:schemeClr val="tx1"/>
            </a:solidFill>
            <a:headEnd type="arrow" w="med" len="med"/>
            <a:tailEnd type="oval"/>
          </a:ln>
        </p:spPr>
        <p:style>
          <a:lnRef idx="2">
            <a:schemeClr val="accent2"/>
          </a:lnRef>
          <a:fillRef idx="0">
            <a:schemeClr val="accent2"/>
          </a:fillRef>
          <a:effectRef idx="1">
            <a:schemeClr val="accent2"/>
          </a:effectRef>
          <a:fontRef idx="minor">
            <a:schemeClr val="tx1"/>
          </a:fontRef>
        </p:style>
      </p:cxnSp>
      <p:cxnSp>
        <p:nvCxnSpPr>
          <p:cNvPr id="73" name="직선 화살표 연결선 72"/>
          <p:cNvCxnSpPr/>
          <p:nvPr/>
        </p:nvCxnSpPr>
        <p:spPr bwMode="auto">
          <a:xfrm>
            <a:off x="4565805" y="2852936"/>
            <a:ext cx="1626375" cy="0"/>
          </a:xfrm>
          <a:prstGeom prst="straightConnector1">
            <a:avLst/>
          </a:prstGeom>
          <a:ln>
            <a:solidFill>
              <a:schemeClr val="tx1"/>
            </a:solidFill>
            <a:headEnd type="oval" w="med" len="med"/>
            <a:tailEnd type="arrow"/>
          </a:ln>
        </p:spPr>
        <p:style>
          <a:lnRef idx="2">
            <a:schemeClr val="accent2"/>
          </a:lnRef>
          <a:fillRef idx="0">
            <a:schemeClr val="accent2"/>
          </a:fillRef>
          <a:effectRef idx="1">
            <a:schemeClr val="accent2"/>
          </a:effectRef>
          <a:fontRef idx="minor">
            <a:schemeClr val="tx1"/>
          </a:fontRef>
        </p:style>
      </p:cxnSp>
      <p:cxnSp>
        <p:nvCxnSpPr>
          <p:cNvPr id="74" name="직선 화살표 연결선 73"/>
          <p:cNvCxnSpPr/>
          <p:nvPr/>
        </p:nvCxnSpPr>
        <p:spPr bwMode="auto">
          <a:xfrm>
            <a:off x="4565805" y="2852936"/>
            <a:ext cx="3227877" cy="0"/>
          </a:xfrm>
          <a:prstGeom prst="straightConnector1">
            <a:avLst/>
          </a:prstGeom>
          <a:ln>
            <a:solidFill>
              <a:schemeClr val="tx1"/>
            </a:solidFill>
            <a:headEnd type="oval" w="med" len="med"/>
            <a:tailEnd type="arrow"/>
          </a:ln>
        </p:spPr>
        <p:style>
          <a:lnRef idx="2">
            <a:schemeClr val="accent2"/>
          </a:lnRef>
          <a:fillRef idx="0">
            <a:schemeClr val="accent2"/>
          </a:fillRef>
          <a:effectRef idx="1">
            <a:schemeClr val="accent2"/>
          </a:effectRef>
          <a:fontRef idx="minor">
            <a:schemeClr val="tx1"/>
          </a:fontRef>
        </p:style>
      </p:cxnSp>
      <p:cxnSp>
        <p:nvCxnSpPr>
          <p:cNvPr id="75" name="직선 화살표 연결선 74"/>
          <p:cNvCxnSpPr/>
          <p:nvPr/>
        </p:nvCxnSpPr>
        <p:spPr bwMode="auto">
          <a:xfrm flipH="1">
            <a:off x="1350318" y="2852936"/>
            <a:ext cx="3227923" cy="0"/>
          </a:xfrm>
          <a:prstGeom prst="straightConnector1">
            <a:avLst/>
          </a:prstGeom>
          <a:ln>
            <a:solidFill>
              <a:schemeClr val="tx1"/>
            </a:solidFill>
            <a:headEnd type="oval" w="med" len="med"/>
            <a:tailEnd type="arrow"/>
          </a:ln>
        </p:spPr>
        <p:style>
          <a:lnRef idx="2">
            <a:schemeClr val="accent2"/>
          </a:lnRef>
          <a:fillRef idx="0">
            <a:schemeClr val="accent2"/>
          </a:fillRef>
          <a:effectRef idx="1">
            <a:schemeClr val="accent2"/>
          </a:effectRef>
          <a:fontRef idx="minor">
            <a:schemeClr val="tx1"/>
          </a:fontRef>
        </p:style>
      </p:cxnSp>
      <p:sp>
        <p:nvSpPr>
          <p:cNvPr id="76" name="TextBox 75"/>
          <p:cNvSpPr txBox="1"/>
          <p:nvPr/>
        </p:nvSpPr>
        <p:spPr>
          <a:xfrm>
            <a:off x="3491880" y="2465104"/>
            <a:ext cx="2175597" cy="323165"/>
          </a:xfrm>
          <a:prstGeom prst="rect">
            <a:avLst/>
          </a:prstGeom>
          <a:noFill/>
        </p:spPr>
        <p:txBody>
          <a:bodyPr wrap="none" rtlCol="0">
            <a:spAutoFit/>
          </a:bodyPr>
          <a:lstStyle/>
          <a:p>
            <a:pPr algn="ctr"/>
            <a:r>
              <a:rPr lang="en-US" altLang="ko-KR" sz="1500" dirty="0" smtClean="0"/>
              <a:t>Send Multicast Data #1</a:t>
            </a:r>
            <a:endParaRPr lang="ko-KR" altLang="en-US" sz="1500" dirty="0"/>
          </a:p>
        </p:txBody>
      </p:sp>
      <p:cxnSp>
        <p:nvCxnSpPr>
          <p:cNvPr id="77" name="직선 화살표 연결선 76"/>
          <p:cNvCxnSpPr/>
          <p:nvPr/>
        </p:nvCxnSpPr>
        <p:spPr bwMode="auto">
          <a:xfrm>
            <a:off x="1350318" y="3212976"/>
            <a:ext cx="3229360" cy="0"/>
          </a:xfrm>
          <a:prstGeom prst="straightConnector1">
            <a:avLst/>
          </a:prstGeom>
          <a:ln>
            <a:headEnd type="oval" w="med" len="med"/>
            <a:tailEnd type="arrow"/>
          </a:ln>
        </p:spPr>
        <p:style>
          <a:lnRef idx="2">
            <a:schemeClr val="accent2"/>
          </a:lnRef>
          <a:fillRef idx="0">
            <a:schemeClr val="accent2"/>
          </a:fillRef>
          <a:effectRef idx="1">
            <a:schemeClr val="accent2"/>
          </a:effectRef>
          <a:fontRef idx="minor">
            <a:schemeClr val="tx1"/>
          </a:fontRef>
        </p:style>
      </p:cxnSp>
      <p:cxnSp>
        <p:nvCxnSpPr>
          <p:cNvPr id="78" name="직선 화살표 연결선 77"/>
          <p:cNvCxnSpPr/>
          <p:nvPr/>
        </p:nvCxnSpPr>
        <p:spPr bwMode="auto">
          <a:xfrm>
            <a:off x="2950383" y="3501008"/>
            <a:ext cx="1629295" cy="0"/>
          </a:xfrm>
          <a:prstGeom prst="straightConnector1">
            <a:avLst/>
          </a:prstGeom>
          <a:ln>
            <a:headEnd type="oval" w="med" len="med"/>
            <a:tailEnd type="arrow"/>
          </a:ln>
        </p:spPr>
        <p:style>
          <a:lnRef idx="2">
            <a:schemeClr val="accent2"/>
          </a:lnRef>
          <a:fillRef idx="0">
            <a:schemeClr val="accent2"/>
          </a:fillRef>
          <a:effectRef idx="1">
            <a:schemeClr val="accent2"/>
          </a:effectRef>
          <a:fontRef idx="minor">
            <a:schemeClr val="tx1"/>
          </a:fontRef>
        </p:style>
      </p:cxnSp>
      <p:sp>
        <p:nvSpPr>
          <p:cNvPr id="79" name="곱셈 기호 78"/>
          <p:cNvSpPr/>
          <p:nvPr/>
        </p:nvSpPr>
        <p:spPr bwMode="auto">
          <a:xfrm>
            <a:off x="6661956" y="2564904"/>
            <a:ext cx="576064" cy="576064"/>
          </a:xfrm>
          <a:prstGeom prst="mathMultiply">
            <a:avLst>
              <a:gd name="adj1" fmla="val 11945"/>
            </a:avLst>
          </a:prstGeom>
          <a:solidFill>
            <a:schemeClr val="accent2"/>
          </a:solidFill>
          <a:ln>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800" b="0" i="0" u="none" strike="noStrike" cap="none" normalizeH="0" baseline="0" smtClean="0">
              <a:ln>
                <a:noFill/>
              </a:ln>
              <a:solidFill>
                <a:srgbClr val="FF0000"/>
              </a:solidFill>
              <a:effectLst/>
              <a:latin typeface="Arial" charset="0"/>
              <a:ea typeface="굴림" pitchFamily="50" charset="-127"/>
            </a:endParaRPr>
          </a:p>
        </p:txBody>
      </p:sp>
      <p:sp>
        <p:nvSpPr>
          <p:cNvPr id="80" name="TextBox 79"/>
          <p:cNvSpPr txBox="1"/>
          <p:nvPr/>
        </p:nvSpPr>
        <p:spPr>
          <a:xfrm>
            <a:off x="1623078" y="2889811"/>
            <a:ext cx="1073307" cy="323165"/>
          </a:xfrm>
          <a:prstGeom prst="rect">
            <a:avLst/>
          </a:prstGeom>
          <a:noFill/>
        </p:spPr>
        <p:txBody>
          <a:bodyPr wrap="none" rtlCol="0">
            <a:spAutoFit/>
          </a:bodyPr>
          <a:lstStyle/>
          <a:p>
            <a:r>
              <a:rPr lang="en-US" altLang="ko-KR" sz="1500" dirty="0" smtClean="0">
                <a:solidFill>
                  <a:srgbClr val="C00000"/>
                </a:solidFill>
              </a:rPr>
              <a:t>Send ACK</a:t>
            </a:r>
            <a:endParaRPr lang="ko-KR" altLang="en-US" sz="1500" dirty="0">
              <a:solidFill>
                <a:srgbClr val="C00000"/>
              </a:solidFill>
            </a:endParaRPr>
          </a:p>
        </p:txBody>
      </p:sp>
      <p:sp>
        <p:nvSpPr>
          <p:cNvPr id="81" name="TextBox 80"/>
          <p:cNvSpPr txBox="1"/>
          <p:nvPr/>
        </p:nvSpPr>
        <p:spPr>
          <a:xfrm>
            <a:off x="3275856" y="3212976"/>
            <a:ext cx="1073307" cy="323165"/>
          </a:xfrm>
          <a:prstGeom prst="rect">
            <a:avLst/>
          </a:prstGeom>
          <a:noFill/>
        </p:spPr>
        <p:txBody>
          <a:bodyPr wrap="none" rtlCol="0">
            <a:spAutoFit/>
          </a:bodyPr>
          <a:lstStyle/>
          <a:p>
            <a:r>
              <a:rPr lang="en-US" altLang="ko-KR" sz="1500" dirty="0" smtClean="0">
                <a:solidFill>
                  <a:srgbClr val="C00000"/>
                </a:solidFill>
              </a:rPr>
              <a:t>Send ACK</a:t>
            </a:r>
            <a:endParaRPr lang="ko-KR" altLang="en-US" sz="1500" dirty="0">
              <a:solidFill>
                <a:srgbClr val="C00000"/>
              </a:solidFill>
            </a:endParaRPr>
          </a:p>
        </p:txBody>
      </p:sp>
      <p:cxnSp>
        <p:nvCxnSpPr>
          <p:cNvPr id="82" name="직선 화살표 연결선 81"/>
          <p:cNvCxnSpPr/>
          <p:nvPr/>
        </p:nvCxnSpPr>
        <p:spPr bwMode="auto">
          <a:xfrm>
            <a:off x="2933142" y="3933056"/>
            <a:ext cx="1613985" cy="0"/>
          </a:xfrm>
          <a:prstGeom prst="straightConnector1">
            <a:avLst/>
          </a:prstGeom>
          <a:ln>
            <a:solidFill>
              <a:schemeClr val="tx1"/>
            </a:solidFill>
            <a:headEnd type="arrow" w="med" len="med"/>
            <a:tailEnd type="oval"/>
          </a:ln>
        </p:spPr>
        <p:style>
          <a:lnRef idx="2">
            <a:schemeClr val="accent2"/>
          </a:lnRef>
          <a:fillRef idx="0">
            <a:schemeClr val="accent2"/>
          </a:fillRef>
          <a:effectRef idx="1">
            <a:schemeClr val="accent2"/>
          </a:effectRef>
          <a:fontRef idx="minor">
            <a:schemeClr val="tx1"/>
          </a:fontRef>
        </p:style>
      </p:cxnSp>
      <p:cxnSp>
        <p:nvCxnSpPr>
          <p:cNvPr id="83" name="직선 화살표 연결선 82"/>
          <p:cNvCxnSpPr/>
          <p:nvPr/>
        </p:nvCxnSpPr>
        <p:spPr bwMode="auto">
          <a:xfrm>
            <a:off x="4547127" y="3933056"/>
            <a:ext cx="1626375" cy="0"/>
          </a:xfrm>
          <a:prstGeom prst="straightConnector1">
            <a:avLst/>
          </a:prstGeom>
          <a:ln>
            <a:solidFill>
              <a:schemeClr val="tx1"/>
            </a:solidFill>
            <a:headEnd type="oval" w="med" len="med"/>
            <a:tailEnd type="arrow"/>
          </a:ln>
        </p:spPr>
        <p:style>
          <a:lnRef idx="2">
            <a:schemeClr val="accent2"/>
          </a:lnRef>
          <a:fillRef idx="0">
            <a:schemeClr val="accent2"/>
          </a:fillRef>
          <a:effectRef idx="1">
            <a:schemeClr val="accent2"/>
          </a:effectRef>
          <a:fontRef idx="minor">
            <a:schemeClr val="tx1"/>
          </a:fontRef>
        </p:style>
      </p:cxnSp>
      <p:cxnSp>
        <p:nvCxnSpPr>
          <p:cNvPr id="84" name="직선 화살표 연결선 83"/>
          <p:cNvCxnSpPr/>
          <p:nvPr/>
        </p:nvCxnSpPr>
        <p:spPr bwMode="auto">
          <a:xfrm>
            <a:off x="4547127" y="3933056"/>
            <a:ext cx="3227877" cy="0"/>
          </a:xfrm>
          <a:prstGeom prst="straightConnector1">
            <a:avLst/>
          </a:prstGeom>
          <a:ln>
            <a:solidFill>
              <a:schemeClr val="tx1"/>
            </a:solidFill>
            <a:headEnd type="oval" w="med" len="med"/>
            <a:tailEnd type="arrow"/>
          </a:ln>
        </p:spPr>
        <p:style>
          <a:lnRef idx="2">
            <a:schemeClr val="accent2"/>
          </a:lnRef>
          <a:fillRef idx="0">
            <a:schemeClr val="accent2"/>
          </a:fillRef>
          <a:effectRef idx="1">
            <a:schemeClr val="accent2"/>
          </a:effectRef>
          <a:fontRef idx="minor">
            <a:schemeClr val="tx1"/>
          </a:fontRef>
        </p:style>
      </p:cxnSp>
      <p:cxnSp>
        <p:nvCxnSpPr>
          <p:cNvPr id="85" name="직선 화살표 연결선 84"/>
          <p:cNvCxnSpPr/>
          <p:nvPr/>
        </p:nvCxnSpPr>
        <p:spPr bwMode="auto">
          <a:xfrm flipH="1">
            <a:off x="1331640" y="3933056"/>
            <a:ext cx="3227923" cy="0"/>
          </a:xfrm>
          <a:prstGeom prst="straightConnector1">
            <a:avLst/>
          </a:prstGeom>
          <a:ln>
            <a:solidFill>
              <a:schemeClr val="tx1"/>
            </a:solidFill>
            <a:headEnd type="oval" w="med" len="med"/>
            <a:tailEnd type="arrow"/>
          </a:ln>
        </p:spPr>
        <p:style>
          <a:lnRef idx="2">
            <a:schemeClr val="accent2"/>
          </a:lnRef>
          <a:fillRef idx="0">
            <a:schemeClr val="accent2"/>
          </a:fillRef>
          <a:effectRef idx="1">
            <a:schemeClr val="accent2"/>
          </a:effectRef>
          <a:fontRef idx="minor">
            <a:schemeClr val="tx1"/>
          </a:fontRef>
        </p:style>
      </p:cxnSp>
      <p:sp>
        <p:nvSpPr>
          <p:cNvPr id="86" name="TextBox 85"/>
          <p:cNvSpPr txBox="1"/>
          <p:nvPr/>
        </p:nvSpPr>
        <p:spPr>
          <a:xfrm>
            <a:off x="3473202" y="3545224"/>
            <a:ext cx="2175597" cy="323165"/>
          </a:xfrm>
          <a:prstGeom prst="rect">
            <a:avLst/>
          </a:prstGeom>
          <a:noFill/>
        </p:spPr>
        <p:txBody>
          <a:bodyPr wrap="none" rtlCol="0">
            <a:spAutoFit/>
          </a:bodyPr>
          <a:lstStyle/>
          <a:p>
            <a:pPr algn="ctr"/>
            <a:r>
              <a:rPr lang="en-US" altLang="ko-KR" sz="1500" dirty="0" smtClean="0"/>
              <a:t>Send Multicast Data #2</a:t>
            </a:r>
            <a:endParaRPr lang="ko-KR" altLang="en-US" sz="1500" dirty="0"/>
          </a:p>
        </p:txBody>
      </p:sp>
      <p:cxnSp>
        <p:nvCxnSpPr>
          <p:cNvPr id="87" name="직선 화살표 연결선 86"/>
          <p:cNvCxnSpPr/>
          <p:nvPr/>
        </p:nvCxnSpPr>
        <p:spPr bwMode="auto">
          <a:xfrm>
            <a:off x="4573969" y="4338595"/>
            <a:ext cx="1629295" cy="0"/>
          </a:xfrm>
          <a:prstGeom prst="straightConnector1">
            <a:avLst/>
          </a:prstGeom>
          <a:ln>
            <a:headEnd type="arrow" w="med" len="med"/>
            <a:tailEnd type="oval"/>
          </a:ln>
        </p:spPr>
        <p:style>
          <a:lnRef idx="2">
            <a:schemeClr val="accent2"/>
          </a:lnRef>
          <a:fillRef idx="0">
            <a:schemeClr val="accent2"/>
          </a:fillRef>
          <a:effectRef idx="1">
            <a:schemeClr val="accent2"/>
          </a:effectRef>
          <a:fontRef idx="minor">
            <a:schemeClr val="tx1"/>
          </a:fontRef>
        </p:style>
      </p:cxnSp>
      <p:sp>
        <p:nvSpPr>
          <p:cNvPr id="88" name="TextBox 87"/>
          <p:cNvSpPr txBox="1"/>
          <p:nvPr/>
        </p:nvSpPr>
        <p:spPr>
          <a:xfrm>
            <a:off x="4899442" y="4050563"/>
            <a:ext cx="1073307" cy="323165"/>
          </a:xfrm>
          <a:prstGeom prst="rect">
            <a:avLst/>
          </a:prstGeom>
          <a:noFill/>
        </p:spPr>
        <p:txBody>
          <a:bodyPr wrap="none" rtlCol="0">
            <a:spAutoFit/>
          </a:bodyPr>
          <a:lstStyle/>
          <a:p>
            <a:r>
              <a:rPr lang="en-US" altLang="ko-KR" sz="1500" dirty="0" smtClean="0">
                <a:solidFill>
                  <a:srgbClr val="C00000"/>
                </a:solidFill>
              </a:rPr>
              <a:t>Send ACK</a:t>
            </a:r>
            <a:endParaRPr lang="ko-KR" altLang="en-US" sz="1500" dirty="0">
              <a:solidFill>
                <a:srgbClr val="C00000"/>
              </a:solidFill>
            </a:endParaRPr>
          </a:p>
        </p:txBody>
      </p:sp>
      <p:cxnSp>
        <p:nvCxnSpPr>
          <p:cNvPr id="89" name="직선 화살표 연결선 88"/>
          <p:cNvCxnSpPr/>
          <p:nvPr/>
        </p:nvCxnSpPr>
        <p:spPr bwMode="auto">
          <a:xfrm>
            <a:off x="4547127" y="5165934"/>
            <a:ext cx="3227877" cy="0"/>
          </a:xfrm>
          <a:prstGeom prst="straightConnector1">
            <a:avLst/>
          </a:prstGeom>
          <a:ln>
            <a:solidFill>
              <a:schemeClr val="tx1"/>
            </a:solidFill>
            <a:headEnd type="oval" w="med" len="med"/>
            <a:tailEnd type="arrow"/>
          </a:ln>
        </p:spPr>
        <p:style>
          <a:lnRef idx="2">
            <a:schemeClr val="accent2"/>
          </a:lnRef>
          <a:fillRef idx="0">
            <a:schemeClr val="accent2"/>
          </a:fillRef>
          <a:effectRef idx="1">
            <a:schemeClr val="accent2"/>
          </a:effectRef>
          <a:fontRef idx="minor">
            <a:schemeClr val="tx1"/>
          </a:fontRef>
        </p:style>
      </p:cxnSp>
      <p:cxnSp>
        <p:nvCxnSpPr>
          <p:cNvPr id="90" name="직선 화살표 연결선 89"/>
          <p:cNvCxnSpPr/>
          <p:nvPr/>
        </p:nvCxnSpPr>
        <p:spPr bwMode="auto">
          <a:xfrm flipH="1">
            <a:off x="1331640" y="5165934"/>
            <a:ext cx="3227923" cy="0"/>
          </a:xfrm>
          <a:prstGeom prst="straightConnector1">
            <a:avLst/>
          </a:prstGeom>
          <a:ln>
            <a:solidFill>
              <a:schemeClr val="tx1"/>
            </a:solidFill>
            <a:headEnd type="oval" w="med" len="med"/>
            <a:tailEnd type="arrow"/>
          </a:ln>
        </p:spPr>
        <p:style>
          <a:lnRef idx="2">
            <a:schemeClr val="accent2"/>
          </a:lnRef>
          <a:fillRef idx="0">
            <a:schemeClr val="accent2"/>
          </a:fillRef>
          <a:effectRef idx="1">
            <a:schemeClr val="accent2"/>
          </a:effectRef>
          <a:fontRef idx="minor">
            <a:schemeClr val="tx1"/>
          </a:fontRef>
        </p:style>
      </p:cxnSp>
      <p:sp>
        <p:nvSpPr>
          <p:cNvPr id="91" name="TextBox 90"/>
          <p:cNvSpPr txBox="1"/>
          <p:nvPr/>
        </p:nvSpPr>
        <p:spPr>
          <a:xfrm>
            <a:off x="3127978" y="4797152"/>
            <a:ext cx="2656497" cy="323165"/>
          </a:xfrm>
          <a:prstGeom prst="rect">
            <a:avLst/>
          </a:prstGeom>
          <a:noFill/>
        </p:spPr>
        <p:txBody>
          <a:bodyPr wrap="none" rtlCol="0">
            <a:spAutoFit/>
          </a:bodyPr>
          <a:lstStyle/>
          <a:p>
            <a:pPr algn="ctr"/>
            <a:r>
              <a:rPr lang="en-US" altLang="ko-KR" sz="1500" dirty="0" smtClean="0"/>
              <a:t>Retransmit Multicast Data #1</a:t>
            </a:r>
            <a:endParaRPr lang="ko-KR" altLang="en-US" sz="1500" dirty="0"/>
          </a:p>
        </p:txBody>
      </p:sp>
      <p:cxnSp>
        <p:nvCxnSpPr>
          <p:cNvPr id="92" name="직선 화살표 연결선 91"/>
          <p:cNvCxnSpPr/>
          <p:nvPr/>
        </p:nvCxnSpPr>
        <p:spPr bwMode="auto">
          <a:xfrm>
            <a:off x="2942667" y="5157192"/>
            <a:ext cx="1613985" cy="0"/>
          </a:xfrm>
          <a:prstGeom prst="straightConnector1">
            <a:avLst/>
          </a:prstGeom>
          <a:ln>
            <a:solidFill>
              <a:schemeClr val="tx1"/>
            </a:solidFill>
            <a:headEnd type="arrow" w="med" len="med"/>
            <a:tailEnd type="oval"/>
          </a:ln>
        </p:spPr>
        <p:style>
          <a:lnRef idx="2">
            <a:schemeClr val="accent2"/>
          </a:lnRef>
          <a:fillRef idx="0">
            <a:schemeClr val="accent2"/>
          </a:fillRef>
          <a:effectRef idx="1">
            <a:schemeClr val="accent2"/>
          </a:effectRef>
          <a:fontRef idx="minor">
            <a:schemeClr val="tx1"/>
          </a:fontRef>
        </p:style>
      </p:cxnSp>
      <p:cxnSp>
        <p:nvCxnSpPr>
          <p:cNvPr id="93" name="직선 화살표 연결선 92"/>
          <p:cNvCxnSpPr/>
          <p:nvPr/>
        </p:nvCxnSpPr>
        <p:spPr bwMode="auto">
          <a:xfrm>
            <a:off x="4556652" y="5157192"/>
            <a:ext cx="1626375" cy="0"/>
          </a:xfrm>
          <a:prstGeom prst="straightConnector1">
            <a:avLst/>
          </a:prstGeom>
          <a:ln>
            <a:solidFill>
              <a:schemeClr val="tx1"/>
            </a:solidFill>
            <a:headEnd type="oval" w="med" len="med"/>
            <a:tailEnd type="arrow"/>
          </a:ln>
        </p:spPr>
        <p:style>
          <a:lnRef idx="2">
            <a:schemeClr val="accent2"/>
          </a:lnRef>
          <a:fillRef idx="0">
            <a:schemeClr val="accent2"/>
          </a:fillRef>
          <a:effectRef idx="1">
            <a:schemeClr val="accent2"/>
          </a:effectRef>
          <a:fontRef idx="minor">
            <a:schemeClr val="tx1"/>
          </a:fontRef>
        </p:style>
      </p:cxnSp>
      <p:cxnSp>
        <p:nvCxnSpPr>
          <p:cNvPr id="94" name="직선 화살표 연결선 93"/>
          <p:cNvCxnSpPr/>
          <p:nvPr/>
        </p:nvCxnSpPr>
        <p:spPr bwMode="auto">
          <a:xfrm>
            <a:off x="4572000" y="5661248"/>
            <a:ext cx="3230797" cy="0"/>
          </a:xfrm>
          <a:prstGeom prst="straightConnector1">
            <a:avLst/>
          </a:prstGeom>
          <a:ln>
            <a:headEnd type="arrow" w="med" len="med"/>
            <a:tailEnd type="oval"/>
          </a:ln>
        </p:spPr>
        <p:style>
          <a:lnRef idx="2">
            <a:schemeClr val="accent2"/>
          </a:lnRef>
          <a:fillRef idx="0">
            <a:schemeClr val="accent2"/>
          </a:fillRef>
          <a:effectRef idx="1">
            <a:schemeClr val="accent2"/>
          </a:effectRef>
          <a:fontRef idx="minor">
            <a:schemeClr val="tx1"/>
          </a:fontRef>
        </p:style>
      </p:cxnSp>
      <p:sp>
        <p:nvSpPr>
          <p:cNvPr id="95" name="TextBox 94"/>
          <p:cNvSpPr txBox="1"/>
          <p:nvPr/>
        </p:nvSpPr>
        <p:spPr>
          <a:xfrm>
            <a:off x="6460813" y="5373216"/>
            <a:ext cx="1073307" cy="323165"/>
          </a:xfrm>
          <a:prstGeom prst="rect">
            <a:avLst/>
          </a:prstGeom>
          <a:noFill/>
        </p:spPr>
        <p:txBody>
          <a:bodyPr wrap="none" rtlCol="0">
            <a:spAutoFit/>
          </a:bodyPr>
          <a:lstStyle/>
          <a:p>
            <a:r>
              <a:rPr lang="en-US" altLang="ko-KR" sz="1500" dirty="0" smtClean="0">
                <a:solidFill>
                  <a:srgbClr val="C00000"/>
                </a:solidFill>
              </a:rPr>
              <a:t>Send ACK</a:t>
            </a:r>
            <a:endParaRPr lang="ko-KR" altLang="en-US" sz="1500" dirty="0">
              <a:solidFill>
                <a:srgbClr val="C00000"/>
              </a:solidFill>
            </a:endParaRPr>
          </a:p>
        </p:txBody>
      </p:sp>
      <p:sp>
        <p:nvSpPr>
          <p:cNvPr id="96" name="TextBox 95"/>
          <p:cNvSpPr txBox="1"/>
          <p:nvPr/>
        </p:nvSpPr>
        <p:spPr>
          <a:xfrm>
            <a:off x="1350318" y="1241696"/>
            <a:ext cx="1789849" cy="323165"/>
          </a:xfrm>
          <a:prstGeom prst="rect">
            <a:avLst/>
          </a:prstGeom>
          <a:noFill/>
        </p:spPr>
        <p:txBody>
          <a:bodyPr wrap="none" rtlCol="0">
            <a:spAutoFit/>
          </a:bodyPr>
          <a:lstStyle/>
          <a:p>
            <a:r>
              <a:rPr lang="en-US" altLang="ko-KR" sz="1500" dirty="0" smtClean="0">
                <a:solidFill>
                  <a:srgbClr val="0070C0"/>
                </a:solidFill>
              </a:rPr>
              <a:t>Block ACK Group1</a:t>
            </a:r>
            <a:endParaRPr lang="ko-KR" altLang="en-US" sz="1500" dirty="0">
              <a:solidFill>
                <a:srgbClr val="0070C0"/>
              </a:solidFill>
            </a:endParaRPr>
          </a:p>
        </p:txBody>
      </p:sp>
      <p:sp>
        <p:nvSpPr>
          <p:cNvPr id="97" name="TextBox 96"/>
          <p:cNvSpPr txBox="1"/>
          <p:nvPr/>
        </p:nvSpPr>
        <p:spPr>
          <a:xfrm>
            <a:off x="6161065" y="1232513"/>
            <a:ext cx="1789849" cy="323165"/>
          </a:xfrm>
          <a:prstGeom prst="rect">
            <a:avLst/>
          </a:prstGeom>
          <a:noFill/>
        </p:spPr>
        <p:txBody>
          <a:bodyPr wrap="none" rtlCol="0">
            <a:spAutoFit/>
          </a:bodyPr>
          <a:lstStyle/>
          <a:p>
            <a:r>
              <a:rPr lang="en-US" altLang="ko-KR" sz="1500" dirty="0" smtClean="0">
                <a:solidFill>
                  <a:srgbClr val="0070C0"/>
                </a:solidFill>
              </a:rPr>
              <a:t>Block ACK Group2</a:t>
            </a:r>
            <a:endParaRPr lang="ko-KR" altLang="en-US" sz="1500" dirty="0">
              <a:solidFill>
                <a:srgbClr val="0070C0"/>
              </a:solidFill>
            </a:endParaRPr>
          </a:p>
        </p:txBody>
      </p:sp>
      <p:cxnSp>
        <p:nvCxnSpPr>
          <p:cNvPr id="98" name="직선 화살표 연결선 97"/>
          <p:cNvCxnSpPr/>
          <p:nvPr/>
        </p:nvCxnSpPr>
        <p:spPr bwMode="auto">
          <a:xfrm>
            <a:off x="4573969" y="4690011"/>
            <a:ext cx="3219713" cy="0"/>
          </a:xfrm>
          <a:prstGeom prst="straightConnector1">
            <a:avLst/>
          </a:prstGeom>
          <a:ln>
            <a:headEnd type="arrow" w="med" len="med"/>
            <a:tailEnd type="oval"/>
          </a:ln>
        </p:spPr>
        <p:style>
          <a:lnRef idx="2">
            <a:schemeClr val="accent2"/>
          </a:lnRef>
          <a:fillRef idx="0">
            <a:schemeClr val="accent2"/>
          </a:fillRef>
          <a:effectRef idx="1">
            <a:schemeClr val="accent2"/>
          </a:effectRef>
          <a:fontRef idx="minor">
            <a:schemeClr val="tx1"/>
          </a:fontRef>
        </p:style>
      </p:cxnSp>
      <p:sp>
        <p:nvSpPr>
          <p:cNvPr id="99" name="TextBox 98"/>
          <p:cNvSpPr txBox="1"/>
          <p:nvPr/>
        </p:nvSpPr>
        <p:spPr>
          <a:xfrm>
            <a:off x="6450345" y="4401979"/>
            <a:ext cx="1073307" cy="323165"/>
          </a:xfrm>
          <a:prstGeom prst="rect">
            <a:avLst/>
          </a:prstGeom>
          <a:noFill/>
        </p:spPr>
        <p:txBody>
          <a:bodyPr wrap="square" rtlCol="0">
            <a:spAutoFit/>
          </a:bodyPr>
          <a:lstStyle/>
          <a:p>
            <a:r>
              <a:rPr lang="en-US" altLang="ko-KR" sz="1500" dirty="0" smtClean="0">
                <a:solidFill>
                  <a:srgbClr val="C00000"/>
                </a:solidFill>
              </a:rPr>
              <a:t>Send ACK</a:t>
            </a:r>
            <a:endParaRPr lang="ko-KR" altLang="en-US" sz="1500" dirty="0">
              <a:solidFill>
                <a:srgbClr val="C00000"/>
              </a:solidFill>
            </a:endParaRPr>
          </a:p>
        </p:txBody>
      </p:sp>
    </p:spTree>
    <p:extLst>
      <p:ext uri="{BB962C8B-B14F-4D97-AF65-F5344CB8AC3E}">
        <p14:creationId xmlns:p14="http://schemas.microsoft.com/office/powerpoint/2010/main" val="1744374143"/>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2" name="내용 개체 틀 5"/>
          <p:cNvSpPr>
            <a:spLocks noGrp="1"/>
          </p:cNvSpPr>
          <p:nvPr>
            <p:ph idx="1"/>
          </p:nvPr>
        </p:nvSpPr>
        <p:spPr>
          <a:xfrm>
            <a:off x="685800" y="1557338"/>
            <a:ext cx="7918648" cy="4538662"/>
          </a:xfrm>
        </p:spPr>
        <p:txBody>
          <a:bodyPr/>
          <a:lstStyle/>
          <a:p>
            <a:r>
              <a:rPr lang="en-US" altLang="ko-KR" sz="1800" dirty="0" smtClean="0">
                <a:ea typeface="굴림" charset="-127"/>
              </a:rPr>
              <a:t>In order to satisfy full reliability, each PD has to receive ACK frame from its routing entry PDs.</a:t>
            </a:r>
          </a:p>
          <a:p>
            <a:r>
              <a:rPr lang="en-US" altLang="ko-KR" sz="1800" dirty="0" smtClean="0">
                <a:ea typeface="굴림" charset="-127"/>
              </a:rPr>
              <a:t>In our proposed multicast technique,</a:t>
            </a:r>
          </a:p>
          <a:p>
            <a:pPr marL="0" indent="0">
              <a:buNone/>
            </a:pPr>
            <a:r>
              <a:rPr lang="en-US" altLang="ko-KR" sz="1800" dirty="0">
                <a:ea typeface="굴림" charset="-127"/>
              </a:rPr>
              <a:t> </a:t>
            </a:r>
            <a:r>
              <a:rPr lang="en-US" altLang="ko-KR" sz="1800" dirty="0" smtClean="0">
                <a:ea typeface="굴림" charset="-127"/>
              </a:rPr>
              <a:t>    each PD has to forward multicast data</a:t>
            </a:r>
          </a:p>
          <a:p>
            <a:pPr marL="0" indent="0">
              <a:buNone/>
            </a:pPr>
            <a:r>
              <a:rPr lang="en-US" altLang="ko-KR" sz="1800" dirty="0" smtClean="0">
                <a:ea typeface="굴림" charset="-127"/>
              </a:rPr>
              <a:t>     although, duplicated frame received.</a:t>
            </a:r>
          </a:p>
          <a:p>
            <a:r>
              <a:rPr lang="en-US" altLang="ko-KR" sz="1800" dirty="0" smtClean="0">
                <a:ea typeface="굴림" charset="-127"/>
              </a:rPr>
              <a:t>It will take a long time and cause</a:t>
            </a:r>
          </a:p>
          <a:p>
            <a:pPr marL="0" indent="0">
              <a:buNone/>
            </a:pPr>
            <a:r>
              <a:rPr lang="en-US" altLang="ko-KR" sz="1800" dirty="0" smtClean="0">
                <a:ea typeface="굴림" charset="-127"/>
              </a:rPr>
              <a:t>     traffic congestion.</a:t>
            </a:r>
          </a:p>
          <a:p>
            <a:r>
              <a:rPr lang="en-US" altLang="ko-KR" sz="1800" dirty="0" smtClean="0">
                <a:ea typeface="굴림" charset="-127"/>
              </a:rPr>
              <a:t>In the following figure, although PD</a:t>
            </a:r>
          </a:p>
          <a:p>
            <a:pPr marL="0" indent="0">
              <a:buNone/>
            </a:pPr>
            <a:r>
              <a:rPr lang="en-US" altLang="ko-KR" sz="1800" dirty="0" smtClean="0">
                <a:ea typeface="굴림" charset="-127"/>
              </a:rPr>
              <a:t>     A, B, C, D, and E is in one-hop range</a:t>
            </a:r>
          </a:p>
          <a:p>
            <a:pPr marL="0" indent="0">
              <a:buNone/>
            </a:pPr>
            <a:r>
              <a:rPr lang="en-US" altLang="ko-KR" sz="1800" dirty="0" smtClean="0">
                <a:ea typeface="굴림" charset="-127"/>
              </a:rPr>
              <a:t>     from S, total transmission is 5.</a:t>
            </a:r>
          </a:p>
        </p:txBody>
      </p:sp>
      <p:sp>
        <p:nvSpPr>
          <p:cNvPr id="3074" name="제목 4"/>
          <p:cNvSpPr>
            <a:spLocks noGrp="1"/>
          </p:cNvSpPr>
          <p:nvPr>
            <p:ph type="title"/>
          </p:nvPr>
        </p:nvSpPr>
        <p:spPr>
          <a:xfrm>
            <a:off x="685800" y="685800"/>
            <a:ext cx="7772400" cy="727075"/>
          </a:xfrm>
        </p:spPr>
        <p:txBody>
          <a:bodyPr/>
          <a:lstStyle/>
          <a:p>
            <a:r>
              <a:rPr lang="en-US" altLang="ko-KR" dirty="0"/>
              <a:t>Reliable Multicast (</a:t>
            </a:r>
            <a:r>
              <a:rPr lang="en-US" altLang="ko-KR" dirty="0" smtClean="0"/>
              <a:t>13/18)</a:t>
            </a:r>
            <a:endParaRPr lang="ko-KR" altLang="en-US" dirty="0" smtClean="0">
              <a:ea typeface="굴림" charset="-127"/>
            </a:endParaRPr>
          </a:p>
        </p:txBody>
      </p:sp>
      <p:sp>
        <p:nvSpPr>
          <p:cNvPr id="3076" name="슬라이드 번호 개체 틀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smtClean="0">
                <a:latin typeface="Times New Roman" pitchFamily="18" charset="0"/>
              </a:rPr>
              <a:t>Slide </a:t>
            </a:r>
            <a:fld id="{FF289110-AFE7-4582-9732-5AEE303275B5}" type="slidenum">
              <a:rPr lang="en-US" altLang="ko-KR" smtClean="0">
                <a:latin typeface="Times New Roman" pitchFamily="18" charset="0"/>
              </a:rPr>
              <a:pPr/>
              <a:t>102</a:t>
            </a:fld>
            <a:endParaRPr lang="en-US" altLang="ko-KR" smtClean="0">
              <a:latin typeface="Times New Roman" pitchFamily="18" charset="0"/>
            </a:endParaRPr>
          </a:p>
        </p:txBody>
      </p:sp>
      <p:cxnSp>
        <p:nvCxnSpPr>
          <p:cNvPr id="49" name="직선 연결선 48"/>
          <p:cNvCxnSpPr>
            <a:stCxn id="33" idx="0"/>
            <a:endCxn id="48" idx="4"/>
          </p:cNvCxnSpPr>
          <p:nvPr/>
        </p:nvCxnSpPr>
        <p:spPr bwMode="auto">
          <a:xfrm flipV="1">
            <a:off x="6372810" y="2490598"/>
            <a:ext cx="58423" cy="949618"/>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53" name="직선 연결선 52"/>
          <p:cNvCxnSpPr>
            <a:stCxn id="38" idx="1"/>
            <a:endCxn id="48" idx="5"/>
          </p:cNvCxnSpPr>
          <p:nvPr/>
        </p:nvCxnSpPr>
        <p:spPr bwMode="auto">
          <a:xfrm flipH="1" flipV="1">
            <a:off x="6545783" y="2443150"/>
            <a:ext cx="672634" cy="129757"/>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61" name="직선 연결선 60"/>
          <p:cNvCxnSpPr>
            <a:stCxn id="38" idx="4"/>
            <a:endCxn id="44" idx="0"/>
          </p:cNvCxnSpPr>
          <p:nvPr/>
        </p:nvCxnSpPr>
        <p:spPr bwMode="auto">
          <a:xfrm>
            <a:off x="7332968" y="2849456"/>
            <a:ext cx="292633" cy="906874"/>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67" name="직선 연결선 66"/>
          <p:cNvCxnSpPr>
            <a:stCxn id="41" idx="5"/>
            <a:endCxn id="40" idx="1"/>
          </p:cNvCxnSpPr>
          <p:nvPr/>
        </p:nvCxnSpPr>
        <p:spPr bwMode="auto">
          <a:xfrm>
            <a:off x="5373921" y="4032879"/>
            <a:ext cx="666212" cy="621702"/>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70" name="직선 연결선 69"/>
          <p:cNvCxnSpPr>
            <a:stCxn id="40" idx="7"/>
            <a:endCxn id="44" idx="3"/>
          </p:cNvCxnSpPr>
          <p:nvPr/>
        </p:nvCxnSpPr>
        <p:spPr bwMode="auto">
          <a:xfrm flipV="1">
            <a:off x="6269234" y="4032879"/>
            <a:ext cx="1241816" cy="621702"/>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
        <p:nvSpPr>
          <p:cNvPr id="33" name="타원 32"/>
          <p:cNvSpPr/>
          <p:nvPr/>
        </p:nvSpPr>
        <p:spPr bwMode="auto">
          <a:xfrm>
            <a:off x="6210885" y="3440216"/>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altLang="ko-KR" sz="1500" dirty="0" smtClean="0">
                <a:solidFill>
                  <a:schemeClr val="tx1"/>
                </a:solidFill>
                <a:ea typeface="굴림" pitchFamily="50" charset="-127"/>
              </a:rPr>
              <a:t>S</a:t>
            </a:r>
            <a:endParaRPr lang="ko-KR" altLang="en-US" sz="1500" dirty="0">
              <a:solidFill>
                <a:schemeClr val="tx1"/>
              </a:solidFill>
              <a:ea typeface="굴림" pitchFamily="50" charset="-127"/>
            </a:endParaRPr>
          </a:p>
        </p:txBody>
      </p:sp>
      <p:sp>
        <p:nvSpPr>
          <p:cNvPr id="38" name="타원 10"/>
          <p:cNvSpPr>
            <a:spLocks noChangeArrowheads="1"/>
          </p:cNvSpPr>
          <p:nvPr/>
        </p:nvSpPr>
        <p:spPr bwMode="auto">
          <a:xfrm>
            <a:off x="7170969" y="2525459"/>
            <a:ext cx="323997" cy="323997"/>
          </a:xfrm>
          <a:prstGeom prst="ellipse">
            <a:avLst/>
          </a:prstGeom>
          <a:noFill/>
          <a:ln w="28575" algn="ctr">
            <a:solidFill>
              <a:schemeClr val="accent2"/>
            </a:solidFill>
            <a:round/>
            <a:headEnd/>
            <a:tailEnd/>
          </a:ln>
          <a:effectLst>
            <a:prstShdw prst="shdw17" dist="17961" dir="2700000">
              <a:schemeClr val="bg2"/>
            </a:prstShdw>
          </a:effectLst>
        </p:spPr>
        <p:txBody>
          <a:bodyPr lIns="0" tIns="0" rIns="0" bIns="0" anchor="ctr"/>
          <a:lstStyle/>
          <a:p>
            <a:pPr algn="ctr"/>
            <a:r>
              <a:rPr lang="en-US" altLang="ko-KR" sz="1500" dirty="0" smtClean="0"/>
              <a:t>B</a:t>
            </a:r>
            <a:endParaRPr lang="ko-KR" altLang="en-US" sz="1500" dirty="0"/>
          </a:p>
        </p:txBody>
      </p:sp>
      <p:sp>
        <p:nvSpPr>
          <p:cNvPr id="40" name="타원 10"/>
          <p:cNvSpPr>
            <a:spLocks noChangeArrowheads="1"/>
          </p:cNvSpPr>
          <p:nvPr/>
        </p:nvSpPr>
        <p:spPr bwMode="auto">
          <a:xfrm>
            <a:off x="5992685" y="4607133"/>
            <a:ext cx="323997" cy="323997"/>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dirty="0" smtClean="0">
                <a:solidFill>
                  <a:schemeClr val="bg1"/>
                </a:solidFill>
              </a:rPr>
              <a:t>D</a:t>
            </a:r>
            <a:endParaRPr lang="ko-KR" altLang="en-US" sz="1500" dirty="0">
              <a:solidFill>
                <a:schemeClr val="bg1"/>
              </a:solidFill>
            </a:endParaRPr>
          </a:p>
        </p:txBody>
      </p:sp>
      <p:sp>
        <p:nvSpPr>
          <p:cNvPr id="41" name="타원 10"/>
          <p:cNvSpPr>
            <a:spLocks noChangeArrowheads="1"/>
          </p:cNvSpPr>
          <p:nvPr/>
        </p:nvSpPr>
        <p:spPr bwMode="auto">
          <a:xfrm>
            <a:off x="5097372" y="3756330"/>
            <a:ext cx="323997" cy="323997"/>
          </a:xfrm>
          <a:prstGeom prst="ellipse">
            <a:avLst/>
          </a:prstGeom>
          <a:noFill/>
          <a:ln w="28575" algn="ctr">
            <a:solidFill>
              <a:srgbClr val="00B050"/>
            </a:solidFill>
            <a:round/>
            <a:headEnd/>
            <a:tailEnd/>
          </a:ln>
          <a:effectLst>
            <a:prstShdw prst="shdw17" dist="17961" dir="2700000">
              <a:schemeClr val="bg2"/>
            </a:prstShdw>
          </a:effectLst>
        </p:spPr>
        <p:txBody>
          <a:bodyPr lIns="0" tIns="0" rIns="0" bIns="0" anchor="ctr"/>
          <a:lstStyle/>
          <a:p>
            <a:pPr algn="ctr"/>
            <a:r>
              <a:rPr lang="en-US" altLang="ko-KR" sz="1500" dirty="0" smtClean="0"/>
              <a:t>E</a:t>
            </a:r>
            <a:endParaRPr lang="ko-KR" altLang="en-US" sz="1500" dirty="0"/>
          </a:p>
        </p:txBody>
      </p:sp>
      <p:sp>
        <p:nvSpPr>
          <p:cNvPr id="44" name="타원 10"/>
          <p:cNvSpPr>
            <a:spLocks noChangeArrowheads="1"/>
          </p:cNvSpPr>
          <p:nvPr/>
        </p:nvSpPr>
        <p:spPr bwMode="auto">
          <a:xfrm>
            <a:off x="7463602" y="3756330"/>
            <a:ext cx="323997" cy="323997"/>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dirty="0" smtClean="0">
                <a:solidFill>
                  <a:schemeClr val="bg1"/>
                </a:solidFill>
              </a:rPr>
              <a:t>C</a:t>
            </a:r>
            <a:endParaRPr lang="ko-KR" altLang="en-US" sz="1500" dirty="0">
              <a:solidFill>
                <a:schemeClr val="bg1"/>
              </a:solidFill>
            </a:endParaRPr>
          </a:p>
        </p:txBody>
      </p:sp>
      <p:sp>
        <p:nvSpPr>
          <p:cNvPr id="48" name="타원 10"/>
          <p:cNvSpPr>
            <a:spLocks noChangeArrowheads="1"/>
          </p:cNvSpPr>
          <p:nvPr/>
        </p:nvSpPr>
        <p:spPr bwMode="auto">
          <a:xfrm>
            <a:off x="6269234" y="2166601"/>
            <a:ext cx="323997" cy="323997"/>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dirty="0" smtClean="0">
                <a:solidFill>
                  <a:schemeClr val="bg1"/>
                </a:solidFill>
              </a:rPr>
              <a:t>A</a:t>
            </a:r>
            <a:endParaRPr lang="ko-KR" altLang="en-US" sz="1500" dirty="0">
              <a:solidFill>
                <a:schemeClr val="bg1"/>
              </a:solidFill>
            </a:endParaRPr>
          </a:p>
        </p:txBody>
      </p:sp>
      <p:sp>
        <p:nvSpPr>
          <p:cNvPr id="23" name="TextBox 81"/>
          <p:cNvSpPr txBox="1">
            <a:spLocks noChangeArrowheads="1"/>
          </p:cNvSpPr>
          <p:nvPr/>
        </p:nvSpPr>
        <p:spPr bwMode="auto">
          <a:xfrm>
            <a:off x="5712627" y="5432505"/>
            <a:ext cx="2505814"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dirty="0" smtClean="0"/>
              <a:t>: Multicast Data Frame</a:t>
            </a:r>
            <a:endParaRPr lang="ko-KR" altLang="en-US" dirty="0"/>
          </a:p>
        </p:txBody>
      </p:sp>
      <p:sp>
        <p:nvSpPr>
          <p:cNvPr id="24" name="오른쪽 화살표 23"/>
          <p:cNvSpPr/>
          <p:nvPr/>
        </p:nvSpPr>
        <p:spPr>
          <a:xfrm>
            <a:off x="5014759" y="5544940"/>
            <a:ext cx="649287" cy="144462"/>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ko-KR" altLang="en-US"/>
          </a:p>
        </p:txBody>
      </p:sp>
      <p:sp>
        <p:nvSpPr>
          <p:cNvPr id="25" name="오른쪽 화살표 24"/>
          <p:cNvSpPr/>
          <p:nvPr/>
        </p:nvSpPr>
        <p:spPr>
          <a:xfrm>
            <a:off x="5014759" y="5868512"/>
            <a:ext cx="649287" cy="144462"/>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ko-KR" altLang="en-US"/>
          </a:p>
        </p:txBody>
      </p:sp>
      <p:sp>
        <p:nvSpPr>
          <p:cNvPr id="26" name="TextBox 81"/>
          <p:cNvSpPr txBox="1">
            <a:spLocks noChangeArrowheads="1"/>
          </p:cNvSpPr>
          <p:nvPr/>
        </p:nvSpPr>
        <p:spPr bwMode="auto">
          <a:xfrm>
            <a:off x="5712627" y="5756077"/>
            <a:ext cx="774636"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dirty="0" smtClean="0"/>
              <a:t>: ACK</a:t>
            </a:r>
            <a:endParaRPr lang="ko-KR" altLang="en-US" dirty="0"/>
          </a:p>
        </p:txBody>
      </p:sp>
      <p:sp>
        <p:nvSpPr>
          <p:cNvPr id="30" name="오른쪽 화살표 29"/>
          <p:cNvSpPr/>
          <p:nvPr/>
        </p:nvSpPr>
        <p:spPr>
          <a:xfrm rot="16431352">
            <a:off x="5994225" y="2896050"/>
            <a:ext cx="649287" cy="144462"/>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ko-KR" altLang="en-US"/>
          </a:p>
        </p:txBody>
      </p:sp>
      <p:sp>
        <p:nvSpPr>
          <p:cNvPr id="31" name="오른쪽 화살표 30"/>
          <p:cNvSpPr/>
          <p:nvPr/>
        </p:nvSpPr>
        <p:spPr>
          <a:xfrm rot="5605957">
            <a:off x="6200220" y="2908930"/>
            <a:ext cx="602579" cy="104659"/>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ko-KR" altLang="en-US"/>
          </a:p>
        </p:txBody>
      </p:sp>
      <p:sp>
        <p:nvSpPr>
          <p:cNvPr id="32" name="오른쪽 화살표 31"/>
          <p:cNvSpPr/>
          <p:nvPr/>
        </p:nvSpPr>
        <p:spPr>
          <a:xfrm rot="1208915">
            <a:off x="6598244" y="2380916"/>
            <a:ext cx="649287" cy="144462"/>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ko-KR" altLang="en-US"/>
          </a:p>
        </p:txBody>
      </p:sp>
      <p:sp>
        <p:nvSpPr>
          <p:cNvPr id="34" name="오른쪽 화살표 33"/>
          <p:cNvSpPr/>
          <p:nvPr/>
        </p:nvSpPr>
        <p:spPr>
          <a:xfrm rot="11922325">
            <a:off x="6554185" y="2520578"/>
            <a:ext cx="602579" cy="104659"/>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ko-KR" altLang="en-US"/>
          </a:p>
        </p:txBody>
      </p:sp>
      <p:sp>
        <p:nvSpPr>
          <p:cNvPr id="35" name="오른쪽 화살표 34"/>
          <p:cNvSpPr/>
          <p:nvPr/>
        </p:nvSpPr>
        <p:spPr>
          <a:xfrm rot="4794163">
            <a:off x="7224506" y="3219024"/>
            <a:ext cx="649287" cy="144462"/>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ko-KR" altLang="en-US"/>
          </a:p>
        </p:txBody>
      </p:sp>
      <p:sp>
        <p:nvSpPr>
          <p:cNvPr id="36" name="오른쪽 화살표 35"/>
          <p:cNvSpPr/>
          <p:nvPr/>
        </p:nvSpPr>
        <p:spPr>
          <a:xfrm rot="15405824">
            <a:off x="7069777" y="3279139"/>
            <a:ext cx="602579" cy="104659"/>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ko-KR" altLang="en-US"/>
          </a:p>
        </p:txBody>
      </p:sp>
      <p:sp>
        <p:nvSpPr>
          <p:cNvPr id="47" name="오른쪽 화살표 46"/>
          <p:cNvSpPr/>
          <p:nvPr/>
        </p:nvSpPr>
        <p:spPr>
          <a:xfrm rot="9002726">
            <a:off x="6611395" y="4357669"/>
            <a:ext cx="649287" cy="144462"/>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ko-KR" altLang="en-US"/>
          </a:p>
        </p:txBody>
      </p:sp>
      <p:sp>
        <p:nvSpPr>
          <p:cNvPr id="50" name="오른쪽 화살표 49"/>
          <p:cNvSpPr/>
          <p:nvPr/>
        </p:nvSpPr>
        <p:spPr>
          <a:xfrm rot="19706585">
            <a:off x="6536148" y="4219519"/>
            <a:ext cx="602579" cy="104659"/>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ko-KR" altLang="en-US"/>
          </a:p>
        </p:txBody>
      </p:sp>
      <p:sp>
        <p:nvSpPr>
          <p:cNvPr id="51" name="오른쪽 화살표 50"/>
          <p:cNvSpPr/>
          <p:nvPr/>
        </p:nvSpPr>
        <p:spPr>
          <a:xfrm rot="13588594">
            <a:off x="5313135" y="4348145"/>
            <a:ext cx="649287" cy="144462"/>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ko-KR" altLang="en-US"/>
          </a:p>
        </p:txBody>
      </p:sp>
      <p:sp>
        <p:nvSpPr>
          <p:cNvPr id="52" name="오른쪽 화살표 51"/>
          <p:cNvSpPr/>
          <p:nvPr/>
        </p:nvSpPr>
        <p:spPr>
          <a:xfrm rot="2882754">
            <a:off x="5471505" y="4238568"/>
            <a:ext cx="602579" cy="104659"/>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ko-KR" altLang="en-US"/>
          </a:p>
        </p:txBody>
      </p:sp>
      <p:sp>
        <p:nvSpPr>
          <p:cNvPr id="37" name="타원 36"/>
          <p:cNvSpPr/>
          <p:nvPr/>
        </p:nvSpPr>
        <p:spPr bwMode="auto">
          <a:xfrm>
            <a:off x="4848197" y="2080403"/>
            <a:ext cx="3049226" cy="3049226"/>
          </a:xfrm>
          <a:prstGeom prst="ellipse">
            <a:avLst/>
          </a:prstGeom>
          <a:noFill/>
          <a:ln>
            <a:prstDash val="dash"/>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800" b="0" i="0" u="none" strike="noStrike" cap="none" normalizeH="0" baseline="0" smtClean="0">
              <a:ln>
                <a:noFill/>
              </a:ln>
              <a:solidFill>
                <a:schemeClr val="tx1"/>
              </a:solidFill>
              <a:effectLst/>
              <a:latin typeface="Arial" charset="0"/>
              <a:ea typeface="굴림" pitchFamily="50" charset="-127"/>
            </a:endParaRPr>
          </a:p>
        </p:txBody>
      </p:sp>
    </p:spTree>
    <p:extLst>
      <p:ext uri="{BB962C8B-B14F-4D97-AF65-F5344CB8AC3E}">
        <p14:creationId xmlns:p14="http://schemas.microsoft.com/office/powerpoint/2010/main" val="28510751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2" name="내용 개체 틀 5"/>
          <p:cNvSpPr>
            <a:spLocks noGrp="1"/>
          </p:cNvSpPr>
          <p:nvPr>
            <p:ph idx="1"/>
          </p:nvPr>
        </p:nvSpPr>
        <p:spPr>
          <a:xfrm>
            <a:off x="685800" y="1557338"/>
            <a:ext cx="4025199" cy="4538662"/>
          </a:xfrm>
        </p:spPr>
        <p:txBody>
          <a:bodyPr/>
          <a:lstStyle/>
          <a:p>
            <a:r>
              <a:rPr lang="en-US" altLang="ko-KR" sz="1800" dirty="0" smtClean="0">
                <a:ea typeface="굴림" charset="-127"/>
              </a:rPr>
              <a:t>In order to satisfy full reliability, each PD has to receive ACK frame from all nodes in its routing table.</a:t>
            </a:r>
          </a:p>
          <a:p>
            <a:r>
              <a:rPr lang="en-US" altLang="ko-KR" sz="1800" dirty="0" smtClean="0">
                <a:ea typeface="굴림" charset="-127"/>
              </a:rPr>
              <a:t>Suppose S has entry for A, A has entry for B, B has entry for C, C has entry for D, and D has entry for E.</a:t>
            </a:r>
          </a:p>
          <a:p>
            <a:r>
              <a:rPr lang="en-US" altLang="ko-KR" sz="1800" dirty="0" smtClean="0">
                <a:ea typeface="굴림" charset="-127"/>
              </a:rPr>
              <a:t>Although A</a:t>
            </a:r>
            <a:r>
              <a:rPr lang="en-US" altLang="ko-KR" sz="1800" dirty="0">
                <a:ea typeface="굴림" charset="-127"/>
              </a:rPr>
              <a:t>, B, C, D, and E is in one-hop </a:t>
            </a:r>
            <a:r>
              <a:rPr lang="en-US" altLang="ko-KR" sz="1800" dirty="0" smtClean="0">
                <a:ea typeface="굴림" charset="-127"/>
              </a:rPr>
              <a:t>range from </a:t>
            </a:r>
            <a:r>
              <a:rPr lang="en-US" altLang="ko-KR" sz="1800" dirty="0">
                <a:ea typeface="굴림" charset="-127"/>
              </a:rPr>
              <a:t>S, total </a:t>
            </a:r>
            <a:r>
              <a:rPr lang="en-US" altLang="ko-KR" sz="1800" dirty="0" smtClean="0">
                <a:ea typeface="굴림" charset="-127"/>
              </a:rPr>
              <a:t>transmissions </a:t>
            </a:r>
            <a:r>
              <a:rPr lang="en-US" altLang="ko-KR" sz="1800" dirty="0">
                <a:ea typeface="굴림" charset="-127"/>
              </a:rPr>
              <a:t>is 5</a:t>
            </a:r>
            <a:endParaRPr lang="en-US" altLang="ko-KR" sz="1800" dirty="0" smtClean="0">
              <a:ea typeface="굴림" charset="-127"/>
            </a:endParaRPr>
          </a:p>
          <a:p>
            <a:r>
              <a:rPr lang="en-US" altLang="ko-KR" sz="1800" dirty="0" smtClean="0">
                <a:ea typeface="굴림" charset="-127"/>
              </a:rPr>
              <a:t>It will take a long time and cause</a:t>
            </a:r>
          </a:p>
          <a:p>
            <a:pPr marL="0" indent="0">
              <a:buNone/>
            </a:pPr>
            <a:r>
              <a:rPr lang="en-US" altLang="ko-KR" sz="1800" dirty="0" smtClean="0">
                <a:ea typeface="굴림" charset="-127"/>
              </a:rPr>
              <a:t>     traffic congestion.</a:t>
            </a:r>
          </a:p>
        </p:txBody>
      </p:sp>
      <p:sp>
        <p:nvSpPr>
          <p:cNvPr id="3074" name="제목 4"/>
          <p:cNvSpPr>
            <a:spLocks noGrp="1"/>
          </p:cNvSpPr>
          <p:nvPr>
            <p:ph type="title"/>
          </p:nvPr>
        </p:nvSpPr>
        <p:spPr>
          <a:xfrm>
            <a:off x="685800" y="685800"/>
            <a:ext cx="7772400" cy="727075"/>
          </a:xfrm>
        </p:spPr>
        <p:txBody>
          <a:bodyPr/>
          <a:lstStyle/>
          <a:p>
            <a:r>
              <a:rPr lang="en-US" altLang="ko-KR" dirty="0" smtClean="0">
                <a:ea typeface="굴림" charset="-127"/>
              </a:rPr>
              <a:t>Pre-ACK (1/</a:t>
            </a:r>
            <a:r>
              <a:rPr lang="en-US" altLang="ko-KR" dirty="0" smtClean="0"/>
              <a:t>6</a:t>
            </a:r>
            <a:r>
              <a:rPr lang="en-US" altLang="ko-KR" dirty="0" smtClean="0">
                <a:ea typeface="굴림" charset="-127"/>
              </a:rPr>
              <a:t>)</a:t>
            </a:r>
            <a:endParaRPr lang="ko-KR" altLang="en-US" dirty="0" smtClean="0">
              <a:ea typeface="굴림" charset="-127"/>
            </a:endParaRPr>
          </a:p>
        </p:txBody>
      </p:sp>
      <p:sp>
        <p:nvSpPr>
          <p:cNvPr id="3076" name="슬라이드 번호 개체 틀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smtClean="0">
                <a:latin typeface="Times New Roman" pitchFamily="18" charset="0"/>
              </a:rPr>
              <a:t>Slide </a:t>
            </a:r>
            <a:fld id="{FF289110-AFE7-4582-9732-5AEE303275B5}" type="slidenum">
              <a:rPr lang="en-US" altLang="ko-KR" smtClean="0">
                <a:latin typeface="Times New Roman" pitchFamily="18" charset="0"/>
              </a:rPr>
              <a:pPr/>
              <a:t>103</a:t>
            </a:fld>
            <a:endParaRPr lang="en-US" altLang="ko-KR" smtClean="0">
              <a:latin typeface="Times New Roman" pitchFamily="18" charset="0"/>
            </a:endParaRPr>
          </a:p>
        </p:txBody>
      </p:sp>
      <p:cxnSp>
        <p:nvCxnSpPr>
          <p:cNvPr id="49" name="직선 연결선 48"/>
          <p:cNvCxnSpPr>
            <a:stCxn id="33" idx="0"/>
            <a:endCxn id="48" idx="4"/>
          </p:cNvCxnSpPr>
          <p:nvPr/>
        </p:nvCxnSpPr>
        <p:spPr bwMode="auto">
          <a:xfrm flipV="1">
            <a:off x="6372810" y="2490598"/>
            <a:ext cx="58423" cy="949618"/>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53" name="직선 연결선 52"/>
          <p:cNvCxnSpPr>
            <a:stCxn id="38" idx="1"/>
            <a:endCxn id="48" idx="5"/>
          </p:cNvCxnSpPr>
          <p:nvPr/>
        </p:nvCxnSpPr>
        <p:spPr bwMode="auto">
          <a:xfrm flipH="1" flipV="1">
            <a:off x="6545783" y="2443150"/>
            <a:ext cx="672634" cy="129757"/>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61" name="직선 연결선 60"/>
          <p:cNvCxnSpPr>
            <a:stCxn id="38" idx="4"/>
            <a:endCxn id="44" idx="0"/>
          </p:cNvCxnSpPr>
          <p:nvPr/>
        </p:nvCxnSpPr>
        <p:spPr bwMode="auto">
          <a:xfrm>
            <a:off x="7332968" y="2849456"/>
            <a:ext cx="292633" cy="906874"/>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67" name="직선 연결선 66"/>
          <p:cNvCxnSpPr>
            <a:stCxn id="41" idx="5"/>
            <a:endCxn id="40" idx="1"/>
          </p:cNvCxnSpPr>
          <p:nvPr/>
        </p:nvCxnSpPr>
        <p:spPr bwMode="auto">
          <a:xfrm>
            <a:off x="5373921" y="4032879"/>
            <a:ext cx="666212" cy="621702"/>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70" name="직선 연결선 69"/>
          <p:cNvCxnSpPr>
            <a:stCxn id="40" idx="7"/>
            <a:endCxn id="44" idx="3"/>
          </p:cNvCxnSpPr>
          <p:nvPr/>
        </p:nvCxnSpPr>
        <p:spPr bwMode="auto">
          <a:xfrm flipV="1">
            <a:off x="6269234" y="4032879"/>
            <a:ext cx="1241816" cy="621702"/>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
        <p:nvSpPr>
          <p:cNvPr id="33" name="타원 32"/>
          <p:cNvSpPr/>
          <p:nvPr/>
        </p:nvSpPr>
        <p:spPr bwMode="auto">
          <a:xfrm>
            <a:off x="6210885" y="3440216"/>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altLang="ko-KR" sz="1500" dirty="0" smtClean="0">
                <a:solidFill>
                  <a:schemeClr val="tx1"/>
                </a:solidFill>
                <a:ea typeface="굴림" pitchFamily="50" charset="-127"/>
              </a:rPr>
              <a:t>S</a:t>
            </a:r>
            <a:endParaRPr lang="ko-KR" altLang="en-US" sz="1500" dirty="0">
              <a:solidFill>
                <a:schemeClr val="tx1"/>
              </a:solidFill>
              <a:ea typeface="굴림" pitchFamily="50" charset="-127"/>
            </a:endParaRPr>
          </a:p>
        </p:txBody>
      </p:sp>
      <p:sp>
        <p:nvSpPr>
          <p:cNvPr id="38" name="타원 10"/>
          <p:cNvSpPr>
            <a:spLocks noChangeArrowheads="1"/>
          </p:cNvSpPr>
          <p:nvPr/>
        </p:nvSpPr>
        <p:spPr bwMode="auto">
          <a:xfrm>
            <a:off x="7170969" y="2525459"/>
            <a:ext cx="323997" cy="323997"/>
          </a:xfrm>
          <a:prstGeom prst="ellipse">
            <a:avLst/>
          </a:prstGeom>
          <a:noFill/>
          <a:ln w="28575" algn="ctr">
            <a:solidFill>
              <a:schemeClr val="accent2"/>
            </a:solidFill>
            <a:round/>
            <a:headEnd/>
            <a:tailEnd/>
          </a:ln>
          <a:effectLst>
            <a:prstShdw prst="shdw17" dist="17961" dir="2700000">
              <a:schemeClr val="bg2"/>
            </a:prstShdw>
          </a:effectLst>
        </p:spPr>
        <p:txBody>
          <a:bodyPr lIns="0" tIns="0" rIns="0" bIns="0" anchor="ctr"/>
          <a:lstStyle/>
          <a:p>
            <a:pPr algn="ctr"/>
            <a:r>
              <a:rPr lang="en-US" altLang="ko-KR" sz="1500" dirty="0" smtClean="0"/>
              <a:t>B</a:t>
            </a:r>
            <a:endParaRPr lang="ko-KR" altLang="en-US" sz="1500" dirty="0"/>
          </a:p>
        </p:txBody>
      </p:sp>
      <p:sp>
        <p:nvSpPr>
          <p:cNvPr id="40" name="타원 10"/>
          <p:cNvSpPr>
            <a:spLocks noChangeArrowheads="1"/>
          </p:cNvSpPr>
          <p:nvPr/>
        </p:nvSpPr>
        <p:spPr bwMode="auto">
          <a:xfrm>
            <a:off x="5992685" y="4607133"/>
            <a:ext cx="323997" cy="323997"/>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dirty="0" smtClean="0">
                <a:solidFill>
                  <a:schemeClr val="bg1"/>
                </a:solidFill>
              </a:rPr>
              <a:t>D</a:t>
            </a:r>
            <a:endParaRPr lang="ko-KR" altLang="en-US" sz="1500" dirty="0">
              <a:solidFill>
                <a:schemeClr val="bg1"/>
              </a:solidFill>
            </a:endParaRPr>
          </a:p>
        </p:txBody>
      </p:sp>
      <p:sp>
        <p:nvSpPr>
          <p:cNvPr id="41" name="타원 10"/>
          <p:cNvSpPr>
            <a:spLocks noChangeArrowheads="1"/>
          </p:cNvSpPr>
          <p:nvPr/>
        </p:nvSpPr>
        <p:spPr bwMode="auto">
          <a:xfrm>
            <a:off x="5097372" y="3756330"/>
            <a:ext cx="323997" cy="323997"/>
          </a:xfrm>
          <a:prstGeom prst="ellipse">
            <a:avLst/>
          </a:prstGeom>
          <a:noFill/>
          <a:ln w="28575" algn="ctr">
            <a:solidFill>
              <a:srgbClr val="00B050"/>
            </a:solidFill>
            <a:round/>
            <a:headEnd/>
            <a:tailEnd/>
          </a:ln>
          <a:effectLst>
            <a:prstShdw prst="shdw17" dist="17961" dir="2700000">
              <a:schemeClr val="bg2"/>
            </a:prstShdw>
          </a:effectLst>
        </p:spPr>
        <p:txBody>
          <a:bodyPr lIns="0" tIns="0" rIns="0" bIns="0" anchor="ctr"/>
          <a:lstStyle/>
          <a:p>
            <a:pPr algn="ctr"/>
            <a:r>
              <a:rPr lang="en-US" altLang="ko-KR" sz="1500" dirty="0" smtClean="0"/>
              <a:t>E</a:t>
            </a:r>
            <a:endParaRPr lang="ko-KR" altLang="en-US" sz="1500" dirty="0"/>
          </a:p>
        </p:txBody>
      </p:sp>
      <p:sp>
        <p:nvSpPr>
          <p:cNvPr id="44" name="타원 10"/>
          <p:cNvSpPr>
            <a:spLocks noChangeArrowheads="1"/>
          </p:cNvSpPr>
          <p:nvPr/>
        </p:nvSpPr>
        <p:spPr bwMode="auto">
          <a:xfrm>
            <a:off x="7463602" y="3756330"/>
            <a:ext cx="323997" cy="323997"/>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dirty="0" smtClean="0">
                <a:solidFill>
                  <a:schemeClr val="bg1"/>
                </a:solidFill>
              </a:rPr>
              <a:t>C</a:t>
            </a:r>
            <a:endParaRPr lang="ko-KR" altLang="en-US" sz="1500" dirty="0">
              <a:solidFill>
                <a:schemeClr val="bg1"/>
              </a:solidFill>
            </a:endParaRPr>
          </a:p>
        </p:txBody>
      </p:sp>
      <p:sp>
        <p:nvSpPr>
          <p:cNvPr id="48" name="타원 10"/>
          <p:cNvSpPr>
            <a:spLocks noChangeArrowheads="1"/>
          </p:cNvSpPr>
          <p:nvPr/>
        </p:nvSpPr>
        <p:spPr bwMode="auto">
          <a:xfrm>
            <a:off x="6269234" y="2166601"/>
            <a:ext cx="323997" cy="323997"/>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dirty="0" smtClean="0">
                <a:solidFill>
                  <a:schemeClr val="bg1"/>
                </a:solidFill>
              </a:rPr>
              <a:t>A</a:t>
            </a:r>
            <a:endParaRPr lang="ko-KR" altLang="en-US" sz="1500" dirty="0">
              <a:solidFill>
                <a:schemeClr val="bg1"/>
              </a:solidFill>
            </a:endParaRPr>
          </a:p>
        </p:txBody>
      </p:sp>
      <p:sp>
        <p:nvSpPr>
          <p:cNvPr id="23" name="TextBox 81"/>
          <p:cNvSpPr txBox="1">
            <a:spLocks noChangeArrowheads="1"/>
          </p:cNvSpPr>
          <p:nvPr/>
        </p:nvSpPr>
        <p:spPr bwMode="auto">
          <a:xfrm>
            <a:off x="5712627" y="5432505"/>
            <a:ext cx="2505814"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dirty="0" smtClean="0"/>
              <a:t>: Multicast Data Frame</a:t>
            </a:r>
            <a:endParaRPr lang="ko-KR" altLang="en-US" dirty="0"/>
          </a:p>
        </p:txBody>
      </p:sp>
      <p:sp>
        <p:nvSpPr>
          <p:cNvPr id="24" name="오른쪽 화살표 23"/>
          <p:cNvSpPr/>
          <p:nvPr/>
        </p:nvSpPr>
        <p:spPr>
          <a:xfrm>
            <a:off x="5014759" y="5544940"/>
            <a:ext cx="649287" cy="144462"/>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ko-KR" altLang="en-US"/>
          </a:p>
        </p:txBody>
      </p:sp>
      <p:sp>
        <p:nvSpPr>
          <p:cNvPr id="25" name="오른쪽 화살표 24"/>
          <p:cNvSpPr/>
          <p:nvPr/>
        </p:nvSpPr>
        <p:spPr>
          <a:xfrm>
            <a:off x="5014759" y="5868512"/>
            <a:ext cx="649287" cy="144462"/>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ko-KR" altLang="en-US"/>
          </a:p>
        </p:txBody>
      </p:sp>
      <p:sp>
        <p:nvSpPr>
          <p:cNvPr id="26" name="TextBox 81"/>
          <p:cNvSpPr txBox="1">
            <a:spLocks noChangeArrowheads="1"/>
          </p:cNvSpPr>
          <p:nvPr/>
        </p:nvSpPr>
        <p:spPr bwMode="auto">
          <a:xfrm>
            <a:off x="5712627" y="5756077"/>
            <a:ext cx="774636"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dirty="0" smtClean="0"/>
              <a:t>: ACK</a:t>
            </a:r>
            <a:endParaRPr lang="ko-KR" altLang="en-US" dirty="0"/>
          </a:p>
        </p:txBody>
      </p:sp>
      <p:sp>
        <p:nvSpPr>
          <p:cNvPr id="30" name="오른쪽 화살표 29"/>
          <p:cNvSpPr/>
          <p:nvPr/>
        </p:nvSpPr>
        <p:spPr>
          <a:xfrm rot="16431352">
            <a:off x="5994225" y="2896050"/>
            <a:ext cx="649287" cy="144462"/>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ko-KR" altLang="en-US"/>
          </a:p>
        </p:txBody>
      </p:sp>
      <p:sp>
        <p:nvSpPr>
          <p:cNvPr id="31" name="오른쪽 화살표 30"/>
          <p:cNvSpPr/>
          <p:nvPr/>
        </p:nvSpPr>
        <p:spPr>
          <a:xfrm rot="5605957">
            <a:off x="6200220" y="2908930"/>
            <a:ext cx="602579" cy="104659"/>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ko-KR" altLang="en-US"/>
          </a:p>
        </p:txBody>
      </p:sp>
      <p:sp>
        <p:nvSpPr>
          <p:cNvPr id="32" name="오른쪽 화살표 31"/>
          <p:cNvSpPr/>
          <p:nvPr/>
        </p:nvSpPr>
        <p:spPr>
          <a:xfrm rot="1208915">
            <a:off x="6598244" y="2380916"/>
            <a:ext cx="649287" cy="144462"/>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ko-KR" altLang="en-US"/>
          </a:p>
        </p:txBody>
      </p:sp>
      <p:sp>
        <p:nvSpPr>
          <p:cNvPr id="34" name="오른쪽 화살표 33"/>
          <p:cNvSpPr/>
          <p:nvPr/>
        </p:nvSpPr>
        <p:spPr>
          <a:xfrm rot="11922325">
            <a:off x="6554185" y="2520578"/>
            <a:ext cx="602579" cy="104659"/>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ko-KR" altLang="en-US"/>
          </a:p>
        </p:txBody>
      </p:sp>
      <p:sp>
        <p:nvSpPr>
          <p:cNvPr id="35" name="오른쪽 화살표 34"/>
          <p:cNvSpPr/>
          <p:nvPr/>
        </p:nvSpPr>
        <p:spPr>
          <a:xfrm rot="4794163">
            <a:off x="7224506" y="3219024"/>
            <a:ext cx="649287" cy="144462"/>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ko-KR" altLang="en-US"/>
          </a:p>
        </p:txBody>
      </p:sp>
      <p:sp>
        <p:nvSpPr>
          <p:cNvPr id="36" name="오른쪽 화살표 35"/>
          <p:cNvSpPr/>
          <p:nvPr/>
        </p:nvSpPr>
        <p:spPr>
          <a:xfrm rot="15405824">
            <a:off x="7069777" y="3279139"/>
            <a:ext cx="602579" cy="104659"/>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ko-KR" altLang="en-US"/>
          </a:p>
        </p:txBody>
      </p:sp>
      <p:sp>
        <p:nvSpPr>
          <p:cNvPr id="47" name="오른쪽 화살표 46"/>
          <p:cNvSpPr/>
          <p:nvPr/>
        </p:nvSpPr>
        <p:spPr>
          <a:xfrm rot="9002726">
            <a:off x="6611395" y="4357669"/>
            <a:ext cx="649287" cy="144462"/>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ko-KR" altLang="en-US"/>
          </a:p>
        </p:txBody>
      </p:sp>
      <p:sp>
        <p:nvSpPr>
          <p:cNvPr id="50" name="오른쪽 화살표 49"/>
          <p:cNvSpPr/>
          <p:nvPr/>
        </p:nvSpPr>
        <p:spPr>
          <a:xfrm rot="19706585">
            <a:off x="6536148" y="4219519"/>
            <a:ext cx="602579" cy="104659"/>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ko-KR" altLang="en-US"/>
          </a:p>
        </p:txBody>
      </p:sp>
      <p:sp>
        <p:nvSpPr>
          <p:cNvPr id="51" name="오른쪽 화살표 50"/>
          <p:cNvSpPr/>
          <p:nvPr/>
        </p:nvSpPr>
        <p:spPr>
          <a:xfrm rot="13588594">
            <a:off x="5313135" y="4348145"/>
            <a:ext cx="649287" cy="144462"/>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ko-KR" altLang="en-US"/>
          </a:p>
        </p:txBody>
      </p:sp>
      <p:sp>
        <p:nvSpPr>
          <p:cNvPr id="52" name="오른쪽 화살표 51"/>
          <p:cNvSpPr/>
          <p:nvPr/>
        </p:nvSpPr>
        <p:spPr>
          <a:xfrm rot="2882754">
            <a:off x="5471505" y="4238568"/>
            <a:ext cx="602579" cy="104659"/>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ko-KR" altLang="en-US"/>
          </a:p>
        </p:txBody>
      </p:sp>
      <p:sp>
        <p:nvSpPr>
          <p:cNvPr id="37" name="타원 36"/>
          <p:cNvSpPr/>
          <p:nvPr/>
        </p:nvSpPr>
        <p:spPr bwMode="auto">
          <a:xfrm>
            <a:off x="4848197" y="2080403"/>
            <a:ext cx="3049226" cy="3049226"/>
          </a:xfrm>
          <a:prstGeom prst="ellipse">
            <a:avLst/>
          </a:prstGeom>
          <a:noFill/>
          <a:ln>
            <a:prstDash val="dash"/>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800" b="0" i="0" u="none" strike="noStrike" cap="none" normalizeH="0" baseline="0" smtClean="0">
              <a:ln>
                <a:noFill/>
              </a:ln>
              <a:solidFill>
                <a:schemeClr val="tx1"/>
              </a:solidFill>
              <a:effectLst/>
              <a:latin typeface="Arial" charset="0"/>
              <a:ea typeface="굴림" pitchFamily="50" charset="-127"/>
            </a:endParaRPr>
          </a:p>
        </p:txBody>
      </p:sp>
    </p:spTree>
    <p:extLst>
      <p:ext uri="{BB962C8B-B14F-4D97-AF65-F5344CB8AC3E}">
        <p14:creationId xmlns:p14="http://schemas.microsoft.com/office/powerpoint/2010/main" val="1930783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ea typeface="굴림" charset="-127"/>
              </a:rPr>
              <a:t>Pre-ACK (2/</a:t>
            </a:r>
            <a:r>
              <a:rPr lang="en-US" altLang="ko-KR" dirty="0" smtClean="0"/>
              <a:t>6</a:t>
            </a:r>
            <a:r>
              <a:rPr lang="en-US" altLang="ko-KR" dirty="0">
                <a:ea typeface="굴림" charset="-127"/>
              </a:rPr>
              <a:t>)</a:t>
            </a:r>
            <a:endParaRPr lang="ko-KR" altLang="en-US" dirty="0"/>
          </a:p>
        </p:txBody>
      </p:sp>
      <p:sp>
        <p:nvSpPr>
          <p:cNvPr id="3" name="내용 개체 틀 2"/>
          <p:cNvSpPr>
            <a:spLocks noGrp="1"/>
          </p:cNvSpPr>
          <p:nvPr>
            <p:ph idx="1"/>
          </p:nvPr>
        </p:nvSpPr>
        <p:spPr/>
        <p:txBody>
          <a:bodyPr/>
          <a:lstStyle/>
          <a:p>
            <a:r>
              <a:rPr lang="en-US" altLang="ko-KR" sz="2000" dirty="0" smtClean="0"/>
              <a:t>Pre-ACK</a:t>
            </a:r>
          </a:p>
          <a:p>
            <a:pPr lvl="1"/>
            <a:r>
              <a:rPr lang="en-US" altLang="ko-KR" sz="2000" dirty="0" smtClean="0"/>
              <a:t>If a PD overhearing a data sent by sender does not have the sender in its routing table, the PD sends pre-ACK to the PDs in the routing table.</a:t>
            </a:r>
          </a:p>
          <a:p>
            <a:pPr lvl="1"/>
            <a:r>
              <a:rPr lang="en-US" altLang="ko-KR" sz="2000" dirty="0" smtClean="0"/>
              <a:t>Pre-ACK includes </a:t>
            </a:r>
          </a:p>
          <a:p>
            <a:pPr lvl="2"/>
            <a:r>
              <a:rPr lang="en-US" altLang="ko-KR" sz="1800" dirty="0" smtClean="0"/>
              <a:t>Originator Address of Data</a:t>
            </a:r>
          </a:p>
          <a:p>
            <a:pPr lvl="2"/>
            <a:r>
              <a:rPr lang="en-US" altLang="ko-KR" sz="1800" dirty="0" smtClean="0"/>
              <a:t>Sequence Number of Data</a:t>
            </a:r>
          </a:p>
          <a:p>
            <a:pPr lvl="2"/>
            <a:r>
              <a:rPr lang="en-US" altLang="ko-KR" sz="1800" dirty="0" smtClean="0"/>
              <a:t>Address of Receiver</a:t>
            </a:r>
          </a:p>
          <a:p>
            <a:pPr lvl="1"/>
            <a:r>
              <a:rPr lang="en-US" altLang="ko-KR" sz="2000" dirty="0" smtClean="0"/>
              <a:t>If a PD receives pre-ACK, it creates an ACK table.</a:t>
            </a:r>
          </a:p>
          <a:p>
            <a:pPr lvl="1"/>
            <a:r>
              <a:rPr lang="en-US" altLang="ko-KR" sz="2000" dirty="0" smtClean="0"/>
              <a:t>If all receivers in the ACK table are acknowledged, the PD doesn’t forward the data.</a:t>
            </a:r>
          </a:p>
        </p:txBody>
      </p:sp>
      <p:sp>
        <p:nvSpPr>
          <p:cNvPr id="4" name="슬라이드 번호 개체 틀 3"/>
          <p:cNvSpPr>
            <a:spLocks noGrp="1"/>
          </p:cNvSpPr>
          <p:nvPr>
            <p:ph type="sldNum" sz="quarter" idx="10"/>
          </p:nvPr>
        </p:nvSpPr>
        <p:spPr/>
        <p:txBody>
          <a:bodyPr/>
          <a:lstStyle/>
          <a:p>
            <a:pPr>
              <a:defRPr/>
            </a:pPr>
            <a:r>
              <a:rPr lang="en-US" altLang="ko-KR" smtClean="0"/>
              <a:t>Slide </a:t>
            </a:r>
            <a:fld id="{663B2C6A-A10B-4153-9678-0E313D0C0BBD}" type="slidenum">
              <a:rPr lang="en-US" altLang="ko-KR" smtClean="0"/>
              <a:pPr>
                <a:defRPr/>
              </a:pPr>
              <a:t>104</a:t>
            </a:fld>
            <a:endParaRPr lang="en-US" altLang="ko-KR"/>
          </a:p>
        </p:txBody>
      </p:sp>
    </p:spTree>
    <p:extLst>
      <p:ext uri="{BB962C8B-B14F-4D97-AF65-F5344CB8AC3E}">
        <p14:creationId xmlns:p14="http://schemas.microsoft.com/office/powerpoint/2010/main" val="1172390216"/>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2" name="내용 개체 틀 5"/>
          <p:cNvSpPr>
            <a:spLocks noGrp="1"/>
          </p:cNvSpPr>
          <p:nvPr>
            <p:ph idx="1"/>
          </p:nvPr>
        </p:nvSpPr>
        <p:spPr>
          <a:xfrm>
            <a:off x="685800" y="1557338"/>
            <a:ext cx="7918648" cy="4538662"/>
          </a:xfrm>
        </p:spPr>
        <p:txBody>
          <a:bodyPr/>
          <a:lstStyle/>
          <a:p>
            <a:r>
              <a:rPr lang="en-US" altLang="ko-KR" sz="1800" dirty="0" smtClean="0">
                <a:ea typeface="굴림" charset="-127"/>
              </a:rPr>
              <a:t>Assume that the topology.</a:t>
            </a:r>
          </a:p>
          <a:p>
            <a:r>
              <a:rPr lang="en-US" altLang="ko-KR" sz="1800" dirty="0" smtClean="0">
                <a:ea typeface="굴림" charset="-127"/>
              </a:rPr>
              <a:t>S multicasts data frame.</a:t>
            </a:r>
          </a:p>
          <a:p>
            <a:r>
              <a:rPr lang="en-US" altLang="ko-KR" sz="1800" dirty="0" smtClean="0">
                <a:ea typeface="굴림" charset="-127"/>
              </a:rPr>
              <a:t>It needs ACK of A for reliability.</a:t>
            </a:r>
          </a:p>
          <a:p>
            <a:r>
              <a:rPr lang="en-US" altLang="ko-KR" sz="1800" dirty="0" smtClean="0">
                <a:ea typeface="굴림" charset="-127"/>
              </a:rPr>
              <a:t>And B, C, D overhear the data</a:t>
            </a:r>
            <a:br>
              <a:rPr lang="en-US" altLang="ko-KR" sz="1800" dirty="0" smtClean="0">
                <a:ea typeface="굴림" charset="-127"/>
              </a:rPr>
            </a:br>
            <a:r>
              <a:rPr lang="en-US" altLang="ko-KR" sz="1800" dirty="0" smtClean="0">
                <a:ea typeface="굴림" charset="-127"/>
              </a:rPr>
              <a:t>then they create an ACK table for</a:t>
            </a:r>
            <a:br>
              <a:rPr lang="en-US" altLang="ko-KR" sz="1800" dirty="0" smtClean="0">
                <a:ea typeface="굴림" charset="-127"/>
              </a:rPr>
            </a:br>
            <a:r>
              <a:rPr lang="en-US" altLang="ko-KR" sz="1800" dirty="0" smtClean="0">
                <a:ea typeface="굴림" charset="-127"/>
              </a:rPr>
              <a:t>overheard data and set timer for</a:t>
            </a:r>
            <a:br>
              <a:rPr lang="en-US" altLang="ko-KR" sz="1800" dirty="0" smtClean="0">
                <a:ea typeface="굴림" charset="-127"/>
              </a:rPr>
            </a:br>
            <a:r>
              <a:rPr lang="en-US" altLang="ko-KR" sz="1800" dirty="0" smtClean="0">
                <a:ea typeface="굴림" charset="-127"/>
              </a:rPr>
              <a:t>forwarding.</a:t>
            </a:r>
          </a:p>
          <a:p>
            <a:endParaRPr lang="en-US" altLang="ko-KR" sz="1800" dirty="0">
              <a:ea typeface="굴림" charset="-127"/>
            </a:endParaRPr>
          </a:p>
        </p:txBody>
      </p:sp>
      <p:sp>
        <p:nvSpPr>
          <p:cNvPr id="3074" name="제목 4"/>
          <p:cNvSpPr>
            <a:spLocks noGrp="1"/>
          </p:cNvSpPr>
          <p:nvPr>
            <p:ph type="title"/>
          </p:nvPr>
        </p:nvSpPr>
        <p:spPr>
          <a:xfrm>
            <a:off x="685800" y="685800"/>
            <a:ext cx="7772400" cy="727075"/>
          </a:xfrm>
        </p:spPr>
        <p:txBody>
          <a:bodyPr/>
          <a:lstStyle/>
          <a:p>
            <a:r>
              <a:rPr lang="en-US" altLang="ko-KR" dirty="0" smtClean="0">
                <a:ea typeface="굴림" charset="-127"/>
              </a:rPr>
              <a:t>Pre-ACK (3/</a:t>
            </a:r>
            <a:r>
              <a:rPr lang="en-US" altLang="ko-KR" dirty="0" smtClean="0"/>
              <a:t>6</a:t>
            </a:r>
            <a:r>
              <a:rPr lang="en-US" altLang="ko-KR" dirty="0">
                <a:ea typeface="굴림" charset="-127"/>
              </a:rPr>
              <a:t>)</a:t>
            </a:r>
            <a:endParaRPr lang="ko-KR" altLang="en-US" dirty="0" smtClean="0">
              <a:ea typeface="굴림" charset="-127"/>
            </a:endParaRPr>
          </a:p>
        </p:txBody>
      </p:sp>
      <p:sp>
        <p:nvSpPr>
          <p:cNvPr id="3076" name="슬라이드 번호 개체 틀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smtClean="0">
                <a:latin typeface="Times New Roman" pitchFamily="18" charset="0"/>
              </a:rPr>
              <a:t>Slide </a:t>
            </a:r>
            <a:fld id="{FF289110-AFE7-4582-9732-5AEE303275B5}" type="slidenum">
              <a:rPr lang="en-US" altLang="ko-KR" smtClean="0">
                <a:latin typeface="Times New Roman" pitchFamily="18" charset="0"/>
              </a:rPr>
              <a:pPr/>
              <a:t>105</a:t>
            </a:fld>
            <a:endParaRPr lang="en-US" altLang="ko-KR" smtClean="0">
              <a:latin typeface="Times New Roman" pitchFamily="18" charset="0"/>
            </a:endParaRPr>
          </a:p>
        </p:txBody>
      </p:sp>
      <p:sp>
        <p:nvSpPr>
          <p:cNvPr id="27" name="TextBox 81"/>
          <p:cNvSpPr txBox="1">
            <a:spLocks noChangeArrowheads="1"/>
          </p:cNvSpPr>
          <p:nvPr/>
        </p:nvSpPr>
        <p:spPr bwMode="auto">
          <a:xfrm>
            <a:off x="5712627" y="5435380"/>
            <a:ext cx="2505814"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dirty="0" smtClean="0"/>
              <a:t>: Multicast Data Frame</a:t>
            </a:r>
            <a:endParaRPr lang="ko-KR" altLang="en-US" dirty="0"/>
          </a:p>
        </p:txBody>
      </p:sp>
      <p:sp>
        <p:nvSpPr>
          <p:cNvPr id="28" name="오른쪽 화살표 27"/>
          <p:cNvSpPr/>
          <p:nvPr/>
        </p:nvSpPr>
        <p:spPr>
          <a:xfrm>
            <a:off x="5014759" y="5547815"/>
            <a:ext cx="649287" cy="144462"/>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ko-KR" altLang="en-US"/>
          </a:p>
        </p:txBody>
      </p:sp>
      <p:sp>
        <p:nvSpPr>
          <p:cNvPr id="2" name="타원 1"/>
          <p:cNvSpPr/>
          <p:nvPr/>
        </p:nvSpPr>
        <p:spPr bwMode="auto">
          <a:xfrm>
            <a:off x="4848197" y="2080403"/>
            <a:ext cx="3049226" cy="3049226"/>
          </a:xfrm>
          <a:prstGeom prst="ellipse">
            <a:avLst/>
          </a:prstGeom>
          <a:noFill/>
          <a:ln>
            <a:prstDash val="dash"/>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800" b="0" i="0" u="none" strike="noStrike" cap="none" normalizeH="0" baseline="0" smtClean="0">
              <a:ln>
                <a:noFill/>
              </a:ln>
              <a:solidFill>
                <a:schemeClr val="tx1"/>
              </a:solidFill>
              <a:effectLst/>
              <a:latin typeface="Arial" charset="0"/>
              <a:ea typeface="굴림" pitchFamily="50" charset="-127"/>
            </a:endParaRPr>
          </a:p>
        </p:txBody>
      </p:sp>
      <p:cxnSp>
        <p:nvCxnSpPr>
          <p:cNvPr id="49" name="직선 연결선 48"/>
          <p:cNvCxnSpPr>
            <a:stCxn id="33" idx="0"/>
            <a:endCxn id="48" idx="4"/>
          </p:cNvCxnSpPr>
          <p:nvPr/>
        </p:nvCxnSpPr>
        <p:spPr bwMode="auto">
          <a:xfrm flipV="1">
            <a:off x="6372810" y="2493473"/>
            <a:ext cx="58423" cy="949618"/>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53" name="직선 연결선 52"/>
          <p:cNvCxnSpPr>
            <a:stCxn id="38" idx="1"/>
            <a:endCxn id="48" idx="5"/>
          </p:cNvCxnSpPr>
          <p:nvPr/>
        </p:nvCxnSpPr>
        <p:spPr bwMode="auto">
          <a:xfrm flipH="1" flipV="1">
            <a:off x="6545783" y="2446025"/>
            <a:ext cx="672634" cy="129757"/>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61" name="직선 연결선 60"/>
          <p:cNvCxnSpPr>
            <a:stCxn id="38" idx="4"/>
            <a:endCxn id="44" idx="0"/>
          </p:cNvCxnSpPr>
          <p:nvPr/>
        </p:nvCxnSpPr>
        <p:spPr bwMode="auto">
          <a:xfrm>
            <a:off x="7332968" y="2852331"/>
            <a:ext cx="292633" cy="906874"/>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67" name="직선 연결선 66"/>
          <p:cNvCxnSpPr>
            <a:stCxn id="41" idx="5"/>
            <a:endCxn id="40" idx="1"/>
          </p:cNvCxnSpPr>
          <p:nvPr/>
        </p:nvCxnSpPr>
        <p:spPr bwMode="auto">
          <a:xfrm>
            <a:off x="5373921" y="4035754"/>
            <a:ext cx="666212" cy="621702"/>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70" name="직선 연결선 69"/>
          <p:cNvCxnSpPr>
            <a:stCxn id="40" idx="7"/>
            <a:endCxn id="44" idx="3"/>
          </p:cNvCxnSpPr>
          <p:nvPr/>
        </p:nvCxnSpPr>
        <p:spPr bwMode="auto">
          <a:xfrm flipV="1">
            <a:off x="6269234" y="4035754"/>
            <a:ext cx="1241816" cy="621702"/>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
        <p:nvSpPr>
          <p:cNvPr id="33" name="타원 32"/>
          <p:cNvSpPr/>
          <p:nvPr/>
        </p:nvSpPr>
        <p:spPr bwMode="auto">
          <a:xfrm>
            <a:off x="6210885" y="3443091"/>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altLang="ko-KR" sz="1500" dirty="0" smtClean="0">
                <a:solidFill>
                  <a:schemeClr val="tx1"/>
                </a:solidFill>
                <a:ea typeface="굴림" pitchFamily="50" charset="-127"/>
              </a:rPr>
              <a:t>S</a:t>
            </a:r>
            <a:endParaRPr lang="ko-KR" altLang="en-US" sz="1500" dirty="0">
              <a:solidFill>
                <a:schemeClr val="tx1"/>
              </a:solidFill>
              <a:ea typeface="굴림" pitchFamily="50" charset="-127"/>
            </a:endParaRPr>
          </a:p>
        </p:txBody>
      </p:sp>
      <p:sp>
        <p:nvSpPr>
          <p:cNvPr id="38" name="타원 10"/>
          <p:cNvSpPr>
            <a:spLocks noChangeArrowheads="1"/>
          </p:cNvSpPr>
          <p:nvPr/>
        </p:nvSpPr>
        <p:spPr bwMode="auto">
          <a:xfrm>
            <a:off x="7170969" y="2528334"/>
            <a:ext cx="323997" cy="323997"/>
          </a:xfrm>
          <a:prstGeom prst="ellipse">
            <a:avLst/>
          </a:prstGeom>
          <a:noFill/>
          <a:ln w="28575" algn="ctr">
            <a:solidFill>
              <a:schemeClr val="accent2"/>
            </a:solidFill>
            <a:round/>
            <a:headEnd/>
            <a:tailEnd/>
          </a:ln>
          <a:effectLst>
            <a:prstShdw prst="shdw17" dist="17961" dir="2700000">
              <a:schemeClr val="bg2"/>
            </a:prstShdw>
          </a:effectLst>
        </p:spPr>
        <p:txBody>
          <a:bodyPr lIns="0" tIns="0" rIns="0" bIns="0" anchor="ctr"/>
          <a:lstStyle/>
          <a:p>
            <a:pPr algn="ctr"/>
            <a:r>
              <a:rPr lang="en-US" altLang="ko-KR" sz="1500" dirty="0" smtClean="0"/>
              <a:t>B</a:t>
            </a:r>
            <a:endParaRPr lang="ko-KR" altLang="en-US" sz="1500" dirty="0"/>
          </a:p>
        </p:txBody>
      </p:sp>
      <p:sp>
        <p:nvSpPr>
          <p:cNvPr id="40" name="타원 10"/>
          <p:cNvSpPr>
            <a:spLocks noChangeArrowheads="1"/>
          </p:cNvSpPr>
          <p:nvPr/>
        </p:nvSpPr>
        <p:spPr bwMode="auto">
          <a:xfrm>
            <a:off x="5992685" y="4610008"/>
            <a:ext cx="323997" cy="323997"/>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dirty="0" smtClean="0">
                <a:solidFill>
                  <a:schemeClr val="bg1"/>
                </a:solidFill>
              </a:rPr>
              <a:t>D</a:t>
            </a:r>
            <a:endParaRPr lang="ko-KR" altLang="en-US" sz="1500" dirty="0">
              <a:solidFill>
                <a:schemeClr val="bg1"/>
              </a:solidFill>
            </a:endParaRPr>
          </a:p>
        </p:txBody>
      </p:sp>
      <p:sp>
        <p:nvSpPr>
          <p:cNvPr id="41" name="타원 10"/>
          <p:cNvSpPr>
            <a:spLocks noChangeArrowheads="1"/>
          </p:cNvSpPr>
          <p:nvPr/>
        </p:nvSpPr>
        <p:spPr bwMode="auto">
          <a:xfrm>
            <a:off x="5097372" y="3759205"/>
            <a:ext cx="323997" cy="323997"/>
          </a:xfrm>
          <a:prstGeom prst="ellipse">
            <a:avLst/>
          </a:prstGeom>
          <a:noFill/>
          <a:ln w="28575" algn="ctr">
            <a:solidFill>
              <a:srgbClr val="00B050"/>
            </a:solidFill>
            <a:round/>
            <a:headEnd/>
            <a:tailEnd/>
          </a:ln>
          <a:effectLst>
            <a:prstShdw prst="shdw17" dist="17961" dir="2700000">
              <a:schemeClr val="bg2"/>
            </a:prstShdw>
          </a:effectLst>
        </p:spPr>
        <p:txBody>
          <a:bodyPr lIns="0" tIns="0" rIns="0" bIns="0" anchor="ctr"/>
          <a:lstStyle/>
          <a:p>
            <a:pPr algn="ctr"/>
            <a:r>
              <a:rPr lang="en-US" altLang="ko-KR" sz="1500" dirty="0" smtClean="0"/>
              <a:t>E</a:t>
            </a:r>
            <a:endParaRPr lang="ko-KR" altLang="en-US" sz="1500" dirty="0"/>
          </a:p>
        </p:txBody>
      </p:sp>
      <p:sp>
        <p:nvSpPr>
          <p:cNvPr id="44" name="타원 10"/>
          <p:cNvSpPr>
            <a:spLocks noChangeArrowheads="1"/>
          </p:cNvSpPr>
          <p:nvPr/>
        </p:nvSpPr>
        <p:spPr bwMode="auto">
          <a:xfrm>
            <a:off x="7463602" y="3759205"/>
            <a:ext cx="323997" cy="323997"/>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dirty="0" smtClean="0">
                <a:solidFill>
                  <a:schemeClr val="bg1"/>
                </a:solidFill>
              </a:rPr>
              <a:t>C</a:t>
            </a:r>
            <a:endParaRPr lang="ko-KR" altLang="en-US" sz="1500" dirty="0">
              <a:solidFill>
                <a:schemeClr val="bg1"/>
              </a:solidFill>
            </a:endParaRPr>
          </a:p>
        </p:txBody>
      </p:sp>
      <p:sp>
        <p:nvSpPr>
          <p:cNvPr id="48" name="타원 10"/>
          <p:cNvSpPr>
            <a:spLocks noChangeArrowheads="1"/>
          </p:cNvSpPr>
          <p:nvPr/>
        </p:nvSpPr>
        <p:spPr bwMode="auto">
          <a:xfrm>
            <a:off x="6269234" y="2169476"/>
            <a:ext cx="323997" cy="323997"/>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dirty="0" smtClean="0">
                <a:solidFill>
                  <a:schemeClr val="bg1"/>
                </a:solidFill>
              </a:rPr>
              <a:t>A</a:t>
            </a:r>
            <a:endParaRPr lang="ko-KR" altLang="en-US" sz="1500" dirty="0">
              <a:solidFill>
                <a:schemeClr val="bg1"/>
              </a:solidFill>
            </a:endParaRPr>
          </a:p>
        </p:txBody>
      </p:sp>
      <p:sp>
        <p:nvSpPr>
          <p:cNvPr id="182" name="오른쪽 화살표 181"/>
          <p:cNvSpPr/>
          <p:nvPr/>
        </p:nvSpPr>
        <p:spPr>
          <a:xfrm rot="16431352">
            <a:off x="6079495" y="2896050"/>
            <a:ext cx="649287" cy="144462"/>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ko-KR" altLang="en-US"/>
          </a:p>
        </p:txBody>
      </p:sp>
      <p:sp>
        <p:nvSpPr>
          <p:cNvPr id="183" name="오른쪽 화살표 182"/>
          <p:cNvSpPr/>
          <p:nvPr/>
        </p:nvSpPr>
        <p:spPr>
          <a:xfrm rot="19139642">
            <a:off x="6480504" y="3110526"/>
            <a:ext cx="835948" cy="130855"/>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ko-KR" altLang="en-US"/>
          </a:p>
        </p:txBody>
      </p:sp>
      <p:sp>
        <p:nvSpPr>
          <p:cNvPr id="184" name="오른쪽 화살표 183"/>
          <p:cNvSpPr/>
          <p:nvPr/>
        </p:nvSpPr>
        <p:spPr>
          <a:xfrm rot="718267">
            <a:off x="6686917" y="3685898"/>
            <a:ext cx="666419" cy="135916"/>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ko-KR" altLang="en-US"/>
          </a:p>
        </p:txBody>
      </p:sp>
      <p:sp>
        <p:nvSpPr>
          <p:cNvPr id="185" name="오른쪽 화살표 184"/>
          <p:cNvSpPr/>
          <p:nvPr/>
        </p:nvSpPr>
        <p:spPr>
          <a:xfrm rot="6114920">
            <a:off x="5939675" y="4098652"/>
            <a:ext cx="649287" cy="144462"/>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ko-KR" altLang="en-US"/>
          </a:p>
        </p:txBody>
      </p:sp>
      <p:sp>
        <p:nvSpPr>
          <p:cNvPr id="186" name="오른쪽 화살표 185"/>
          <p:cNvSpPr/>
          <p:nvPr/>
        </p:nvSpPr>
        <p:spPr>
          <a:xfrm rot="9957494">
            <a:off x="5497571" y="3681625"/>
            <a:ext cx="649287" cy="144462"/>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ko-KR" altLang="en-US"/>
          </a:p>
        </p:txBody>
      </p:sp>
      <p:sp>
        <p:nvSpPr>
          <p:cNvPr id="106" name="곱셈 기호 105"/>
          <p:cNvSpPr/>
          <p:nvPr/>
        </p:nvSpPr>
        <p:spPr bwMode="auto">
          <a:xfrm>
            <a:off x="5666485" y="3563830"/>
            <a:ext cx="380052" cy="380052"/>
          </a:xfrm>
          <a:prstGeom prst="mathMultiply">
            <a:avLst>
              <a:gd name="adj1" fmla="val 10989"/>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800" b="0" i="0" u="none" strike="noStrike" cap="none" normalizeH="0" baseline="0" smtClean="0">
              <a:ln>
                <a:noFill/>
              </a:ln>
              <a:solidFill>
                <a:schemeClr val="tx1"/>
              </a:solidFill>
              <a:effectLst/>
              <a:latin typeface="Arial" charset="0"/>
              <a:ea typeface="굴림" pitchFamily="50" charset="-127"/>
            </a:endParaRPr>
          </a:p>
        </p:txBody>
      </p:sp>
      <p:graphicFrame>
        <p:nvGraphicFramePr>
          <p:cNvPr id="189" name="내용 개체 틀 2"/>
          <p:cNvGraphicFramePr>
            <a:graphicFrameLocks/>
          </p:cNvGraphicFramePr>
          <p:nvPr>
            <p:extLst/>
          </p:nvPr>
        </p:nvGraphicFramePr>
        <p:xfrm>
          <a:off x="5591673" y="1916832"/>
          <a:ext cx="563010" cy="548640"/>
        </p:xfrm>
        <a:graphic>
          <a:graphicData uri="http://schemas.openxmlformats.org/drawingml/2006/table">
            <a:tbl>
              <a:tblPr firstRow="1" bandRow="1">
                <a:tableStyleId>{D7AC3CCA-C797-4891-BE02-D94E43425B78}</a:tableStyleId>
              </a:tblPr>
              <a:tblGrid>
                <a:gridCol w="281505"/>
                <a:gridCol w="281505"/>
              </a:tblGrid>
              <a:tr h="0">
                <a:tc>
                  <a:txBody>
                    <a:bodyPr/>
                    <a:lstStyle/>
                    <a:p>
                      <a:pPr algn="ctr" latinLnBrk="1"/>
                      <a:r>
                        <a:rPr lang="en-US" altLang="ko-KR" sz="1200" b="0" dirty="0" smtClean="0"/>
                        <a:t>S</a:t>
                      </a:r>
                      <a:endParaRPr lang="ko-KR" altLang="en-US" sz="1200" b="0" dirty="0"/>
                    </a:p>
                  </a:txBody>
                  <a:tcPr/>
                </a:tc>
                <a:tc>
                  <a:txBody>
                    <a:bodyPr/>
                    <a:lstStyle/>
                    <a:p>
                      <a:pPr algn="ctr" latinLnBrk="1"/>
                      <a:r>
                        <a:rPr lang="en-US" altLang="ko-KR" sz="1200" b="0" dirty="0" smtClean="0"/>
                        <a:t>O</a:t>
                      </a:r>
                      <a:endParaRPr lang="ko-KR" altLang="en-US" sz="1200" b="0" dirty="0"/>
                    </a:p>
                  </a:txBody>
                  <a:tcPr/>
                </a:tc>
              </a:tr>
              <a:tr h="0">
                <a:tc>
                  <a:txBody>
                    <a:bodyPr/>
                    <a:lstStyle/>
                    <a:p>
                      <a:pPr algn="ctr" latinLnBrk="1"/>
                      <a:r>
                        <a:rPr lang="en-US" altLang="ko-KR" sz="1200" b="0" dirty="0" smtClean="0"/>
                        <a:t>B</a:t>
                      </a:r>
                      <a:endParaRPr lang="ko-KR" altLang="en-US" sz="1200" b="0" dirty="0"/>
                    </a:p>
                  </a:txBody>
                  <a:tcPr/>
                </a:tc>
                <a:tc>
                  <a:txBody>
                    <a:bodyPr/>
                    <a:lstStyle/>
                    <a:p>
                      <a:pPr algn="ctr" latinLnBrk="1"/>
                      <a:r>
                        <a:rPr lang="en-US" altLang="ko-KR" sz="1200" b="0" dirty="0" smtClean="0"/>
                        <a:t>X</a:t>
                      </a:r>
                      <a:endParaRPr lang="ko-KR" altLang="en-US" sz="1200" b="0" dirty="0"/>
                    </a:p>
                  </a:txBody>
                  <a:tcPr/>
                </a:tc>
              </a:tr>
            </a:tbl>
          </a:graphicData>
        </a:graphic>
      </p:graphicFrame>
      <p:graphicFrame>
        <p:nvGraphicFramePr>
          <p:cNvPr id="190" name="내용 개체 틀 2"/>
          <p:cNvGraphicFramePr>
            <a:graphicFrameLocks/>
          </p:cNvGraphicFramePr>
          <p:nvPr>
            <p:extLst/>
          </p:nvPr>
        </p:nvGraphicFramePr>
        <p:xfrm>
          <a:off x="5724128" y="3117660"/>
          <a:ext cx="563010" cy="274320"/>
        </p:xfrm>
        <a:graphic>
          <a:graphicData uri="http://schemas.openxmlformats.org/drawingml/2006/table">
            <a:tbl>
              <a:tblPr firstRow="1" bandRow="1">
                <a:tableStyleId>{D7AC3CCA-C797-4891-BE02-D94E43425B78}</a:tableStyleId>
              </a:tblPr>
              <a:tblGrid>
                <a:gridCol w="281505"/>
                <a:gridCol w="281505"/>
              </a:tblGrid>
              <a:tr h="0">
                <a:tc>
                  <a:txBody>
                    <a:bodyPr/>
                    <a:lstStyle/>
                    <a:p>
                      <a:pPr algn="ctr" latinLnBrk="1"/>
                      <a:r>
                        <a:rPr lang="en-US" altLang="ko-KR" sz="1200" b="0" dirty="0" smtClean="0"/>
                        <a:t>A</a:t>
                      </a:r>
                      <a:endParaRPr lang="ko-KR" altLang="en-US" sz="1200" b="0" dirty="0"/>
                    </a:p>
                  </a:txBody>
                  <a:tcPr/>
                </a:tc>
                <a:tc>
                  <a:txBody>
                    <a:bodyPr/>
                    <a:lstStyle/>
                    <a:p>
                      <a:pPr algn="ctr" latinLnBrk="1"/>
                      <a:r>
                        <a:rPr lang="en-US" altLang="ko-KR" sz="1200" b="0" dirty="0" smtClean="0"/>
                        <a:t>X</a:t>
                      </a:r>
                      <a:endParaRPr lang="ko-KR" altLang="en-US" sz="1200" b="0" dirty="0"/>
                    </a:p>
                  </a:txBody>
                  <a:tcPr/>
                </a:tc>
              </a:tr>
            </a:tbl>
          </a:graphicData>
        </a:graphic>
      </p:graphicFrame>
      <p:graphicFrame>
        <p:nvGraphicFramePr>
          <p:cNvPr id="191" name="내용 개체 틀 2"/>
          <p:cNvGraphicFramePr>
            <a:graphicFrameLocks/>
          </p:cNvGraphicFramePr>
          <p:nvPr>
            <p:extLst/>
          </p:nvPr>
        </p:nvGraphicFramePr>
        <p:xfrm>
          <a:off x="7463602" y="1979694"/>
          <a:ext cx="563010" cy="548640"/>
        </p:xfrm>
        <a:graphic>
          <a:graphicData uri="http://schemas.openxmlformats.org/drawingml/2006/table">
            <a:tbl>
              <a:tblPr firstRow="1" bandRow="1">
                <a:tableStyleId>{D7AC3CCA-C797-4891-BE02-D94E43425B78}</a:tableStyleId>
              </a:tblPr>
              <a:tblGrid>
                <a:gridCol w="281505"/>
                <a:gridCol w="281505"/>
              </a:tblGrid>
              <a:tr h="0">
                <a:tc>
                  <a:txBody>
                    <a:bodyPr/>
                    <a:lstStyle/>
                    <a:p>
                      <a:pPr algn="ctr" latinLnBrk="1"/>
                      <a:r>
                        <a:rPr lang="en-US" altLang="ko-KR" sz="1200" b="0" dirty="0" smtClean="0"/>
                        <a:t>A</a:t>
                      </a:r>
                      <a:endParaRPr lang="ko-KR" altLang="en-US" sz="1200" b="0" dirty="0"/>
                    </a:p>
                  </a:txBody>
                  <a:tcPr/>
                </a:tc>
                <a:tc>
                  <a:txBody>
                    <a:bodyPr/>
                    <a:lstStyle/>
                    <a:p>
                      <a:pPr algn="ctr" latinLnBrk="1"/>
                      <a:r>
                        <a:rPr lang="en-US" altLang="ko-KR" sz="1200" b="0" dirty="0" smtClean="0"/>
                        <a:t>X</a:t>
                      </a:r>
                      <a:endParaRPr lang="ko-KR" altLang="en-US" sz="1200" b="0" dirty="0"/>
                    </a:p>
                  </a:txBody>
                  <a:tcPr/>
                </a:tc>
              </a:tr>
              <a:tr h="0">
                <a:tc>
                  <a:txBody>
                    <a:bodyPr/>
                    <a:lstStyle/>
                    <a:p>
                      <a:pPr algn="ctr" latinLnBrk="1"/>
                      <a:r>
                        <a:rPr lang="en-US" altLang="ko-KR" sz="1200" b="0" dirty="0" smtClean="0"/>
                        <a:t>C</a:t>
                      </a:r>
                      <a:endParaRPr lang="ko-KR" altLang="en-US" sz="1200" b="0" dirty="0"/>
                    </a:p>
                  </a:txBody>
                  <a:tcPr/>
                </a:tc>
                <a:tc>
                  <a:txBody>
                    <a:bodyPr/>
                    <a:lstStyle/>
                    <a:p>
                      <a:pPr algn="ctr" latinLnBrk="1"/>
                      <a:r>
                        <a:rPr lang="en-US" altLang="ko-KR" sz="1200" b="0" dirty="0" smtClean="0"/>
                        <a:t>X</a:t>
                      </a:r>
                      <a:endParaRPr lang="ko-KR" altLang="en-US" sz="1200" b="0" dirty="0"/>
                    </a:p>
                  </a:txBody>
                  <a:tcPr/>
                </a:tc>
              </a:tr>
            </a:tbl>
          </a:graphicData>
        </a:graphic>
      </p:graphicFrame>
      <p:graphicFrame>
        <p:nvGraphicFramePr>
          <p:cNvPr id="192" name="내용 개체 틀 2"/>
          <p:cNvGraphicFramePr>
            <a:graphicFrameLocks/>
          </p:cNvGraphicFramePr>
          <p:nvPr>
            <p:extLst/>
          </p:nvPr>
        </p:nvGraphicFramePr>
        <p:xfrm>
          <a:off x="7463602" y="4195535"/>
          <a:ext cx="563010" cy="548640"/>
        </p:xfrm>
        <a:graphic>
          <a:graphicData uri="http://schemas.openxmlformats.org/drawingml/2006/table">
            <a:tbl>
              <a:tblPr firstRow="1" bandRow="1">
                <a:tableStyleId>{D7AC3CCA-C797-4891-BE02-D94E43425B78}</a:tableStyleId>
              </a:tblPr>
              <a:tblGrid>
                <a:gridCol w="281505"/>
                <a:gridCol w="281505"/>
              </a:tblGrid>
              <a:tr h="0">
                <a:tc>
                  <a:txBody>
                    <a:bodyPr/>
                    <a:lstStyle/>
                    <a:p>
                      <a:pPr algn="ctr" latinLnBrk="1"/>
                      <a:r>
                        <a:rPr lang="en-US" altLang="ko-KR" sz="1200" b="0" dirty="0" smtClean="0"/>
                        <a:t>B</a:t>
                      </a:r>
                      <a:endParaRPr lang="ko-KR" altLang="en-US" sz="1200" b="0" dirty="0"/>
                    </a:p>
                  </a:txBody>
                  <a:tcPr/>
                </a:tc>
                <a:tc>
                  <a:txBody>
                    <a:bodyPr/>
                    <a:lstStyle/>
                    <a:p>
                      <a:pPr algn="ctr" latinLnBrk="1"/>
                      <a:r>
                        <a:rPr lang="en-US" altLang="ko-KR" sz="1200" b="0" dirty="0" smtClean="0"/>
                        <a:t>X</a:t>
                      </a:r>
                      <a:endParaRPr lang="ko-KR" altLang="en-US" sz="1200" b="0" dirty="0"/>
                    </a:p>
                  </a:txBody>
                  <a:tcPr/>
                </a:tc>
              </a:tr>
              <a:tr h="0">
                <a:tc>
                  <a:txBody>
                    <a:bodyPr/>
                    <a:lstStyle/>
                    <a:p>
                      <a:pPr algn="ctr" latinLnBrk="1"/>
                      <a:r>
                        <a:rPr lang="en-US" altLang="ko-KR" sz="1200" b="0" dirty="0" smtClean="0"/>
                        <a:t>D</a:t>
                      </a:r>
                      <a:endParaRPr lang="ko-KR" altLang="en-US" sz="1200" b="0" dirty="0"/>
                    </a:p>
                  </a:txBody>
                  <a:tcPr/>
                </a:tc>
                <a:tc>
                  <a:txBody>
                    <a:bodyPr/>
                    <a:lstStyle/>
                    <a:p>
                      <a:pPr algn="ctr" latinLnBrk="1"/>
                      <a:r>
                        <a:rPr lang="en-US" altLang="ko-KR" sz="1200" b="0" dirty="0" smtClean="0"/>
                        <a:t>X</a:t>
                      </a:r>
                      <a:endParaRPr lang="ko-KR" altLang="en-US" sz="1200" b="0" dirty="0"/>
                    </a:p>
                  </a:txBody>
                  <a:tcPr/>
                </a:tc>
              </a:tr>
            </a:tbl>
          </a:graphicData>
        </a:graphic>
      </p:graphicFrame>
      <p:graphicFrame>
        <p:nvGraphicFramePr>
          <p:cNvPr id="193" name="내용 개체 틀 2"/>
          <p:cNvGraphicFramePr>
            <a:graphicFrameLocks/>
          </p:cNvGraphicFramePr>
          <p:nvPr>
            <p:extLst/>
          </p:nvPr>
        </p:nvGraphicFramePr>
        <p:xfrm>
          <a:off x="5339402" y="4659685"/>
          <a:ext cx="563010" cy="548640"/>
        </p:xfrm>
        <a:graphic>
          <a:graphicData uri="http://schemas.openxmlformats.org/drawingml/2006/table">
            <a:tbl>
              <a:tblPr firstRow="1" bandRow="1">
                <a:tableStyleId>{D7AC3CCA-C797-4891-BE02-D94E43425B78}</a:tableStyleId>
              </a:tblPr>
              <a:tblGrid>
                <a:gridCol w="281505"/>
                <a:gridCol w="281505"/>
              </a:tblGrid>
              <a:tr h="0">
                <a:tc>
                  <a:txBody>
                    <a:bodyPr/>
                    <a:lstStyle/>
                    <a:p>
                      <a:pPr algn="ctr" latinLnBrk="1"/>
                      <a:r>
                        <a:rPr lang="en-US" altLang="ko-KR" sz="1200" b="0" dirty="0" smtClean="0"/>
                        <a:t>C</a:t>
                      </a:r>
                      <a:endParaRPr lang="ko-KR" altLang="en-US" sz="1200" b="0" dirty="0"/>
                    </a:p>
                  </a:txBody>
                  <a:tcPr/>
                </a:tc>
                <a:tc>
                  <a:txBody>
                    <a:bodyPr/>
                    <a:lstStyle/>
                    <a:p>
                      <a:pPr algn="ctr" latinLnBrk="1"/>
                      <a:r>
                        <a:rPr lang="en-US" altLang="ko-KR" sz="1200" b="0" dirty="0" smtClean="0"/>
                        <a:t>X</a:t>
                      </a:r>
                      <a:endParaRPr lang="ko-KR" altLang="en-US" sz="1200" b="0" dirty="0"/>
                    </a:p>
                  </a:txBody>
                  <a:tcPr/>
                </a:tc>
              </a:tr>
              <a:tr h="0">
                <a:tc>
                  <a:txBody>
                    <a:bodyPr/>
                    <a:lstStyle/>
                    <a:p>
                      <a:pPr algn="ctr" latinLnBrk="1"/>
                      <a:r>
                        <a:rPr lang="en-US" altLang="ko-KR" sz="1200" b="0" dirty="0" smtClean="0"/>
                        <a:t>E</a:t>
                      </a:r>
                      <a:endParaRPr lang="ko-KR" altLang="en-US" sz="1200" b="0" dirty="0"/>
                    </a:p>
                  </a:txBody>
                  <a:tcPr/>
                </a:tc>
                <a:tc>
                  <a:txBody>
                    <a:bodyPr/>
                    <a:lstStyle/>
                    <a:p>
                      <a:pPr algn="ctr" latinLnBrk="1"/>
                      <a:r>
                        <a:rPr lang="en-US" altLang="ko-KR" sz="1200" b="0" dirty="0" smtClean="0"/>
                        <a:t>X</a:t>
                      </a:r>
                      <a:endParaRPr lang="ko-KR" altLang="en-US" sz="1200" b="0" dirty="0"/>
                    </a:p>
                  </a:txBody>
                  <a:tcPr/>
                </a:tc>
              </a:tr>
            </a:tbl>
          </a:graphicData>
        </a:graphic>
      </p:graphicFrame>
      <p:graphicFrame>
        <p:nvGraphicFramePr>
          <p:cNvPr id="194" name="내용 개체 틀 2"/>
          <p:cNvGraphicFramePr>
            <a:graphicFrameLocks/>
          </p:cNvGraphicFramePr>
          <p:nvPr>
            <p:extLst/>
          </p:nvPr>
        </p:nvGraphicFramePr>
        <p:xfrm>
          <a:off x="4932040" y="3401505"/>
          <a:ext cx="563010" cy="274320"/>
        </p:xfrm>
        <a:graphic>
          <a:graphicData uri="http://schemas.openxmlformats.org/drawingml/2006/table">
            <a:tbl>
              <a:tblPr firstRow="1" bandRow="1">
                <a:tableStyleId>{D7AC3CCA-C797-4891-BE02-D94E43425B78}</a:tableStyleId>
              </a:tblPr>
              <a:tblGrid>
                <a:gridCol w="281505"/>
                <a:gridCol w="281505"/>
              </a:tblGrid>
              <a:tr h="0">
                <a:tc>
                  <a:txBody>
                    <a:bodyPr/>
                    <a:lstStyle/>
                    <a:p>
                      <a:pPr algn="ctr" latinLnBrk="1"/>
                      <a:r>
                        <a:rPr lang="en-US" altLang="ko-KR" sz="1200" b="0" dirty="0" smtClean="0"/>
                        <a:t>D</a:t>
                      </a:r>
                      <a:endParaRPr lang="ko-KR" altLang="en-US" sz="1200" b="0" dirty="0"/>
                    </a:p>
                  </a:txBody>
                  <a:tcPr/>
                </a:tc>
                <a:tc>
                  <a:txBody>
                    <a:bodyPr/>
                    <a:lstStyle/>
                    <a:p>
                      <a:pPr algn="ctr" latinLnBrk="1"/>
                      <a:r>
                        <a:rPr lang="en-US" altLang="ko-KR" sz="1200" b="0" dirty="0" smtClean="0"/>
                        <a:t>X</a:t>
                      </a:r>
                      <a:endParaRPr lang="ko-KR" altLang="en-US" sz="1200" b="0" dirty="0"/>
                    </a:p>
                  </a:txBody>
                  <a:tcPr/>
                </a:tc>
              </a:tr>
            </a:tbl>
          </a:graphicData>
        </a:graphic>
      </p:graphicFrame>
    </p:spTree>
    <p:extLst>
      <p:ext uri="{BB962C8B-B14F-4D97-AF65-F5344CB8AC3E}">
        <p14:creationId xmlns:p14="http://schemas.microsoft.com/office/powerpoint/2010/main" val="10087554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2" name="내용 개체 틀 5"/>
          <p:cNvSpPr>
            <a:spLocks noGrp="1"/>
          </p:cNvSpPr>
          <p:nvPr>
            <p:ph idx="1"/>
          </p:nvPr>
        </p:nvSpPr>
        <p:spPr>
          <a:xfrm>
            <a:off x="685800" y="1557338"/>
            <a:ext cx="7918648" cy="4538662"/>
          </a:xfrm>
        </p:spPr>
        <p:txBody>
          <a:bodyPr/>
          <a:lstStyle/>
          <a:p>
            <a:r>
              <a:rPr lang="en-US" altLang="ko-KR" sz="1800" dirty="0" smtClean="0">
                <a:ea typeface="굴림" charset="-127"/>
              </a:rPr>
              <a:t>A sends ACK to S because</a:t>
            </a:r>
            <a:br>
              <a:rPr lang="en-US" altLang="ko-KR" sz="1800" dirty="0" smtClean="0">
                <a:ea typeface="굴림" charset="-127"/>
              </a:rPr>
            </a:br>
            <a:r>
              <a:rPr lang="en-US" altLang="ko-KR" sz="1800" dirty="0" smtClean="0">
                <a:ea typeface="굴림" charset="-127"/>
              </a:rPr>
              <a:t>it has routing entry of S.</a:t>
            </a:r>
          </a:p>
          <a:p>
            <a:r>
              <a:rPr lang="en-US" altLang="ko-KR" sz="1800" dirty="0" smtClean="0">
                <a:ea typeface="굴림" charset="-127"/>
              </a:rPr>
              <a:t>B, C, D send pre-ACK to PDs</a:t>
            </a:r>
            <a:br>
              <a:rPr lang="en-US" altLang="ko-KR" sz="1800" dirty="0" smtClean="0">
                <a:ea typeface="굴림" charset="-127"/>
              </a:rPr>
            </a:br>
            <a:r>
              <a:rPr lang="en-US" altLang="ko-KR" sz="1800" dirty="0" smtClean="0">
                <a:ea typeface="굴림" charset="-127"/>
              </a:rPr>
              <a:t>in its routing table.</a:t>
            </a:r>
          </a:p>
          <a:p>
            <a:r>
              <a:rPr lang="en-US" altLang="ko-KR" sz="1800" dirty="0" smtClean="0">
                <a:ea typeface="굴림" charset="-127"/>
              </a:rPr>
              <a:t>When a PD receives pre-</a:t>
            </a:r>
            <a:br>
              <a:rPr lang="en-US" altLang="ko-KR" sz="1800" dirty="0" smtClean="0">
                <a:ea typeface="굴림" charset="-127"/>
              </a:rPr>
            </a:br>
            <a:r>
              <a:rPr lang="en-US" altLang="ko-KR" sz="1800" dirty="0" smtClean="0">
                <a:ea typeface="굴림" charset="-127"/>
              </a:rPr>
              <a:t>ACK, it checks the sender</a:t>
            </a:r>
            <a:br>
              <a:rPr lang="en-US" altLang="ko-KR" sz="1800" dirty="0" smtClean="0">
                <a:ea typeface="굴림" charset="-127"/>
              </a:rPr>
            </a:br>
            <a:r>
              <a:rPr lang="en-US" altLang="ko-KR" sz="1800" dirty="0" smtClean="0">
                <a:ea typeface="굴림" charset="-127"/>
              </a:rPr>
              <a:t>in ACK table.</a:t>
            </a:r>
          </a:p>
          <a:p>
            <a:r>
              <a:rPr lang="en-US" altLang="ko-KR" sz="1800" dirty="0" smtClean="0">
                <a:ea typeface="굴림" charset="-127"/>
              </a:rPr>
              <a:t>If all PDs of routing</a:t>
            </a:r>
          </a:p>
          <a:p>
            <a:pPr marL="0" indent="0">
              <a:buNone/>
            </a:pPr>
            <a:r>
              <a:rPr lang="en-US" altLang="ko-KR" sz="1800" dirty="0" smtClean="0">
                <a:ea typeface="굴림" charset="-127"/>
              </a:rPr>
              <a:t>     entry successfully receive</a:t>
            </a:r>
          </a:p>
          <a:p>
            <a:pPr marL="0" indent="0">
              <a:buNone/>
            </a:pPr>
            <a:r>
              <a:rPr lang="en-US" altLang="ko-KR" sz="1800" dirty="0" smtClean="0">
                <a:ea typeface="굴림" charset="-127"/>
              </a:rPr>
              <a:t>     the frame, it does not forward a frame.</a:t>
            </a:r>
          </a:p>
        </p:txBody>
      </p:sp>
      <p:sp>
        <p:nvSpPr>
          <p:cNvPr id="3074" name="제목 4"/>
          <p:cNvSpPr>
            <a:spLocks noGrp="1"/>
          </p:cNvSpPr>
          <p:nvPr>
            <p:ph type="title"/>
          </p:nvPr>
        </p:nvSpPr>
        <p:spPr>
          <a:xfrm>
            <a:off x="685800" y="685800"/>
            <a:ext cx="7772400" cy="727075"/>
          </a:xfrm>
        </p:spPr>
        <p:txBody>
          <a:bodyPr/>
          <a:lstStyle/>
          <a:p>
            <a:r>
              <a:rPr lang="en-US" altLang="ko-KR" dirty="0">
                <a:ea typeface="굴림" charset="-127"/>
              </a:rPr>
              <a:t>Pre-ACK</a:t>
            </a:r>
            <a:r>
              <a:rPr lang="en-US" altLang="ko-KR" dirty="0" smtClean="0"/>
              <a:t> </a:t>
            </a:r>
            <a:r>
              <a:rPr lang="en-US" altLang="ko-KR" dirty="0" smtClean="0">
                <a:ea typeface="굴림" charset="-127"/>
              </a:rPr>
              <a:t>(4/</a:t>
            </a:r>
            <a:r>
              <a:rPr lang="en-US" altLang="ko-KR" dirty="0" smtClean="0"/>
              <a:t>6</a:t>
            </a:r>
            <a:r>
              <a:rPr lang="en-US" altLang="ko-KR" dirty="0">
                <a:ea typeface="굴림" charset="-127"/>
              </a:rPr>
              <a:t>)</a:t>
            </a:r>
            <a:endParaRPr lang="ko-KR" altLang="en-US" dirty="0" smtClean="0">
              <a:ea typeface="굴림" charset="-127"/>
            </a:endParaRPr>
          </a:p>
        </p:txBody>
      </p:sp>
      <p:sp>
        <p:nvSpPr>
          <p:cNvPr id="3076" name="슬라이드 번호 개체 틀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smtClean="0">
                <a:latin typeface="Times New Roman" pitchFamily="18" charset="0"/>
              </a:rPr>
              <a:t>Slide </a:t>
            </a:r>
            <a:fld id="{FF289110-AFE7-4582-9732-5AEE303275B5}" type="slidenum">
              <a:rPr lang="en-US" altLang="ko-KR" smtClean="0">
                <a:latin typeface="Times New Roman" pitchFamily="18" charset="0"/>
              </a:rPr>
              <a:pPr/>
              <a:t>106</a:t>
            </a:fld>
            <a:endParaRPr lang="en-US" altLang="ko-KR" smtClean="0">
              <a:latin typeface="Times New Roman" pitchFamily="18" charset="0"/>
            </a:endParaRPr>
          </a:p>
        </p:txBody>
      </p:sp>
      <p:cxnSp>
        <p:nvCxnSpPr>
          <p:cNvPr id="49" name="직선 연결선 48"/>
          <p:cNvCxnSpPr>
            <a:stCxn id="33" idx="0"/>
            <a:endCxn id="48" idx="4"/>
          </p:cNvCxnSpPr>
          <p:nvPr/>
        </p:nvCxnSpPr>
        <p:spPr bwMode="auto">
          <a:xfrm flipV="1">
            <a:off x="6372810" y="2490598"/>
            <a:ext cx="58423" cy="949618"/>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53" name="직선 연결선 52"/>
          <p:cNvCxnSpPr>
            <a:stCxn id="38" idx="1"/>
            <a:endCxn id="48" idx="5"/>
          </p:cNvCxnSpPr>
          <p:nvPr/>
        </p:nvCxnSpPr>
        <p:spPr bwMode="auto">
          <a:xfrm flipH="1" flipV="1">
            <a:off x="6545783" y="2443150"/>
            <a:ext cx="672634" cy="129757"/>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61" name="직선 연결선 60"/>
          <p:cNvCxnSpPr>
            <a:stCxn id="38" idx="4"/>
            <a:endCxn id="44" idx="0"/>
          </p:cNvCxnSpPr>
          <p:nvPr/>
        </p:nvCxnSpPr>
        <p:spPr bwMode="auto">
          <a:xfrm>
            <a:off x="7332968" y="2849456"/>
            <a:ext cx="292633" cy="906874"/>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67" name="직선 연결선 66"/>
          <p:cNvCxnSpPr>
            <a:stCxn id="41" idx="5"/>
            <a:endCxn id="40" idx="1"/>
          </p:cNvCxnSpPr>
          <p:nvPr/>
        </p:nvCxnSpPr>
        <p:spPr bwMode="auto">
          <a:xfrm>
            <a:off x="5373921" y="4032879"/>
            <a:ext cx="666212" cy="621702"/>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70" name="직선 연결선 69"/>
          <p:cNvCxnSpPr>
            <a:stCxn id="40" idx="7"/>
            <a:endCxn id="44" idx="3"/>
          </p:cNvCxnSpPr>
          <p:nvPr/>
        </p:nvCxnSpPr>
        <p:spPr bwMode="auto">
          <a:xfrm flipV="1">
            <a:off x="6269234" y="4032879"/>
            <a:ext cx="1241816" cy="621702"/>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
        <p:nvSpPr>
          <p:cNvPr id="33" name="타원 32"/>
          <p:cNvSpPr/>
          <p:nvPr/>
        </p:nvSpPr>
        <p:spPr bwMode="auto">
          <a:xfrm>
            <a:off x="6210885" y="3440216"/>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altLang="ko-KR" sz="1500" dirty="0" smtClean="0">
                <a:solidFill>
                  <a:schemeClr val="tx1"/>
                </a:solidFill>
                <a:ea typeface="굴림" pitchFamily="50" charset="-127"/>
              </a:rPr>
              <a:t>S</a:t>
            </a:r>
            <a:endParaRPr lang="ko-KR" altLang="en-US" sz="1500" dirty="0">
              <a:solidFill>
                <a:schemeClr val="tx1"/>
              </a:solidFill>
              <a:ea typeface="굴림" pitchFamily="50" charset="-127"/>
            </a:endParaRPr>
          </a:p>
        </p:txBody>
      </p:sp>
      <p:sp>
        <p:nvSpPr>
          <p:cNvPr id="38" name="타원 10"/>
          <p:cNvSpPr>
            <a:spLocks noChangeArrowheads="1"/>
          </p:cNvSpPr>
          <p:nvPr/>
        </p:nvSpPr>
        <p:spPr bwMode="auto">
          <a:xfrm>
            <a:off x="7170969" y="2525459"/>
            <a:ext cx="323997" cy="323997"/>
          </a:xfrm>
          <a:prstGeom prst="ellipse">
            <a:avLst/>
          </a:prstGeom>
          <a:noFill/>
          <a:ln w="28575" algn="ctr">
            <a:solidFill>
              <a:schemeClr val="accent2"/>
            </a:solidFill>
            <a:round/>
            <a:headEnd/>
            <a:tailEnd/>
          </a:ln>
          <a:effectLst>
            <a:prstShdw prst="shdw17" dist="17961" dir="2700000">
              <a:schemeClr val="bg2"/>
            </a:prstShdw>
          </a:effectLst>
        </p:spPr>
        <p:txBody>
          <a:bodyPr lIns="0" tIns="0" rIns="0" bIns="0" anchor="ctr"/>
          <a:lstStyle/>
          <a:p>
            <a:pPr algn="ctr"/>
            <a:r>
              <a:rPr lang="en-US" altLang="ko-KR" sz="1500" dirty="0" smtClean="0"/>
              <a:t>B</a:t>
            </a:r>
            <a:endParaRPr lang="ko-KR" altLang="en-US" sz="1500" dirty="0"/>
          </a:p>
        </p:txBody>
      </p:sp>
      <p:sp>
        <p:nvSpPr>
          <p:cNvPr id="40" name="타원 10"/>
          <p:cNvSpPr>
            <a:spLocks noChangeArrowheads="1"/>
          </p:cNvSpPr>
          <p:nvPr/>
        </p:nvSpPr>
        <p:spPr bwMode="auto">
          <a:xfrm>
            <a:off x="5992685" y="4607133"/>
            <a:ext cx="323997" cy="323997"/>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dirty="0" smtClean="0">
                <a:solidFill>
                  <a:schemeClr val="bg1"/>
                </a:solidFill>
              </a:rPr>
              <a:t>D</a:t>
            </a:r>
            <a:endParaRPr lang="ko-KR" altLang="en-US" sz="1500" dirty="0">
              <a:solidFill>
                <a:schemeClr val="bg1"/>
              </a:solidFill>
            </a:endParaRPr>
          </a:p>
        </p:txBody>
      </p:sp>
      <p:sp>
        <p:nvSpPr>
          <p:cNvPr id="41" name="타원 10"/>
          <p:cNvSpPr>
            <a:spLocks noChangeArrowheads="1"/>
          </p:cNvSpPr>
          <p:nvPr/>
        </p:nvSpPr>
        <p:spPr bwMode="auto">
          <a:xfrm>
            <a:off x="5097372" y="3756330"/>
            <a:ext cx="323997" cy="323997"/>
          </a:xfrm>
          <a:prstGeom prst="ellipse">
            <a:avLst/>
          </a:prstGeom>
          <a:noFill/>
          <a:ln w="28575" algn="ctr">
            <a:solidFill>
              <a:srgbClr val="00B050"/>
            </a:solidFill>
            <a:round/>
            <a:headEnd/>
            <a:tailEnd/>
          </a:ln>
          <a:effectLst>
            <a:prstShdw prst="shdw17" dist="17961" dir="2700000">
              <a:schemeClr val="bg2"/>
            </a:prstShdw>
          </a:effectLst>
        </p:spPr>
        <p:txBody>
          <a:bodyPr lIns="0" tIns="0" rIns="0" bIns="0" anchor="ctr"/>
          <a:lstStyle/>
          <a:p>
            <a:pPr algn="ctr"/>
            <a:r>
              <a:rPr lang="en-US" altLang="ko-KR" sz="1500" dirty="0" smtClean="0"/>
              <a:t>E</a:t>
            </a:r>
            <a:endParaRPr lang="ko-KR" altLang="en-US" sz="1500" dirty="0"/>
          </a:p>
        </p:txBody>
      </p:sp>
      <p:sp>
        <p:nvSpPr>
          <p:cNvPr id="44" name="타원 10"/>
          <p:cNvSpPr>
            <a:spLocks noChangeArrowheads="1"/>
          </p:cNvSpPr>
          <p:nvPr/>
        </p:nvSpPr>
        <p:spPr bwMode="auto">
          <a:xfrm>
            <a:off x="7463602" y="3756330"/>
            <a:ext cx="323997" cy="323997"/>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dirty="0" smtClean="0">
                <a:solidFill>
                  <a:schemeClr val="bg1"/>
                </a:solidFill>
              </a:rPr>
              <a:t>C</a:t>
            </a:r>
            <a:endParaRPr lang="ko-KR" altLang="en-US" sz="1500" dirty="0">
              <a:solidFill>
                <a:schemeClr val="bg1"/>
              </a:solidFill>
            </a:endParaRPr>
          </a:p>
        </p:txBody>
      </p:sp>
      <p:sp>
        <p:nvSpPr>
          <p:cNvPr id="48" name="타원 10"/>
          <p:cNvSpPr>
            <a:spLocks noChangeArrowheads="1"/>
          </p:cNvSpPr>
          <p:nvPr/>
        </p:nvSpPr>
        <p:spPr bwMode="auto">
          <a:xfrm>
            <a:off x="6269234" y="2166601"/>
            <a:ext cx="323997" cy="323997"/>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dirty="0" smtClean="0">
                <a:solidFill>
                  <a:schemeClr val="bg1"/>
                </a:solidFill>
              </a:rPr>
              <a:t>A</a:t>
            </a:r>
            <a:endParaRPr lang="ko-KR" altLang="en-US" sz="1500" dirty="0">
              <a:solidFill>
                <a:schemeClr val="bg1"/>
              </a:solidFill>
            </a:endParaRPr>
          </a:p>
        </p:txBody>
      </p:sp>
      <p:sp>
        <p:nvSpPr>
          <p:cNvPr id="170" name="타원 169"/>
          <p:cNvSpPr/>
          <p:nvPr/>
        </p:nvSpPr>
        <p:spPr bwMode="auto">
          <a:xfrm>
            <a:off x="5808355" y="1162844"/>
            <a:ext cx="3049226" cy="3049226"/>
          </a:xfrm>
          <a:prstGeom prst="ellipse">
            <a:avLst/>
          </a:prstGeom>
          <a:noFill/>
          <a:ln w="28575">
            <a:solidFill>
              <a:schemeClr val="accent2"/>
            </a:solidFill>
            <a:prstDash val="dash"/>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800" b="0" i="0" u="none" strike="noStrike" cap="none" normalizeH="0" baseline="0" smtClean="0">
              <a:ln>
                <a:noFill/>
              </a:ln>
              <a:solidFill>
                <a:schemeClr val="tx1"/>
              </a:solidFill>
              <a:effectLst/>
              <a:latin typeface="Arial" charset="0"/>
              <a:ea typeface="굴림" pitchFamily="50" charset="-127"/>
            </a:endParaRPr>
          </a:p>
        </p:txBody>
      </p:sp>
      <p:sp>
        <p:nvSpPr>
          <p:cNvPr id="171" name="타원 170"/>
          <p:cNvSpPr/>
          <p:nvPr/>
        </p:nvSpPr>
        <p:spPr bwMode="auto">
          <a:xfrm>
            <a:off x="3734757" y="2393715"/>
            <a:ext cx="3049226" cy="3049226"/>
          </a:xfrm>
          <a:prstGeom prst="ellipse">
            <a:avLst/>
          </a:prstGeom>
          <a:noFill/>
          <a:ln w="28575">
            <a:solidFill>
              <a:srgbClr val="00B050"/>
            </a:solidFill>
            <a:prstDash val="dash"/>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800" b="0" i="0" u="none" strike="noStrike" cap="none" normalizeH="0" baseline="0" smtClean="0">
              <a:ln>
                <a:noFill/>
              </a:ln>
              <a:solidFill>
                <a:schemeClr val="tx1"/>
              </a:solidFill>
              <a:effectLst/>
              <a:latin typeface="Arial" charset="0"/>
              <a:ea typeface="굴림" pitchFamily="50" charset="-127"/>
            </a:endParaRPr>
          </a:p>
        </p:txBody>
      </p:sp>
      <p:sp>
        <p:nvSpPr>
          <p:cNvPr id="25" name="오른쪽 화살표 24"/>
          <p:cNvSpPr/>
          <p:nvPr/>
        </p:nvSpPr>
        <p:spPr>
          <a:xfrm>
            <a:off x="5014759" y="5868512"/>
            <a:ext cx="649287" cy="144462"/>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ko-KR" altLang="en-US"/>
          </a:p>
        </p:txBody>
      </p:sp>
      <p:sp>
        <p:nvSpPr>
          <p:cNvPr id="26" name="TextBox 81"/>
          <p:cNvSpPr txBox="1">
            <a:spLocks noChangeArrowheads="1"/>
          </p:cNvSpPr>
          <p:nvPr/>
        </p:nvSpPr>
        <p:spPr bwMode="auto">
          <a:xfrm>
            <a:off x="5712627" y="5756077"/>
            <a:ext cx="774636"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dirty="0" smtClean="0"/>
              <a:t>: ACK</a:t>
            </a:r>
            <a:endParaRPr lang="ko-KR" altLang="en-US" dirty="0"/>
          </a:p>
        </p:txBody>
      </p:sp>
      <p:sp>
        <p:nvSpPr>
          <p:cNvPr id="29" name="오른쪽 화살표 28"/>
          <p:cNvSpPr/>
          <p:nvPr/>
        </p:nvSpPr>
        <p:spPr>
          <a:xfrm rot="1258336">
            <a:off x="6554542" y="2547519"/>
            <a:ext cx="602579" cy="104659"/>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endParaRPr lang="ko-KR" altLang="en-US"/>
          </a:p>
        </p:txBody>
      </p:sp>
      <p:sp>
        <p:nvSpPr>
          <p:cNvPr id="30" name="오른쪽 화살표 29"/>
          <p:cNvSpPr/>
          <p:nvPr/>
        </p:nvSpPr>
        <p:spPr>
          <a:xfrm rot="12049504">
            <a:off x="6616918" y="2391494"/>
            <a:ext cx="602579" cy="104659"/>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endParaRPr lang="ko-KR" altLang="en-US"/>
          </a:p>
        </p:txBody>
      </p:sp>
      <p:sp>
        <p:nvSpPr>
          <p:cNvPr id="31" name="오른쪽 화살표 30"/>
          <p:cNvSpPr/>
          <p:nvPr/>
        </p:nvSpPr>
        <p:spPr>
          <a:xfrm rot="4566351">
            <a:off x="7087452" y="3272928"/>
            <a:ext cx="602579" cy="104659"/>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endParaRPr lang="ko-KR" altLang="en-US"/>
          </a:p>
        </p:txBody>
      </p:sp>
      <p:sp>
        <p:nvSpPr>
          <p:cNvPr id="32" name="오른쪽 화살표 31"/>
          <p:cNvSpPr/>
          <p:nvPr/>
        </p:nvSpPr>
        <p:spPr>
          <a:xfrm rot="15368276">
            <a:off x="7300984" y="3213985"/>
            <a:ext cx="602579" cy="104659"/>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endParaRPr lang="ko-KR" altLang="en-US"/>
          </a:p>
        </p:txBody>
      </p:sp>
      <p:sp>
        <p:nvSpPr>
          <p:cNvPr id="34" name="오른쪽 화살표 33"/>
          <p:cNvSpPr/>
          <p:nvPr/>
        </p:nvSpPr>
        <p:spPr>
          <a:xfrm rot="9241439">
            <a:off x="6334258" y="4229235"/>
            <a:ext cx="920411" cy="103186"/>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endParaRPr lang="ko-KR" altLang="en-US"/>
          </a:p>
        </p:txBody>
      </p:sp>
      <p:sp>
        <p:nvSpPr>
          <p:cNvPr id="35" name="오른쪽 화살표 34"/>
          <p:cNvSpPr/>
          <p:nvPr/>
        </p:nvSpPr>
        <p:spPr>
          <a:xfrm rot="13336944">
            <a:off x="5405737" y="4310824"/>
            <a:ext cx="602579" cy="104659"/>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endParaRPr lang="ko-KR" altLang="en-US"/>
          </a:p>
        </p:txBody>
      </p:sp>
      <p:sp>
        <p:nvSpPr>
          <p:cNvPr id="36" name="오른쪽 화살표 35"/>
          <p:cNvSpPr/>
          <p:nvPr/>
        </p:nvSpPr>
        <p:spPr>
          <a:xfrm rot="5605957">
            <a:off x="6100732" y="2908930"/>
            <a:ext cx="602579" cy="104659"/>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ko-KR" altLang="en-US"/>
          </a:p>
        </p:txBody>
      </p:sp>
      <p:graphicFrame>
        <p:nvGraphicFramePr>
          <p:cNvPr id="37" name="내용 개체 틀 2"/>
          <p:cNvGraphicFramePr>
            <a:graphicFrameLocks/>
          </p:cNvGraphicFramePr>
          <p:nvPr>
            <p:extLst/>
          </p:nvPr>
        </p:nvGraphicFramePr>
        <p:xfrm>
          <a:off x="5591673" y="1913957"/>
          <a:ext cx="563010" cy="548640"/>
        </p:xfrm>
        <a:graphic>
          <a:graphicData uri="http://schemas.openxmlformats.org/drawingml/2006/table">
            <a:tbl>
              <a:tblPr firstRow="1" bandRow="1">
                <a:tableStyleId>{D7AC3CCA-C797-4891-BE02-D94E43425B78}</a:tableStyleId>
              </a:tblPr>
              <a:tblGrid>
                <a:gridCol w="281505"/>
                <a:gridCol w="281505"/>
              </a:tblGrid>
              <a:tr h="0">
                <a:tc>
                  <a:txBody>
                    <a:bodyPr/>
                    <a:lstStyle/>
                    <a:p>
                      <a:pPr algn="ctr" latinLnBrk="1"/>
                      <a:r>
                        <a:rPr lang="en-US" altLang="ko-KR" sz="1200" b="0" dirty="0" smtClean="0"/>
                        <a:t>S</a:t>
                      </a:r>
                      <a:endParaRPr lang="ko-KR" altLang="en-US" sz="1200" b="0" dirty="0"/>
                    </a:p>
                  </a:txBody>
                  <a:tcPr/>
                </a:tc>
                <a:tc>
                  <a:txBody>
                    <a:bodyPr/>
                    <a:lstStyle/>
                    <a:p>
                      <a:pPr algn="ctr" latinLnBrk="1"/>
                      <a:r>
                        <a:rPr lang="en-US" altLang="ko-KR" sz="1200" b="0" dirty="0" smtClean="0"/>
                        <a:t>O</a:t>
                      </a:r>
                      <a:endParaRPr lang="ko-KR" altLang="en-US" sz="1200" b="0" dirty="0"/>
                    </a:p>
                  </a:txBody>
                  <a:tcPr/>
                </a:tc>
              </a:tr>
              <a:tr h="0">
                <a:tc>
                  <a:txBody>
                    <a:bodyPr/>
                    <a:lstStyle/>
                    <a:p>
                      <a:pPr algn="ctr" latinLnBrk="1"/>
                      <a:r>
                        <a:rPr lang="en-US" altLang="ko-KR" sz="1200" b="0" dirty="0" smtClean="0"/>
                        <a:t>B</a:t>
                      </a:r>
                      <a:endParaRPr lang="ko-KR" altLang="en-US" sz="1200" b="0" dirty="0"/>
                    </a:p>
                  </a:txBody>
                  <a:tcPr/>
                </a:tc>
                <a:tc>
                  <a:txBody>
                    <a:bodyPr/>
                    <a:lstStyle/>
                    <a:p>
                      <a:pPr algn="ctr" latinLnBrk="1"/>
                      <a:r>
                        <a:rPr lang="en-US" altLang="ko-KR" sz="1200" b="0" dirty="0" smtClean="0"/>
                        <a:t>O</a:t>
                      </a:r>
                      <a:endParaRPr lang="ko-KR" altLang="en-US" sz="1200" b="0" dirty="0"/>
                    </a:p>
                  </a:txBody>
                  <a:tcPr/>
                </a:tc>
              </a:tr>
            </a:tbl>
          </a:graphicData>
        </a:graphic>
      </p:graphicFrame>
      <p:graphicFrame>
        <p:nvGraphicFramePr>
          <p:cNvPr id="39" name="내용 개체 틀 2"/>
          <p:cNvGraphicFramePr>
            <a:graphicFrameLocks/>
          </p:cNvGraphicFramePr>
          <p:nvPr>
            <p:extLst/>
          </p:nvPr>
        </p:nvGraphicFramePr>
        <p:xfrm>
          <a:off x="5724128" y="3114785"/>
          <a:ext cx="563010" cy="274320"/>
        </p:xfrm>
        <a:graphic>
          <a:graphicData uri="http://schemas.openxmlformats.org/drawingml/2006/table">
            <a:tbl>
              <a:tblPr firstRow="1" bandRow="1">
                <a:tableStyleId>{D7AC3CCA-C797-4891-BE02-D94E43425B78}</a:tableStyleId>
              </a:tblPr>
              <a:tblGrid>
                <a:gridCol w="281505"/>
                <a:gridCol w="281505"/>
              </a:tblGrid>
              <a:tr h="0">
                <a:tc>
                  <a:txBody>
                    <a:bodyPr/>
                    <a:lstStyle/>
                    <a:p>
                      <a:pPr algn="ctr" latinLnBrk="1"/>
                      <a:r>
                        <a:rPr lang="en-US" altLang="ko-KR" sz="1200" b="0" dirty="0" smtClean="0"/>
                        <a:t>A</a:t>
                      </a:r>
                      <a:endParaRPr lang="ko-KR" altLang="en-US" sz="1200" b="0" dirty="0"/>
                    </a:p>
                  </a:txBody>
                  <a:tcPr/>
                </a:tc>
                <a:tc>
                  <a:txBody>
                    <a:bodyPr/>
                    <a:lstStyle/>
                    <a:p>
                      <a:pPr algn="ctr" latinLnBrk="1"/>
                      <a:r>
                        <a:rPr lang="en-US" altLang="ko-KR" sz="1200" b="0" dirty="0" smtClean="0"/>
                        <a:t>O</a:t>
                      </a:r>
                      <a:endParaRPr lang="ko-KR" altLang="en-US" sz="1200" b="0" dirty="0"/>
                    </a:p>
                  </a:txBody>
                  <a:tcPr/>
                </a:tc>
              </a:tr>
            </a:tbl>
          </a:graphicData>
        </a:graphic>
      </p:graphicFrame>
      <p:graphicFrame>
        <p:nvGraphicFramePr>
          <p:cNvPr id="42" name="내용 개체 틀 2"/>
          <p:cNvGraphicFramePr>
            <a:graphicFrameLocks/>
          </p:cNvGraphicFramePr>
          <p:nvPr>
            <p:extLst/>
          </p:nvPr>
        </p:nvGraphicFramePr>
        <p:xfrm>
          <a:off x="7463602" y="1976819"/>
          <a:ext cx="563010" cy="548640"/>
        </p:xfrm>
        <a:graphic>
          <a:graphicData uri="http://schemas.openxmlformats.org/drawingml/2006/table">
            <a:tbl>
              <a:tblPr firstRow="1" bandRow="1">
                <a:tableStyleId>{D7AC3CCA-C797-4891-BE02-D94E43425B78}</a:tableStyleId>
              </a:tblPr>
              <a:tblGrid>
                <a:gridCol w="281505"/>
                <a:gridCol w="281505"/>
              </a:tblGrid>
              <a:tr h="0">
                <a:tc>
                  <a:txBody>
                    <a:bodyPr/>
                    <a:lstStyle/>
                    <a:p>
                      <a:pPr algn="ctr" latinLnBrk="1"/>
                      <a:r>
                        <a:rPr lang="en-US" altLang="ko-KR" sz="1200" b="0" dirty="0" smtClean="0"/>
                        <a:t>A</a:t>
                      </a:r>
                      <a:endParaRPr lang="ko-KR" altLang="en-US" sz="1200" b="0" dirty="0"/>
                    </a:p>
                  </a:txBody>
                  <a:tcPr/>
                </a:tc>
                <a:tc>
                  <a:txBody>
                    <a:bodyPr/>
                    <a:lstStyle/>
                    <a:p>
                      <a:pPr algn="ctr" latinLnBrk="1"/>
                      <a:r>
                        <a:rPr lang="en-US" altLang="ko-KR" sz="1200" b="0" dirty="0" smtClean="0"/>
                        <a:t>O</a:t>
                      </a:r>
                      <a:endParaRPr lang="ko-KR" altLang="en-US" sz="1200" b="0" dirty="0"/>
                    </a:p>
                  </a:txBody>
                  <a:tcPr/>
                </a:tc>
              </a:tr>
              <a:tr h="0">
                <a:tc>
                  <a:txBody>
                    <a:bodyPr/>
                    <a:lstStyle/>
                    <a:p>
                      <a:pPr algn="ctr" latinLnBrk="1"/>
                      <a:r>
                        <a:rPr lang="en-US" altLang="ko-KR" sz="1200" b="0" dirty="0" smtClean="0"/>
                        <a:t>C</a:t>
                      </a:r>
                      <a:endParaRPr lang="ko-KR" altLang="en-US" sz="1200" b="0" dirty="0"/>
                    </a:p>
                  </a:txBody>
                  <a:tcPr/>
                </a:tc>
                <a:tc>
                  <a:txBody>
                    <a:bodyPr/>
                    <a:lstStyle/>
                    <a:p>
                      <a:pPr algn="ctr" latinLnBrk="1"/>
                      <a:r>
                        <a:rPr lang="en-US" altLang="ko-KR" sz="1200" b="0" dirty="0" smtClean="0"/>
                        <a:t>X</a:t>
                      </a:r>
                      <a:endParaRPr lang="ko-KR" altLang="en-US" sz="1200" b="0" dirty="0"/>
                    </a:p>
                  </a:txBody>
                  <a:tcPr/>
                </a:tc>
              </a:tr>
            </a:tbl>
          </a:graphicData>
        </a:graphic>
      </p:graphicFrame>
      <p:graphicFrame>
        <p:nvGraphicFramePr>
          <p:cNvPr id="43" name="내용 개체 틀 2"/>
          <p:cNvGraphicFramePr>
            <a:graphicFrameLocks/>
          </p:cNvGraphicFramePr>
          <p:nvPr>
            <p:extLst/>
          </p:nvPr>
        </p:nvGraphicFramePr>
        <p:xfrm>
          <a:off x="7463602" y="4192660"/>
          <a:ext cx="563010" cy="548640"/>
        </p:xfrm>
        <a:graphic>
          <a:graphicData uri="http://schemas.openxmlformats.org/drawingml/2006/table">
            <a:tbl>
              <a:tblPr firstRow="1" bandRow="1">
                <a:tableStyleId>{D7AC3CCA-C797-4891-BE02-D94E43425B78}</a:tableStyleId>
              </a:tblPr>
              <a:tblGrid>
                <a:gridCol w="281505"/>
                <a:gridCol w="281505"/>
              </a:tblGrid>
              <a:tr h="0">
                <a:tc>
                  <a:txBody>
                    <a:bodyPr/>
                    <a:lstStyle/>
                    <a:p>
                      <a:pPr algn="ctr" latinLnBrk="1"/>
                      <a:r>
                        <a:rPr lang="en-US" altLang="ko-KR" sz="1200" b="0" dirty="0" smtClean="0"/>
                        <a:t>B</a:t>
                      </a:r>
                      <a:endParaRPr lang="ko-KR" altLang="en-US" sz="1200" b="0" dirty="0"/>
                    </a:p>
                  </a:txBody>
                  <a:tcPr/>
                </a:tc>
                <a:tc>
                  <a:txBody>
                    <a:bodyPr/>
                    <a:lstStyle/>
                    <a:p>
                      <a:pPr algn="ctr" latinLnBrk="1"/>
                      <a:r>
                        <a:rPr lang="en-US" altLang="ko-KR" sz="1200" b="0" dirty="0" smtClean="0"/>
                        <a:t>O</a:t>
                      </a:r>
                      <a:endParaRPr lang="ko-KR" altLang="en-US" sz="1200" b="0" dirty="0"/>
                    </a:p>
                  </a:txBody>
                  <a:tcPr/>
                </a:tc>
              </a:tr>
              <a:tr h="0">
                <a:tc>
                  <a:txBody>
                    <a:bodyPr/>
                    <a:lstStyle/>
                    <a:p>
                      <a:pPr algn="ctr" latinLnBrk="1"/>
                      <a:r>
                        <a:rPr lang="en-US" altLang="ko-KR" sz="1200" b="0" dirty="0" smtClean="0"/>
                        <a:t>D</a:t>
                      </a:r>
                      <a:endParaRPr lang="ko-KR" altLang="en-US" sz="1200" b="0" dirty="0"/>
                    </a:p>
                  </a:txBody>
                  <a:tcPr/>
                </a:tc>
                <a:tc>
                  <a:txBody>
                    <a:bodyPr/>
                    <a:lstStyle/>
                    <a:p>
                      <a:pPr algn="ctr" latinLnBrk="1"/>
                      <a:r>
                        <a:rPr lang="en-US" altLang="ko-KR" sz="1200" b="0" dirty="0" smtClean="0"/>
                        <a:t>O</a:t>
                      </a:r>
                      <a:endParaRPr lang="ko-KR" altLang="en-US" sz="1200" b="0" dirty="0"/>
                    </a:p>
                  </a:txBody>
                  <a:tcPr/>
                </a:tc>
              </a:tr>
            </a:tbl>
          </a:graphicData>
        </a:graphic>
      </p:graphicFrame>
      <p:graphicFrame>
        <p:nvGraphicFramePr>
          <p:cNvPr id="45" name="내용 개체 틀 2"/>
          <p:cNvGraphicFramePr>
            <a:graphicFrameLocks/>
          </p:cNvGraphicFramePr>
          <p:nvPr>
            <p:extLst/>
          </p:nvPr>
        </p:nvGraphicFramePr>
        <p:xfrm>
          <a:off x="5339402" y="4656810"/>
          <a:ext cx="563010" cy="548640"/>
        </p:xfrm>
        <a:graphic>
          <a:graphicData uri="http://schemas.openxmlformats.org/drawingml/2006/table">
            <a:tbl>
              <a:tblPr firstRow="1" bandRow="1">
                <a:tableStyleId>{D7AC3CCA-C797-4891-BE02-D94E43425B78}</a:tableStyleId>
              </a:tblPr>
              <a:tblGrid>
                <a:gridCol w="281505"/>
                <a:gridCol w="281505"/>
              </a:tblGrid>
              <a:tr h="0">
                <a:tc>
                  <a:txBody>
                    <a:bodyPr/>
                    <a:lstStyle/>
                    <a:p>
                      <a:pPr algn="ctr" latinLnBrk="1"/>
                      <a:r>
                        <a:rPr lang="en-US" altLang="ko-KR" sz="1200" b="0" dirty="0" smtClean="0"/>
                        <a:t>C</a:t>
                      </a:r>
                      <a:endParaRPr lang="ko-KR" altLang="en-US" sz="1200" b="0" dirty="0"/>
                    </a:p>
                  </a:txBody>
                  <a:tcPr/>
                </a:tc>
                <a:tc>
                  <a:txBody>
                    <a:bodyPr/>
                    <a:lstStyle/>
                    <a:p>
                      <a:pPr algn="ctr" latinLnBrk="1"/>
                      <a:r>
                        <a:rPr lang="en-US" altLang="ko-KR" sz="1200" b="0" dirty="0" smtClean="0"/>
                        <a:t>O</a:t>
                      </a:r>
                      <a:endParaRPr lang="ko-KR" altLang="en-US" sz="1200" b="0" dirty="0"/>
                    </a:p>
                  </a:txBody>
                  <a:tcPr/>
                </a:tc>
              </a:tr>
              <a:tr h="0">
                <a:tc>
                  <a:txBody>
                    <a:bodyPr/>
                    <a:lstStyle/>
                    <a:p>
                      <a:pPr algn="ctr" latinLnBrk="1"/>
                      <a:r>
                        <a:rPr lang="en-US" altLang="ko-KR" sz="1200" b="0" dirty="0" smtClean="0"/>
                        <a:t>E</a:t>
                      </a:r>
                      <a:endParaRPr lang="ko-KR" altLang="en-US" sz="1200" b="0" dirty="0"/>
                    </a:p>
                  </a:txBody>
                  <a:tcPr/>
                </a:tc>
                <a:tc>
                  <a:txBody>
                    <a:bodyPr/>
                    <a:lstStyle/>
                    <a:p>
                      <a:pPr algn="ctr" latinLnBrk="1"/>
                      <a:r>
                        <a:rPr lang="en-US" altLang="ko-KR" sz="1200" b="0" dirty="0" smtClean="0"/>
                        <a:t>X</a:t>
                      </a:r>
                      <a:endParaRPr lang="ko-KR" altLang="en-US" sz="1200" b="0" dirty="0"/>
                    </a:p>
                  </a:txBody>
                  <a:tcPr/>
                </a:tc>
              </a:tr>
            </a:tbl>
          </a:graphicData>
        </a:graphic>
      </p:graphicFrame>
      <p:graphicFrame>
        <p:nvGraphicFramePr>
          <p:cNvPr id="46" name="내용 개체 틀 2"/>
          <p:cNvGraphicFramePr>
            <a:graphicFrameLocks/>
          </p:cNvGraphicFramePr>
          <p:nvPr>
            <p:extLst/>
          </p:nvPr>
        </p:nvGraphicFramePr>
        <p:xfrm>
          <a:off x="4932040" y="3398630"/>
          <a:ext cx="563010" cy="274320"/>
        </p:xfrm>
        <a:graphic>
          <a:graphicData uri="http://schemas.openxmlformats.org/drawingml/2006/table">
            <a:tbl>
              <a:tblPr firstRow="1" bandRow="1">
                <a:tableStyleId>{D7AC3CCA-C797-4891-BE02-D94E43425B78}</a:tableStyleId>
              </a:tblPr>
              <a:tblGrid>
                <a:gridCol w="281505"/>
                <a:gridCol w="281505"/>
              </a:tblGrid>
              <a:tr h="0">
                <a:tc>
                  <a:txBody>
                    <a:bodyPr/>
                    <a:lstStyle/>
                    <a:p>
                      <a:pPr algn="ctr" latinLnBrk="1"/>
                      <a:r>
                        <a:rPr lang="en-US" altLang="ko-KR" sz="1200" b="0" dirty="0" smtClean="0"/>
                        <a:t>D</a:t>
                      </a:r>
                      <a:endParaRPr lang="ko-KR" altLang="en-US" sz="1200" b="0" dirty="0"/>
                    </a:p>
                  </a:txBody>
                  <a:tcPr/>
                </a:tc>
                <a:tc>
                  <a:txBody>
                    <a:bodyPr/>
                    <a:lstStyle/>
                    <a:p>
                      <a:pPr algn="ctr" latinLnBrk="1"/>
                      <a:r>
                        <a:rPr lang="en-US" altLang="ko-KR" sz="1200" b="0" dirty="0" smtClean="0"/>
                        <a:t>O</a:t>
                      </a:r>
                      <a:endParaRPr lang="ko-KR" altLang="en-US" sz="1200" b="0" dirty="0"/>
                    </a:p>
                  </a:txBody>
                  <a:tcPr/>
                </a:tc>
              </a:tr>
            </a:tbl>
          </a:graphicData>
        </a:graphic>
      </p:graphicFrame>
      <p:sp>
        <p:nvSpPr>
          <p:cNvPr id="47" name="곱셈 기호 46"/>
          <p:cNvSpPr/>
          <p:nvPr/>
        </p:nvSpPr>
        <p:spPr bwMode="auto">
          <a:xfrm>
            <a:off x="7416524" y="3060164"/>
            <a:ext cx="380052" cy="380052"/>
          </a:xfrm>
          <a:prstGeom prst="mathMultiply">
            <a:avLst>
              <a:gd name="adj1" fmla="val 10989"/>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800" b="0" i="0" u="none" strike="noStrike" cap="none" normalizeH="0" baseline="0" smtClean="0">
              <a:ln>
                <a:noFill/>
              </a:ln>
              <a:solidFill>
                <a:schemeClr val="tx1"/>
              </a:solidFill>
              <a:effectLst/>
              <a:latin typeface="Arial" charset="0"/>
              <a:ea typeface="굴림" pitchFamily="50" charset="-127"/>
            </a:endParaRPr>
          </a:p>
        </p:txBody>
      </p:sp>
      <p:sp>
        <p:nvSpPr>
          <p:cNvPr id="50" name="오른쪽 화살표 49"/>
          <p:cNvSpPr/>
          <p:nvPr/>
        </p:nvSpPr>
        <p:spPr>
          <a:xfrm rot="20020600">
            <a:off x="6421895" y="4408426"/>
            <a:ext cx="920411" cy="103186"/>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endParaRPr lang="ko-KR" altLang="en-US"/>
          </a:p>
        </p:txBody>
      </p:sp>
      <p:sp>
        <p:nvSpPr>
          <p:cNvPr id="51" name="오른쪽 화살표 50"/>
          <p:cNvSpPr/>
          <p:nvPr/>
        </p:nvSpPr>
        <p:spPr>
          <a:xfrm>
            <a:off x="5014759" y="6185452"/>
            <a:ext cx="649287" cy="144462"/>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endParaRPr lang="ko-KR" altLang="en-US"/>
          </a:p>
        </p:txBody>
      </p:sp>
      <p:sp>
        <p:nvSpPr>
          <p:cNvPr id="52" name="TextBox 81"/>
          <p:cNvSpPr txBox="1">
            <a:spLocks noChangeArrowheads="1"/>
          </p:cNvSpPr>
          <p:nvPr/>
        </p:nvSpPr>
        <p:spPr bwMode="auto">
          <a:xfrm>
            <a:off x="5712627" y="6073017"/>
            <a:ext cx="1223412"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dirty="0" smtClean="0"/>
              <a:t>: Pre-ACK</a:t>
            </a:r>
            <a:endParaRPr lang="ko-KR" altLang="en-US" dirty="0"/>
          </a:p>
        </p:txBody>
      </p:sp>
    </p:spTree>
    <p:extLst>
      <p:ext uri="{BB962C8B-B14F-4D97-AF65-F5344CB8AC3E}">
        <p14:creationId xmlns:p14="http://schemas.microsoft.com/office/powerpoint/2010/main" val="18073487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2" name="내용 개체 틀 5"/>
          <p:cNvSpPr>
            <a:spLocks noGrp="1"/>
          </p:cNvSpPr>
          <p:nvPr>
            <p:ph idx="1"/>
          </p:nvPr>
        </p:nvSpPr>
        <p:spPr>
          <a:xfrm>
            <a:off x="685800" y="1557338"/>
            <a:ext cx="7918648" cy="4538662"/>
          </a:xfrm>
        </p:spPr>
        <p:txBody>
          <a:bodyPr/>
          <a:lstStyle/>
          <a:p>
            <a:r>
              <a:rPr lang="en-US" altLang="ko-KR" sz="1800" dirty="0" smtClean="0">
                <a:ea typeface="굴림" charset="-127"/>
              </a:rPr>
              <a:t>If some entries are left to forward frame,</a:t>
            </a:r>
          </a:p>
          <a:p>
            <a:pPr marL="0" indent="0">
              <a:buNone/>
            </a:pPr>
            <a:r>
              <a:rPr lang="en-US" altLang="ko-KR" sz="1800" dirty="0" smtClean="0">
                <a:ea typeface="굴림" charset="-127"/>
              </a:rPr>
              <a:t>     it forwards the frame in order to satisfy reliability</a:t>
            </a:r>
          </a:p>
          <a:p>
            <a:pPr marL="0" indent="0">
              <a:buNone/>
            </a:pPr>
            <a:r>
              <a:rPr lang="en-US" altLang="ko-KR" sz="1800" dirty="0" smtClean="0">
                <a:ea typeface="굴림" charset="-127"/>
              </a:rPr>
              <a:t>     (Retransmission Concept)</a:t>
            </a:r>
          </a:p>
          <a:p>
            <a:r>
              <a:rPr lang="en-US" altLang="ko-KR" sz="1800" dirty="0" smtClean="0">
                <a:ea typeface="굴림" charset="-127"/>
              </a:rPr>
              <a:t>In this example, B and E forward</a:t>
            </a:r>
            <a:br>
              <a:rPr lang="en-US" altLang="ko-KR" sz="1800" dirty="0" smtClean="0">
                <a:ea typeface="굴림" charset="-127"/>
              </a:rPr>
            </a:br>
            <a:r>
              <a:rPr lang="en-US" altLang="ko-KR" sz="1800" dirty="0" smtClean="0">
                <a:ea typeface="굴림" charset="-127"/>
              </a:rPr>
              <a:t>the data because their ACK table</a:t>
            </a:r>
            <a:br>
              <a:rPr lang="en-US" altLang="ko-KR" sz="1800" dirty="0" smtClean="0">
                <a:ea typeface="굴림" charset="-127"/>
              </a:rPr>
            </a:br>
            <a:r>
              <a:rPr lang="en-US" altLang="ko-KR" sz="1800" dirty="0" smtClean="0">
                <a:ea typeface="굴림" charset="-127"/>
              </a:rPr>
              <a:t>are not fully checked.</a:t>
            </a:r>
          </a:p>
        </p:txBody>
      </p:sp>
      <p:sp>
        <p:nvSpPr>
          <p:cNvPr id="3074" name="제목 4"/>
          <p:cNvSpPr>
            <a:spLocks noGrp="1"/>
          </p:cNvSpPr>
          <p:nvPr>
            <p:ph type="title"/>
          </p:nvPr>
        </p:nvSpPr>
        <p:spPr>
          <a:xfrm>
            <a:off x="685800" y="685800"/>
            <a:ext cx="7772400" cy="727075"/>
          </a:xfrm>
        </p:spPr>
        <p:txBody>
          <a:bodyPr/>
          <a:lstStyle/>
          <a:p>
            <a:r>
              <a:rPr lang="en-US" altLang="ko-KR" dirty="0" smtClean="0">
                <a:ea typeface="굴림" charset="-127"/>
              </a:rPr>
              <a:t>Pre-ACK (5/</a:t>
            </a:r>
            <a:r>
              <a:rPr lang="en-US" altLang="ko-KR" dirty="0" smtClean="0"/>
              <a:t>6</a:t>
            </a:r>
            <a:r>
              <a:rPr lang="en-US" altLang="ko-KR" dirty="0">
                <a:ea typeface="굴림" charset="-127"/>
              </a:rPr>
              <a:t>)</a:t>
            </a:r>
            <a:endParaRPr lang="ko-KR" altLang="en-US" dirty="0" smtClean="0">
              <a:ea typeface="굴림" charset="-127"/>
            </a:endParaRPr>
          </a:p>
        </p:txBody>
      </p:sp>
      <p:sp>
        <p:nvSpPr>
          <p:cNvPr id="3076" name="슬라이드 번호 개체 틀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smtClean="0">
                <a:latin typeface="Times New Roman" pitchFamily="18" charset="0"/>
              </a:rPr>
              <a:t>Slide </a:t>
            </a:r>
            <a:fld id="{FF289110-AFE7-4582-9732-5AEE303275B5}" type="slidenum">
              <a:rPr lang="en-US" altLang="ko-KR" smtClean="0">
                <a:latin typeface="Times New Roman" pitchFamily="18" charset="0"/>
              </a:rPr>
              <a:pPr/>
              <a:t>107</a:t>
            </a:fld>
            <a:endParaRPr lang="en-US" altLang="ko-KR" smtClean="0">
              <a:latin typeface="Times New Roman" pitchFamily="18" charset="0"/>
            </a:endParaRPr>
          </a:p>
        </p:txBody>
      </p:sp>
      <p:cxnSp>
        <p:nvCxnSpPr>
          <p:cNvPr id="49" name="직선 연결선 48"/>
          <p:cNvCxnSpPr>
            <a:stCxn id="33" idx="0"/>
            <a:endCxn id="48" idx="4"/>
          </p:cNvCxnSpPr>
          <p:nvPr/>
        </p:nvCxnSpPr>
        <p:spPr bwMode="auto">
          <a:xfrm flipV="1">
            <a:off x="6372810" y="2490598"/>
            <a:ext cx="58423" cy="949618"/>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53" name="직선 연결선 52"/>
          <p:cNvCxnSpPr>
            <a:stCxn id="38" idx="1"/>
            <a:endCxn id="48" idx="5"/>
          </p:cNvCxnSpPr>
          <p:nvPr/>
        </p:nvCxnSpPr>
        <p:spPr bwMode="auto">
          <a:xfrm flipH="1" flipV="1">
            <a:off x="6545783" y="2443150"/>
            <a:ext cx="672634" cy="129757"/>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61" name="직선 연결선 60"/>
          <p:cNvCxnSpPr>
            <a:stCxn id="38" idx="4"/>
            <a:endCxn id="44" idx="0"/>
          </p:cNvCxnSpPr>
          <p:nvPr/>
        </p:nvCxnSpPr>
        <p:spPr bwMode="auto">
          <a:xfrm>
            <a:off x="7332968" y="2849456"/>
            <a:ext cx="292633" cy="906874"/>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67" name="직선 연결선 66"/>
          <p:cNvCxnSpPr>
            <a:stCxn id="41" idx="5"/>
            <a:endCxn id="40" idx="1"/>
          </p:cNvCxnSpPr>
          <p:nvPr/>
        </p:nvCxnSpPr>
        <p:spPr bwMode="auto">
          <a:xfrm>
            <a:off x="5373921" y="4032879"/>
            <a:ext cx="666212" cy="621702"/>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70" name="직선 연결선 69"/>
          <p:cNvCxnSpPr>
            <a:stCxn id="40" idx="7"/>
            <a:endCxn id="44" idx="3"/>
          </p:cNvCxnSpPr>
          <p:nvPr/>
        </p:nvCxnSpPr>
        <p:spPr bwMode="auto">
          <a:xfrm flipV="1">
            <a:off x="6269234" y="4032879"/>
            <a:ext cx="1241816" cy="621702"/>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
        <p:nvSpPr>
          <p:cNvPr id="33" name="타원 32"/>
          <p:cNvSpPr/>
          <p:nvPr/>
        </p:nvSpPr>
        <p:spPr bwMode="auto">
          <a:xfrm>
            <a:off x="6210885" y="3440216"/>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altLang="ko-KR" sz="1500" dirty="0" smtClean="0">
                <a:solidFill>
                  <a:schemeClr val="tx1"/>
                </a:solidFill>
                <a:ea typeface="굴림" pitchFamily="50" charset="-127"/>
              </a:rPr>
              <a:t>S</a:t>
            </a:r>
            <a:endParaRPr lang="ko-KR" altLang="en-US" sz="1500" dirty="0">
              <a:solidFill>
                <a:schemeClr val="tx1"/>
              </a:solidFill>
              <a:ea typeface="굴림" pitchFamily="50" charset="-127"/>
            </a:endParaRPr>
          </a:p>
        </p:txBody>
      </p:sp>
      <p:sp>
        <p:nvSpPr>
          <p:cNvPr id="38" name="타원 10"/>
          <p:cNvSpPr>
            <a:spLocks noChangeArrowheads="1"/>
          </p:cNvSpPr>
          <p:nvPr/>
        </p:nvSpPr>
        <p:spPr bwMode="auto">
          <a:xfrm>
            <a:off x="7170969" y="2525459"/>
            <a:ext cx="323997" cy="323997"/>
          </a:xfrm>
          <a:prstGeom prst="ellipse">
            <a:avLst/>
          </a:prstGeom>
          <a:noFill/>
          <a:ln w="28575" algn="ctr">
            <a:solidFill>
              <a:schemeClr val="accent2"/>
            </a:solidFill>
            <a:round/>
            <a:headEnd/>
            <a:tailEnd/>
          </a:ln>
          <a:effectLst>
            <a:prstShdw prst="shdw17" dist="17961" dir="2700000">
              <a:schemeClr val="bg2"/>
            </a:prstShdw>
          </a:effectLst>
        </p:spPr>
        <p:txBody>
          <a:bodyPr lIns="0" tIns="0" rIns="0" bIns="0" anchor="ctr"/>
          <a:lstStyle/>
          <a:p>
            <a:pPr algn="ctr"/>
            <a:r>
              <a:rPr lang="en-US" altLang="ko-KR" sz="1500" dirty="0" smtClean="0"/>
              <a:t>B</a:t>
            </a:r>
            <a:endParaRPr lang="ko-KR" altLang="en-US" sz="1500" dirty="0"/>
          </a:p>
        </p:txBody>
      </p:sp>
      <p:sp>
        <p:nvSpPr>
          <p:cNvPr id="40" name="타원 10"/>
          <p:cNvSpPr>
            <a:spLocks noChangeArrowheads="1"/>
          </p:cNvSpPr>
          <p:nvPr/>
        </p:nvSpPr>
        <p:spPr bwMode="auto">
          <a:xfrm>
            <a:off x="5992685" y="4607133"/>
            <a:ext cx="323997" cy="323997"/>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dirty="0" smtClean="0">
                <a:solidFill>
                  <a:schemeClr val="bg1"/>
                </a:solidFill>
              </a:rPr>
              <a:t>D</a:t>
            </a:r>
            <a:endParaRPr lang="ko-KR" altLang="en-US" sz="1500" dirty="0">
              <a:solidFill>
                <a:schemeClr val="bg1"/>
              </a:solidFill>
            </a:endParaRPr>
          </a:p>
        </p:txBody>
      </p:sp>
      <p:sp>
        <p:nvSpPr>
          <p:cNvPr id="41" name="타원 10"/>
          <p:cNvSpPr>
            <a:spLocks noChangeArrowheads="1"/>
          </p:cNvSpPr>
          <p:nvPr/>
        </p:nvSpPr>
        <p:spPr bwMode="auto">
          <a:xfrm>
            <a:off x="5097372" y="3756330"/>
            <a:ext cx="323997" cy="323997"/>
          </a:xfrm>
          <a:prstGeom prst="ellipse">
            <a:avLst/>
          </a:prstGeom>
          <a:noFill/>
          <a:ln w="28575" algn="ctr">
            <a:solidFill>
              <a:srgbClr val="00B050"/>
            </a:solidFill>
            <a:round/>
            <a:headEnd/>
            <a:tailEnd/>
          </a:ln>
          <a:effectLst>
            <a:prstShdw prst="shdw17" dist="17961" dir="2700000">
              <a:schemeClr val="bg2"/>
            </a:prstShdw>
          </a:effectLst>
        </p:spPr>
        <p:txBody>
          <a:bodyPr lIns="0" tIns="0" rIns="0" bIns="0" anchor="ctr"/>
          <a:lstStyle/>
          <a:p>
            <a:pPr algn="ctr"/>
            <a:r>
              <a:rPr lang="en-US" altLang="ko-KR" sz="1500" dirty="0" smtClean="0"/>
              <a:t>E</a:t>
            </a:r>
            <a:endParaRPr lang="ko-KR" altLang="en-US" sz="1500" dirty="0"/>
          </a:p>
        </p:txBody>
      </p:sp>
      <p:sp>
        <p:nvSpPr>
          <p:cNvPr id="44" name="타원 10"/>
          <p:cNvSpPr>
            <a:spLocks noChangeArrowheads="1"/>
          </p:cNvSpPr>
          <p:nvPr/>
        </p:nvSpPr>
        <p:spPr bwMode="auto">
          <a:xfrm>
            <a:off x="7463602" y="3756330"/>
            <a:ext cx="323997" cy="323997"/>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dirty="0" smtClean="0">
                <a:solidFill>
                  <a:schemeClr val="bg1"/>
                </a:solidFill>
              </a:rPr>
              <a:t>C</a:t>
            </a:r>
            <a:endParaRPr lang="ko-KR" altLang="en-US" sz="1500" dirty="0">
              <a:solidFill>
                <a:schemeClr val="bg1"/>
              </a:solidFill>
            </a:endParaRPr>
          </a:p>
        </p:txBody>
      </p:sp>
      <p:sp>
        <p:nvSpPr>
          <p:cNvPr id="48" name="타원 10"/>
          <p:cNvSpPr>
            <a:spLocks noChangeArrowheads="1"/>
          </p:cNvSpPr>
          <p:nvPr/>
        </p:nvSpPr>
        <p:spPr bwMode="auto">
          <a:xfrm>
            <a:off x="6269234" y="2166601"/>
            <a:ext cx="323997" cy="323997"/>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dirty="0" smtClean="0">
                <a:solidFill>
                  <a:schemeClr val="bg1"/>
                </a:solidFill>
              </a:rPr>
              <a:t>A</a:t>
            </a:r>
            <a:endParaRPr lang="ko-KR" altLang="en-US" sz="1500" dirty="0">
              <a:solidFill>
                <a:schemeClr val="bg1"/>
              </a:solidFill>
            </a:endParaRPr>
          </a:p>
        </p:txBody>
      </p:sp>
      <p:sp>
        <p:nvSpPr>
          <p:cNvPr id="170" name="타원 169"/>
          <p:cNvSpPr/>
          <p:nvPr/>
        </p:nvSpPr>
        <p:spPr bwMode="auto">
          <a:xfrm>
            <a:off x="5808355" y="1162844"/>
            <a:ext cx="3049226" cy="3049226"/>
          </a:xfrm>
          <a:prstGeom prst="ellipse">
            <a:avLst/>
          </a:prstGeom>
          <a:noFill/>
          <a:ln w="28575">
            <a:solidFill>
              <a:schemeClr val="accent2"/>
            </a:solidFill>
            <a:prstDash val="dash"/>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800" b="0" i="0" u="none" strike="noStrike" cap="none" normalizeH="0" baseline="0" smtClean="0">
              <a:ln>
                <a:noFill/>
              </a:ln>
              <a:solidFill>
                <a:schemeClr val="tx1"/>
              </a:solidFill>
              <a:effectLst/>
              <a:latin typeface="Arial" charset="0"/>
              <a:ea typeface="굴림" pitchFamily="50" charset="-127"/>
            </a:endParaRPr>
          </a:p>
        </p:txBody>
      </p:sp>
      <p:sp>
        <p:nvSpPr>
          <p:cNvPr id="171" name="타원 170"/>
          <p:cNvSpPr/>
          <p:nvPr/>
        </p:nvSpPr>
        <p:spPr bwMode="auto">
          <a:xfrm>
            <a:off x="3734757" y="2393715"/>
            <a:ext cx="3049226" cy="3049226"/>
          </a:xfrm>
          <a:prstGeom prst="ellipse">
            <a:avLst/>
          </a:prstGeom>
          <a:noFill/>
          <a:ln w="28575">
            <a:solidFill>
              <a:srgbClr val="00B050"/>
            </a:solidFill>
            <a:prstDash val="dash"/>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800" b="0" i="0" u="none" strike="noStrike" cap="none" normalizeH="0" baseline="0" smtClean="0">
              <a:ln>
                <a:noFill/>
              </a:ln>
              <a:solidFill>
                <a:schemeClr val="tx1"/>
              </a:solidFill>
              <a:effectLst/>
              <a:latin typeface="Arial" charset="0"/>
              <a:ea typeface="굴림" pitchFamily="50" charset="-127"/>
            </a:endParaRPr>
          </a:p>
        </p:txBody>
      </p:sp>
      <p:sp>
        <p:nvSpPr>
          <p:cNvPr id="23" name="TextBox 81"/>
          <p:cNvSpPr txBox="1">
            <a:spLocks noChangeArrowheads="1"/>
          </p:cNvSpPr>
          <p:nvPr/>
        </p:nvSpPr>
        <p:spPr bwMode="auto">
          <a:xfrm>
            <a:off x="5712627" y="5432505"/>
            <a:ext cx="2505814"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dirty="0" smtClean="0"/>
              <a:t>: Multicast Data Frame</a:t>
            </a:r>
            <a:endParaRPr lang="ko-KR" altLang="en-US" dirty="0"/>
          </a:p>
        </p:txBody>
      </p:sp>
      <p:sp>
        <p:nvSpPr>
          <p:cNvPr id="24" name="오른쪽 화살표 23"/>
          <p:cNvSpPr/>
          <p:nvPr/>
        </p:nvSpPr>
        <p:spPr>
          <a:xfrm>
            <a:off x="5014759" y="5544940"/>
            <a:ext cx="649287" cy="144462"/>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ko-KR" altLang="en-US"/>
          </a:p>
        </p:txBody>
      </p:sp>
      <p:sp>
        <p:nvSpPr>
          <p:cNvPr id="31" name="오른쪽 화살표 30"/>
          <p:cNvSpPr/>
          <p:nvPr/>
        </p:nvSpPr>
        <p:spPr>
          <a:xfrm rot="4566351">
            <a:off x="7177994" y="3218118"/>
            <a:ext cx="602579" cy="104659"/>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ko-KR" altLang="en-US"/>
          </a:p>
        </p:txBody>
      </p:sp>
      <p:sp>
        <p:nvSpPr>
          <p:cNvPr id="35" name="오른쪽 화살표 34"/>
          <p:cNvSpPr/>
          <p:nvPr/>
        </p:nvSpPr>
        <p:spPr>
          <a:xfrm rot="13584627">
            <a:off x="5405737" y="4310824"/>
            <a:ext cx="602579" cy="104659"/>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ko-KR" altLang="en-US"/>
          </a:p>
        </p:txBody>
      </p:sp>
      <p:graphicFrame>
        <p:nvGraphicFramePr>
          <p:cNvPr id="37" name="내용 개체 틀 2"/>
          <p:cNvGraphicFramePr>
            <a:graphicFrameLocks/>
          </p:cNvGraphicFramePr>
          <p:nvPr>
            <p:extLst/>
          </p:nvPr>
        </p:nvGraphicFramePr>
        <p:xfrm>
          <a:off x="5591673" y="1913957"/>
          <a:ext cx="563010" cy="548640"/>
        </p:xfrm>
        <a:graphic>
          <a:graphicData uri="http://schemas.openxmlformats.org/drawingml/2006/table">
            <a:tbl>
              <a:tblPr firstRow="1" bandRow="1">
                <a:tableStyleId>{D7AC3CCA-C797-4891-BE02-D94E43425B78}</a:tableStyleId>
              </a:tblPr>
              <a:tblGrid>
                <a:gridCol w="281505"/>
                <a:gridCol w="281505"/>
              </a:tblGrid>
              <a:tr h="0">
                <a:tc>
                  <a:txBody>
                    <a:bodyPr/>
                    <a:lstStyle/>
                    <a:p>
                      <a:pPr algn="ctr" latinLnBrk="1"/>
                      <a:r>
                        <a:rPr lang="en-US" altLang="ko-KR" sz="1200" b="0" dirty="0" smtClean="0"/>
                        <a:t>S</a:t>
                      </a:r>
                      <a:endParaRPr lang="ko-KR" altLang="en-US" sz="1200" b="0" dirty="0"/>
                    </a:p>
                  </a:txBody>
                  <a:tcPr/>
                </a:tc>
                <a:tc>
                  <a:txBody>
                    <a:bodyPr/>
                    <a:lstStyle/>
                    <a:p>
                      <a:pPr algn="ctr" latinLnBrk="1"/>
                      <a:r>
                        <a:rPr lang="en-US" altLang="ko-KR" sz="1200" b="0" dirty="0" smtClean="0"/>
                        <a:t>O</a:t>
                      </a:r>
                      <a:endParaRPr lang="ko-KR" altLang="en-US" sz="1200" b="0" dirty="0"/>
                    </a:p>
                  </a:txBody>
                  <a:tcPr/>
                </a:tc>
              </a:tr>
              <a:tr h="0">
                <a:tc>
                  <a:txBody>
                    <a:bodyPr/>
                    <a:lstStyle/>
                    <a:p>
                      <a:pPr algn="ctr" latinLnBrk="1"/>
                      <a:r>
                        <a:rPr lang="en-US" altLang="ko-KR" sz="1200" b="0" dirty="0" smtClean="0"/>
                        <a:t>B</a:t>
                      </a:r>
                      <a:endParaRPr lang="ko-KR" altLang="en-US" sz="1200" b="0" dirty="0"/>
                    </a:p>
                  </a:txBody>
                  <a:tcPr/>
                </a:tc>
                <a:tc>
                  <a:txBody>
                    <a:bodyPr/>
                    <a:lstStyle/>
                    <a:p>
                      <a:pPr algn="ctr" latinLnBrk="1"/>
                      <a:r>
                        <a:rPr lang="en-US" altLang="ko-KR" sz="1200" b="0" dirty="0" smtClean="0"/>
                        <a:t>O</a:t>
                      </a:r>
                      <a:endParaRPr lang="ko-KR" altLang="en-US" sz="1200" b="0" dirty="0"/>
                    </a:p>
                  </a:txBody>
                  <a:tcPr/>
                </a:tc>
              </a:tr>
            </a:tbl>
          </a:graphicData>
        </a:graphic>
      </p:graphicFrame>
      <p:graphicFrame>
        <p:nvGraphicFramePr>
          <p:cNvPr id="39" name="내용 개체 틀 2"/>
          <p:cNvGraphicFramePr>
            <a:graphicFrameLocks/>
          </p:cNvGraphicFramePr>
          <p:nvPr>
            <p:extLst/>
          </p:nvPr>
        </p:nvGraphicFramePr>
        <p:xfrm>
          <a:off x="5724128" y="3114785"/>
          <a:ext cx="563010" cy="274320"/>
        </p:xfrm>
        <a:graphic>
          <a:graphicData uri="http://schemas.openxmlformats.org/drawingml/2006/table">
            <a:tbl>
              <a:tblPr firstRow="1" bandRow="1">
                <a:tableStyleId>{D7AC3CCA-C797-4891-BE02-D94E43425B78}</a:tableStyleId>
              </a:tblPr>
              <a:tblGrid>
                <a:gridCol w="281505"/>
                <a:gridCol w="281505"/>
              </a:tblGrid>
              <a:tr h="0">
                <a:tc>
                  <a:txBody>
                    <a:bodyPr/>
                    <a:lstStyle/>
                    <a:p>
                      <a:pPr algn="ctr" latinLnBrk="1"/>
                      <a:r>
                        <a:rPr lang="en-US" altLang="ko-KR" sz="1200" b="0" dirty="0" smtClean="0"/>
                        <a:t>A</a:t>
                      </a:r>
                      <a:endParaRPr lang="ko-KR" altLang="en-US" sz="1200" b="0" dirty="0"/>
                    </a:p>
                  </a:txBody>
                  <a:tcPr/>
                </a:tc>
                <a:tc>
                  <a:txBody>
                    <a:bodyPr/>
                    <a:lstStyle/>
                    <a:p>
                      <a:pPr algn="ctr" latinLnBrk="1"/>
                      <a:r>
                        <a:rPr lang="en-US" altLang="ko-KR" sz="1200" b="0" dirty="0" smtClean="0"/>
                        <a:t>O</a:t>
                      </a:r>
                      <a:endParaRPr lang="ko-KR" altLang="en-US" sz="1200" b="0" dirty="0"/>
                    </a:p>
                  </a:txBody>
                  <a:tcPr/>
                </a:tc>
              </a:tr>
            </a:tbl>
          </a:graphicData>
        </a:graphic>
      </p:graphicFrame>
      <p:graphicFrame>
        <p:nvGraphicFramePr>
          <p:cNvPr id="42" name="내용 개체 틀 2"/>
          <p:cNvGraphicFramePr>
            <a:graphicFrameLocks/>
          </p:cNvGraphicFramePr>
          <p:nvPr>
            <p:extLst/>
          </p:nvPr>
        </p:nvGraphicFramePr>
        <p:xfrm>
          <a:off x="7463602" y="1976819"/>
          <a:ext cx="563010" cy="548640"/>
        </p:xfrm>
        <a:graphic>
          <a:graphicData uri="http://schemas.openxmlformats.org/drawingml/2006/table">
            <a:tbl>
              <a:tblPr firstRow="1" bandRow="1">
                <a:tableStyleId>{D7AC3CCA-C797-4891-BE02-D94E43425B78}</a:tableStyleId>
              </a:tblPr>
              <a:tblGrid>
                <a:gridCol w="281505"/>
                <a:gridCol w="281505"/>
              </a:tblGrid>
              <a:tr h="0">
                <a:tc>
                  <a:txBody>
                    <a:bodyPr/>
                    <a:lstStyle/>
                    <a:p>
                      <a:pPr algn="ctr" latinLnBrk="1"/>
                      <a:r>
                        <a:rPr lang="en-US" altLang="ko-KR" sz="1200" b="0" dirty="0" smtClean="0"/>
                        <a:t>A</a:t>
                      </a:r>
                      <a:endParaRPr lang="ko-KR" altLang="en-US" sz="1200" b="0" dirty="0"/>
                    </a:p>
                  </a:txBody>
                  <a:tcPr/>
                </a:tc>
                <a:tc>
                  <a:txBody>
                    <a:bodyPr/>
                    <a:lstStyle/>
                    <a:p>
                      <a:pPr algn="ctr" latinLnBrk="1"/>
                      <a:r>
                        <a:rPr lang="en-US" altLang="ko-KR" sz="1200" b="0" dirty="0" smtClean="0"/>
                        <a:t>O</a:t>
                      </a:r>
                      <a:endParaRPr lang="ko-KR" altLang="en-US" sz="1200" b="0" dirty="0"/>
                    </a:p>
                  </a:txBody>
                  <a:tcPr/>
                </a:tc>
              </a:tr>
              <a:tr h="0">
                <a:tc>
                  <a:txBody>
                    <a:bodyPr/>
                    <a:lstStyle/>
                    <a:p>
                      <a:pPr algn="ctr" latinLnBrk="1"/>
                      <a:r>
                        <a:rPr lang="en-US" altLang="ko-KR" sz="1200" b="0" dirty="0" smtClean="0"/>
                        <a:t>C</a:t>
                      </a:r>
                      <a:endParaRPr lang="ko-KR" altLang="en-US" sz="1200" b="0" dirty="0"/>
                    </a:p>
                  </a:txBody>
                  <a:tcPr/>
                </a:tc>
                <a:tc>
                  <a:txBody>
                    <a:bodyPr/>
                    <a:lstStyle/>
                    <a:p>
                      <a:pPr algn="ctr" latinLnBrk="1"/>
                      <a:r>
                        <a:rPr lang="en-US" altLang="ko-KR" sz="1200" b="0" dirty="0" smtClean="0"/>
                        <a:t>X</a:t>
                      </a:r>
                      <a:endParaRPr lang="ko-KR" altLang="en-US" sz="1200" b="0" dirty="0"/>
                    </a:p>
                  </a:txBody>
                  <a:tcPr/>
                </a:tc>
              </a:tr>
            </a:tbl>
          </a:graphicData>
        </a:graphic>
      </p:graphicFrame>
      <p:graphicFrame>
        <p:nvGraphicFramePr>
          <p:cNvPr id="43" name="내용 개체 틀 2"/>
          <p:cNvGraphicFramePr>
            <a:graphicFrameLocks/>
          </p:cNvGraphicFramePr>
          <p:nvPr>
            <p:extLst/>
          </p:nvPr>
        </p:nvGraphicFramePr>
        <p:xfrm>
          <a:off x="7463602" y="4192660"/>
          <a:ext cx="563010" cy="548640"/>
        </p:xfrm>
        <a:graphic>
          <a:graphicData uri="http://schemas.openxmlformats.org/drawingml/2006/table">
            <a:tbl>
              <a:tblPr firstRow="1" bandRow="1">
                <a:tableStyleId>{D7AC3CCA-C797-4891-BE02-D94E43425B78}</a:tableStyleId>
              </a:tblPr>
              <a:tblGrid>
                <a:gridCol w="281505"/>
                <a:gridCol w="281505"/>
              </a:tblGrid>
              <a:tr h="0">
                <a:tc>
                  <a:txBody>
                    <a:bodyPr/>
                    <a:lstStyle/>
                    <a:p>
                      <a:pPr algn="ctr" latinLnBrk="1"/>
                      <a:r>
                        <a:rPr lang="en-US" altLang="ko-KR" sz="1200" b="0" dirty="0" smtClean="0"/>
                        <a:t>B</a:t>
                      </a:r>
                      <a:endParaRPr lang="ko-KR" altLang="en-US" sz="1200" b="0" dirty="0"/>
                    </a:p>
                  </a:txBody>
                  <a:tcPr/>
                </a:tc>
                <a:tc>
                  <a:txBody>
                    <a:bodyPr/>
                    <a:lstStyle/>
                    <a:p>
                      <a:pPr algn="ctr" latinLnBrk="1"/>
                      <a:r>
                        <a:rPr lang="en-US" altLang="ko-KR" sz="1200" b="0" dirty="0" smtClean="0"/>
                        <a:t>O</a:t>
                      </a:r>
                      <a:endParaRPr lang="ko-KR" altLang="en-US" sz="1200" b="0" dirty="0"/>
                    </a:p>
                  </a:txBody>
                  <a:tcPr/>
                </a:tc>
              </a:tr>
              <a:tr h="0">
                <a:tc>
                  <a:txBody>
                    <a:bodyPr/>
                    <a:lstStyle/>
                    <a:p>
                      <a:pPr algn="ctr" latinLnBrk="1"/>
                      <a:r>
                        <a:rPr lang="en-US" altLang="ko-KR" sz="1200" b="0" dirty="0" smtClean="0"/>
                        <a:t>D</a:t>
                      </a:r>
                      <a:endParaRPr lang="ko-KR" altLang="en-US" sz="1200" b="0" dirty="0"/>
                    </a:p>
                  </a:txBody>
                  <a:tcPr/>
                </a:tc>
                <a:tc>
                  <a:txBody>
                    <a:bodyPr/>
                    <a:lstStyle/>
                    <a:p>
                      <a:pPr algn="ctr" latinLnBrk="1"/>
                      <a:r>
                        <a:rPr lang="en-US" altLang="ko-KR" sz="1200" b="0" dirty="0" smtClean="0"/>
                        <a:t>O</a:t>
                      </a:r>
                      <a:endParaRPr lang="ko-KR" altLang="en-US" sz="1200" b="0" dirty="0"/>
                    </a:p>
                  </a:txBody>
                  <a:tcPr/>
                </a:tc>
              </a:tr>
            </a:tbl>
          </a:graphicData>
        </a:graphic>
      </p:graphicFrame>
      <p:graphicFrame>
        <p:nvGraphicFramePr>
          <p:cNvPr id="45" name="내용 개체 틀 2"/>
          <p:cNvGraphicFramePr>
            <a:graphicFrameLocks/>
          </p:cNvGraphicFramePr>
          <p:nvPr>
            <p:extLst/>
          </p:nvPr>
        </p:nvGraphicFramePr>
        <p:xfrm>
          <a:off x="5339402" y="4656810"/>
          <a:ext cx="563010" cy="548640"/>
        </p:xfrm>
        <a:graphic>
          <a:graphicData uri="http://schemas.openxmlformats.org/drawingml/2006/table">
            <a:tbl>
              <a:tblPr firstRow="1" bandRow="1">
                <a:tableStyleId>{D7AC3CCA-C797-4891-BE02-D94E43425B78}</a:tableStyleId>
              </a:tblPr>
              <a:tblGrid>
                <a:gridCol w="281505"/>
                <a:gridCol w="281505"/>
              </a:tblGrid>
              <a:tr h="0">
                <a:tc>
                  <a:txBody>
                    <a:bodyPr/>
                    <a:lstStyle/>
                    <a:p>
                      <a:pPr algn="ctr" latinLnBrk="1"/>
                      <a:r>
                        <a:rPr lang="en-US" altLang="ko-KR" sz="1200" b="0" dirty="0" smtClean="0"/>
                        <a:t>C</a:t>
                      </a:r>
                      <a:endParaRPr lang="ko-KR" altLang="en-US" sz="1200" b="0" dirty="0"/>
                    </a:p>
                  </a:txBody>
                  <a:tcPr/>
                </a:tc>
                <a:tc>
                  <a:txBody>
                    <a:bodyPr/>
                    <a:lstStyle/>
                    <a:p>
                      <a:pPr algn="ctr" latinLnBrk="1"/>
                      <a:r>
                        <a:rPr lang="en-US" altLang="ko-KR" sz="1200" b="0" dirty="0" smtClean="0"/>
                        <a:t>O</a:t>
                      </a:r>
                      <a:endParaRPr lang="ko-KR" altLang="en-US" sz="1200" b="0" dirty="0"/>
                    </a:p>
                  </a:txBody>
                  <a:tcPr/>
                </a:tc>
              </a:tr>
              <a:tr h="0">
                <a:tc>
                  <a:txBody>
                    <a:bodyPr/>
                    <a:lstStyle/>
                    <a:p>
                      <a:pPr algn="ctr" latinLnBrk="1"/>
                      <a:r>
                        <a:rPr lang="en-US" altLang="ko-KR" sz="1200" b="0" dirty="0" smtClean="0"/>
                        <a:t>E</a:t>
                      </a:r>
                      <a:endParaRPr lang="ko-KR" altLang="en-US" sz="1200" b="0" dirty="0"/>
                    </a:p>
                  </a:txBody>
                  <a:tcPr/>
                </a:tc>
                <a:tc>
                  <a:txBody>
                    <a:bodyPr/>
                    <a:lstStyle/>
                    <a:p>
                      <a:pPr algn="ctr" latinLnBrk="1"/>
                      <a:r>
                        <a:rPr lang="en-US" altLang="ko-KR" sz="1200" b="0" dirty="0" smtClean="0"/>
                        <a:t>X</a:t>
                      </a:r>
                      <a:endParaRPr lang="ko-KR" altLang="en-US" sz="1200" b="0" dirty="0"/>
                    </a:p>
                  </a:txBody>
                  <a:tcPr/>
                </a:tc>
              </a:tr>
            </a:tbl>
          </a:graphicData>
        </a:graphic>
      </p:graphicFrame>
      <p:graphicFrame>
        <p:nvGraphicFramePr>
          <p:cNvPr id="46" name="내용 개체 틀 2"/>
          <p:cNvGraphicFramePr>
            <a:graphicFrameLocks/>
          </p:cNvGraphicFramePr>
          <p:nvPr>
            <p:extLst/>
          </p:nvPr>
        </p:nvGraphicFramePr>
        <p:xfrm>
          <a:off x="4932040" y="3398630"/>
          <a:ext cx="563010" cy="274320"/>
        </p:xfrm>
        <a:graphic>
          <a:graphicData uri="http://schemas.openxmlformats.org/drawingml/2006/table">
            <a:tbl>
              <a:tblPr firstRow="1" bandRow="1">
                <a:tableStyleId>{D7AC3CCA-C797-4891-BE02-D94E43425B78}</a:tableStyleId>
              </a:tblPr>
              <a:tblGrid>
                <a:gridCol w="281505"/>
                <a:gridCol w="281505"/>
              </a:tblGrid>
              <a:tr h="0">
                <a:tc>
                  <a:txBody>
                    <a:bodyPr/>
                    <a:lstStyle/>
                    <a:p>
                      <a:pPr algn="ctr" latinLnBrk="1"/>
                      <a:r>
                        <a:rPr lang="en-US" altLang="ko-KR" sz="1200" b="0" dirty="0" smtClean="0"/>
                        <a:t>D</a:t>
                      </a:r>
                      <a:endParaRPr lang="ko-KR" altLang="en-US" sz="1200" b="0" dirty="0"/>
                    </a:p>
                  </a:txBody>
                  <a:tcPr/>
                </a:tc>
                <a:tc>
                  <a:txBody>
                    <a:bodyPr/>
                    <a:lstStyle/>
                    <a:p>
                      <a:pPr algn="ctr" latinLnBrk="1"/>
                      <a:r>
                        <a:rPr lang="en-US" altLang="ko-KR" sz="1200" b="0" dirty="0" smtClean="0"/>
                        <a:t>O</a:t>
                      </a:r>
                      <a:endParaRPr lang="ko-KR" altLang="en-US" sz="1200" b="0" dirty="0"/>
                    </a:p>
                  </a:txBody>
                  <a:tcPr/>
                </a:tc>
              </a:tr>
            </a:tbl>
          </a:graphicData>
        </a:graphic>
      </p:graphicFrame>
    </p:spTree>
    <p:extLst>
      <p:ext uri="{BB962C8B-B14F-4D97-AF65-F5344CB8AC3E}">
        <p14:creationId xmlns:p14="http://schemas.microsoft.com/office/powerpoint/2010/main" val="6485912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2" name="내용 개체 틀 5"/>
          <p:cNvSpPr>
            <a:spLocks noGrp="1"/>
          </p:cNvSpPr>
          <p:nvPr>
            <p:ph idx="1"/>
          </p:nvPr>
        </p:nvSpPr>
        <p:spPr>
          <a:xfrm>
            <a:off x="685800" y="1557338"/>
            <a:ext cx="7918648" cy="4538662"/>
          </a:xfrm>
        </p:spPr>
        <p:txBody>
          <a:bodyPr/>
          <a:lstStyle/>
          <a:p>
            <a:r>
              <a:rPr lang="en-US" altLang="ko-KR" sz="1800" dirty="0" smtClean="0">
                <a:ea typeface="굴림" charset="-127"/>
              </a:rPr>
              <a:t>When a PD receives the forwarded</a:t>
            </a:r>
            <a:br>
              <a:rPr lang="en-US" altLang="ko-KR" sz="1800" dirty="0" smtClean="0">
                <a:ea typeface="굴림" charset="-127"/>
              </a:rPr>
            </a:br>
            <a:r>
              <a:rPr lang="en-US" altLang="ko-KR" sz="1800" dirty="0" smtClean="0">
                <a:ea typeface="굴림" charset="-127"/>
              </a:rPr>
              <a:t>data, it sends ACK to the sender.</a:t>
            </a:r>
          </a:p>
          <a:p>
            <a:r>
              <a:rPr lang="en-US" altLang="ko-KR" sz="1800" dirty="0" smtClean="0">
                <a:ea typeface="굴림" charset="-127"/>
              </a:rPr>
              <a:t>If whole ACK table is checked,</a:t>
            </a:r>
            <a:br>
              <a:rPr lang="en-US" altLang="ko-KR" sz="1800" dirty="0" smtClean="0">
                <a:ea typeface="굴림" charset="-127"/>
              </a:rPr>
            </a:br>
            <a:r>
              <a:rPr lang="en-US" altLang="ko-KR" sz="1800" dirty="0" smtClean="0">
                <a:ea typeface="굴림" charset="-127"/>
              </a:rPr>
              <a:t>reliable multicast of the data</a:t>
            </a:r>
            <a:br>
              <a:rPr lang="en-US" altLang="ko-KR" sz="1800" dirty="0" smtClean="0">
                <a:ea typeface="굴림" charset="-127"/>
              </a:rPr>
            </a:br>
            <a:r>
              <a:rPr lang="en-US" altLang="ko-KR" sz="1800" dirty="0" smtClean="0">
                <a:ea typeface="굴림" charset="-127"/>
              </a:rPr>
              <a:t>is finished.</a:t>
            </a:r>
          </a:p>
        </p:txBody>
      </p:sp>
      <p:sp>
        <p:nvSpPr>
          <p:cNvPr id="3074" name="제목 4"/>
          <p:cNvSpPr>
            <a:spLocks noGrp="1"/>
          </p:cNvSpPr>
          <p:nvPr>
            <p:ph type="title"/>
          </p:nvPr>
        </p:nvSpPr>
        <p:spPr>
          <a:xfrm>
            <a:off x="685800" y="685800"/>
            <a:ext cx="7772400" cy="727075"/>
          </a:xfrm>
        </p:spPr>
        <p:txBody>
          <a:bodyPr/>
          <a:lstStyle/>
          <a:p>
            <a:r>
              <a:rPr lang="en-US" altLang="ko-KR" dirty="0">
                <a:ea typeface="굴림" charset="-127"/>
              </a:rPr>
              <a:t>Pre-ACK</a:t>
            </a:r>
            <a:r>
              <a:rPr lang="en-US" altLang="ko-KR" dirty="0" smtClean="0"/>
              <a:t> </a:t>
            </a:r>
            <a:r>
              <a:rPr lang="en-US" altLang="ko-KR" dirty="0" smtClean="0">
                <a:ea typeface="굴림" charset="-127"/>
              </a:rPr>
              <a:t>(6/</a:t>
            </a:r>
            <a:r>
              <a:rPr lang="en-US" altLang="ko-KR" dirty="0" smtClean="0"/>
              <a:t>6</a:t>
            </a:r>
            <a:r>
              <a:rPr lang="en-US" altLang="ko-KR" dirty="0">
                <a:ea typeface="굴림" charset="-127"/>
              </a:rPr>
              <a:t>)</a:t>
            </a:r>
            <a:endParaRPr lang="ko-KR" altLang="en-US" dirty="0" smtClean="0">
              <a:ea typeface="굴림" charset="-127"/>
            </a:endParaRPr>
          </a:p>
        </p:txBody>
      </p:sp>
      <p:sp>
        <p:nvSpPr>
          <p:cNvPr id="3076" name="슬라이드 번호 개체 틀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smtClean="0">
                <a:latin typeface="Times New Roman" pitchFamily="18" charset="0"/>
              </a:rPr>
              <a:t>Slide </a:t>
            </a:r>
            <a:fld id="{FF289110-AFE7-4582-9732-5AEE303275B5}" type="slidenum">
              <a:rPr lang="en-US" altLang="ko-KR" smtClean="0">
                <a:latin typeface="Times New Roman" pitchFamily="18" charset="0"/>
              </a:rPr>
              <a:pPr/>
              <a:t>108</a:t>
            </a:fld>
            <a:endParaRPr lang="en-US" altLang="ko-KR" smtClean="0">
              <a:latin typeface="Times New Roman" pitchFamily="18" charset="0"/>
            </a:endParaRPr>
          </a:p>
        </p:txBody>
      </p:sp>
      <p:cxnSp>
        <p:nvCxnSpPr>
          <p:cNvPr id="49" name="직선 연결선 48"/>
          <p:cNvCxnSpPr>
            <a:stCxn id="33" idx="0"/>
            <a:endCxn id="48" idx="4"/>
          </p:cNvCxnSpPr>
          <p:nvPr/>
        </p:nvCxnSpPr>
        <p:spPr bwMode="auto">
          <a:xfrm flipV="1">
            <a:off x="6372810" y="2490598"/>
            <a:ext cx="58423" cy="949618"/>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53" name="직선 연결선 52"/>
          <p:cNvCxnSpPr>
            <a:stCxn id="38" idx="1"/>
            <a:endCxn id="48" idx="5"/>
          </p:cNvCxnSpPr>
          <p:nvPr/>
        </p:nvCxnSpPr>
        <p:spPr bwMode="auto">
          <a:xfrm flipH="1" flipV="1">
            <a:off x="6545783" y="2443150"/>
            <a:ext cx="672634" cy="129757"/>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61" name="직선 연결선 60"/>
          <p:cNvCxnSpPr>
            <a:stCxn id="38" idx="4"/>
            <a:endCxn id="44" idx="0"/>
          </p:cNvCxnSpPr>
          <p:nvPr/>
        </p:nvCxnSpPr>
        <p:spPr bwMode="auto">
          <a:xfrm>
            <a:off x="7332968" y="2849456"/>
            <a:ext cx="292633" cy="906874"/>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67" name="직선 연결선 66"/>
          <p:cNvCxnSpPr>
            <a:stCxn id="41" idx="5"/>
            <a:endCxn id="40" idx="1"/>
          </p:cNvCxnSpPr>
          <p:nvPr/>
        </p:nvCxnSpPr>
        <p:spPr bwMode="auto">
          <a:xfrm>
            <a:off x="5373921" y="4032879"/>
            <a:ext cx="666212" cy="621702"/>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70" name="직선 연결선 69"/>
          <p:cNvCxnSpPr>
            <a:stCxn id="40" idx="7"/>
            <a:endCxn id="44" idx="3"/>
          </p:cNvCxnSpPr>
          <p:nvPr/>
        </p:nvCxnSpPr>
        <p:spPr bwMode="auto">
          <a:xfrm flipV="1">
            <a:off x="6269234" y="4032879"/>
            <a:ext cx="1241816" cy="621702"/>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
        <p:nvSpPr>
          <p:cNvPr id="33" name="타원 32"/>
          <p:cNvSpPr/>
          <p:nvPr/>
        </p:nvSpPr>
        <p:spPr bwMode="auto">
          <a:xfrm>
            <a:off x="6210885" y="3440216"/>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altLang="ko-KR" sz="1500" dirty="0" smtClean="0">
                <a:solidFill>
                  <a:schemeClr val="tx1"/>
                </a:solidFill>
                <a:ea typeface="굴림" pitchFamily="50" charset="-127"/>
              </a:rPr>
              <a:t>S</a:t>
            </a:r>
            <a:endParaRPr lang="ko-KR" altLang="en-US" sz="1500" dirty="0">
              <a:solidFill>
                <a:schemeClr val="tx1"/>
              </a:solidFill>
              <a:ea typeface="굴림" pitchFamily="50" charset="-127"/>
            </a:endParaRPr>
          </a:p>
        </p:txBody>
      </p:sp>
      <p:sp>
        <p:nvSpPr>
          <p:cNvPr id="38" name="타원 10"/>
          <p:cNvSpPr>
            <a:spLocks noChangeArrowheads="1"/>
          </p:cNvSpPr>
          <p:nvPr/>
        </p:nvSpPr>
        <p:spPr bwMode="auto">
          <a:xfrm>
            <a:off x="7170969" y="2525459"/>
            <a:ext cx="323997" cy="323997"/>
          </a:xfrm>
          <a:prstGeom prst="ellipse">
            <a:avLst/>
          </a:prstGeom>
          <a:noFill/>
          <a:ln w="28575" algn="ctr">
            <a:solidFill>
              <a:schemeClr val="accent2"/>
            </a:solidFill>
            <a:round/>
            <a:headEnd/>
            <a:tailEnd/>
          </a:ln>
          <a:effectLst>
            <a:prstShdw prst="shdw17" dist="17961" dir="2700000">
              <a:schemeClr val="bg2"/>
            </a:prstShdw>
          </a:effectLst>
        </p:spPr>
        <p:txBody>
          <a:bodyPr lIns="0" tIns="0" rIns="0" bIns="0" anchor="ctr"/>
          <a:lstStyle/>
          <a:p>
            <a:pPr algn="ctr"/>
            <a:r>
              <a:rPr lang="en-US" altLang="ko-KR" sz="1500" dirty="0" smtClean="0"/>
              <a:t>B</a:t>
            </a:r>
            <a:endParaRPr lang="ko-KR" altLang="en-US" sz="1500" dirty="0"/>
          </a:p>
        </p:txBody>
      </p:sp>
      <p:sp>
        <p:nvSpPr>
          <p:cNvPr id="40" name="타원 10"/>
          <p:cNvSpPr>
            <a:spLocks noChangeArrowheads="1"/>
          </p:cNvSpPr>
          <p:nvPr/>
        </p:nvSpPr>
        <p:spPr bwMode="auto">
          <a:xfrm>
            <a:off x="5992685" y="4607133"/>
            <a:ext cx="323997" cy="323997"/>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dirty="0" smtClean="0">
                <a:solidFill>
                  <a:schemeClr val="bg1"/>
                </a:solidFill>
              </a:rPr>
              <a:t>D</a:t>
            </a:r>
            <a:endParaRPr lang="ko-KR" altLang="en-US" sz="1500" dirty="0">
              <a:solidFill>
                <a:schemeClr val="bg1"/>
              </a:solidFill>
            </a:endParaRPr>
          </a:p>
        </p:txBody>
      </p:sp>
      <p:sp>
        <p:nvSpPr>
          <p:cNvPr id="41" name="타원 10"/>
          <p:cNvSpPr>
            <a:spLocks noChangeArrowheads="1"/>
          </p:cNvSpPr>
          <p:nvPr/>
        </p:nvSpPr>
        <p:spPr bwMode="auto">
          <a:xfrm>
            <a:off x="5097372" y="3756330"/>
            <a:ext cx="323997" cy="323997"/>
          </a:xfrm>
          <a:prstGeom prst="ellipse">
            <a:avLst/>
          </a:prstGeom>
          <a:noFill/>
          <a:ln w="28575" algn="ctr">
            <a:solidFill>
              <a:srgbClr val="00B050"/>
            </a:solidFill>
            <a:round/>
            <a:headEnd/>
            <a:tailEnd/>
          </a:ln>
          <a:effectLst>
            <a:prstShdw prst="shdw17" dist="17961" dir="2700000">
              <a:schemeClr val="bg2"/>
            </a:prstShdw>
          </a:effectLst>
        </p:spPr>
        <p:txBody>
          <a:bodyPr lIns="0" tIns="0" rIns="0" bIns="0" anchor="ctr"/>
          <a:lstStyle/>
          <a:p>
            <a:pPr algn="ctr"/>
            <a:r>
              <a:rPr lang="en-US" altLang="ko-KR" sz="1500" dirty="0" smtClean="0"/>
              <a:t>E</a:t>
            </a:r>
            <a:endParaRPr lang="ko-KR" altLang="en-US" sz="1500" dirty="0"/>
          </a:p>
        </p:txBody>
      </p:sp>
      <p:sp>
        <p:nvSpPr>
          <p:cNvPr id="44" name="타원 10"/>
          <p:cNvSpPr>
            <a:spLocks noChangeArrowheads="1"/>
          </p:cNvSpPr>
          <p:nvPr/>
        </p:nvSpPr>
        <p:spPr bwMode="auto">
          <a:xfrm>
            <a:off x="7463602" y="3756330"/>
            <a:ext cx="323997" cy="323997"/>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dirty="0" smtClean="0">
                <a:solidFill>
                  <a:schemeClr val="bg1"/>
                </a:solidFill>
              </a:rPr>
              <a:t>C</a:t>
            </a:r>
            <a:endParaRPr lang="ko-KR" altLang="en-US" sz="1500" dirty="0">
              <a:solidFill>
                <a:schemeClr val="bg1"/>
              </a:solidFill>
            </a:endParaRPr>
          </a:p>
        </p:txBody>
      </p:sp>
      <p:sp>
        <p:nvSpPr>
          <p:cNvPr id="48" name="타원 10"/>
          <p:cNvSpPr>
            <a:spLocks noChangeArrowheads="1"/>
          </p:cNvSpPr>
          <p:nvPr/>
        </p:nvSpPr>
        <p:spPr bwMode="auto">
          <a:xfrm>
            <a:off x="6269234" y="2166601"/>
            <a:ext cx="323997" cy="323997"/>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dirty="0" smtClean="0">
                <a:solidFill>
                  <a:schemeClr val="bg1"/>
                </a:solidFill>
              </a:rPr>
              <a:t>A</a:t>
            </a:r>
            <a:endParaRPr lang="ko-KR" altLang="en-US" sz="1500" dirty="0">
              <a:solidFill>
                <a:schemeClr val="bg1"/>
              </a:solidFill>
            </a:endParaRPr>
          </a:p>
        </p:txBody>
      </p:sp>
      <p:sp>
        <p:nvSpPr>
          <p:cNvPr id="170" name="타원 169"/>
          <p:cNvSpPr/>
          <p:nvPr/>
        </p:nvSpPr>
        <p:spPr bwMode="auto">
          <a:xfrm>
            <a:off x="5808355" y="1162844"/>
            <a:ext cx="3049226" cy="3049226"/>
          </a:xfrm>
          <a:prstGeom prst="ellipse">
            <a:avLst/>
          </a:prstGeom>
          <a:noFill/>
          <a:ln w="28575">
            <a:solidFill>
              <a:schemeClr val="accent2"/>
            </a:solidFill>
            <a:prstDash val="dash"/>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800" b="0" i="0" u="none" strike="noStrike" cap="none" normalizeH="0" baseline="0" smtClean="0">
              <a:ln>
                <a:noFill/>
              </a:ln>
              <a:solidFill>
                <a:schemeClr val="tx1"/>
              </a:solidFill>
              <a:effectLst/>
              <a:latin typeface="Arial" charset="0"/>
              <a:ea typeface="굴림" pitchFamily="50" charset="-127"/>
            </a:endParaRPr>
          </a:p>
        </p:txBody>
      </p:sp>
      <p:sp>
        <p:nvSpPr>
          <p:cNvPr id="171" name="타원 170"/>
          <p:cNvSpPr/>
          <p:nvPr/>
        </p:nvSpPr>
        <p:spPr bwMode="auto">
          <a:xfrm>
            <a:off x="3734757" y="2393715"/>
            <a:ext cx="3049226" cy="3049226"/>
          </a:xfrm>
          <a:prstGeom prst="ellipse">
            <a:avLst/>
          </a:prstGeom>
          <a:noFill/>
          <a:ln w="28575">
            <a:solidFill>
              <a:srgbClr val="00B050"/>
            </a:solidFill>
            <a:prstDash val="dash"/>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800" b="0" i="0" u="none" strike="noStrike" cap="none" normalizeH="0" baseline="0" smtClean="0">
              <a:ln>
                <a:noFill/>
              </a:ln>
              <a:solidFill>
                <a:schemeClr val="tx1"/>
              </a:solidFill>
              <a:effectLst/>
              <a:latin typeface="Arial" charset="0"/>
              <a:ea typeface="굴림" pitchFamily="50" charset="-127"/>
            </a:endParaRPr>
          </a:p>
        </p:txBody>
      </p:sp>
      <p:sp>
        <p:nvSpPr>
          <p:cNvPr id="25" name="오른쪽 화살표 24"/>
          <p:cNvSpPr/>
          <p:nvPr/>
        </p:nvSpPr>
        <p:spPr>
          <a:xfrm>
            <a:off x="5014759" y="5868512"/>
            <a:ext cx="649287" cy="144462"/>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ko-KR" altLang="en-US"/>
          </a:p>
        </p:txBody>
      </p:sp>
      <p:sp>
        <p:nvSpPr>
          <p:cNvPr id="26" name="TextBox 81"/>
          <p:cNvSpPr txBox="1">
            <a:spLocks noChangeArrowheads="1"/>
          </p:cNvSpPr>
          <p:nvPr/>
        </p:nvSpPr>
        <p:spPr bwMode="auto">
          <a:xfrm>
            <a:off x="5712627" y="5756077"/>
            <a:ext cx="774636"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dirty="0" smtClean="0"/>
              <a:t>: ACK</a:t>
            </a:r>
            <a:endParaRPr lang="ko-KR" altLang="en-US" dirty="0"/>
          </a:p>
        </p:txBody>
      </p:sp>
      <p:sp>
        <p:nvSpPr>
          <p:cNvPr id="31" name="오른쪽 화살표 30"/>
          <p:cNvSpPr/>
          <p:nvPr/>
        </p:nvSpPr>
        <p:spPr>
          <a:xfrm rot="15214826">
            <a:off x="7177994" y="3218118"/>
            <a:ext cx="602579" cy="104659"/>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ko-KR" altLang="en-US"/>
          </a:p>
        </p:txBody>
      </p:sp>
      <p:sp>
        <p:nvSpPr>
          <p:cNvPr id="35" name="오른쪽 화살표 34"/>
          <p:cNvSpPr/>
          <p:nvPr/>
        </p:nvSpPr>
        <p:spPr>
          <a:xfrm rot="2621853">
            <a:off x="5405737" y="4310824"/>
            <a:ext cx="602579" cy="104659"/>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ko-KR" altLang="en-US"/>
          </a:p>
        </p:txBody>
      </p:sp>
      <p:graphicFrame>
        <p:nvGraphicFramePr>
          <p:cNvPr id="37" name="내용 개체 틀 2"/>
          <p:cNvGraphicFramePr>
            <a:graphicFrameLocks/>
          </p:cNvGraphicFramePr>
          <p:nvPr>
            <p:extLst/>
          </p:nvPr>
        </p:nvGraphicFramePr>
        <p:xfrm>
          <a:off x="5591673" y="1913957"/>
          <a:ext cx="563010" cy="548640"/>
        </p:xfrm>
        <a:graphic>
          <a:graphicData uri="http://schemas.openxmlformats.org/drawingml/2006/table">
            <a:tbl>
              <a:tblPr firstRow="1" bandRow="1">
                <a:tableStyleId>{D7AC3CCA-C797-4891-BE02-D94E43425B78}</a:tableStyleId>
              </a:tblPr>
              <a:tblGrid>
                <a:gridCol w="281505"/>
                <a:gridCol w="281505"/>
              </a:tblGrid>
              <a:tr h="0">
                <a:tc>
                  <a:txBody>
                    <a:bodyPr/>
                    <a:lstStyle/>
                    <a:p>
                      <a:pPr algn="ctr" latinLnBrk="1"/>
                      <a:r>
                        <a:rPr lang="en-US" altLang="ko-KR" sz="1200" b="0" dirty="0" smtClean="0"/>
                        <a:t>S</a:t>
                      </a:r>
                      <a:endParaRPr lang="ko-KR" altLang="en-US" sz="1200" b="0" dirty="0"/>
                    </a:p>
                  </a:txBody>
                  <a:tcPr/>
                </a:tc>
                <a:tc>
                  <a:txBody>
                    <a:bodyPr/>
                    <a:lstStyle/>
                    <a:p>
                      <a:pPr algn="ctr" latinLnBrk="1"/>
                      <a:r>
                        <a:rPr lang="en-US" altLang="ko-KR" sz="1200" b="0" dirty="0" smtClean="0"/>
                        <a:t>O</a:t>
                      </a:r>
                      <a:endParaRPr lang="ko-KR" altLang="en-US" sz="1200" b="0" dirty="0"/>
                    </a:p>
                  </a:txBody>
                  <a:tcPr/>
                </a:tc>
              </a:tr>
              <a:tr h="0">
                <a:tc>
                  <a:txBody>
                    <a:bodyPr/>
                    <a:lstStyle/>
                    <a:p>
                      <a:pPr algn="ctr" latinLnBrk="1"/>
                      <a:r>
                        <a:rPr lang="en-US" altLang="ko-KR" sz="1200" b="0" dirty="0" smtClean="0"/>
                        <a:t>B</a:t>
                      </a:r>
                      <a:endParaRPr lang="ko-KR" altLang="en-US" sz="1200" b="0" dirty="0"/>
                    </a:p>
                  </a:txBody>
                  <a:tcPr/>
                </a:tc>
                <a:tc>
                  <a:txBody>
                    <a:bodyPr/>
                    <a:lstStyle/>
                    <a:p>
                      <a:pPr algn="ctr" latinLnBrk="1"/>
                      <a:r>
                        <a:rPr lang="en-US" altLang="ko-KR" sz="1200" b="0" dirty="0" smtClean="0"/>
                        <a:t>O</a:t>
                      </a:r>
                      <a:endParaRPr lang="ko-KR" altLang="en-US" sz="1200" b="0" dirty="0"/>
                    </a:p>
                  </a:txBody>
                  <a:tcPr/>
                </a:tc>
              </a:tr>
            </a:tbl>
          </a:graphicData>
        </a:graphic>
      </p:graphicFrame>
      <p:graphicFrame>
        <p:nvGraphicFramePr>
          <p:cNvPr id="39" name="내용 개체 틀 2"/>
          <p:cNvGraphicFramePr>
            <a:graphicFrameLocks/>
          </p:cNvGraphicFramePr>
          <p:nvPr>
            <p:extLst/>
          </p:nvPr>
        </p:nvGraphicFramePr>
        <p:xfrm>
          <a:off x="5724128" y="3114785"/>
          <a:ext cx="563010" cy="274320"/>
        </p:xfrm>
        <a:graphic>
          <a:graphicData uri="http://schemas.openxmlformats.org/drawingml/2006/table">
            <a:tbl>
              <a:tblPr firstRow="1" bandRow="1">
                <a:tableStyleId>{D7AC3CCA-C797-4891-BE02-D94E43425B78}</a:tableStyleId>
              </a:tblPr>
              <a:tblGrid>
                <a:gridCol w="281505"/>
                <a:gridCol w="281505"/>
              </a:tblGrid>
              <a:tr h="0">
                <a:tc>
                  <a:txBody>
                    <a:bodyPr/>
                    <a:lstStyle/>
                    <a:p>
                      <a:pPr algn="ctr" latinLnBrk="1"/>
                      <a:r>
                        <a:rPr lang="en-US" altLang="ko-KR" sz="1200" b="0" dirty="0" smtClean="0"/>
                        <a:t>A</a:t>
                      </a:r>
                      <a:endParaRPr lang="ko-KR" altLang="en-US" sz="1200" b="0" dirty="0"/>
                    </a:p>
                  </a:txBody>
                  <a:tcPr/>
                </a:tc>
                <a:tc>
                  <a:txBody>
                    <a:bodyPr/>
                    <a:lstStyle/>
                    <a:p>
                      <a:pPr algn="ctr" latinLnBrk="1"/>
                      <a:r>
                        <a:rPr lang="en-US" altLang="ko-KR" sz="1200" b="0" dirty="0" smtClean="0"/>
                        <a:t>O</a:t>
                      </a:r>
                      <a:endParaRPr lang="ko-KR" altLang="en-US" sz="1200" b="0" dirty="0"/>
                    </a:p>
                  </a:txBody>
                  <a:tcPr/>
                </a:tc>
              </a:tr>
            </a:tbl>
          </a:graphicData>
        </a:graphic>
      </p:graphicFrame>
      <p:graphicFrame>
        <p:nvGraphicFramePr>
          <p:cNvPr id="42" name="내용 개체 틀 2"/>
          <p:cNvGraphicFramePr>
            <a:graphicFrameLocks/>
          </p:cNvGraphicFramePr>
          <p:nvPr>
            <p:extLst/>
          </p:nvPr>
        </p:nvGraphicFramePr>
        <p:xfrm>
          <a:off x="7463602" y="1976819"/>
          <a:ext cx="563010" cy="548640"/>
        </p:xfrm>
        <a:graphic>
          <a:graphicData uri="http://schemas.openxmlformats.org/drawingml/2006/table">
            <a:tbl>
              <a:tblPr firstRow="1" bandRow="1">
                <a:tableStyleId>{D7AC3CCA-C797-4891-BE02-D94E43425B78}</a:tableStyleId>
              </a:tblPr>
              <a:tblGrid>
                <a:gridCol w="281505"/>
                <a:gridCol w="281505"/>
              </a:tblGrid>
              <a:tr h="0">
                <a:tc>
                  <a:txBody>
                    <a:bodyPr/>
                    <a:lstStyle/>
                    <a:p>
                      <a:pPr algn="ctr" latinLnBrk="1"/>
                      <a:r>
                        <a:rPr lang="en-US" altLang="ko-KR" sz="1200" b="0" dirty="0" smtClean="0"/>
                        <a:t>A</a:t>
                      </a:r>
                      <a:endParaRPr lang="ko-KR" altLang="en-US" sz="1200" b="0" dirty="0"/>
                    </a:p>
                  </a:txBody>
                  <a:tcPr/>
                </a:tc>
                <a:tc>
                  <a:txBody>
                    <a:bodyPr/>
                    <a:lstStyle/>
                    <a:p>
                      <a:pPr algn="ctr" latinLnBrk="1"/>
                      <a:r>
                        <a:rPr lang="en-US" altLang="ko-KR" sz="1200" b="0" dirty="0" smtClean="0"/>
                        <a:t>O</a:t>
                      </a:r>
                      <a:endParaRPr lang="ko-KR" altLang="en-US" sz="1200" b="0" dirty="0"/>
                    </a:p>
                  </a:txBody>
                  <a:tcPr/>
                </a:tc>
              </a:tr>
              <a:tr h="0">
                <a:tc>
                  <a:txBody>
                    <a:bodyPr/>
                    <a:lstStyle/>
                    <a:p>
                      <a:pPr algn="ctr" latinLnBrk="1"/>
                      <a:r>
                        <a:rPr lang="en-US" altLang="ko-KR" sz="1200" b="0" dirty="0" smtClean="0"/>
                        <a:t>C</a:t>
                      </a:r>
                      <a:endParaRPr lang="ko-KR" altLang="en-US" sz="1200" b="0" dirty="0"/>
                    </a:p>
                  </a:txBody>
                  <a:tcPr/>
                </a:tc>
                <a:tc>
                  <a:txBody>
                    <a:bodyPr/>
                    <a:lstStyle/>
                    <a:p>
                      <a:pPr algn="ctr" latinLnBrk="1"/>
                      <a:r>
                        <a:rPr lang="en-US" altLang="ko-KR" sz="1200" b="0" dirty="0" smtClean="0"/>
                        <a:t>O</a:t>
                      </a:r>
                      <a:endParaRPr lang="ko-KR" altLang="en-US" sz="1200" b="0" dirty="0"/>
                    </a:p>
                  </a:txBody>
                  <a:tcPr/>
                </a:tc>
              </a:tr>
            </a:tbl>
          </a:graphicData>
        </a:graphic>
      </p:graphicFrame>
      <p:graphicFrame>
        <p:nvGraphicFramePr>
          <p:cNvPr id="43" name="내용 개체 틀 2"/>
          <p:cNvGraphicFramePr>
            <a:graphicFrameLocks/>
          </p:cNvGraphicFramePr>
          <p:nvPr>
            <p:extLst/>
          </p:nvPr>
        </p:nvGraphicFramePr>
        <p:xfrm>
          <a:off x="7463602" y="4192660"/>
          <a:ext cx="563010" cy="548640"/>
        </p:xfrm>
        <a:graphic>
          <a:graphicData uri="http://schemas.openxmlformats.org/drawingml/2006/table">
            <a:tbl>
              <a:tblPr firstRow="1" bandRow="1">
                <a:tableStyleId>{D7AC3CCA-C797-4891-BE02-D94E43425B78}</a:tableStyleId>
              </a:tblPr>
              <a:tblGrid>
                <a:gridCol w="281505"/>
                <a:gridCol w="281505"/>
              </a:tblGrid>
              <a:tr h="0">
                <a:tc>
                  <a:txBody>
                    <a:bodyPr/>
                    <a:lstStyle/>
                    <a:p>
                      <a:pPr algn="ctr" latinLnBrk="1"/>
                      <a:r>
                        <a:rPr lang="en-US" altLang="ko-KR" sz="1200" b="0" dirty="0" smtClean="0"/>
                        <a:t>B</a:t>
                      </a:r>
                      <a:endParaRPr lang="ko-KR" altLang="en-US" sz="1200" b="0" dirty="0"/>
                    </a:p>
                  </a:txBody>
                  <a:tcPr/>
                </a:tc>
                <a:tc>
                  <a:txBody>
                    <a:bodyPr/>
                    <a:lstStyle/>
                    <a:p>
                      <a:pPr algn="ctr" latinLnBrk="1"/>
                      <a:r>
                        <a:rPr lang="en-US" altLang="ko-KR" sz="1200" b="0" dirty="0" smtClean="0"/>
                        <a:t>O</a:t>
                      </a:r>
                      <a:endParaRPr lang="ko-KR" altLang="en-US" sz="1200" b="0" dirty="0"/>
                    </a:p>
                  </a:txBody>
                  <a:tcPr/>
                </a:tc>
              </a:tr>
              <a:tr h="0">
                <a:tc>
                  <a:txBody>
                    <a:bodyPr/>
                    <a:lstStyle/>
                    <a:p>
                      <a:pPr algn="ctr" latinLnBrk="1"/>
                      <a:r>
                        <a:rPr lang="en-US" altLang="ko-KR" sz="1200" b="0" dirty="0" smtClean="0"/>
                        <a:t>D</a:t>
                      </a:r>
                      <a:endParaRPr lang="ko-KR" altLang="en-US" sz="1200" b="0" dirty="0"/>
                    </a:p>
                  </a:txBody>
                  <a:tcPr/>
                </a:tc>
                <a:tc>
                  <a:txBody>
                    <a:bodyPr/>
                    <a:lstStyle/>
                    <a:p>
                      <a:pPr algn="ctr" latinLnBrk="1"/>
                      <a:r>
                        <a:rPr lang="en-US" altLang="ko-KR" sz="1200" b="0" dirty="0" smtClean="0"/>
                        <a:t>O</a:t>
                      </a:r>
                      <a:endParaRPr lang="ko-KR" altLang="en-US" sz="1200" b="0" dirty="0"/>
                    </a:p>
                  </a:txBody>
                  <a:tcPr/>
                </a:tc>
              </a:tr>
            </a:tbl>
          </a:graphicData>
        </a:graphic>
      </p:graphicFrame>
      <p:graphicFrame>
        <p:nvGraphicFramePr>
          <p:cNvPr id="45" name="내용 개체 틀 2"/>
          <p:cNvGraphicFramePr>
            <a:graphicFrameLocks/>
          </p:cNvGraphicFramePr>
          <p:nvPr>
            <p:extLst/>
          </p:nvPr>
        </p:nvGraphicFramePr>
        <p:xfrm>
          <a:off x="5339402" y="4656810"/>
          <a:ext cx="563010" cy="548640"/>
        </p:xfrm>
        <a:graphic>
          <a:graphicData uri="http://schemas.openxmlformats.org/drawingml/2006/table">
            <a:tbl>
              <a:tblPr firstRow="1" bandRow="1">
                <a:tableStyleId>{D7AC3CCA-C797-4891-BE02-D94E43425B78}</a:tableStyleId>
              </a:tblPr>
              <a:tblGrid>
                <a:gridCol w="281505"/>
                <a:gridCol w="281505"/>
              </a:tblGrid>
              <a:tr h="0">
                <a:tc>
                  <a:txBody>
                    <a:bodyPr/>
                    <a:lstStyle/>
                    <a:p>
                      <a:pPr algn="ctr" latinLnBrk="1"/>
                      <a:r>
                        <a:rPr lang="en-US" altLang="ko-KR" sz="1200" b="0" dirty="0" smtClean="0"/>
                        <a:t>C</a:t>
                      </a:r>
                      <a:endParaRPr lang="ko-KR" altLang="en-US" sz="1200" b="0" dirty="0"/>
                    </a:p>
                  </a:txBody>
                  <a:tcPr/>
                </a:tc>
                <a:tc>
                  <a:txBody>
                    <a:bodyPr/>
                    <a:lstStyle/>
                    <a:p>
                      <a:pPr algn="ctr" latinLnBrk="1"/>
                      <a:r>
                        <a:rPr lang="en-US" altLang="ko-KR" sz="1200" b="0" dirty="0" smtClean="0"/>
                        <a:t>O</a:t>
                      </a:r>
                      <a:endParaRPr lang="ko-KR" altLang="en-US" sz="1200" b="0" dirty="0"/>
                    </a:p>
                  </a:txBody>
                  <a:tcPr/>
                </a:tc>
              </a:tr>
              <a:tr h="0">
                <a:tc>
                  <a:txBody>
                    <a:bodyPr/>
                    <a:lstStyle/>
                    <a:p>
                      <a:pPr algn="ctr" latinLnBrk="1"/>
                      <a:r>
                        <a:rPr lang="en-US" altLang="ko-KR" sz="1200" b="0" dirty="0" smtClean="0"/>
                        <a:t>E</a:t>
                      </a:r>
                      <a:endParaRPr lang="ko-KR" altLang="en-US" sz="1200" b="0" dirty="0"/>
                    </a:p>
                  </a:txBody>
                  <a:tcPr/>
                </a:tc>
                <a:tc>
                  <a:txBody>
                    <a:bodyPr/>
                    <a:lstStyle/>
                    <a:p>
                      <a:pPr algn="ctr" latinLnBrk="1"/>
                      <a:r>
                        <a:rPr lang="en-US" altLang="ko-KR" sz="1200" b="0" dirty="0" smtClean="0"/>
                        <a:t>O</a:t>
                      </a:r>
                      <a:endParaRPr lang="ko-KR" altLang="en-US" sz="1200" b="0" dirty="0"/>
                    </a:p>
                  </a:txBody>
                  <a:tcPr/>
                </a:tc>
              </a:tr>
            </a:tbl>
          </a:graphicData>
        </a:graphic>
      </p:graphicFrame>
      <p:graphicFrame>
        <p:nvGraphicFramePr>
          <p:cNvPr id="46" name="내용 개체 틀 2"/>
          <p:cNvGraphicFramePr>
            <a:graphicFrameLocks/>
          </p:cNvGraphicFramePr>
          <p:nvPr>
            <p:extLst/>
          </p:nvPr>
        </p:nvGraphicFramePr>
        <p:xfrm>
          <a:off x="4932040" y="3398630"/>
          <a:ext cx="563010" cy="274320"/>
        </p:xfrm>
        <a:graphic>
          <a:graphicData uri="http://schemas.openxmlformats.org/drawingml/2006/table">
            <a:tbl>
              <a:tblPr firstRow="1" bandRow="1">
                <a:tableStyleId>{D7AC3CCA-C797-4891-BE02-D94E43425B78}</a:tableStyleId>
              </a:tblPr>
              <a:tblGrid>
                <a:gridCol w="281505"/>
                <a:gridCol w="281505"/>
              </a:tblGrid>
              <a:tr h="0">
                <a:tc>
                  <a:txBody>
                    <a:bodyPr/>
                    <a:lstStyle/>
                    <a:p>
                      <a:pPr algn="ctr" latinLnBrk="1"/>
                      <a:r>
                        <a:rPr lang="en-US" altLang="ko-KR" sz="1200" b="0" dirty="0" smtClean="0"/>
                        <a:t>D</a:t>
                      </a:r>
                      <a:endParaRPr lang="ko-KR" altLang="en-US" sz="1200" b="0" dirty="0"/>
                    </a:p>
                  </a:txBody>
                  <a:tcPr/>
                </a:tc>
                <a:tc>
                  <a:txBody>
                    <a:bodyPr/>
                    <a:lstStyle/>
                    <a:p>
                      <a:pPr algn="ctr" latinLnBrk="1"/>
                      <a:r>
                        <a:rPr lang="en-US" altLang="ko-KR" sz="1200" b="0" dirty="0" smtClean="0"/>
                        <a:t>O</a:t>
                      </a:r>
                      <a:endParaRPr lang="ko-KR" altLang="en-US" sz="1200" b="0" dirty="0"/>
                    </a:p>
                  </a:txBody>
                  <a:tcPr/>
                </a:tc>
              </a:tr>
            </a:tbl>
          </a:graphicData>
        </a:graphic>
      </p:graphicFrame>
    </p:spTree>
    <p:extLst>
      <p:ext uri="{BB962C8B-B14F-4D97-AF65-F5344CB8AC3E}">
        <p14:creationId xmlns:p14="http://schemas.microsoft.com/office/powerpoint/2010/main" val="26240512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슬라이드 번호 개체 틀 3"/>
          <p:cNvSpPr>
            <a:spLocks noGrp="1"/>
          </p:cNvSpPr>
          <p:nvPr>
            <p:ph type="sldNum" sz="quarter" idx="10"/>
          </p:nvPr>
        </p:nvSpPr>
        <p:spPr/>
        <p:txBody>
          <a:bodyPr/>
          <a:lstStyle/>
          <a:p>
            <a:pPr>
              <a:defRPr/>
            </a:pPr>
            <a:r>
              <a:rPr lang="en-US" altLang="ko-KR" smtClean="0"/>
              <a:t>Slide </a:t>
            </a:r>
            <a:fld id="{663B2C6A-A10B-4153-9678-0E313D0C0BBD}" type="slidenum">
              <a:rPr lang="en-US" altLang="ko-KR" smtClean="0"/>
              <a:pPr>
                <a:defRPr/>
              </a:pPr>
              <a:t>109</a:t>
            </a:fld>
            <a:endParaRPr lang="en-US" altLang="ko-KR"/>
          </a:p>
        </p:txBody>
      </p:sp>
      <p:sp>
        <p:nvSpPr>
          <p:cNvPr id="5" name="Rectangle 2"/>
          <p:cNvSpPr txBox="1">
            <a:spLocks noChangeArrowheads="1"/>
          </p:cNvSpPr>
          <p:nvPr/>
        </p:nvSpPr>
        <p:spPr>
          <a:xfrm>
            <a:off x="1042988" y="1989138"/>
            <a:ext cx="7072312" cy="2663998"/>
          </a:xfrm>
          <a:prstGeom prst="rect">
            <a:avLst/>
          </a:prstGeom>
        </p:spPr>
        <p:txBody>
          <a:bodyPr/>
          <a:lstStyle>
            <a:lvl1pPr algn="ctr" rtl="0" eaLnBrk="0" fontAlgn="base" hangingPunct="0">
              <a:spcBef>
                <a:spcPct val="0"/>
              </a:spcBef>
              <a:spcAft>
                <a:spcPct val="0"/>
              </a:spcAft>
              <a:defRPr sz="3600">
                <a:solidFill>
                  <a:schemeClr val="tx1"/>
                </a:solidFill>
                <a:latin typeface="+mj-lt"/>
                <a:ea typeface="+mj-ea"/>
                <a:cs typeface="+mj-cs"/>
              </a:defRPr>
            </a:lvl1pPr>
            <a:lvl2pPr algn="ctr" rtl="0" eaLnBrk="0" fontAlgn="base" hangingPunct="0">
              <a:spcBef>
                <a:spcPct val="0"/>
              </a:spcBef>
              <a:spcAft>
                <a:spcPct val="0"/>
              </a:spcAft>
              <a:defRPr sz="3600">
                <a:solidFill>
                  <a:schemeClr val="tx1"/>
                </a:solidFill>
                <a:latin typeface="Times New Roman" pitchFamily="18" charset="0"/>
              </a:defRPr>
            </a:lvl2pPr>
            <a:lvl3pPr algn="ctr" rtl="0" eaLnBrk="0" fontAlgn="base" hangingPunct="0">
              <a:spcBef>
                <a:spcPct val="0"/>
              </a:spcBef>
              <a:spcAft>
                <a:spcPct val="0"/>
              </a:spcAft>
              <a:defRPr sz="3600">
                <a:solidFill>
                  <a:schemeClr val="tx1"/>
                </a:solidFill>
                <a:latin typeface="Times New Roman" pitchFamily="18" charset="0"/>
              </a:defRPr>
            </a:lvl3pPr>
            <a:lvl4pPr algn="ctr" rtl="0" eaLnBrk="0" fontAlgn="base" hangingPunct="0">
              <a:spcBef>
                <a:spcPct val="0"/>
              </a:spcBef>
              <a:spcAft>
                <a:spcPct val="0"/>
              </a:spcAft>
              <a:defRPr sz="3600">
                <a:solidFill>
                  <a:schemeClr val="tx1"/>
                </a:solidFill>
                <a:latin typeface="Times New Roman" pitchFamily="18" charset="0"/>
              </a:defRPr>
            </a:lvl4pPr>
            <a:lvl5pPr algn="ctr" rtl="0" eaLnBrk="0" fontAlgn="base" hangingPunct="0">
              <a:spcBef>
                <a:spcPct val="0"/>
              </a:spcBef>
              <a:spcAft>
                <a:spcPct val="0"/>
              </a:spcAft>
              <a:defRPr sz="3600">
                <a:solidFill>
                  <a:schemeClr val="tx1"/>
                </a:solidFill>
                <a:latin typeface="Times New Roman" pitchFamily="18"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r>
              <a:rPr lang="en-US" altLang="ko-KR" sz="4000" b="1" kern="0" dirty="0" smtClean="0"/>
              <a:t>Multicasting using Directional Antenna</a:t>
            </a:r>
          </a:p>
        </p:txBody>
      </p:sp>
    </p:spTree>
    <p:extLst>
      <p:ext uri="{BB962C8B-B14F-4D97-AF65-F5344CB8AC3E}">
        <p14:creationId xmlns:p14="http://schemas.microsoft.com/office/powerpoint/2010/main" val="19294334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ea typeface="굴림" charset="-127"/>
              </a:rPr>
              <a:t>Finding/Joining Multicast Group </a:t>
            </a:r>
            <a:r>
              <a:rPr lang="en-US" altLang="ko-KR" dirty="0" smtClean="0">
                <a:ea typeface="굴림" charset="-127"/>
              </a:rPr>
              <a:t>(3/12) </a:t>
            </a:r>
            <a:endParaRPr lang="ko-KR" altLang="en-US" dirty="0"/>
          </a:p>
        </p:txBody>
      </p:sp>
      <p:sp>
        <p:nvSpPr>
          <p:cNvPr id="3" name="내용 개체 틀 2"/>
          <p:cNvSpPr>
            <a:spLocks noGrp="1"/>
          </p:cNvSpPr>
          <p:nvPr>
            <p:ph idx="1"/>
          </p:nvPr>
        </p:nvSpPr>
        <p:spPr/>
        <p:txBody>
          <a:bodyPr/>
          <a:lstStyle/>
          <a:p>
            <a:pPr algn="just"/>
            <a:r>
              <a:rPr lang="en-US" altLang="ko-KR" sz="1800" dirty="0" smtClean="0">
                <a:ea typeface="굴림" charset="-127"/>
              </a:rPr>
              <a:t>In order to limit the duplicate ARCF, PDs replying the ARCF multicast a </a:t>
            </a:r>
            <a:r>
              <a:rPr lang="en-US" altLang="ko-KR" sz="1800" dirty="0">
                <a:ea typeface="굴림" charset="-127"/>
              </a:rPr>
              <a:t>Multicast Group Notification Frame (MGNF</a:t>
            </a:r>
            <a:r>
              <a:rPr lang="en-US" altLang="ko-KR" sz="1800" dirty="0" smtClean="0">
                <a:ea typeface="굴림" charset="-127"/>
              </a:rPr>
              <a:t>) after </a:t>
            </a:r>
            <a:r>
              <a:rPr lang="en-US" altLang="ko-KR" sz="1800" dirty="0">
                <a:ea typeface="굴림" charset="-127"/>
              </a:rPr>
              <a:t>random </a:t>
            </a:r>
            <a:r>
              <a:rPr lang="en-US" altLang="ko-KR" sz="1800" dirty="0" smtClean="0">
                <a:ea typeface="굴림" charset="-127"/>
              </a:rPr>
              <a:t>time. </a:t>
            </a:r>
            <a:r>
              <a:rPr lang="en-US" altLang="ko-KR" sz="1800" dirty="0">
                <a:ea typeface="굴림" charset="-127"/>
              </a:rPr>
              <a:t>(MGNF is explained detail </a:t>
            </a:r>
            <a:r>
              <a:rPr lang="en-US" altLang="ko-KR" sz="1800" dirty="0" smtClean="0">
                <a:ea typeface="굴림" charset="-127"/>
              </a:rPr>
              <a:t>in later section) </a:t>
            </a:r>
            <a:endParaRPr lang="en-US" altLang="ko-KR" sz="1800" dirty="0">
              <a:ea typeface="굴림" charset="-127"/>
            </a:endParaRPr>
          </a:p>
          <a:p>
            <a:pPr algn="just"/>
            <a:r>
              <a:rPr lang="en-US" altLang="ko-KR" sz="1800" dirty="0" smtClean="0">
                <a:ea typeface="굴림" charset="-127"/>
              </a:rPr>
              <a:t>Then, the PD multicasting the MGNF replies source PD with an </a:t>
            </a:r>
            <a:r>
              <a:rPr lang="en-US" altLang="ko-KR" sz="1800" dirty="0">
                <a:ea typeface="굴림" charset="-127"/>
              </a:rPr>
              <a:t>ARCF </a:t>
            </a:r>
            <a:r>
              <a:rPr lang="en-US" altLang="ko-KR" sz="1800" dirty="0" smtClean="0">
                <a:ea typeface="굴림" charset="-127"/>
              </a:rPr>
              <a:t>by using backward path.</a:t>
            </a:r>
          </a:p>
          <a:p>
            <a:pPr algn="just"/>
            <a:r>
              <a:rPr lang="en-US" altLang="ko-KR" sz="1800" dirty="0" smtClean="0">
                <a:ea typeface="굴림" charset="-127"/>
              </a:rPr>
              <a:t>A PD receiving both ACF and MGNF does not reply an ARCF.</a:t>
            </a:r>
          </a:p>
          <a:p>
            <a:pPr algn="just"/>
            <a:r>
              <a:rPr lang="en-US" altLang="ko-KR" sz="1800" dirty="0" smtClean="0">
                <a:ea typeface="굴림" charset="-127"/>
              </a:rPr>
              <a:t>A PD receiving </a:t>
            </a:r>
            <a:r>
              <a:rPr lang="en-US" altLang="ko-KR" sz="1800" dirty="0">
                <a:ea typeface="굴림" charset="-127"/>
              </a:rPr>
              <a:t>the ARCF </a:t>
            </a:r>
            <a:r>
              <a:rPr lang="en-US" altLang="ko-KR" sz="1800" dirty="0" smtClean="0">
                <a:ea typeface="굴림" charset="-127"/>
              </a:rPr>
              <a:t>whose destination is not itself saves </a:t>
            </a:r>
            <a:r>
              <a:rPr lang="en-US" altLang="ko-KR" sz="1800" dirty="0">
                <a:ea typeface="굴림" charset="-127"/>
              </a:rPr>
              <a:t>the route </a:t>
            </a:r>
            <a:r>
              <a:rPr lang="en-US" altLang="ko-KR" sz="1800" dirty="0" smtClean="0">
                <a:ea typeface="굴림" charset="-127"/>
              </a:rPr>
              <a:t>information of</a:t>
            </a:r>
          </a:p>
          <a:p>
            <a:pPr marL="685800" lvl="3" indent="-342900" algn="just"/>
            <a:r>
              <a:rPr lang="en-US" altLang="ko-KR" sz="1600" dirty="0">
                <a:ea typeface="굴림" charset="-127"/>
              </a:rPr>
              <a:t>ID of the source PD sending the ARCF, ID </a:t>
            </a:r>
            <a:r>
              <a:rPr lang="en-US" altLang="ko-KR" sz="1600" dirty="0" smtClean="0">
                <a:ea typeface="굴림" charset="-127"/>
              </a:rPr>
              <a:t>of the one-hop </a:t>
            </a:r>
            <a:r>
              <a:rPr lang="en-US" altLang="ko-KR" sz="1600" dirty="0">
                <a:ea typeface="굴림" charset="-127"/>
              </a:rPr>
              <a:t>PD sending the </a:t>
            </a:r>
            <a:r>
              <a:rPr lang="en-US" altLang="ko-KR" sz="1600" dirty="0" smtClean="0">
                <a:ea typeface="굴림" charset="-127"/>
              </a:rPr>
              <a:t>ARCF</a:t>
            </a:r>
            <a:r>
              <a:rPr lang="en-US" altLang="ko-KR" sz="1600" dirty="0">
                <a:ea typeface="굴림" charset="-127"/>
              </a:rPr>
              <a:t>, Device Group </a:t>
            </a:r>
            <a:r>
              <a:rPr lang="en-US" altLang="ko-KR" sz="1600" dirty="0" smtClean="0">
                <a:ea typeface="굴림" charset="-127"/>
              </a:rPr>
              <a:t>ID, Application </a:t>
            </a:r>
            <a:r>
              <a:rPr lang="en-US" altLang="ko-KR" sz="1600" dirty="0">
                <a:ea typeface="굴림" charset="-127"/>
              </a:rPr>
              <a:t>type </a:t>
            </a:r>
            <a:r>
              <a:rPr lang="en-US" altLang="ko-KR" sz="1600" dirty="0" smtClean="0">
                <a:ea typeface="굴림" charset="-127"/>
              </a:rPr>
              <a:t>ID, Application-specific ID, Application-specific </a:t>
            </a:r>
            <a:r>
              <a:rPr lang="en-US" altLang="ko-KR" sz="1600" dirty="0">
                <a:ea typeface="굴림" charset="-127"/>
              </a:rPr>
              <a:t>group ID</a:t>
            </a:r>
            <a:r>
              <a:rPr lang="en-US" altLang="ko-KR" sz="1600" dirty="0" smtClean="0">
                <a:ea typeface="굴림" charset="-127"/>
              </a:rPr>
              <a:t>.</a:t>
            </a:r>
          </a:p>
          <a:p>
            <a:pPr marL="685800" lvl="3" indent="-342900" algn="just"/>
            <a:r>
              <a:rPr lang="en-US" altLang="ko-KR" sz="1600" dirty="0" smtClean="0">
                <a:ea typeface="굴림" charset="-127"/>
              </a:rPr>
              <a:t>Then, this PD is referred to as “FORWARDING PD.”</a:t>
            </a:r>
            <a:endParaRPr lang="en-US" altLang="ko-KR" sz="1800" dirty="0" smtClean="0">
              <a:ea typeface="굴림" charset="-127"/>
            </a:endParaRPr>
          </a:p>
          <a:p>
            <a:pPr algn="just"/>
            <a:r>
              <a:rPr lang="en-US" altLang="ko-KR" sz="1800" dirty="0">
                <a:ea typeface="굴림" charset="-127"/>
              </a:rPr>
              <a:t>A PD receiving the ARCF whose destination is </a:t>
            </a:r>
            <a:r>
              <a:rPr lang="en-US" altLang="ko-KR" sz="1800" dirty="0" smtClean="0">
                <a:ea typeface="굴림" charset="-127"/>
              </a:rPr>
              <a:t>itself </a:t>
            </a:r>
            <a:r>
              <a:rPr lang="en-US" altLang="ko-KR" sz="1800" dirty="0">
                <a:ea typeface="굴림" charset="-127"/>
              </a:rPr>
              <a:t>saves the route </a:t>
            </a:r>
            <a:r>
              <a:rPr lang="en-US" altLang="ko-KR" sz="1800" dirty="0" smtClean="0">
                <a:ea typeface="굴림" charset="-127"/>
              </a:rPr>
              <a:t>information same as FORWARDING PD.</a:t>
            </a:r>
          </a:p>
          <a:p>
            <a:pPr lvl="1" algn="just"/>
            <a:r>
              <a:rPr lang="en-US" altLang="ko-KR" sz="1600" dirty="0" smtClean="0">
                <a:ea typeface="굴림" charset="-127"/>
              </a:rPr>
              <a:t>Then</a:t>
            </a:r>
            <a:r>
              <a:rPr lang="en-US" altLang="ko-KR" sz="1600" dirty="0">
                <a:ea typeface="굴림" charset="-127"/>
              </a:rPr>
              <a:t>, this PD is referred to as </a:t>
            </a:r>
            <a:r>
              <a:rPr lang="en-US" altLang="ko-KR" sz="1600" dirty="0" smtClean="0">
                <a:ea typeface="굴림" charset="-127"/>
              </a:rPr>
              <a:t>“JOINED MULTICAST GROUP MEMBER.”</a:t>
            </a:r>
            <a:endParaRPr lang="en-US" altLang="ko-KR" sz="1800" dirty="0">
              <a:ea typeface="굴림" charset="-127"/>
            </a:endParaRPr>
          </a:p>
        </p:txBody>
      </p:sp>
      <p:sp>
        <p:nvSpPr>
          <p:cNvPr id="4" name="슬라이드 번호 개체 틀 3"/>
          <p:cNvSpPr>
            <a:spLocks noGrp="1"/>
          </p:cNvSpPr>
          <p:nvPr>
            <p:ph type="sldNum" sz="quarter" idx="10"/>
          </p:nvPr>
        </p:nvSpPr>
        <p:spPr/>
        <p:txBody>
          <a:bodyPr/>
          <a:lstStyle/>
          <a:p>
            <a:pPr>
              <a:defRPr/>
            </a:pPr>
            <a:r>
              <a:rPr lang="en-US" altLang="ko-KR" smtClean="0"/>
              <a:t>Slide </a:t>
            </a:r>
            <a:fld id="{663B2C6A-A10B-4153-9678-0E313D0C0BBD}" type="slidenum">
              <a:rPr lang="en-US" altLang="ko-KR" smtClean="0"/>
              <a:pPr>
                <a:defRPr/>
              </a:pPr>
              <a:t>11</a:t>
            </a:fld>
            <a:endParaRPr lang="en-US" altLang="ko-KR"/>
          </a:p>
        </p:txBody>
      </p:sp>
    </p:spTree>
    <p:extLst>
      <p:ext uri="{BB962C8B-B14F-4D97-AF65-F5344CB8AC3E}">
        <p14:creationId xmlns:p14="http://schemas.microsoft.com/office/powerpoint/2010/main" val="34994912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Directional Antenna Support (1/8)</a:t>
            </a:r>
            <a:endParaRPr lang="ko-KR" altLang="en-US" dirty="0"/>
          </a:p>
        </p:txBody>
      </p:sp>
      <mc:AlternateContent xmlns:mc="http://schemas.openxmlformats.org/markup-compatibility/2006" xmlns:a14="http://schemas.microsoft.com/office/drawing/2010/main">
        <mc:Choice Requires="a14">
          <p:sp>
            <p:nvSpPr>
              <p:cNvPr id="3" name="내용 개체 틀 2"/>
              <p:cNvSpPr>
                <a:spLocks noGrp="1"/>
              </p:cNvSpPr>
              <p:nvPr>
                <p:ph idx="1"/>
              </p:nvPr>
            </p:nvSpPr>
            <p:spPr/>
            <p:txBody>
              <a:bodyPr>
                <a:normAutofit lnSpcReduction="10000"/>
              </a:bodyPr>
              <a:lstStyle/>
              <a:p>
                <a:r>
                  <a:rPr lang="en-US" altLang="ko-KR" sz="2000" dirty="0" smtClean="0"/>
                  <a:t>If a PD can support directional antenna, it has to additional routing table field which is describes its beam number forwarding to destination in order to transmit frame.</a:t>
                </a:r>
              </a:p>
              <a:p>
                <a:endParaRPr lang="en-US" altLang="ko-KR" sz="2000" dirty="0" smtClean="0">
                  <a:ea typeface="굴림" charset="-127"/>
                </a:endParaRPr>
              </a:p>
              <a:p>
                <a:r>
                  <a:rPr lang="en-US" altLang="ko-KR" sz="2000" dirty="0" smtClean="0">
                    <a:ea typeface="굴림" charset="-127"/>
                  </a:rPr>
                  <a:t>That </a:t>
                </a:r>
                <a:r>
                  <a:rPr lang="en-US" altLang="ko-KR" sz="2000" dirty="0">
                    <a:ea typeface="굴림" charset="-127"/>
                  </a:rPr>
                  <a:t>routing table contains</a:t>
                </a:r>
              </a:p>
              <a:p>
                <a:pPr lvl="1"/>
                <a:r>
                  <a:rPr lang="en-US" altLang="ko-KR" sz="2000" dirty="0">
                    <a:ea typeface="굴림" charset="-127"/>
                  </a:rPr>
                  <a:t>Destination address</a:t>
                </a:r>
              </a:p>
              <a:p>
                <a:pPr lvl="1"/>
                <a:r>
                  <a:rPr lang="en-US" altLang="ko-KR" sz="2000" dirty="0">
                    <a:ea typeface="굴림" charset="-127"/>
                  </a:rPr>
                  <a:t>Next-hop address</a:t>
                </a:r>
              </a:p>
              <a:p>
                <a:pPr lvl="1"/>
                <a:r>
                  <a:rPr lang="en-US" altLang="ko-KR" sz="2000" dirty="0">
                    <a:ea typeface="굴림" charset="-127"/>
                  </a:rPr>
                  <a:t>Expiration timer </a:t>
                </a:r>
              </a:p>
              <a:p>
                <a:pPr lvl="1"/>
                <a:r>
                  <a:rPr lang="en-US" altLang="ko-KR" sz="2000" dirty="0">
                    <a:ea typeface="굴림" charset="-127"/>
                  </a:rPr>
                  <a:t>Number of hops </a:t>
                </a:r>
              </a:p>
              <a:p>
                <a:pPr lvl="1"/>
                <a:r>
                  <a:rPr lang="en-US" altLang="ko-KR" sz="2000" dirty="0" err="1">
                    <a:ea typeface="굴림" charset="-127"/>
                  </a:rPr>
                  <a:t>Current_SN</a:t>
                </a:r>
                <a:endParaRPr lang="en-US" altLang="ko-KR" sz="2000" dirty="0">
                  <a:ea typeface="굴림" charset="-127"/>
                </a:endParaRPr>
              </a:p>
              <a:p>
                <a:pPr lvl="1"/>
                <a:r>
                  <a:rPr lang="en-US" altLang="ko-KR" sz="2000" dirty="0">
                    <a:ea typeface="굴림" charset="-127"/>
                  </a:rPr>
                  <a:t>Device Group ID</a:t>
                </a:r>
              </a:p>
              <a:p>
                <a:pPr lvl="1"/>
                <a:r>
                  <a:rPr lang="en-US" altLang="ko-KR" sz="2000" dirty="0" smtClean="0">
                    <a:ea typeface="굴림" charset="-127"/>
                  </a:rPr>
                  <a:t>Last  </a:t>
                </a:r>
                <a:r>
                  <a:rPr lang="en-US" altLang="ko-KR" sz="2000" dirty="0">
                    <a:ea typeface="굴림" charset="-127"/>
                  </a:rPr>
                  <a:t>ACF reception time(</a:t>
                </a:r>
                <a14:m>
                  <m:oMath xmlns:m="http://schemas.openxmlformats.org/officeDocument/2006/math">
                    <m:sSub>
                      <m:sSubPr>
                        <m:ctrlPr>
                          <a:rPr lang="en-US" altLang="ko-KR" sz="2000" i="1">
                            <a:solidFill>
                              <a:prstClr val="black"/>
                            </a:solidFill>
                            <a:latin typeface="Cambria Math" panose="02040503050406030204" pitchFamily="18" charset="0"/>
                          </a:rPr>
                        </m:ctrlPr>
                      </m:sSubPr>
                      <m:e>
                        <m:r>
                          <a:rPr lang="en-US" altLang="ko-KR" sz="2000" i="1">
                            <a:solidFill>
                              <a:prstClr val="black"/>
                            </a:solidFill>
                            <a:latin typeface="Cambria Math"/>
                          </a:rPr>
                          <m:t>𝑇</m:t>
                        </m:r>
                      </m:e>
                      <m:sub>
                        <m:r>
                          <a:rPr lang="en-US" altLang="ko-KR" sz="2000" i="1">
                            <a:solidFill>
                              <a:prstClr val="black"/>
                            </a:solidFill>
                            <a:latin typeface="Cambria Math"/>
                          </a:rPr>
                          <m:t>0</m:t>
                        </m:r>
                      </m:sub>
                    </m:sSub>
                  </m:oMath>
                </a14:m>
                <a:r>
                  <a:rPr lang="en-US" altLang="ko-KR" sz="2000" dirty="0">
                    <a:ea typeface="굴림" charset="-127"/>
                  </a:rPr>
                  <a:t>)</a:t>
                </a:r>
                <a:endParaRPr lang="en-US" altLang="ko-KR" sz="2000" dirty="0" smtClean="0">
                  <a:ea typeface="굴림" charset="-127"/>
                </a:endParaRPr>
              </a:p>
              <a:p>
                <a:pPr lvl="1"/>
                <a:r>
                  <a:rPr lang="en-US" altLang="ko-KR" sz="2000" dirty="0" smtClean="0">
                    <a:ea typeface="굴림" charset="-127"/>
                  </a:rPr>
                  <a:t>Beam Number</a:t>
                </a:r>
              </a:p>
              <a:p>
                <a:pPr marL="0" indent="0">
                  <a:buNone/>
                </a:pPr>
                <a:endParaRPr lang="en-US" altLang="ko-KR" sz="2000" dirty="0">
                  <a:ea typeface="굴림" charset="-127"/>
                </a:endParaRPr>
              </a:p>
              <a:p>
                <a:endParaRPr lang="ko-KR" altLang="en-US" dirty="0"/>
              </a:p>
            </p:txBody>
          </p:sp>
        </mc:Choice>
        <mc:Fallback xmlns="">
          <p:sp>
            <p:nvSpPr>
              <p:cNvPr id="3" name="내용 개체 틀 2"/>
              <p:cNvSpPr>
                <a:spLocks noGrp="1" noRot="1" noChangeAspect="1" noMove="1" noResize="1" noEditPoints="1" noAdjustHandles="1" noChangeArrowheads="1" noChangeShapeType="1" noTextEdit="1"/>
              </p:cNvSpPr>
              <p:nvPr>
                <p:ph idx="1"/>
              </p:nvPr>
            </p:nvSpPr>
            <p:spPr>
              <a:blipFill rotWithShape="1">
                <a:blip r:embed="rId3"/>
                <a:stretch>
                  <a:fillRect l="-706" t="-1208"/>
                </a:stretch>
              </a:blipFill>
            </p:spPr>
            <p:txBody>
              <a:bodyPr/>
              <a:lstStyle/>
              <a:p>
                <a:r>
                  <a:rPr lang="ko-KR" altLang="en-US">
                    <a:noFill/>
                  </a:rPr>
                  <a:t> </a:t>
                </a:r>
              </a:p>
            </p:txBody>
          </p:sp>
        </mc:Fallback>
      </mc:AlternateContent>
      <p:sp>
        <p:nvSpPr>
          <p:cNvPr id="4" name="슬라이드 번호 개체 틀 3"/>
          <p:cNvSpPr>
            <a:spLocks noGrp="1"/>
          </p:cNvSpPr>
          <p:nvPr>
            <p:ph type="sldNum" sz="quarter" idx="10"/>
          </p:nvPr>
        </p:nvSpPr>
        <p:spPr/>
        <p:txBody>
          <a:bodyPr/>
          <a:lstStyle/>
          <a:p>
            <a:pPr>
              <a:defRPr/>
            </a:pPr>
            <a:r>
              <a:rPr lang="en-US" altLang="ko-KR" smtClean="0"/>
              <a:t>Slide </a:t>
            </a:r>
            <a:fld id="{663B2C6A-A10B-4153-9678-0E313D0C0BBD}" type="slidenum">
              <a:rPr lang="en-US" altLang="ko-KR" smtClean="0"/>
              <a:pPr>
                <a:defRPr/>
              </a:pPr>
              <a:t>110</a:t>
            </a:fld>
            <a:endParaRPr lang="en-US" altLang="ko-KR"/>
          </a:p>
        </p:txBody>
      </p:sp>
    </p:spTree>
    <p:extLst>
      <p:ext uri="{BB962C8B-B14F-4D97-AF65-F5344CB8AC3E}">
        <p14:creationId xmlns:p14="http://schemas.microsoft.com/office/powerpoint/2010/main" val="3290749207"/>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Directional </a:t>
            </a:r>
            <a:r>
              <a:rPr lang="en-US" altLang="ko-KR" dirty="0"/>
              <a:t>Antenna Support </a:t>
            </a:r>
            <a:r>
              <a:rPr lang="en-US" altLang="ko-KR" dirty="0" smtClean="0"/>
              <a:t>(2/8</a:t>
            </a:r>
            <a:r>
              <a:rPr lang="en-US" altLang="ko-KR" dirty="0"/>
              <a:t>)</a:t>
            </a:r>
            <a:endParaRPr lang="ko-KR" altLang="en-US" dirty="0"/>
          </a:p>
        </p:txBody>
      </p:sp>
      <p:sp>
        <p:nvSpPr>
          <p:cNvPr id="3" name="내용 개체 틀 2"/>
          <p:cNvSpPr>
            <a:spLocks noGrp="1"/>
          </p:cNvSpPr>
          <p:nvPr>
            <p:ph idx="1"/>
          </p:nvPr>
        </p:nvSpPr>
        <p:spPr/>
        <p:txBody>
          <a:bodyPr>
            <a:normAutofit fontScale="85000" lnSpcReduction="10000"/>
          </a:bodyPr>
          <a:lstStyle/>
          <a:p>
            <a:r>
              <a:rPr lang="en-US" altLang="ko-KR" dirty="0" smtClean="0"/>
              <a:t>If each PD wants to join a multicast group, it performs find/join procedure by using all of beams. </a:t>
            </a:r>
          </a:p>
          <a:p>
            <a:r>
              <a:rPr lang="en-US" altLang="ko-KR" dirty="0" smtClean="0"/>
              <a:t>During finding/joining procedure, PDs receiving a ACF check the SNR per beams and saves the specific beam with the highest SNR measured in order to find communication beam.</a:t>
            </a:r>
          </a:p>
          <a:p>
            <a:pPr lvl="1"/>
            <a:r>
              <a:rPr lang="en-US" altLang="ko-KR" dirty="0" smtClean="0"/>
              <a:t>If non-multicast group member receives the ACF forwards the ACF by using all of beams.</a:t>
            </a:r>
          </a:p>
          <a:p>
            <a:pPr lvl="1"/>
            <a:r>
              <a:rPr lang="en-US" altLang="ko-KR" dirty="0" smtClean="0"/>
              <a:t>If multicast group member receives the ACF, it replies ARCF by using saved specific beam with the highest SNR measured to the originator of the ACF. </a:t>
            </a:r>
          </a:p>
          <a:p>
            <a:r>
              <a:rPr lang="en-US" altLang="ko-KR" dirty="0" smtClean="0"/>
              <a:t>When PDs receiving ARCF, it saves </a:t>
            </a:r>
            <a:r>
              <a:rPr lang="en-US" altLang="ko-KR" dirty="0"/>
              <a:t>the specific beam with the highest SNR </a:t>
            </a:r>
            <a:r>
              <a:rPr lang="en-US" altLang="ko-KR" dirty="0" smtClean="0"/>
              <a:t>measured into its routing table and forwards the ARCF by using backward path.</a:t>
            </a:r>
          </a:p>
          <a:p>
            <a:r>
              <a:rPr lang="en-US" altLang="ko-KR" dirty="0" smtClean="0"/>
              <a:t>After </a:t>
            </a:r>
            <a:r>
              <a:rPr lang="en-US" altLang="ko-KR" dirty="0"/>
              <a:t>updated routing table, all of frames except to broadcast frame can be transmitted directionally</a:t>
            </a:r>
            <a:r>
              <a:rPr lang="en-US" altLang="ko-KR" dirty="0" smtClean="0"/>
              <a:t>.</a:t>
            </a:r>
            <a:endParaRPr lang="en-US" altLang="ko-KR" dirty="0"/>
          </a:p>
        </p:txBody>
      </p:sp>
      <p:sp>
        <p:nvSpPr>
          <p:cNvPr id="4" name="슬라이드 번호 개체 틀 3"/>
          <p:cNvSpPr>
            <a:spLocks noGrp="1"/>
          </p:cNvSpPr>
          <p:nvPr>
            <p:ph type="sldNum" sz="quarter" idx="10"/>
          </p:nvPr>
        </p:nvSpPr>
        <p:spPr/>
        <p:txBody>
          <a:bodyPr/>
          <a:lstStyle/>
          <a:p>
            <a:pPr>
              <a:defRPr/>
            </a:pPr>
            <a:r>
              <a:rPr lang="en-US" altLang="ko-KR" smtClean="0"/>
              <a:t>Slide </a:t>
            </a:r>
            <a:fld id="{663B2C6A-A10B-4153-9678-0E313D0C0BBD}" type="slidenum">
              <a:rPr lang="en-US" altLang="ko-KR" smtClean="0"/>
              <a:pPr>
                <a:defRPr/>
              </a:pPr>
              <a:t>111</a:t>
            </a:fld>
            <a:endParaRPr lang="en-US" altLang="ko-KR"/>
          </a:p>
        </p:txBody>
      </p:sp>
    </p:spTree>
    <p:extLst>
      <p:ext uri="{BB962C8B-B14F-4D97-AF65-F5344CB8AC3E}">
        <p14:creationId xmlns:p14="http://schemas.microsoft.com/office/powerpoint/2010/main" val="1736482053"/>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오른쪽 화살표 34"/>
          <p:cNvSpPr/>
          <p:nvPr/>
        </p:nvSpPr>
        <p:spPr>
          <a:xfrm rot="9408037">
            <a:off x="1473474" y="4598533"/>
            <a:ext cx="649287" cy="1444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cxnSp>
        <p:nvCxnSpPr>
          <p:cNvPr id="28" name="직선 연결선 27"/>
          <p:cNvCxnSpPr/>
          <p:nvPr/>
        </p:nvCxnSpPr>
        <p:spPr bwMode="auto">
          <a:xfrm rot="795401">
            <a:off x="1664762" y="4212912"/>
            <a:ext cx="1386208" cy="601090"/>
          </a:xfrm>
          <a:prstGeom prst="line">
            <a:avLst/>
          </a:prstGeom>
          <a:solidFill>
            <a:schemeClr val="accent1"/>
          </a:solidFill>
          <a:ln w="25400" cap="flat" cmpd="sng" algn="ctr">
            <a:solidFill>
              <a:schemeClr val="tx1"/>
            </a:solidFill>
            <a:prstDash val="solid"/>
            <a:round/>
            <a:headEnd type="none" w="med" len="med"/>
            <a:tailEnd type="none" w="med" len="med"/>
          </a:ln>
          <a:effectLst>
            <a:prstShdw prst="shdw17" dist="17961" dir="2700000">
              <a:schemeClr val="bg2"/>
            </a:prstShdw>
          </a:effectLst>
        </p:spPr>
      </p:cxnSp>
      <p:cxnSp>
        <p:nvCxnSpPr>
          <p:cNvPr id="29" name="직선 연결선 28"/>
          <p:cNvCxnSpPr/>
          <p:nvPr/>
        </p:nvCxnSpPr>
        <p:spPr bwMode="auto">
          <a:xfrm rot="795401" flipV="1">
            <a:off x="1980622" y="3952686"/>
            <a:ext cx="693104" cy="1108259"/>
          </a:xfrm>
          <a:prstGeom prst="line">
            <a:avLst/>
          </a:prstGeom>
          <a:solidFill>
            <a:schemeClr val="accent1"/>
          </a:solidFill>
          <a:ln w="25400" cap="flat" cmpd="sng" algn="ctr">
            <a:solidFill>
              <a:schemeClr val="tx1"/>
            </a:solidFill>
            <a:prstDash val="solid"/>
            <a:round/>
            <a:headEnd type="none" w="med" len="med"/>
            <a:tailEnd type="none" w="med" len="med"/>
          </a:ln>
          <a:effectLst>
            <a:prstShdw prst="shdw17" dist="17961" dir="2700000">
              <a:schemeClr val="bg2"/>
            </a:prstShdw>
          </a:effectLst>
        </p:spPr>
      </p:cxnSp>
      <p:sp>
        <p:nvSpPr>
          <p:cNvPr id="30" name="TextBox 29"/>
          <p:cNvSpPr txBox="1"/>
          <p:nvPr/>
        </p:nvSpPr>
        <p:spPr>
          <a:xfrm>
            <a:off x="1875051" y="4323298"/>
            <a:ext cx="312906" cy="369332"/>
          </a:xfrm>
          <a:prstGeom prst="rect">
            <a:avLst/>
          </a:prstGeom>
          <a:noFill/>
        </p:spPr>
        <p:txBody>
          <a:bodyPr wrap="none" rtlCol="0">
            <a:spAutoFit/>
          </a:bodyPr>
          <a:lstStyle/>
          <a:p>
            <a:r>
              <a:rPr lang="en-US" altLang="ko-KR" dirty="0" smtClean="0"/>
              <a:t>1</a:t>
            </a:r>
            <a:endParaRPr lang="ko-KR" altLang="en-US" dirty="0"/>
          </a:p>
        </p:txBody>
      </p:sp>
      <p:sp>
        <p:nvSpPr>
          <p:cNvPr id="31" name="TextBox 30"/>
          <p:cNvSpPr txBox="1"/>
          <p:nvPr/>
        </p:nvSpPr>
        <p:spPr>
          <a:xfrm>
            <a:off x="2167095" y="4025897"/>
            <a:ext cx="312906" cy="369332"/>
          </a:xfrm>
          <a:prstGeom prst="rect">
            <a:avLst/>
          </a:prstGeom>
          <a:noFill/>
        </p:spPr>
        <p:txBody>
          <a:bodyPr wrap="none" rtlCol="0">
            <a:spAutoFit/>
          </a:bodyPr>
          <a:lstStyle/>
          <a:p>
            <a:r>
              <a:rPr lang="en-US" altLang="ko-KR" dirty="0" smtClean="0"/>
              <a:t>2</a:t>
            </a:r>
            <a:endParaRPr lang="ko-KR" altLang="en-US" dirty="0"/>
          </a:p>
        </p:txBody>
      </p:sp>
      <p:sp>
        <p:nvSpPr>
          <p:cNvPr id="33" name="TextBox 32"/>
          <p:cNvSpPr txBox="1"/>
          <p:nvPr/>
        </p:nvSpPr>
        <p:spPr>
          <a:xfrm>
            <a:off x="2187957" y="4637288"/>
            <a:ext cx="312906" cy="369332"/>
          </a:xfrm>
          <a:prstGeom prst="rect">
            <a:avLst/>
          </a:prstGeom>
          <a:noFill/>
        </p:spPr>
        <p:txBody>
          <a:bodyPr wrap="none" rtlCol="0">
            <a:spAutoFit/>
          </a:bodyPr>
          <a:lstStyle/>
          <a:p>
            <a:r>
              <a:rPr lang="en-US" altLang="ko-KR" dirty="0" smtClean="0"/>
              <a:t>4</a:t>
            </a:r>
            <a:endParaRPr lang="ko-KR" altLang="en-US" dirty="0"/>
          </a:p>
        </p:txBody>
      </p:sp>
      <p:sp>
        <p:nvSpPr>
          <p:cNvPr id="2" name="제목 1"/>
          <p:cNvSpPr>
            <a:spLocks noGrp="1"/>
          </p:cNvSpPr>
          <p:nvPr>
            <p:ph type="title"/>
          </p:nvPr>
        </p:nvSpPr>
        <p:spPr/>
        <p:txBody>
          <a:bodyPr/>
          <a:lstStyle/>
          <a:p>
            <a:r>
              <a:rPr lang="en-US" altLang="ko-KR" dirty="0"/>
              <a:t>Directional Antenna </a:t>
            </a:r>
            <a:r>
              <a:rPr lang="en-US" altLang="ko-KR" dirty="0" smtClean="0"/>
              <a:t>Support</a:t>
            </a:r>
            <a:r>
              <a:rPr lang="en-US" altLang="ko-KR" dirty="0"/>
              <a:t> </a:t>
            </a:r>
            <a:r>
              <a:rPr lang="en-US" altLang="ko-KR" dirty="0" smtClean="0"/>
              <a:t>(3/8</a:t>
            </a:r>
            <a:r>
              <a:rPr lang="en-US" altLang="ko-KR" dirty="0"/>
              <a:t>)</a:t>
            </a:r>
            <a:endParaRPr lang="ko-KR" altLang="en-US" dirty="0"/>
          </a:p>
        </p:txBody>
      </p:sp>
      <p:sp>
        <p:nvSpPr>
          <p:cNvPr id="4" name="슬라이드 번호 개체 틀 3"/>
          <p:cNvSpPr>
            <a:spLocks noGrp="1"/>
          </p:cNvSpPr>
          <p:nvPr>
            <p:ph type="sldNum" sz="quarter" idx="10"/>
          </p:nvPr>
        </p:nvSpPr>
        <p:spPr/>
        <p:txBody>
          <a:bodyPr/>
          <a:lstStyle/>
          <a:p>
            <a:pPr>
              <a:defRPr/>
            </a:pPr>
            <a:r>
              <a:rPr lang="en-US" altLang="ko-KR" smtClean="0"/>
              <a:t>Slide </a:t>
            </a:r>
            <a:fld id="{663B2C6A-A10B-4153-9678-0E313D0C0BBD}" type="slidenum">
              <a:rPr lang="en-US" altLang="ko-KR" smtClean="0"/>
              <a:pPr>
                <a:defRPr/>
              </a:pPr>
              <a:t>112</a:t>
            </a:fld>
            <a:endParaRPr lang="en-US" altLang="ko-KR"/>
          </a:p>
        </p:txBody>
      </p:sp>
      <p:sp>
        <p:nvSpPr>
          <p:cNvPr id="5" name="내용 개체 틀 5"/>
          <p:cNvSpPr>
            <a:spLocks noGrp="1"/>
          </p:cNvSpPr>
          <p:nvPr>
            <p:ph idx="1"/>
          </p:nvPr>
        </p:nvSpPr>
        <p:spPr>
          <a:xfrm>
            <a:off x="685800" y="1557338"/>
            <a:ext cx="7918648" cy="4538662"/>
          </a:xfrm>
        </p:spPr>
        <p:txBody>
          <a:bodyPr/>
          <a:lstStyle/>
          <a:p>
            <a:r>
              <a:rPr lang="en-US" altLang="ko-KR" sz="2000" dirty="0" smtClean="0">
                <a:ea typeface="굴림" charset="-127"/>
              </a:rPr>
              <a:t>This example shows finding/joining multicast group when we employ directional antenna.</a:t>
            </a:r>
          </a:p>
          <a:p>
            <a:r>
              <a:rPr lang="en-US" altLang="ko-KR" sz="2000" dirty="0" smtClean="0">
                <a:ea typeface="굴림" charset="-127"/>
              </a:rPr>
              <a:t>If PD A wants to join a multicast group, it broadcasts ACF by using all of beams.</a:t>
            </a:r>
          </a:p>
        </p:txBody>
      </p:sp>
      <p:sp>
        <p:nvSpPr>
          <p:cNvPr id="6" name="슬라이드 번호 개체 틀 3"/>
          <p:cNvSpPr txBox="1">
            <a:spLocks/>
          </p:cNvSpPr>
          <p:nvPr/>
        </p:nvSpPr>
        <p:spPr bwMode="auto">
          <a:xfrm>
            <a:off x="4344988" y="6475413"/>
            <a:ext cx="530225" cy="182562"/>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algn="ctr" rtl="0" eaLnBrk="0" fontAlgn="base" hangingPunct="0">
              <a:spcBef>
                <a:spcPct val="0"/>
              </a:spcBef>
              <a:spcAft>
                <a:spcPct val="0"/>
              </a:spcAft>
              <a:defRPr sz="1200" kern="1200">
                <a:solidFill>
                  <a:schemeClr val="tx1"/>
                </a:solidFill>
                <a:latin typeface="Arial" charset="0"/>
                <a:ea typeface="굴림" charset="-127"/>
                <a:cs typeface="+mn-cs"/>
              </a:defRPr>
            </a:lvl1pPr>
            <a:lvl2pPr marL="742950" indent="-285750" algn="l" rtl="0" eaLnBrk="0" fontAlgn="base" hangingPunct="0">
              <a:spcBef>
                <a:spcPct val="0"/>
              </a:spcBef>
              <a:spcAft>
                <a:spcPct val="0"/>
              </a:spcAft>
              <a:defRPr kern="1200">
                <a:solidFill>
                  <a:schemeClr val="tx1"/>
                </a:solidFill>
                <a:latin typeface="Arial" charset="0"/>
                <a:ea typeface="굴림" charset="-127"/>
                <a:cs typeface="+mn-cs"/>
              </a:defRPr>
            </a:lvl2pPr>
            <a:lvl3pPr marL="1143000" indent="-228600" algn="l" rtl="0" eaLnBrk="0" fontAlgn="base" hangingPunct="0">
              <a:spcBef>
                <a:spcPct val="0"/>
              </a:spcBef>
              <a:spcAft>
                <a:spcPct val="0"/>
              </a:spcAft>
              <a:defRPr kern="1200">
                <a:solidFill>
                  <a:schemeClr val="tx1"/>
                </a:solidFill>
                <a:latin typeface="Arial" charset="0"/>
                <a:ea typeface="굴림" charset="-127"/>
                <a:cs typeface="+mn-cs"/>
              </a:defRPr>
            </a:lvl3pPr>
            <a:lvl4pPr marL="1600200" indent="-228600" algn="l" rtl="0" eaLnBrk="0" fontAlgn="base" hangingPunct="0">
              <a:spcBef>
                <a:spcPct val="0"/>
              </a:spcBef>
              <a:spcAft>
                <a:spcPct val="0"/>
              </a:spcAft>
              <a:defRPr kern="1200">
                <a:solidFill>
                  <a:schemeClr val="tx1"/>
                </a:solidFill>
                <a:latin typeface="Arial" charset="0"/>
                <a:ea typeface="굴림" charset="-127"/>
                <a:cs typeface="+mn-cs"/>
              </a:defRPr>
            </a:lvl4pPr>
            <a:lvl5pPr marL="2057400" indent="-228600" algn="l" rtl="0" eaLnBrk="0" fontAlgn="base" hangingPunct="0">
              <a:spcBef>
                <a:spcPct val="0"/>
              </a:spcBef>
              <a:spcAft>
                <a:spcPct val="0"/>
              </a:spcAft>
              <a:defRPr kern="1200">
                <a:solidFill>
                  <a:schemeClr val="tx1"/>
                </a:solidFill>
                <a:latin typeface="Arial" charset="0"/>
                <a:ea typeface="굴림" charset="-127"/>
                <a:cs typeface="+mn-cs"/>
              </a:defRPr>
            </a:lvl5pPr>
            <a:lvl6pPr marL="2514600" indent="-228600" algn="l" defTabSz="914400" rtl="0" eaLnBrk="0" fontAlgn="base" latinLnBrk="1" hangingPunct="0">
              <a:spcBef>
                <a:spcPct val="0"/>
              </a:spcBef>
              <a:spcAft>
                <a:spcPct val="0"/>
              </a:spcAft>
              <a:defRPr kern="1200">
                <a:solidFill>
                  <a:schemeClr val="tx1"/>
                </a:solidFill>
                <a:latin typeface="Arial" charset="0"/>
                <a:ea typeface="굴림" charset="-127"/>
                <a:cs typeface="+mn-cs"/>
              </a:defRPr>
            </a:lvl6pPr>
            <a:lvl7pPr marL="2971800" indent="-228600" algn="l" defTabSz="914400" rtl="0" eaLnBrk="0" fontAlgn="base" latinLnBrk="1" hangingPunct="0">
              <a:spcBef>
                <a:spcPct val="0"/>
              </a:spcBef>
              <a:spcAft>
                <a:spcPct val="0"/>
              </a:spcAft>
              <a:defRPr kern="1200">
                <a:solidFill>
                  <a:schemeClr val="tx1"/>
                </a:solidFill>
                <a:latin typeface="Arial" charset="0"/>
                <a:ea typeface="굴림" charset="-127"/>
                <a:cs typeface="+mn-cs"/>
              </a:defRPr>
            </a:lvl7pPr>
            <a:lvl8pPr marL="3429000" indent="-228600" algn="l" defTabSz="914400" rtl="0" eaLnBrk="0" fontAlgn="base" latinLnBrk="1" hangingPunct="0">
              <a:spcBef>
                <a:spcPct val="0"/>
              </a:spcBef>
              <a:spcAft>
                <a:spcPct val="0"/>
              </a:spcAft>
              <a:defRPr kern="1200">
                <a:solidFill>
                  <a:schemeClr val="tx1"/>
                </a:solidFill>
                <a:latin typeface="Arial" charset="0"/>
                <a:ea typeface="굴림" charset="-127"/>
                <a:cs typeface="+mn-cs"/>
              </a:defRPr>
            </a:lvl8pPr>
            <a:lvl9pPr marL="3886200" indent="-228600" algn="l" defTabSz="914400" rtl="0" eaLnBrk="0" fontAlgn="base" latinLnBrk="1" hangingPunct="0">
              <a:spcBef>
                <a:spcPct val="0"/>
              </a:spcBef>
              <a:spcAft>
                <a:spcPct val="0"/>
              </a:spcAft>
              <a:defRPr kern="1200">
                <a:solidFill>
                  <a:schemeClr val="tx1"/>
                </a:solidFill>
                <a:latin typeface="Arial" charset="0"/>
                <a:ea typeface="굴림" charset="-127"/>
                <a:cs typeface="+mn-cs"/>
              </a:defRPr>
            </a:lvl9pPr>
          </a:lstStyle>
          <a:p>
            <a:r>
              <a:rPr lang="en-US" altLang="ko-KR" smtClean="0">
                <a:latin typeface="Times New Roman" pitchFamily="18" charset="0"/>
              </a:rPr>
              <a:t>Slide </a:t>
            </a:r>
            <a:fld id="{FF289110-AFE7-4582-9732-5AEE303275B5}" type="slidenum">
              <a:rPr lang="en-US" altLang="ko-KR" smtClean="0">
                <a:latin typeface="Times New Roman" pitchFamily="18" charset="0"/>
              </a:rPr>
              <a:pPr/>
              <a:t>112</a:t>
            </a:fld>
            <a:endParaRPr lang="en-US" altLang="ko-KR" smtClean="0">
              <a:latin typeface="Times New Roman" pitchFamily="18" charset="0"/>
            </a:endParaRPr>
          </a:p>
        </p:txBody>
      </p:sp>
      <p:sp>
        <p:nvSpPr>
          <p:cNvPr id="7" name="타원 6"/>
          <p:cNvSpPr>
            <a:spLocks noChangeArrowheads="1"/>
          </p:cNvSpPr>
          <p:nvPr/>
        </p:nvSpPr>
        <p:spPr bwMode="auto">
          <a:xfrm>
            <a:off x="5629872" y="3525851"/>
            <a:ext cx="324216" cy="324216"/>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a:solidFill>
                  <a:schemeClr val="bg1"/>
                </a:solidFill>
              </a:rPr>
              <a:t>B</a:t>
            </a:r>
            <a:endParaRPr lang="ko-KR" altLang="en-US" sz="1500">
              <a:solidFill>
                <a:schemeClr val="bg1"/>
              </a:solidFill>
            </a:endParaRPr>
          </a:p>
        </p:txBody>
      </p:sp>
      <p:sp>
        <p:nvSpPr>
          <p:cNvPr id="8" name="타원 10"/>
          <p:cNvSpPr>
            <a:spLocks noChangeArrowheads="1"/>
          </p:cNvSpPr>
          <p:nvPr/>
        </p:nvSpPr>
        <p:spPr bwMode="auto">
          <a:xfrm>
            <a:off x="2195736" y="4314755"/>
            <a:ext cx="323997" cy="323997"/>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dirty="0">
                <a:solidFill>
                  <a:schemeClr val="bg1"/>
                </a:solidFill>
              </a:rPr>
              <a:t>A</a:t>
            </a:r>
            <a:endParaRPr lang="ko-KR" altLang="en-US" sz="1500" dirty="0">
              <a:solidFill>
                <a:schemeClr val="bg1"/>
              </a:solidFill>
            </a:endParaRPr>
          </a:p>
        </p:txBody>
      </p:sp>
      <p:sp>
        <p:nvSpPr>
          <p:cNvPr id="9" name="타원 8"/>
          <p:cNvSpPr/>
          <p:nvPr/>
        </p:nvSpPr>
        <p:spPr bwMode="auto">
          <a:xfrm>
            <a:off x="3226096" y="3892555"/>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altLang="ko-KR" sz="1500" dirty="0">
                <a:solidFill>
                  <a:schemeClr val="tx1"/>
                </a:solidFill>
                <a:ea typeface="굴림" pitchFamily="50" charset="-127"/>
              </a:rPr>
              <a:t>C</a:t>
            </a:r>
            <a:endParaRPr lang="ko-KR" altLang="en-US" sz="1500" dirty="0">
              <a:solidFill>
                <a:schemeClr val="tx1"/>
              </a:solidFill>
              <a:ea typeface="굴림" pitchFamily="50" charset="-127"/>
            </a:endParaRPr>
          </a:p>
        </p:txBody>
      </p:sp>
      <p:sp>
        <p:nvSpPr>
          <p:cNvPr id="10" name="타원 9"/>
          <p:cNvSpPr/>
          <p:nvPr/>
        </p:nvSpPr>
        <p:spPr bwMode="auto">
          <a:xfrm>
            <a:off x="4427984" y="3716522"/>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altLang="ko-KR" sz="1500" dirty="0">
                <a:solidFill>
                  <a:schemeClr val="tx1"/>
                </a:solidFill>
                <a:ea typeface="굴림" pitchFamily="50" charset="-127"/>
              </a:rPr>
              <a:t>E</a:t>
            </a:r>
            <a:endParaRPr lang="ko-KR" altLang="en-US" sz="1500" dirty="0">
              <a:solidFill>
                <a:schemeClr val="tx1"/>
              </a:solidFill>
              <a:ea typeface="굴림" pitchFamily="50" charset="-127"/>
            </a:endParaRPr>
          </a:p>
        </p:txBody>
      </p:sp>
      <p:sp>
        <p:nvSpPr>
          <p:cNvPr id="12" name="타원 10"/>
          <p:cNvSpPr>
            <a:spLocks noChangeArrowheads="1"/>
          </p:cNvSpPr>
          <p:nvPr/>
        </p:nvSpPr>
        <p:spPr bwMode="auto">
          <a:xfrm>
            <a:off x="6588224" y="2668270"/>
            <a:ext cx="323997" cy="323997"/>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endParaRPr lang="ko-KR" altLang="en-US" sz="1500" dirty="0">
              <a:solidFill>
                <a:schemeClr val="bg1"/>
              </a:solidFill>
            </a:endParaRPr>
          </a:p>
        </p:txBody>
      </p:sp>
      <p:sp>
        <p:nvSpPr>
          <p:cNvPr id="13" name="타원 12"/>
          <p:cNvSpPr/>
          <p:nvPr/>
        </p:nvSpPr>
        <p:spPr bwMode="auto">
          <a:xfrm>
            <a:off x="6588371" y="3082409"/>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endParaRPr lang="ko-KR" altLang="en-US" sz="1500" dirty="0">
              <a:solidFill>
                <a:schemeClr val="tx1"/>
              </a:solidFill>
              <a:ea typeface="굴림" pitchFamily="50" charset="-127"/>
            </a:endParaRPr>
          </a:p>
        </p:txBody>
      </p:sp>
      <p:sp>
        <p:nvSpPr>
          <p:cNvPr id="14" name="오른쪽 화살표 13"/>
          <p:cNvSpPr/>
          <p:nvPr/>
        </p:nvSpPr>
        <p:spPr>
          <a:xfrm rot="13738244">
            <a:off x="1741074" y="4026703"/>
            <a:ext cx="649287" cy="1444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sp>
        <p:nvSpPr>
          <p:cNvPr id="15" name="오른쪽 화살표 14"/>
          <p:cNvSpPr/>
          <p:nvPr/>
        </p:nvSpPr>
        <p:spPr>
          <a:xfrm rot="20237870">
            <a:off x="2517150" y="4222123"/>
            <a:ext cx="649287" cy="1444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sp>
        <p:nvSpPr>
          <p:cNvPr id="16" name="TextBox 81"/>
          <p:cNvSpPr txBox="1">
            <a:spLocks noChangeArrowheads="1"/>
          </p:cNvSpPr>
          <p:nvPr/>
        </p:nvSpPr>
        <p:spPr bwMode="auto">
          <a:xfrm>
            <a:off x="5901110" y="4827592"/>
            <a:ext cx="2557175"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dirty="0" smtClean="0"/>
              <a:t>: </a:t>
            </a:r>
            <a:r>
              <a:rPr lang="en-US" altLang="ko-KR" dirty="0" err="1" smtClean="0"/>
              <a:t>Adv</a:t>
            </a:r>
            <a:r>
              <a:rPr lang="en-US" altLang="ko-KR" dirty="0" smtClean="0"/>
              <a:t> </a:t>
            </a:r>
            <a:r>
              <a:rPr lang="en-US" altLang="ko-KR" dirty="0"/>
              <a:t>Command Frame</a:t>
            </a:r>
            <a:endParaRPr lang="ko-KR" altLang="en-US" dirty="0"/>
          </a:p>
        </p:txBody>
      </p:sp>
      <p:sp>
        <p:nvSpPr>
          <p:cNvPr id="17" name="오른쪽 화살표 16"/>
          <p:cNvSpPr/>
          <p:nvPr/>
        </p:nvSpPr>
        <p:spPr>
          <a:xfrm>
            <a:off x="5230783" y="4940027"/>
            <a:ext cx="649287" cy="1444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sp>
        <p:nvSpPr>
          <p:cNvPr id="18" name="TextBox 17"/>
          <p:cNvSpPr txBox="1"/>
          <p:nvPr/>
        </p:nvSpPr>
        <p:spPr>
          <a:xfrm>
            <a:off x="6912221" y="2645602"/>
            <a:ext cx="1813317" cy="369332"/>
          </a:xfrm>
          <a:prstGeom prst="rect">
            <a:avLst/>
          </a:prstGeom>
          <a:noFill/>
        </p:spPr>
        <p:txBody>
          <a:bodyPr wrap="none" rtlCol="0">
            <a:spAutoFit/>
          </a:bodyPr>
          <a:lstStyle/>
          <a:p>
            <a:r>
              <a:rPr lang="en-US" altLang="ko-KR" dirty="0" smtClean="0"/>
              <a:t>: Candidate PD </a:t>
            </a:r>
            <a:endParaRPr lang="ko-KR" altLang="en-US" dirty="0"/>
          </a:p>
        </p:txBody>
      </p:sp>
      <p:sp>
        <p:nvSpPr>
          <p:cNvPr id="19" name="TextBox 18"/>
          <p:cNvSpPr txBox="1"/>
          <p:nvPr/>
        </p:nvSpPr>
        <p:spPr>
          <a:xfrm>
            <a:off x="6912221" y="3059668"/>
            <a:ext cx="2044149" cy="369332"/>
          </a:xfrm>
          <a:prstGeom prst="rect">
            <a:avLst/>
          </a:prstGeom>
          <a:noFill/>
        </p:spPr>
        <p:txBody>
          <a:bodyPr wrap="none" rtlCol="0">
            <a:spAutoFit/>
          </a:bodyPr>
          <a:lstStyle/>
          <a:p>
            <a:r>
              <a:rPr lang="en-US" altLang="ko-KR" dirty="0" smtClean="0"/>
              <a:t>: Non-member PD</a:t>
            </a:r>
            <a:endParaRPr lang="ko-KR" altLang="en-US" dirty="0"/>
          </a:p>
        </p:txBody>
      </p:sp>
      <p:sp>
        <p:nvSpPr>
          <p:cNvPr id="20" name="타원 10"/>
          <p:cNvSpPr>
            <a:spLocks noChangeArrowheads="1"/>
          </p:cNvSpPr>
          <p:nvPr/>
        </p:nvSpPr>
        <p:spPr bwMode="auto">
          <a:xfrm>
            <a:off x="3246811" y="2785612"/>
            <a:ext cx="323997" cy="323997"/>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dirty="0" smtClean="0">
                <a:solidFill>
                  <a:schemeClr val="bg1"/>
                </a:solidFill>
              </a:rPr>
              <a:t>F</a:t>
            </a:r>
            <a:endParaRPr lang="ko-KR" altLang="en-US" sz="1500" dirty="0">
              <a:solidFill>
                <a:schemeClr val="bg1"/>
              </a:solidFill>
            </a:endParaRPr>
          </a:p>
        </p:txBody>
      </p:sp>
      <p:sp>
        <p:nvSpPr>
          <p:cNvPr id="32" name="TextBox 31"/>
          <p:cNvSpPr txBox="1"/>
          <p:nvPr/>
        </p:nvSpPr>
        <p:spPr>
          <a:xfrm>
            <a:off x="2500863" y="4270954"/>
            <a:ext cx="312906" cy="369332"/>
          </a:xfrm>
          <a:prstGeom prst="rect">
            <a:avLst/>
          </a:prstGeom>
          <a:noFill/>
        </p:spPr>
        <p:txBody>
          <a:bodyPr wrap="none" rtlCol="0">
            <a:spAutoFit/>
          </a:bodyPr>
          <a:lstStyle/>
          <a:p>
            <a:r>
              <a:rPr lang="en-US" altLang="ko-KR" dirty="0" smtClean="0"/>
              <a:t>3</a:t>
            </a:r>
            <a:endParaRPr lang="ko-KR" altLang="en-US" dirty="0"/>
          </a:p>
        </p:txBody>
      </p:sp>
      <p:sp>
        <p:nvSpPr>
          <p:cNvPr id="34" name="오른쪽 화살표 33"/>
          <p:cNvSpPr/>
          <p:nvPr/>
        </p:nvSpPr>
        <p:spPr>
          <a:xfrm rot="3338943">
            <a:off x="2332673" y="4940027"/>
            <a:ext cx="649287" cy="1444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sp>
        <p:nvSpPr>
          <p:cNvPr id="36" name="타원 35"/>
          <p:cNvSpPr/>
          <p:nvPr/>
        </p:nvSpPr>
        <p:spPr bwMode="auto">
          <a:xfrm>
            <a:off x="1286755" y="3470928"/>
            <a:ext cx="323850" cy="323850"/>
          </a:xfrm>
          <a:prstGeom prst="ellipse">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lIns="0" tIns="0" rIns="0" bIns="0" anchor="ctr"/>
          <a:lstStyle/>
          <a:p>
            <a:pPr algn="ctr">
              <a:defRPr/>
            </a:pPr>
            <a:r>
              <a:rPr lang="en-US" altLang="ko-KR" sz="1500" dirty="0">
                <a:solidFill>
                  <a:schemeClr val="bg1"/>
                </a:solidFill>
                <a:ea typeface="굴림" pitchFamily="50" charset="-127"/>
              </a:rPr>
              <a:t>D</a:t>
            </a:r>
            <a:endParaRPr lang="ko-KR" altLang="en-US" sz="1500" dirty="0">
              <a:solidFill>
                <a:schemeClr val="bg1"/>
              </a:solidFill>
              <a:ea typeface="굴림" pitchFamily="50" charset="-127"/>
            </a:endParaRPr>
          </a:p>
        </p:txBody>
      </p:sp>
    </p:spTree>
    <p:extLst>
      <p:ext uri="{BB962C8B-B14F-4D97-AF65-F5344CB8AC3E}">
        <p14:creationId xmlns:p14="http://schemas.microsoft.com/office/powerpoint/2010/main" val="1362098191"/>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8" name="직선 연결선 57"/>
          <p:cNvCxnSpPr/>
          <p:nvPr/>
        </p:nvCxnSpPr>
        <p:spPr bwMode="auto">
          <a:xfrm rot="795401">
            <a:off x="1664762" y="4923700"/>
            <a:ext cx="1386208" cy="601090"/>
          </a:xfrm>
          <a:prstGeom prst="line">
            <a:avLst/>
          </a:prstGeom>
          <a:solidFill>
            <a:schemeClr val="accent1"/>
          </a:solidFill>
          <a:ln w="25400" cap="flat" cmpd="sng" algn="ctr">
            <a:solidFill>
              <a:schemeClr val="tx1"/>
            </a:solidFill>
            <a:prstDash val="solid"/>
            <a:round/>
            <a:headEnd type="none" w="med" len="med"/>
            <a:tailEnd type="none" w="med" len="med"/>
          </a:ln>
          <a:effectLst>
            <a:prstShdw prst="shdw17" dist="17961" dir="2700000">
              <a:schemeClr val="bg2"/>
            </a:prstShdw>
          </a:effectLst>
        </p:spPr>
      </p:cxnSp>
      <p:cxnSp>
        <p:nvCxnSpPr>
          <p:cNvPr id="59" name="직선 연결선 58"/>
          <p:cNvCxnSpPr/>
          <p:nvPr/>
        </p:nvCxnSpPr>
        <p:spPr bwMode="auto">
          <a:xfrm rot="795401" flipV="1">
            <a:off x="1980622" y="4663474"/>
            <a:ext cx="693104" cy="1108259"/>
          </a:xfrm>
          <a:prstGeom prst="line">
            <a:avLst/>
          </a:prstGeom>
          <a:solidFill>
            <a:schemeClr val="accent1"/>
          </a:solidFill>
          <a:ln w="25400" cap="flat" cmpd="sng" algn="ctr">
            <a:solidFill>
              <a:schemeClr val="tx1"/>
            </a:solidFill>
            <a:prstDash val="solid"/>
            <a:round/>
            <a:headEnd type="none" w="med" len="med"/>
            <a:tailEnd type="none" w="med" len="med"/>
          </a:ln>
          <a:effectLst>
            <a:prstShdw prst="shdw17" dist="17961" dir="2700000">
              <a:schemeClr val="bg2"/>
            </a:prstShdw>
          </a:effectLst>
        </p:spPr>
      </p:cxnSp>
      <p:sp>
        <p:nvSpPr>
          <p:cNvPr id="60" name="TextBox 59"/>
          <p:cNvSpPr txBox="1"/>
          <p:nvPr/>
        </p:nvSpPr>
        <p:spPr>
          <a:xfrm>
            <a:off x="1875051" y="5034086"/>
            <a:ext cx="312906" cy="369332"/>
          </a:xfrm>
          <a:prstGeom prst="rect">
            <a:avLst/>
          </a:prstGeom>
          <a:noFill/>
        </p:spPr>
        <p:txBody>
          <a:bodyPr wrap="none" rtlCol="0">
            <a:spAutoFit/>
          </a:bodyPr>
          <a:lstStyle/>
          <a:p>
            <a:r>
              <a:rPr lang="en-US" altLang="ko-KR" dirty="0" smtClean="0"/>
              <a:t>1</a:t>
            </a:r>
            <a:endParaRPr lang="ko-KR" altLang="en-US" dirty="0"/>
          </a:p>
        </p:txBody>
      </p:sp>
      <p:sp>
        <p:nvSpPr>
          <p:cNvPr id="61" name="TextBox 60"/>
          <p:cNvSpPr txBox="1"/>
          <p:nvPr/>
        </p:nvSpPr>
        <p:spPr>
          <a:xfrm>
            <a:off x="2167095" y="4736685"/>
            <a:ext cx="312906" cy="369332"/>
          </a:xfrm>
          <a:prstGeom prst="rect">
            <a:avLst/>
          </a:prstGeom>
          <a:noFill/>
        </p:spPr>
        <p:txBody>
          <a:bodyPr wrap="none" rtlCol="0">
            <a:spAutoFit/>
          </a:bodyPr>
          <a:lstStyle/>
          <a:p>
            <a:r>
              <a:rPr lang="en-US" altLang="ko-KR" dirty="0" smtClean="0"/>
              <a:t>2</a:t>
            </a:r>
            <a:endParaRPr lang="ko-KR" altLang="en-US" dirty="0"/>
          </a:p>
        </p:txBody>
      </p:sp>
      <p:sp>
        <p:nvSpPr>
          <p:cNvPr id="62" name="TextBox 61"/>
          <p:cNvSpPr txBox="1"/>
          <p:nvPr/>
        </p:nvSpPr>
        <p:spPr>
          <a:xfrm>
            <a:off x="2187957" y="5348076"/>
            <a:ext cx="312906" cy="369332"/>
          </a:xfrm>
          <a:prstGeom prst="rect">
            <a:avLst/>
          </a:prstGeom>
          <a:noFill/>
        </p:spPr>
        <p:txBody>
          <a:bodyPr wrap="none" rtlCol="0">
            <a:spAutoFit/>
          </a:bodyPr>
          <a:lstStyle/>
          <a:p>
            <a:r>
              <a:rPr lang="en-US" altLang="ko-KR" dirty="0" smtClean="0"/>
              <a:t>4</a:t>
            </a:r>
            <a:endParaRPr lang="ko-KR" altLang="en-US" dirty="0"/>
          </a:p>
        </p:txBody>
      </p:sp>
      <p:sp>
        <p:nvSpPr>
          <p:cNvPr id="63" name="TextBox 62"/>
          <p:cNvSpPr txBox="1"/>
          <p:nvPr/>
        </p:nvSpPr>
        <p:spPr>
          <a:xfrm>
            <a:off x="2500863" y="4981742"/>
            <a:ext cx="312906" cy="369332"/>
          </a:xfrm>
          <a:prstGeom prst="rect">
            <a:avLst/>
          </a:prstGeom>
          <a:noFill/>
        </p:spPr>
        <p:txBody>
          <a:bodyPr wrap="none" rtlCol="0">
            <a:spAutoFit/>
          </a:bodyPr>
          <a:lstStyle/>
          <a:p>
            <a:r>
              <a:rPr lang="en-US" altLang="ko-KR" dirty="0" smtClean="0"/>
              <a:t>3</a:t>
            </a:r>
            <a:endParaRPr lang="ko-KR" altLang="en-US" dirty="0"/>
          </a:p>
        </p:txBody>
      </p:sp>
      <p:sp>
        <p:nvSpPr>
          <p:cNvPr id="50" name="오른쪽 화살표 49"/>
          <p:cNvSpPr/>
          <p:nvPr/>
        </p:nvSpPr>
        <p:spPr>
          <a:xfrm rot="13738244">
            <a:off x="2740382" y="4358866"/>
            <a:ext cx="649287" cy="1444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sp>
        <p:nvSpPr>
          <p:cNvPr id="53" name="오른쪽 화살표 52"/>
          <p:cNvSpPr/>
          <p:nvPr/>
        </p:nvSpPr>
        <p:spPr>
          <a:xfrm rot="9397374">
            <a:off x="2574797" y="5055814"/>
            <a:ext cx="649287" cy="1444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sp>
        <p:nvSpPr>
          <p:cNvPr id="51" name="오른쪽 화살표 50"/>
          <p:cNvSpPr/>
          <p:nvPr/>
        </p:nvSpPr>
        <p:spPr>
          <a:xfrm rot="21011582">
            <a:off x="3674926" y="4551877"/>
            <a:ext cx="649287" cy="1444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sp>
        <p:nvSpPr>
          <p:cNvPr id="49" name="오른쪽 화살표 48"/>
          <p:cNvSpPr/>
          <p:nvPr/>
        </p:nvSpPr>
        <p:spPr>
          <a:xfrm rot="2284711">
            <a:off x="1517611" y="4915577"/>
            <a:ext cx="534217" cy="118446"/>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ko-KR" altLang="en-US"/>
          </a:p>
        </p:txBody>
      </p:sp>
      <p:grpSp>
        <p:nvGrpSpPr>
          <p:cNvPr id="46" name="그룹 45"/>
          <p:cNvGrpSpPr/>
          <p:nvPr/>
        </p:nvGrpSpPr>
        <p:grpSpPr>
          <a:xfrm>
            <a:off x="755576" y="3823617"/>
            <a:ext cx="1386208" cy="1108259"/>
            <a:chOff x="1016485" y="3134403"/>
            <a:chExt cx="1386208" cy="1108259"/>
          </a:xfrm>
        </p:grpSpPr>
        <p:grpSp>
          <p:nvGrpSpPr>
            <p:cNvPr id="28" name="그룹 27"/>
            <p:cNvGrpSpPr/>
            <p:nvPr/>
          </p:nvGrpSpPr>
          <p:grpSpPr>
            <a:xfrm>
              <a:off x="1016485" y="3134403"/>
              <a:ext cx="1386208" cy="1108259"/>
              <a:chOff x="1016485" y="3134403"/>
              <a:chExt cx="1386208" cy="1108259"/>
            </a:xfrm>
          </p:grpSpPr>
          <p:cxnSp>
            <p:nvCxnSpPr>
              <p:cNvPr id="24" name="직선 연결선 23"/>
              <p:cNvCxnSpPr/>
              <p:nvPr/>
            </p:nvCxnSpPr>
            <p:spPr bwMode="auto">
              <a:xfrm>
                <a:off x="1016485" y="3387414"/>
                <a:ext cx="1386208" cy="601090"/>
              </a:xfrm>
              <a:prstGeom prst="line">
                <a:avLst/>
              </a:prstGeom>
              <a:solidFill>
                <a:schemeClr val="accent1"/>
              </a:solidFill>
              <a:ln w="25400" cap="flat" cmpd="sng" algn="ctr">
                <a:solidFill>
                  <a:schemeClr val="tx1"/>
                </a:solidFill>
                <a:prstDash val="solid"/>
                <a:round/>
                <a:headEnd type="none" w="med" len="med"/>
                <a:tailEnd type="none" w="med" len="med"/>
              </a:ln>
              <a:effectLst>
                <a:prstShdw prst="shdw17" dist="17961" dir="2700000">
                  <a:schemeClr val="bg2"/>
                </a:prstShdw>
              </a:effectLst>
            </p:spPr>
          </p:cxnSp>
          <p:cxnSp>
            <p:nvCxnSpPr>
              <p:cNvPr id="26" name="직선 연결선 25"/>
              <p:cNvCxnSpPr/>
              <p:nvPr/>
            </p:nvCxnSpPr>
            <p:spPr bwMode="auto">
              <a:xfrm flipV="1">
                <a:off x="1331640" y="3134403"/>
                <a:ext cx="693104" cy="1108259"/>
              </a:xfrm>
              <a:prstGeom prst="line">
                <a:avLst/>
              </a:prstGeom>
              <a:solidFill>
                <a:schemeClr val="accent1"/>
              </a:solidFill>
              <a:ln w="25400" cap="flat" cmpd="sng" algn="ctr">
                <a:solidFill>
                  <a:schemeClr val="tx1"/>
                </a:solidFill>
                <a:prstDash val="solid"/>
                <a:round/>
                <a:headEnd type="none" w="med" len="med"/>
                <a:tailEnd type="none" w="med" len="med"/>
              </a:ln>
              <a:effectLst>
                <a:prstShdw prst="shdw17" dist="17961" dir="2700000">
                  <a:schemeClr val="bg2"/>
                </a:prstShdw>
              </a:effectLst>
            </p:spPr>
          </p:cxnSp>
        </p:grpSp>
        <p:sp>
          <p:nvSpPr>
            <p:cNvPr id="32" name="TextBox 31"/>
            <p:cNvSpPr txBox="1"/>
            <p:nvPr/>
          </p:nvSpPr>
          <p:spPr>
            <a:xfrm>
              <a:off x="1429422" y="3187315"/>
              <a:ext cx="312906" cy="369332"/>
            </a:xfrm>
            <a:prstGeom prst="rect">
              <a:avLst/>
            </a:prstGeom>
            <a:noFill/>
          </p:spPr>
          <p:txBody>
            <a:bodyPr wrap="none" rtlCol="0">
              <a:spAutoFit/>
            </a:bodyPr>
            <a:lstStyle/>
            <a:p>
              <a:r>
                <a:rPr lang="en-US" altLang="ko-KR" dirty="0" smtClean="0"/>
                <a:t>1</a:t>
              </a:r>
              <a:endParaRPr lang="ko-KR" altLang="en-US" dirty="0"/>
            </a:p>
          </p:txBody>
        </p:sp>
        <p:sp>
          <p:nvSpPr>
            <p:cNvPr id="33" name="TextBox 32"/>
            <p:cNvSpPr txBox="1"/>
            <p:nvPr/>
          </p:nvSpPr>
          <p:spPr>
            <a:xfrm>
              <a:off x="1868291" y="3443847"/>
              <a:ext cx="312906" cy="369332"/>
            </a:xfrm>
            <a:prstGeom prst="rect">
              <a:avLst/>
            </a:prstGeom>
            <a:noFill/>
          </p:spPr>
          <p:txBody>
            <a:bodyPr wrap="none" rtlCol="0">
              <a:spAutoFit/>
            </a:bodyPr>
            <a:lstStyle/>
            <a:p>
              <a:r>
                <a:rPr lang="en-US" altLang="ko-KR" dirty="0" smtClean="0"/>
                <a:t>2</a:t>
              </a:r>
              <a:endParaRPr lang="ko-KR" altLang="en-US" dirty="0"/>
            </a:p>
          </p:txBody>
        </p:sp>
        <p:sp>
          <p:nvSpPr>
            <p:cNvPr id="34" name="TextBox 33"/>
            <p:cNvSpPr txBox="1"/>
            <p:nvPr/>
          </p:nvSpPr>
          <p:spPr>
            <a:xfrm>
              <a:off x="1585875" y="3855706"/>
              <a:ext cx="312906" cy="369332"/>
            </a:xfrm>
            <a:prstGeom prst="rect">
              <a:avLst/>
            </a:prstGeom>
            <a:noFill/>
          </p:spPr>
          <p:txBody>
            <a:bodyPr wrap="none" rtlCol="0">
              <a:spAutoFit/>
            </a:bodyPr>
            <a:lstStyle/>
            <a:p>
              <a:r>
                <a:rPr lang="en-US" altLang="ko-KR" dirty="0" smtClean="0"/>
                <a:t>3</a:t>
              </a:r>
              <a:endParaRPr lang="ko-KR" altLang="en-US" dirty="0"/>
            </a:p>
          </p:txBody>
        </p:sp>
        <p:sp>
          <p:nvSpPr>
            <p:cNvPr id="35" name="TextBox 34"/>
            <p:cNvSpPr txBox="1"/>
            <p:nvPr/>
          </p:nvSpPr>
          <p:spPr>
            <a:xfrm>
              <a:off x="1175187" y="3600452"/>
              <a:ext cx="312906" cy="369332"/>
            </a:xfrm>
            <a:prstGeom prst="rect">
              <a:avLst/>
            </a:prstGeom>
            <a:noFill/>
          </p:spPr>
          <p:txBody>
            <a:bodyPr wrap="none" rtlCol="0">
              <a:spAutoFit/>
            </a:bodyPr>
            <a:lstStyle/>
            <a:p>
              <a:r>
                <a:rPr lang="en-US" altLang="ko-KR" dirty="0" smtClean="0"/>
                <a:t>4</a:t>
              </a:r>
              <a:endParaRPr lang="ko-KR" altLang="en-US" dirty="0"/>
            </a:p>
          </p:txBody>
        </p:sp>
      </p:grpSp>
      <p:grpSp>
        <p:nvGrpSpPr>
          <p:cNvPr id="29" name="그룹 28"/>
          <p:cNvGrpSpPr/>
          <p:nvPr/>
        </p:nvGrpSpPr>
        <p:grpSpPr>
          <a:xfrm rot="20972561">
            <a:off x="2715705" y="4330910"/>
            <a:ext cx="1386208" cy="1108259"/>
            <a:chOff x="1016485" y="3134403"/>
            <a:chExt cx="1386208" cy="1108259"/>
          </a:xfrm>
        </p:grpSpPr>
        <p:cxnSp>
          <p:nvCxnSpPr>
            <p:cNvPr id="30" name="직선 연결선 29"/>
            <p:cNvCxnSpPr/>
            <p:nvPr/>
          </p:nvCxnSpPr>
          <p:spPr bwMode="auto">
            <a:xfrm>
              <a:off x="1016485" y="3387414"/>
              <a:ext cx="1386208" cy="601090"/>
            </a:xfrm>
            <a:prstGeom prst="line">
              <a:avLst/>
            </a:prstGeom>
            <a:solidFill>
              <a:schemeClr val="accent1"/>
            </a:solidFill>
            <a:ln w="25400" cap="flat" cmpd="sng" algn="ctr">
              <a:solidFill>
                <a:schemeClr val="tx1"/>
              </a:solidFill>
              <a:prstDash val="solid"/>
              <a:round/>
              <a:headEnd type="none" w="med" len="med"/>
              <a:tailEnd type="none" w="med" len="med"/>
            </a:ln>
            <a:effectLst>
              <a:prstShdw prst="shdw17" dist="17961" dir="2700000">
                <a:schemeClr val="bg2"/>
              </a:prstShdw>
            </a:effectLst>
          </p:spPr>
        </p:cxnSp>
        <p:cxnSp>
          <p:nvCxnSpPr>
            <p:cNvPr id="31" name="직선 연결선 30"/>
            <p:cNvCxnSpPr/>
            <p:nvPr/>
          </p:nvCxnSpPr>
          <p:spPr bwMode="auto">
            <a:xfrm flipV="1">
              <a:off x="1331640" y="3134403"/>
              <a:ext cx="693104" cy="1108259"/>
            </a:xfrm>
            <a:prstGeom prst="line">
              <a:avLst/>
            </a:prstGeom>
            <a:solidFill>
              <a:schemeClr val="accent1"/>
            </a:solidFill>
            <a:ln w="25400" cap="flat" cmpd="sng" algn="ctr">
              <a:solidFill>
                <a:schemeClr val="tx1"/>
              </a:solidFill>
              <a:prstDash val="solid"/>
              <a:round/>
              <a:headEnd type="none" w="med" len="med"/>
              <a:tailEnd type="none" w="med" len="med"/>
            </a:ln>
            <a:effectLst>
              <a:prstShdw prst="shdw17" dist="17961" dir="2700000">
                <a:schemeClr val="bg2"/>
              </a:prstShdw>
            </a:effectLst>
          </p:spPr>
        </p:cxnSp>
      </p:grpSp>
      <p:sp>
        <p:nvSpPr>
          <p:cNvPr id="2" name="제목 1"/>
          <p:cNvSpPr>
            <a:spLocks noGrp="1"/>
          </p:cNvSpPr>
          <p:nvPr>
            <p:ph type="title"/>
          </p:nvPr>
        </p:nvSpPr>
        <p:spPr/>
        <p:txBody>
          <a:bodyPr/>
          <a:lstStyle/>
          <a:p>
            <a:r>
              <a:rPr lang="en-US" altLang="ko-KR" dirty="0"/>
              <a:t>Directional Antenna </a:t>
            </a:r>
            <a:r>
              <a:rPr lang="en-US" altLang="ko-KR" dirty="0" smtClean="0"/>
              <a:t>Support</a:t>
            </a:r>
            <a:r>
              <a:rPr lang="en-US" altLang="ko-KR" dirty="0"/>
              <a:t> </a:t>
            </a:r>
            <a:r>
              <a:rPr lang="en-US" altLang="ko-KR" dirty="0" smtClean="0"/>
              <a:t>(4/8</a:t>
            </a:r>
            <a:r>
              <a:rPr lang="en-US" altLang="ko-KR" dirty="0"/>
              <a:t>)</a:t>
            </a:r>
            <a:endParaRPr lang="ko-KR" altLang="en-US" dirty="0"/>
          </a:p>
        </p:txBody>
      </p:sp>
      <p:sp>
        <p:nvSpPr>
          <p:cNvPr id="4" name="슬라이드 번호 개체 틀 3"/>
          <p:cNvSpPr>
            <a:spLocks noGrp="1"/>
          </p:cNvSpPr>
          <p:nvPr>
            <p:ph type="sldNum" sz="quarter" idx="10"/>
          </p:nvPr>
        </p:nvSpPr>
        <p:spPr/>
        <p:txBody>
          <a:bodyPr/>
          <a:lstStyle/>
          <a:p>
            <a:pPr>
              <a:defRPr/>
            </a:pPr>
            <a:r>
              <a:rPr lang="en-US" altLang="ko-KR" smtClean="0"/>
              <a:t>Slide </a:t>
            </a:r>
            <a:fld id="{663B2C6A-A10B-4153-9678-0E313D0C0BBD}" type="slidenum">
              <a:rPr lang="en-US" altLang="ko-KR" smtClean="0"/>
              <a:pPr>
                <a:defRPr/>
              </a:pPr>
              <a:t>113</a:t>
            </a:fld>
            <a:endParaRPr lang="en-US" altLang="ko-KR"/>
          </a:p>
        </p:txBody>
      </p:sp>
      <p:sp>
        <p:nvSpPr>
          <p:cNvPr id="5" name="내용 개체 틀 5"/>
          <p:cNvSpPr>
            <a:spLocks noGrp="1"/>
          </p:cNvSpPr>
          <p:nvPr>
            <p:ph idx="1"/>
          </p:nvPr>
        </p:nvSpPr>
        <p:spPr>
          <a:xfrm>
            <a:off x="685800" y="1557338"/>
            <a:ext cx="7918648" cy="4538662"/>
          </a:xfrm>
        </p:spPr>
        <p:txBody>
          <a:bodyPr/>
          <a:lstStyle/>
          <a:p>
            <a:r>
              <a:rPr lang="en-US" altLang="ko-KR" sz="2000" dirty="0" smtClean="0">
                <a:ea typeface="굴림" charset="-127"/>
              </a:rPr>
              <a:t>Then PDs D and C receive the ACF.</a:t>
            </a:r>
          </a:p>
          <a:p>
            <a:r>
              <a:rPr lang="en-US" altLang="ko-KR" sz="2000" dirty="0" smtClean="0">
                <a:ea typeface="굴림" charset="-127"/>
              </a:rPr>
              <a:t>Since D is a multicast group member, it replies ARCF by using beam 3. Then, A </a:t>
            </a:r>
            <a:r>
              <a:rPr lang="en-US" altLang="ko-KR" sz="2000" dirty="0" smtClean="0"/>
              <a:t>finds the beam with the </a:t>
            </a:r>
            <a:r>
              <a:rPr lang="en-US" altLang="ko-KR" sz="2000" dirty="0"/>
              <a:t>highest SNR </a:t>
            </a:r>
            <a:r>
              <a:rPr lang="en-US" altLang="ko-KR" sz="2000" dirty="0" smtClean="0"/>
              <a:t>measured and updates its routing table.</a:t>
            </a:r>
            <a:endParaRPr lang="en-US" altLang="ko-KR" sz="2000" dirty="0" smtClean="0">
              <a:ea typeface="굴림" charset="-127"/>
            </a:endParaRPr>
          </a:p>
          <a:p>
            <a:r>
              <a:rPr lang="en-US" altLang="ko-KR" sz="2000" dirty="0" smtClean="0">
                <a:ea typeface="굴림" charset="-127"/>
              </a:rPr>
              <a:t>C is a non multicast group member then forwards ACF by using all of beams. </a:t>
            </a:r>
          </a:p>
        </p:txBody>
      </p:sp>
      <p:sp>
        <p:nvSpPr>
          <p:cNvPr id="6" name="슬라이드 번호 개체 틀 3"/>
          <p:cNvSpPr txBox="1">
            <a:spLocks/>
          </p:cNvSpPr>
          <p:nvPr/>
        </p:nvSpPr>
        <p:spPr bwMode="auto">
          <a:xfrm>
            <a:off x="4344988" y="6475413"/>
            <a:ext cx="530225" cy="182562"/>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algn="ctr" rtl="0" eaLnBrk="0" fontAlgn="base" hangingPunct="0">
              <a:spcBef>
                <a:spcPct val="0"/>
              </a:spcBef>
              <a:spcAft>
                <a:spcPct val="0"/>
              </a:spcAft>
              <a:defRPr sz="1200" kern="1200">
                <a:solidFill>
                  <a:schemeClr val="tx1"/>
                </a:solidFill>
                <a:latin typeface="Arial" charset="0"/>
                <a:ea typeface="굴림" charset="-127"/>
                <a:cs typeface="+mn-cs"/>
              </a:defRPr>
            </a:lvl1pPr>
            <a:lvl2pPr marL="742950" indent="-285750" algn="l" rtl="0" eaLnBrk="0" fontAlgn="base" hangingPunct="0">
              <a:spcBef>
                <a:spcPct val="0"/>
              </a:spcBef>
              <a:spcAft>
                <a:spcPct val="0"/>
              </a:spcAft>
              <a:defRPr kern="1200">
                <a:solidFill>
                  <a:schemeClr val="tx1"/>
                </a:solidFill>
                <a:latin typeface="Arial" charset="0"/>
                <a:ea typeface="굴림" charset="-127"/>
                <a:cs typeface="+mn-cs"/>
              </a:defRPr>
            </a:lvl2pPr>
            <a:lvl3pPr marL="1143000" indent="-228600" algn="l" rtl="0" eaLnBrk="0" fontAlgn="base" hangingPunct="0">
              <a:spcBef>
                <a:spcPct val="0"/>
              </a:spcBef>
              <a:spcAft>
                <a:spcPct val="0"/>
              </a:spcAft>
              <a:defRPr kern="1200">
                <a:solidFill>
                  <a:schemeClr val="tx1"/>
                </a:solidFill>
                <a:latin typeface="Arial" charset="0"/>
                <a:ea typeface="굴림" charset="-127"/>
                <a:cs typeface="+mn-cs"/>
              </a:defRPr>
            </a:lvl3pPr>
            <a:lvl4pPr marL="1600200" indent="-228600" algn="l" rtl="0" eaLnBrk="0" fontAlgn="base" hangingPunct="0">
              <a:spcBef>
                <a:spcPct val="0"/>
              </a:spcBef>
              <a:spcAft>
                <a:spcPct val="0"/>
              </a:spcAft>
              <a:defRPr kern="1200">
                <a:solidFill>
                  <a:schemeClr val="tx1"/>
                </a:solidFill>
                <a:latin typeface="Arial" charset="0"/>
                <a:ea typeface="굴림" charset="-127"/>
                <a:cs typeface="+mn-cs"/>
              </a:defRPr>
            </a:lvl4pPr>
            <a:lvl5pPr marL="2057400" indent="-228600" algn="l" rtl="0" eaLnBrk="0" fontAlgn="base" hangingPunct="0">
              <a:spcBef>
                <a:spcPct val="0"/>
              </a:spcBef>
              <a:spcAft>
                <a:spcPct val="0"/>
              </a:spcAft>
              <a:defRPr kern="1200">
                <a:solidFill>
                  <a:schemeClr val="tx1"/>
                </a:solidFill>
                <a:latin typeface="Arial" charset="0"/>
                <a:ea typeface="굴림" charset="-127"/>
                <a:cs typeface="+mn-cs"/>
              </a:defRPr>
            </a:lvl5pPr>
            <a:lvl6pPr marL="2514600" indent="-228600" algn="l" defTabSz="914400" rtl="0" eaLnBrk="0" fontAlgn="base" latinLnBrk="1" hangingPunct="0">
              <a:spcBef>
                <a:spcPct val="0"/>
              </a:spcBef>
              <a:spcAft>
                <a:spcPct val="0"/>
              </a:spcAft>
              <a:defRPr kern="1200">
                <a:solidFill>
                  <a:schemeClr val="tx1"/>
                </a:solidFill>
                <a:latin typeface="Arial" charset="0"/>
                <a:ea typeface="굴림" charset="-127"/>
                <a:cs typeface="+mn-cs"/>
              </a:defRPr>
            </a:lvl6pPr>
            <a:lvl7pPr marL="2971800" indent="-228600" algn="l" defTabSz="914400" rtl="0" eaLnBrk="0" fontAlgn="base" latinLnBrk="1" hangingPunct="0">
              <a:spcBef>
                <a:spcPct val="0"/>
              </a:spcBef>
              <a:spcAft>
                <a:spcPct val="0"/>
              </a:spcAft>
              <a:defRPr kern="1200">
                <a:solidFill>
                  <a:schemeClr val="tx1"/>
                </a:solidFill>
                <a:latin typeface="Arial" charset="0"/>
                <a:ea typeface="굴림" charset="-127"/>
                <a:cs typeface="+mn-cs"/>
              </a:defRPr>
            </a:lvl7pPr>
            <a:lvl8pPr marL="3429000" indent="-228600" algn="l" defTabSz="914400" rtl="0" eaLnBrk="0" fontAlgn="base" latinLnBrk="1" hangingPunct="0">
              <a:spcBef>
                <a:spcPct val="0"/>
              </a:spcBef>
              <a:spcAft>
                <a:spcPct val="0"/>
              </a:spcAft>
              <a:defRPr kern="1200">
                <a:solidFill>
                  <a:schemeClr val="tx1"/>
                </a:solidFill>
                <a:latin typeface="Arial" charset="0"/>
                <a:ea typeface="굴림" charset="-127"/>
                <a:cs typeface="+mn-cs"/>
              </a:defRPr>
            </a:lvl8pPr>
            <a:lvl9pPr marL="3886200" indent="-228600" algn="l" defTabSz="914400" rtl="0" eaLnBrk="0" fontAlgn="base" latinLnBrk="1" hangingPunct="0">
              <a:spcBef>
                <a:spcPct val="0"/>
              </a:spcBef>
              <a:spcAft>
                <a:spcPct val="0"/>
              </a:spcAft>
              <a:defRPr kern="1200">
                <a:solidFill>
                  <a:schemeClr val="tx1"/>
                </a:solidFill>
                <a:latin typeface="Arial" charset="0"/>
                <a:ea typeface="굴림" charset="-127"/>
                <a:cs typeface="+mn-cs"/>
              </a:defRPr>
            </a:lvl9pPr>
          </a:lstStyle>
          <a:p>
            <a:r>
              <a:rPr lang="en-US" altLang="ko-KR" smtClean="0">
                <a:latin typeface="Times New Roman" pitchFamily="18" charset="0"/>
              </a:rPr>
              <a:t>Slide </a:t>
            </a:r>
            <a:fld id="{FF289110-AFE7-4582-9732-5AEE303275B5}" type="slidenum">
              <a:rPr lang="en-US" altLang="ko-KR" smtClean="0">
                <a:latin typeface="Times New Roman" pitchFamily="18" charset="0"/>
              </a:rPr>
              <a:pPr/>
              <a:t>113</a:t>
            </a:fld>
            <a:endParaRPr lang="en-US" altLang="ko-KR" smtClean="0">
              <a:latin typeface="Times New Roman" pitchFamily="18" charset="0"/>
            </a:endParaRPr>
          </a:p>
        </p:txBody>
      </p:sp>
      <p:sp>
        <p:nvSpPr>
          <p:cNvPr id="7" name="타원 6"/>
          <p:cNvSpPr>
            <a:spLocks noChangeArrowheads="1"/>
          </p:cNvSpPr>
          <p:nvPr/>
        </p:nvSpPr>
        <p:spPr bwMode="auto">
          <a:xfrm>
            <a:off x="5629872" y="4352751"/>
            <a:ext cx="324216" cy="324216"/>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a:solidFill>
                  <a:schemeClr val="bg1"/>
                </a:solidFill>
              </a:rPr>
              <a:t>B</a:t>
            </a:r>
            <a:endParaRPr lang="ko-KR" altLang="en-US" sz="1500">
              <a:solidFill>
                <a:schemeClr val="bg1"/>
              </a:solidFill>
            </a:endParaRPr>
          </a:p>
        </p:txBody>
      </p:sp>
      <p:sp>
        <p:nvSpPr>
          <p:cNvPr id="8" name="타원 10"/>
          <p:cNvSpPr>
            <a:spLocks noChangeArrowheads="1"/>
          </p:cNvSpPr>
          <p:nvPr/>
        </p:nvSpPr>
        <p:spPr bwMode="auto">
          <a:xfrm>
            <a:off x="2195736" y="5141655"/>
            <a:ext cx="323997" cy="323997"/>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dirty="0">
                <a:solidFill>
                  <a:schemeClr val="bg1"/>
                </a:solidFill>
              </a:rPr>
              <a:t>A</a:t>
            </a:r>
            <a:endParaRPr lang="ko-KR" altLang="en-US" sz="1500" dirty="0">
              <a:solidFill>
                <a:schemeClr val="bg1"/>
              </a:solidFill>
            </a:endParaRPr>
          </a:p>
        </p:txBody>
      </p:sp>
      <p:sp>
        <p:nvSpPr>
          <p:cNvPr id="9" name="타원 8"/>
          <p:cNvSpPr/>
          <p:nvPr/>
        </p:nvSpPr>
        <p:spPr bwMode="auto">
          <a:xfrm>
            <a:off x="3226096" y="4719455"/>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altLang="ko-KR" sz="1500" dirty="0">
                <a:solidFill>
                  <a:schemeClr val="tx1"/>
                </a:solidFill>
                <a:ea typeface="굴림" pitchFamily="50" charset="-127"/>
              </a:rPr>
              <a:t>C</a:t>
            </a:r>
            <a:endParaRPr lang="ko-KR" altLang="en-US" sz="1500" dirty="0">
              <a:solidFill>
                <a:schemeClr val="tx1"/>
              </a:solidFill>
              <a:ea typeface="굴림" pitchFamily="50" charset="-127"/>
            </a:endParaRPr>
          </a:p>
        </p:txBody>
      </p:sp>
      <p:sp>
        <p:nvSpPr>
          <p:cNvPr id="10" name="타원 9"/>
          <p:cNvSpPr/>
          <p:nvPr/>
        </p:nvSpPr>
        <p:spPr bwMode="auto">
          <a:xfrm>
            <a:off x="4427984" y="4543422"/>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altLang="ko-KR" sz="1500" dirty="0">
                <a:solidFill>
                  <a:schemeClr val="tx1"/>
                </a:solidFill>
                <a:ea typeface="굴림" pitchFamily="50" charset="-127"/>
              </a:rPr>
              <a:t>E</a:t>
            </a:r>
            <a:endParaRPr lang="ko-KR" altLang="en-US" sz="1500" dirty="0">
              <a:solidFill>
                <a:schemeClr val="tx1"/>
              </a:solidFill>
              <a:ea typeface="굴림" pitchFamily="50" charset="-127"/>
            </a:endParaRPr>
          </a:p>
        </p:txBody>
      </p:sp>
      <p:sp>
        <p:nvSpPr>
          <p:cNvPr id="11" name="타원 10"/>
          <p:cNvSpPr/>
          <p:nvPr/>
        </p:nvSpPr>
        <p:spPr bwMode="auto">
          <a:xfrm>
            <a:off x="1286755" y="4181716"/>
            <a:ext cx="323850" cy="323850"/>
          </a:xfrm>
          <a:prstGeom prst="ellipse">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lIns="0" tIns="0" rIns="0" bIns="0" anchor="ctr"/>
          <a:lstStyle/>
          <a:p>
            <a:pPr algn="ctr">
              <a:defRPr/>
            </a:pPr>
            <a:r>
              <a:rPr lang="en-US" altLang="ko-KR" sz="1500" dirty="0">
                <a:solidFill>
                  <a:schemeClr val="bg1"/>
                </a:solidFill>
                <a:ea typeface="굴림" pitchFamily="50" charset="-127"/>
              </a:rPr>
              <a:t>D</a:t>
            </a:r>
            <a:endParaRPr lang="ko-KR" altLang="en-US" sz="1500" dirty="0">
              <a:solidFill>
                <a:schemeClr val="bg1"/>
              </a:solidFill>
              <a:ea typeface="굴림" pitchFamily="50" charset="-127"/>
            </a:endParaRPr>
          </a:p>
        </p:txBody>
      </p:sp>
      <p:sp>
        <p:nvSpPr>
          <p:cNvPr id="12" name="타원 10"/>
          <p:cNvSpPr>
            <a:spLocks noChangeArrowheads="1"/>
          </p:cNvSpPr>
          <p:nvPr/>
        </p:nvSpPr>
        <p:spPr bwMode="auto">
          <a:xfrm>
            <a:off x="6588224" y="3378976"/>
            <a:ext cx="323997" cy="323997"/>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endParaRPr lang="ko-KR" altLang="en-US" sz="1500" dirty="0">
              <a:solidFill>
                <a:schemeClr val="bg1"/>
              </a:solidFill>
            </a:endParaRPr>
          </a:p>
        </p:txBody>
      </p:sp>
      <p:sp>
        <p:nvSpPr>
          <p:cNvPr id="13" name="타원 12"/>
          <p:cNvSpPr/>
          <p:nvPr/>
        </p:nvSpPr>
        <p:spPr bwMode="auto">
          <a:xfrm>
            <a:off x="6588371" y="3793115"/>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endParaRPr lang="ko-KR" altLang="en-US" sz="1500" dirty="0">
              <a:solidFill>
                <a:schemeClr val="tx1"/>
              </a:solidFill>
              <a:ea typeface="굴림" pitchFamily="50" charset="-127"/>
            </a:endParaRPr>
          </a:p>
        </p:txBody>
      </p:sp>
      <p:sp>
        <p:nvSpPr>
          <p:cNvPr id="18" name="TextBox 17"/>
          <p:cNvSpPr txBox="1"/>
          <p:nvPr/>
        </p:nvSpPr>
        <p:spPr>
          <a:xfrm>
            <a:off x="6912221" y="3356308"/>
            <a:ext cx="1813317" cy="369332"/>
          </a:xfrm>
          <a:prstGeom prst="rect">
            <a:avLst/>
          </a:prstGeom>
          <a:noFill/>
        </p:spPr>
        <p:txBody>
          <a:bodyPr wrap="none" rtlCol="0">
            <a:spAutoFit/>
          </a:bodyPr>
          <a:lstStyle/>
          <a:p>
            <a:r>
              <a:rPr lang="en-US" altLang="ko-KR" dirty="0" smtClean="0"/>
              <a:t>: Candidate PD </a:t>
            </a:r>
            <a:endParaRPr lang="ko-KR" altLang="en-US" dirty="0"/>
          </a:p>
        </p:txBody>
      </p:sp>
      <p:sp>
        <p:nvSpPr>
          <p:cNvPr id="19" name="TextBox 18"/>
          <p:cNvSpPr txBox="1"/>
          <p:nvPr/>
        </p:nvSpPr>
        <p:spPr>
          <a:xfrm>
            <a:off x="6912221" y="3770374"/>
            <a:ext cx="2044149" cy="369332"/>
          </a:xfrm>
          <a:prstGeom prst="rect">
            <a:avLst/>
          </a:prstGeom>
          <a:noFill/>
        </p:spPr>
        <p:txBody>
          <a:bodyPr wrap="none" rtlCol="0">
            <a:spAutoFit/>
          </a:bodyPr>
          <a:lstStyle/>
          <a:p>
            <a:r>
              <a:rPr lang="en-US" altLang="ko-KR" dirty="0" smtClean="0"/>
              <a:t>: Non-member PD</a:t>
            </a:r>
            <a:endParaRPr lang="ko-KR" altLang="en-US" dirty="0"/>
          </a:p>
        </p:txBody>
      </p:sp>
      <p:sp>
        <p:nvSpPr>
          <p:cNvPr id="20" name="타원 10"/>
          <p:cNvSpPr>
            <a:spLocks noChangeArrowheads="1"/>
          </p:cNvSpPr>
          <p:nvPr/>
        </p:nvSpPr>
        <p:spPr bwMode="auto">
          <a:xfrm>
            <a:off x="3246811" y="3612512"/>
            <a:ext cx="323997" cy="323997"/>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dirty="0" smtClean="0">
                <a:solidFill>
                  <a:schemeClr val="bg1"/>
                </a:solidFill>
              </a:rPr>
              <a:t>F</a:t>
            </a:r>
            <a:endParaRPr lang="ko-KR" altLang="en-US" sz="1500" dirty="0">
              <a:solidFill>
                <a:schemeClr val="bg1"/>
              </a:solidFill>
            </a:endParaRPr>
          </a:p>
        </p:txBody>
      </p:sp>
      <p:sp>
        <p:nvSpPr>
          <p:cNvPr id="36" name="TextBox 35"/>
          <p:cNvSpPr txBox="1"/>
          <p:nvPr/>
        </p:nvSpPr>
        <p:spPr>
          <a:xfrm>
            <a:off x="2911910" y="4844270"/>
            <a:ext cx="312906" cy="369332"/>
          </a:xfrm>
          <a:prstGeom prst="rect">
            <a:avLst/>
          </a:prstGeom>
          <a:noFill/>
        </p:spPr>
        <p:txBody>
          <a:bodyPr wrap="none" rtlCol="0">
            <a:spAutoFit/>
          </a:bodyPr>
          <a:lstStyle/>
          <a:p>
            <a:r>
              <a:rPr lang="en-US" altLang="ko-KR" dirty="0" smtClean="0"/>
              <a:t>1</a:t>
            </a:r>
            <a:endParaRPr lang="ko-KR" altLang="en-US" dirty="0"/>
          </a:p>
        </p:txBody>
      </p:sp>
      <p:sp>
        <p:nvSpPr>
          <p:cNvPr id="37" name="TextBox 36"/>
          <p:cNvSpPr txBox="1"/>
          <p:nvPr/>
        </p:nvSpPr>
        <p:spPr>
          <a:xfrm>
            <a:off x="3065027" y="4358756"/>
            <a:ext cx="312906" cy="369332"/>
          </a:xfrm>
          <a:prstGeom prst="rect">
            <a:avLst/>
          </a:prstGeom>
          <a:noFill/>
        </p:spPr>
        <p:txBody>
          <a:bodyPr wrap="none" rtlCol="0">
            <a:spAutoFit/>
          </a:bodyPr>
          <a:lstStyle/>
          <a:p>
            <a:r>
              <a:rPr lang="en-US" altLang="ko-KR" dirty="0" smtClean="0"/>
              <a:t>2</a:t>
            </a:r>
            <a:endParaRPr lang="ko-KR" altLang="en-US" dirty="0"/>
          </a:p>
        </p:txBody>
      </p:sp>
      <p:sp>
        <p:nvSpPr>
          <p:cNvPr id="38" name="TextBox 37"/>
          <p:cNvSpPr txBox="1"/>
          <p:nvPr/>
        </p:nvSpPr>
        <p:spPr>
          <a:xfrm>
            <a:off x="3576690" y="4501627"/>
            <a:ext cx="312906" cy="369332"/>
          </a:xfrm>
          <a:prstGeom prst="rect">
            <a:avLst/>
          </a:prstGeom>
          <a:noFill/>
        </p:spPr>
        <p:txBody>
          <a:bodyPr wrap="none" rtlCol="0">
            <a:spAutoFit/>
          </a:bodyPr>
          <a:lstStyle/>
          <a:p>
            <a:r>
              <a:rPr lang="en-US" altLang="ko-KR" dirty="0" smtClean="0"/>
              <a:t>3</a:t>
            </a:r>
            <a:endParaRPr lang="ko-KR" altLang="en-US" dirty="0"/>
          </a:p>
        </p:txBody>
      </p:sp>
      <p:sp>
        <p:nvSpPr>
          <p:cNvPr id="39" name="TextBox 38"/>
          <p:cNvSpPr txBox="1"/>
          <p:nvPr/>
        </p:nvSpPr>
        <p:spPr>
          <a:xfrm>
            <a:off x="3404826" y="4956989"/>
            <a:ext cx="312906" cy="369332"/>
          </a:xfrm>
          <a:prstGeom prst="rect">
            <a:avLst/>
          </a:prstGeom>
          <a:noFill/>
        </p:spPr>
        <p:txBody>
          <a:bodyPr wrap="none" rtlCol="0">
            <a:spAutoFit/>
          </a:bodyPr>
          <a:lstStyle/>
          <a:p>
            <a:r>
              <a:rPr lang="en-US" altLang="ko-KR" dirty="0" smtClean="0"/>
              <a:t>4</a:t>
            </a:r>
            <a:endParaRPr lang="ko-KR" altLang="en-US" dirty="0"/>
          </a:p>
        </p:txBody>
      </p:sp>
      <p:sp>
        <p:nvSpPr>
          <p:cNvPr id="47" name="오른쪽 화살표 46"/>
          <p:cNvSpPr/>
          <p:nvPr/>
        </p:nvSpPr>
        <p:spPr>
          <a:xfrm>
            <a:off x="4958359" y="5894397"/>
            <a:ext cx="647700" cy="142875"/>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ko-KR" altLang="en-US"/>
          </a:p>
        </p:txBody>
      </p:sp>
      <p:sp>
        <p:nvSpPr>
          <p:cNvPr id="48" name="TextBox 82"/>
          <p:cNvSpPr txBox="1">
            <a:spLocks noChangeArrowheads="1"/>
          </p:cNvSpPr>
          <p:nvPr/>
        </p:nvSpPr>
        <p:spPr bwMode="auto">
          <a:xfrm>
            <a:off x="5629872" y="5795972"/>
            <a:ext cx="3211200"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dirty="0" smtClean="0"/>
              <a:t>: </a:t>
            </a:r>
            <a:r>
              <a:rPr lang="en-US" altLang="ko-KR" dirty="0" err="1" smtClean="0"/>
              <a:t>Adv</a:t>
            </a:r>
            <a:r>
              <a:rPr lang="en-US" altLang="ko-KR" dirty="0" smtClean="0"/>
              <a:t> </a:t>
            </a:r>
            <a:r>
              <a:rPr lang="en-US" altLang="ko-KR" dirty="0"/>
              <a:t>Reply Command Frame</a:t>
            </a:r>
            <a:endParaRPr lang="ko-KR" altLang="en-US" dirty="0"/>
          </a:p>
        </p:txBody>
      </p:sp>
      <p:sp>
        <p:nvSpPr>
          <p:cNvPr id="52" name="오른쪽 화살표 51"/>
          <p:cNvSpPr/>
          <p:nvPr/>
        </p:nvSpPr>
        <p:spPr>
          <a:xfrm rot="1829711">
            <a:off x="3606267" y="5254090"/>
            <a:ext cx="649287" cy="1444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sp>
        <p:nvSpPr>
          <p:cNvPr id="56" name="TextBox 81"/>
          <p:cNvSpPr txBox="1">
            <a:spLocks noChangeArrowheads="1"/>
          </p:cNvSpPr>
          <p:nvPr/>
        </p:nvSpPr>
        <p:spPr bwMode="auto">
          <a:xfrm>
            <a:off x="5641940" y="5489015"/>
            <a:ext cx="2557175"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dirty="0" smtClean="0"/>
              <a:t>: </a:t>
            </a:r>
            <a:r>
              <a:rPr lang="en-US" altLang="ko-KR" dirty="0" err="1" smtClean="0"/>
              <a:t>Adv</a:t>
            </a:r>
            <a:r>
              <a:rPr lang="en-US" altLang="ko-KR" dirty="0" smtClean="0"/>
              <a:t> </a:t>
            </a:r>
            <a:r>
              <a:rPr lang="en-US" altLang="ko-KR" dirty="0"/>
              <a:t>Command Frame</a:t>
            </a:r>
            <a:endParaRPr lang="ko-KR" altLang="en-US" dirty="0"/>
          </a:p>
        </p:txBody>
      </p:sp>
      <p:sp>
        <p:nvSpPr>
          <p:cNvPr id="57" name="오른쪽 화살표 56"/>
          <p:cNvSpPr/>
          <p:nvPr/>
        </p:nvSpPr>
        <p:spPr>
          <a:xfrm>
            <a:off x="4971613" y="5601450"/>
            <a:ext cx="649287" cy="1444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sp>
        <p:nvSpPr>
          <p:cNvPr id="64" name="TextBox 63"/>
          <p:cNvSpPr txBox="1"/>
          <p:nvPr/>
        </p:nvSpPr>
        <p:spPr>
          <a:xfrm>
            <a:off x="138797" y="5396819"/>
            <a:ext cx="1788503" cy="276999"/>
          </a:xfrm>
          <a:prstGeom prst="rect">
            <a:avLst/>
          </a:prstGeom>
          <a:noFill/>
        </p:spPr>
        <p:txBody>
          <a:bodyPr wrap="none" rtlCol="0">
            <a:spAutoFit/>
          </a:bodyPr>
          <a:lstStyle/>
          <a:p>
            <a:r>
              <a:rPr lang="en-US" altLang="ko-KR" sz="1200" dirty="0" smtClean="0"/>
              <a:t>&lt;PD A’s Routing Table&gt;</a:t>
            </a:r>
            <a:endParaRPr lang="ko-KR" altLang="en-US" sz="1200" dirty="0"/>
          </a:p>
        </p:txBody>
      </p:sp>
      <p:graphicFrame>
        <p:nvGraphicFramePr>
          <p:cNvPr id="65" name="표 64"/>
          <p:cNvGraphicFramePr>
            <a:graphicFrameLocks noGrp="1"/>
          </p:cNvGraphicFramePr>
          <p:nvPr>
            <p:extLst>
              <p:ext uri="{D42A27DB-BD31-4B8C-83A1-F6EECF244321}">
                <p14:modId xmlns:p14="http://schemas.microsoft.com/office/powerpoint/2010/main" val="3480340658"/>
              </p:ext>
            </p:extLst>
          </p:nvPr>
        </p:nvGraphicFramePr>
        <p:xfrm>
          <a:off x="-5949" y="5673819"/>
          <a:ext cx="2797509" cy="731436"/>
        </p:xfrm>
        <a:graphic>
          <a:graphicData uri="http://schemas.openxmlformats.org/drawingml/2006/table">
            <a:tbl>
              <a:tblPr firstRow="1" bandRow="1">
                <a:tableStyleId>{5940675A-B579-460E-94D1-54222C63F5DA}</a:tableStyleId>
              </a:tblPr>
              <a:tblGrid>
                <a:gridCol w="932503"/>
                <a:gridCol w="932503"/>
                <a:gridCol w="932503"/>
              </a:tblGrid>
              <a:tr h="310201">
                <a:tc>
                  <a:txBody>
                    <a:bodyPr/>
                    <a:lstStyle/>
                    <a:p>
                      <a:pPr latinLnBrk="1"/>
                      <a:r>
                        <a:rPr lang="en-US" altLang="ko-KR" sz="1200" kern="1200" dirty="0" smtClean="0"/>
                        <a:t>Destination Address</a:t>
                      </a:r>
                      <a:endParaRPr lang="ko-KR" altLang="en-US" sz="1200" kern="1200" dirty="0">
                        <a:solidFill>
                          <a:schemeClr val="bg1"/>
                        </a:solidFill>
                        <a:latin typeface="+mn-lt"/>
                        <a:ea typeface="+mn-ea"/>
                        <a:cs typeface="+mn-cs"/>
                      </a:endParaRPr>
                    </a:p>
                  </a:txBody>
                  <a:tcPr marL="91439" marR="91439" marT="45699" marB="45699"/>
                </a:tc>
                <a:tc>
                  <a:txBody>
                    <a:bodyPr/>
                    <a:lstStyle/>
                    <a:p>
                      <a:pPr latinLnBrk="1"/>
                      <a:r>
                        <a:rPr lang="en-US" altLang="ko-KR" sz="1200" kern="1200" dirty="0" smtClean="0">
                          <a:solidFill>
                            <a:schemeClr val="tx1"/>
                          </a:solidFill>
                          <a:latin typeface="+mn-lt"/>
                          <a:ea typeface="+mn-ea"/>
                          <a:cs typeface="+mn-cs"/>
                        </a:rPr>
                        <a:t>Beam Number</a:t>
                      </a:r>
                      <a:endParaRPr lang="ko-KR" altLang="en-US" sz="1200" kern="1200" dirty="0">
                        <a:solidFill>
                          <a:schemeClr val="tx1"/>
                        </a:solidFill>
                        <a:latin typeface="+mn-lt"/>
                        <a:ea typeface="+mn-ea"/>
                        <a:cs typeface="+mn-cs"/>
                      </a:endParaRPr>
                    </a:p>
                  </a:txBody>
                  <a:tcPr marL="91439" marR="91439" marT="45699" marB="45699"/>
                </a:tc>
                <a:tc>
                  <a:txBody>
                    <a:bodyPr/>
                    <a:lstStyle/>
                    <a:p>
                      <a:pPr latinLnBrk="1"/>
                      <a:r>
                        <a:rPr lang="en-US" altLang="ko-KR" sz="1200" kern="1200" dirty="0" smtClean="0"/>
                        <a:t>……</a:t>
                      </a:r>
                      <a:endParaRPr lang="ko-KR" altLang="en-US" sz="1200" kern="1200" dirty="0">
                        <a:solidFill>
                          <a:schemeClr val="bg1"/>
                        </a:solidFill>
                        <a:latin typeface="+mn-lt"/>
                        <a:ea typeface="+mn-ea"/>
                        <a:cs typeface="+mn-cs"/>
                      </a:endParaRPr>
                    </a:p>
                  </a:txBody>
                  <a:tcPr marL="91439" marR="91439" marT="45699" marB="45699"/>
                </a:tc>
              </a:tr>
              <a:tr h="132932">
                <a:tc>
                  <a:txBody>
                    <a:bodyPr/>
                    <a:lstStyle/>
                    <a:p>
                      <a:pPr latinLnBrk="1"/>
                      <a:r>
                        <a:rPr lang="en-US" altLang="ko-KR" sz="1200" kern="1200" dirty="0" smtClean="0">
                          <a:solidFill>
                            <a:srgbClr val="FF0000"/>
                          </a:solidFill>
                        </a:rPr>
                        <a:t>D</a:t>
                      </a:r>
                      <a:endParaRPr lang="ko-KR" altLang="en-US" sz="1200" kern="1200" dirty="0">
                        <a:solidFill>
                          <a:srgbClr val="FF0000"/>
                        </a:solidFill>
                        <a:latin typeface="+mn-lt"/>
                        <a:ea typeface="+mn-ea"/>
                        <a:cs typeface="+mn-cs"/>
                      </a:endParaRPr>
                    </a:p>
                  </a:txBody>
                  <a:tcPr marL="91439" marR="91439" marT="45699" marB="45699"/>
                </a:tc>
                <a:tc>
                  <a:txBody>
                    <a:bodyPr/>
                    <a:lstStyle/>
                    <a:p>
                      <a:pPr latinLnBrk="1"/>
                      <a:r>
                        <a:rPr lang="en-US" altLang="ko-KR" sz="1200" kern="1200" dirty="0" smtClean="0">
                          <a:solidFill>
                            <a:srgbClr val="FF0000"/>
                          </a:solidFill>
                          <a:latin typeface="+mn-lt"/>
                          <a:ea typeface="+mn-ea"/>
                          <a:cs typeface="+mn-cs"/>
                        </a:rPr>
                        <a:t>1</a:t>
                      </a:r>
                      <a:endParaRPr lang="ko-KR" altLang="en-US" sz="1200" kern="1200" dirty="0">
                        <a:solidFill>
                          <a:srgbClr val="FF0000"/>
                        </a:solidFill>
                        <a:latin typeface="+mn-lt"/>
                        <a:ea typeface="+mn-ea"/>
                        <a:cs typeface="+mn-cs"/>
                      </a:endParaRPr>
                    </a:p>
                  </a:txBody>
                  <a:tcPr marL="91439" marR="91439" marT="45699" marB="45699"/>
                </a:tc>
                <a:tc>
                  <a:txBody>
                    <a:bodyPr/>
                    <a:lstStyle/>
                    <a:p>
                      <a:pPr latinLnBrk="1"/>
                      <a:r>
                        <a:rPr lang="en-US" altLang="ko-KR" sz="1200" kern="1200" dirty="0" smtClean="0">
                          <a:solidFill>
                            <a:srgbClr val="FF0000"/>
                          </a:solidFill>
                        </a:rPr>
                        <a:t>……</a:t>
                      </a:r>
                      <a:endParaRPr lang="ko-KR" altLang="en-US" sz="1200" kern="1200" dirty="0">
                        <a:solidFill>
                          <a:srgbClr val="FF0000"/>
                        </a:solidFill>
                        <a:latin typeface="+mn-lt"/>
                        <a:ea typeface="+mn-ea"/>
                        <a:cs typeface="+mn-cs"/>
                      </a:endParaRPr>
                    </a:p>
                  </a:txBody>
                  <a:tcPr marL="91439" marR="91439" marT="45699" marB="45699"/>
                </a:tc>
              </a:tr>
            </a:tbl>
          </a:graphicData>
        </a:graphic>
      </p:graphicFrame>
    </p:spTree>
    <p:extLst>
      <p:ext uri="{BB962C8B-B14F-4D97-AF65-F5344CB8AC3E}">
        <p14:creationId xmlns:p14="http://schemas.microsoft.com/office/powerpoint/2010/main" val="1702828708"/>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오른쪽 화살표 79"/>
          <p:cNvSpPr/>
          <p:nvPr/>
        </p:nvSpPr>
        <p:spPr>
          <a:xfrm rot="14933805">
            <a:off x="4259628" y="4223152"/>
            <a:ext cx="330693" cy="1340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grpSp>
        <p:nvGrpSpPr>
          <p:cNvPr id="73" name="그룹 72"/>
          <p:cNvGrpSpPr/>
          <p:nvPr/>
        </p:nvGrpSpPr>
        <p:grpSpPr>
          <a:xfrm>
            <a:off x="3889258" y="4180616"/>
            <a:ext cx="1386208" cy="1108259"/>
            <a:chOff x="1016485" y="3134403"/>
            <a:chExt cx="1386208" cy="1108259"/>
          </a:xfrm>
        </p:grpSpPr>
        <p:cxnSp>
          <p:nvCxnSpPr>
            <p:cNvPr id="74" name="직선 연결선 73"/>
            <p:cNvCxnSpPr/>
            <p:nvPr/>
          </p:nvCxnSpPr>
          <p:spPr bwMode="auto">
            <a:xfrm>
              <a:off x="1016485" y="3387414"/>
              <a:ext cx="1386208" cy="601090"/>
            </a:xfrm>
            <a:prstGeom prst="line">
              <a:avLst/>
            </a:prstGeom>
            <a:solidFill>
              <a:schemeClr val="accent1"/>
            </a:solidFill>
            <a:ln w="25400" cap="flat" cmpd="sng" algn="ctr">
              <a:solidFill>
                <a:schemeClr val="tx1"/>
              </a:solidFill>
              <a:prstDash val="solid"/>
              <a:round/>
              <a:headEnd type="none" w="med" len="med"/>
              <a:tailEnd type="none" w="med" len="med"/>
            </a:ln>
            <a:effectLst>
              <a:prstShdw prst="shdw17" dist="17961" dir="2700000">
                <a:schemeClr val="bg2"/>
              </a:prstShdw>
            </a:effectLst>
          </p:spPr>
        </p:cxnSp>
        <p:cxnSp>
          <p:nvCxnSpPr>
            <p:cNvPr id="75" name="직선 연결선 74"/>
            <p:cNvCxnSpPr/>
            <p:nvPr/>
          </p:nvCxnSpPr>
          <p:spPr bwMode="auto">
            <a:xfrm flipV="1">
              <a:off x="1331640" y="3134403"/>
              <a:ext cx="693104" cy="1108259"/>
            </a:xfrm>
            <a:prstGeom prst="line">
              <a:avLst/>
            </a:prstGeom>
            <a:solidFill>
              <a:schemeClr val="accent1"/>
            </a:solidFill>
            <a:ln w="25400" cap="flat" cmpd="sng" algn="ctr">
              <a:solidFill>
                <a:schemeClr val="tx1"/>
              </a:solidFill>
              <a:prstDash val="solid"/>
              <a:round/>
              <a:headEnd type="none" w="med" len="med"/>
              <a:tailEnd type="none" w="med" len="med"/>
            </a:ln>
            <a:effectLst>
              <a:prstShdw prst="shdw17" dist="17961" dir="2700000">
                <a:schemeClr val="bg2"/>
              </a:prstShdw>
            </a:effectLst>
          </p:spPr>
        </p:cxnSp>
      </p:grpSp>
      <p:sp>
        <p:nvSpPr>
          <p:cNvPr id="76" name="TextBox 75"/>
          <p:cNvSpPr txBox="1"/>
          <p:nvPr/>
        </p:nvSpPr>
        <p:spPr>
          <a:xfrm>
            <a:off x="4107531" y="4628629"/>
            <a:ext cx="312906" cy="369332"/>
          </a:xfrm>
          <a:prstGeom prst="rect">
            <a:avLst/>
          </a:prstGeom>
          <a:noFill/>
        </p:spPr>
        <p:txBody>
          <a:bodyPr wrap="none" rtlCol="0">
            <a:spAutoFit/>
          </a:bodyPr>
          <a:lstStyle/>
          <a:p>
            <a:r>
              <a:rPr lang="en-US" altLang="ko-KR" dirty="0" smtClean="0"/>
              <a:t>1</a:t>
            </a:r>
            <a:endParaRPr lang="ko-KR" altLang="en-US" dirty="0"/>
          </a:p>
        </p:txBody>
      </p:sp>
      <p:sp>
        <p:nvSpPr>
          <p:cNvPr id="77" name="TextBox 76"/>
          <p:cNvSpPr txBox="1"/>
          <p:nvPr/>
        </p:nvSpPr>
        <p:spPr>
          <a:xfrm>
            <a:off x="4337441" y="4248961"/>
            <a:ext cx="312906" cy="369332"/>
          </a:xfrm>
          <a:prstGeom prst="rect">
            <a:avLst/>
          </a:prstGeom>
          <a:noFill/>
        </p:spPr>
        <p:txBody>
          <a:bodyPr wrap="none" rtlCol="0">
            <a:spAutoFit/>
          </a:bodyPr>
          <a:lstStyle/>
          <a:p>
            <a:r>
              <a:rPr lang="en-US" altLang="ko-KR" dirty="0" smtClean="0"/>
              <a:t>2</a:t>
            </a:r>
            <a:endParaRPr lang="ko-KR" altLang="en-US" dirty="0"/>
          </a:p>
        </p:txBody>
      </p:sp>
      <p:sp>
        <p:nvSpPr>
          <p:cNvPr id="78" name="TextBox 77"/>
          <p:cNvSpPr txBox="1"/>
          <p:nvPr/>
        </p:nvSpPr>
        <p:spPr>
          <a:xfrm>
            <a:off x="4746283" y="4436587"/>
            <a:ext cx="312906" cy="369332"/>
          </a:xfrm>
          <a:prstGeom prst="rect">
            <a:avLst/>
          </a:prstGeom>
          <a:noFill/>
        </p:spPr>
        <p:txBody>
          <a:bodyPr wrap="none" rtlCol="0">
            <a:spAutoFit/>
          </a:bodyPr>
          <a:lstStyle/>
          <a:p>
            <a:r>
              <a:rPr lang="en-US" altLang="ko-KR" dirty="0" smtClean="0"/>
              <a:t>3</a:t>
            </a:r>
            <a:endParaRPr lang="ko-KR" altLang="en-US" dirty="0"/>
          </a:p>
        </p:txBody>
      </p:sp>
      <p:sp>
        <p:nvSpPr>
          <p:cNvPr id="79" name="TextBox 78"/>
          <p:cNvSpPr txBox="1"/>
          <p:nvPr/>
        </p:nvSpPr>
        <p:spPr>
          <a:xfrm>
            <a:off x="4446100" y="4888038"/>
            <a:ext cx="312906" cy="369332"/>
          </a:xfrm>
          <a:prstGeom prst="rect">
            <a:avLst/>
          </a:prstGeom>
          <a:noFill/>
        </p:spPr>
        <p:txBody>
          <a:bodyPr wrap="none" rtlCol="0">
            <a:spAutoFit/>
          </a:bodyPr>
          <a:lstStyle/>
          <a:p>
            <a:r>
              <a:rPr lang="en-US" altLang="ko-KR" dirty="0" smtClean="0"/>
              <a:t>4</a:t>
            </a:r>
            <a:endParaRPr lang="ko-KR" altLang="en-US" dirty="0"/>
          </a:p>
        </p:txBody>
      </p:sp>
      <p:sp>
        <p:nvSpPr>
          <p:cNvPr id="71" name="오른쪽 화살표 70"/>
          <p:cNvSpPr/>
          <p:nvPr/>
        </p:nvSpPr>
        <p:spPr>
          <a:xfrm rot="6527515">
            <a:off x="3175408" y="4327978"/>
            <a:ext cx="352247" cy="15489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ko-KR" altLang="en-US"/>
          </a:p>
        </p:txBody>
      </p:sp>
      <p:grpSp>
        <p:nvGrpSpPr>
          <p:cNvPr id="54" name="그룹 53"/>
          <p:cNvGrpSpPr/>
          <p:nvPr/>
        </p:nvGrpSpPr>
        <p:grpSpPr>
          <a:xfrm rot="795401">
            <a:off x="2721251" y="3220380"/>
            <a:ext cx="1386208" cy="1108259"/>
            <a:chOff x="1016485" y="3134403"/>
            <a:chExt cx="1386208" cy="1108259"/>
          </a:xfrm>
        </p:grpSpPr>
        <p:cxnSp>
          <p:nvCxnSpPr>
            <p:cNvPr id="55" name="직선 연결선 54"/>
            <p:cNvCxnSpPr/>
            <p:nvPr/>
          </p:nvCxnSpPr>
          <p:spPr bwMode="auto">
            <a:xfrm>
              <a:off x="1016485" y="3387414"/>
              <a:ext cx="1386208" cy="601090"/>
            </a:xfrm>
            <a:prstGeom prst="line">
              <a:avLst/>
            </a:prstGeom>
            <a:solidFill>
              <a:schemeClr val="accent1"/>
            </a:solidFill>
            <a:ln w="25400" cap="flat" cmpd="sng" algn="ctr">
              <a:solidFill>
                <a:schemeClr val="tx1"/>
              </a:solidFill>
              <a:prstDash val="solid"/>
              <a:round/>
              <a:headEnd type="none" w="med" len="med"/>
              <a:tailEnd type="none" w="med" len="med"/>
            </a:ln>
            <a:effectLst>
              <a:prstShdw prst="shdw17" dist="17961" dir="2700000">
                <a:schemeClr val="bg2"/>
              </a:prstShdw>
            </a:effectLst>
          </p:spPr>
        </p:cxnSp>
        <p:cxnSp>
          <p:nvCxnSpPr>
            <p:cNvPr id="66" name="직선 연결선 65"/>
            <p:cNvCxnSpPr/>
            <p:nvPr/>
          </p:nvCxnSpPr>
          <p:spPr bwMode="auto">
            <a:xfrm flipV="1">
              <a:off x="1331640" y="3134403"/>
              <a:ext cx="693104" cy="1108259"/>
            </a:xfrm>
            <a:prstGeom prst="line">
              <a:avLst/>
            </a:prstGeom>
            <a:solidFill>
              <a:schemeClr val="accent1"/>
            </a:solidFill>
            <a:ln w="25400" cap="flat" cmpd="sng" algn="ctr">
              <a:solidFill>
                <a:schemeClr val="tx1"/>
              </a:solidFill>
              <a:prstDash val="solid"/>
              <a:round/>
              <a:headEnd type="none" w="med" len="med"/>
              <a:tailEnd type="none" w="med" len="med"/>
            </a:ln>
            <a:effectLst>
              <a:prstShdw prst="shdw17" dist="17961" dir="2700000">
                <a:schemeClr val="bg2"/>
              </a:prstShdw>
            </a:effectLst>
          </p:spPr>
        </p:cxnSp>
      </p:grpSp>
      <p:sp>
        <p:nvSpPr>
          <p:cNvPr id="67" name="TextBox 66"/>
          <p:cNvSpPr txBox="1"/>
          <p:nvPr/>
        </p:nvSpPr>
        <p:spPr>
          <a:xfrm>
            <a:off x="2950540" y="3613140"/>
            <a:ext cx="312906" cy="369332"/>
          </a:xfrm>
          <a:prstGeom prst="rect">
            <a:avLst/>
          </a:prstGeom>
          <a:noFill/>
        </p:spPr>
        <p:txBody>
          <a:bodyPr wrap="none" rtlCol="0">
            <a:spAutoFit/>
          </a:bodyPr>
          <a:lstStyle/>
          <a:p>
            <a:r>
              <a:rPr lang="en-US" altLang="ko-KR" dirty="0" smtClean="0"/>
              <a:t>1</a:t>
            </a:r>
            <a:endParaRPr lang="ko-KR" altLang="en-US" dirty="0"/>
          </a:p>
        </p:txBody>
      </p:sp>
      <p:sp>
        <p:nvSpPr>
          <p:cNvPr id="68" name="TextBox 67"/>
          <p:cNvSpPr txBox="1"/>
          <p:nvPr/>
        </p:nvSpPr>
        <p:spPr>
          <a:xfrm>
            <a:off x="3242584" y="3315739"/>
            <a:ext cx="312906" cy="369332"/>
          </a:xfrm>
          <a:prstGeom prst="rect">
            <a:avLst/>
          </a:prstGeom>
          <a:noFill/>
        </p:spPr>
        <p:txBody>
          <a:bodyPr wrap="none" rtlCol="0">
            <a:spAutoFit/>
          </a:bodyPr>
          <a:lstStyle/>
          <a:p>
            <a:r>
              <a:rPr lang="en-US" altLang="ko-KR" dirty="0" smtClean="0"/>
              <a:t>2</a:t>
            </a:r>
            <a:endParaRPr lang="ko-KR" altLang="en-US" dirty="0"/>
          </a:p>
        </p:txBody>
      </p:sp>
      <p:sp>
        <p:nvSpPr>
          <p:cNvPr id="69" name="TextBox 68"/>
          <p:cNvSpPr txBox="1"/>
          <p:nvPr/>
        </p:nvSpPr>
        <p:spPr>
          <a:xfrm>
            <a:off x="3576352" y="3560796"/>
            <a:ext cx="312906" cy="369332"/>
          </a:xfrm>
          <a:prstGeom prst="rect">
            <a:avLst/>
          </a:prstGeom>
          <a:noFill/>
        </p:spPr>
        <p:txBody>
          <a:bodyPr wrap="none" rtlCol="0">
            <a:spAutoFit/>
          </a:bodyPr>
          <a:lstStyle/>
          <a:p>
            <a:r>
              <a:rPr lang="en-US" altLang="ko-KR" dirty="0" smtClean="0"/>
              <a:t>3</a:t>
            </a:r>
            <a:endParaRPr lang="ko-KR" altLang="en-US" dirty="0"/>
          </a:p>
        </p:txBody>
      </p:sp>
      <p:sp>
        <p:nvSpPr>
          <p:cNvPr id="70" name="TextBox 69"/>
          <p:cNvSpPr txBox="1"/>
          <p:nvPr/>
        </p:nvSpPr>
        <p:spPr>
          <a:xfrm>
            <a:off x="3263446" y="3927130"/>
            <a:ext cx="312906" cy="369332"/>
          </a:xfrm>
          <a:prstGeom prst="rect">
            <a:avLst/>
          </a:prstGeom>
          <a:noFill/>
        </p:spPr>
        <p:txBody>
          <a:bodyPr wrap="none" rtlCol="0">
            <a:spAutoFit/>
          </a:bodyPr>
          <a:lstStyle/>
          <a:p>
            <a:r>
              <a:rPr lang="en-US" altLang="ko-KR" dirty="0" smtClean="0"/>
              <a:t>4</a:t>
            </a:r>
            <a:endParaRPr lang="ko-KR" altLang="en-US" dirty="0"/>
          </a:p>
        </p:txBody>
      </p:sp>
      <p:grpSp>
        <p:nvGrpSpPr>
          <p:cNvPr id="29" name="그룹 28"/>
          <p:cNvGrpSpPr/>
          <p:nvPr/>
        </p:nvGrpSpPr>
        <p:grpSpPr>
          <a:xfrm rot="20972561">
            <a:off x="2715705" y="4330910"/>
            <a:ext cx="1386208" cy="1108259"/>
            <a:chOff x="1016485" y="3134403"/>
            <a:chExt cx="1386208" cy="1108259"/>
          </a:xfrm>
        </p:grpSpPr>
        <p:cxnSp>
          <p:nvCxnSpPr>
            <p:cNvPr id="30" name="직선 연결선 29"/>
            <p:cNvCxnSpPr/>
            <p:nvPr/>
          </p:nvCxnSpPr>
          <p:spPr bwMode="auto">
            <a:xfrm>
              <a:off x="1016485" y="3387414"/>
              <a:ext cx="1386208" cy="601090"/>
            </a:xfrm>
            <a:prstGeom prst="line">
              <a:avLst/>
            </a:prstGeom>
            <a:solidFill>
              <a:schemeClr val="accent1"/>
            </a:solidFill>
            <a:ln w="25400" cap="flat" cmpd="sng" algn="ctr">
              <a:solidFill>
                <a:schemeClr val="tx1"/>
              </a:solidFill>
              <a:prstDash val="solid"/>
              <a:round/>
              <a:headEnd type="none" w="med" len="med"/>
              <a:tailEnd type="none" w="med" len="med"/>
            </a:ln>
            <a:effectLst>
              <a:prstShdw prst="shdw17" dist="17961" dir="2700000">
                <a:schemeClr val="bg2"/>
              </a:prstShdw>
            </a:effectLst>
          </p:spPr>
        </p:cxnSp>
        <p:cxnSp>
          <p:nvCxnSpPr>
            <p:cNvPr id="31" name="직선 연결선 30"/>
            <p:cNvCxnSpPr/>
            <p:nvPr/>
          </p:nvCxnSpPr>
          <p:spPr bwMode="auto">
            <a:xfrm flipV="1">
              <a:off x="1331640" y="3134403"/>
              <a:ext cx="693104" cy="1108259"/>
            </a:xfrm>
            <a:prstGeom prst="line">
              <a:avLst/>
            </a:prstGeom>
            <a:solidFill>
              <a:schemeClr val="accent1"/>
            </a:solidFill>
            <a:ln w="25400" cap="flat" cmpd="sng" algn="ctr">
              <a:solidFill>
                <a:schemeClr val="tx1"/>
              </a:solidFill>
              <a:prstDash val="solid"/>
              <a:round/>
              <a:headEnd type="none" w="med" len="med"/>
              <a:tailEnd type="none" w="med" len="med"/>
            </a:ln>
            <a:effectLst>
              <a:prstShdw prst="shdw17" dist="17961" dir="2700000">
                <a:schemeClr val="bg2"/>
              </a:prstShdw>
            </a:effectLst>
          </p:spPr>
        </p:cxnSp>
      </p:grpSp>
      <p:sp>
        <p:nvSpPr>
          <p:cNvPr id="2" name="제목 1"/>
          <p:cNvSpPr>
            <a:spLocks noGrp="1"/>
          </p:cNvSpPr>
          <p:nvPr>
            <p:ph type="title"/>
          </p:nvPr>
        </p:nvSpPr>
        <p:spPr/>
        <p:txBody>
          <a:bodyPr/>
          <a:lstStyle/>
          <a:p>
            <a:r>
              <a:rPr lang="en-US" altLang="ko-KR" dirty="0"/>
              <a:t>Directional Antenna </a:t>
            </a:r>
            <a:r>
              <a:rPr lang="en-US" altLang="ko-KR" dirty="0" smtClean="0"/>
              <a:t>Support</a:t>
            </a:r>
            <a:r>
              <a:rPr lang="en-US" altLang="ko-KR" dirty="0"/>
              <a:t> </a:t>
            </a:r>
            <a:r>
              <a:rPr lang="en-US" altLang="ko-KR" dirty="0" smtClean="0"/>
              <a:t>(5/8</a:t>
            </a:r>
            <a:r>
              <a:rPr lang="en-US" altLang="ko-KR" dirty="0"/>
              <a:t>)</a:t>
            </a:r>
            <a:endParaRPr lang="ko-KR" altLang="en-US" dirty="0"/>
          </a:p>
        </p:txBody>
      </p:sp>
      <p:sp>
        <p:nvSpPr>
          <p:cNvPr id="4" name="슬라이드 번호 개체 틀 3"/>
          <p:cNvSpPr>
            <a:spLocks noGrp="1"/>
          </p:cNvSpPr>
          <p:nvPr>
            <p:ph type="sldNum" sz="quarter" idx="10"/>
          </p:nvPr>
        </p:nvSpPr>
        <p:spPr/>
        <p:txBody>
          <a:bodyPr/>
          <a:lstStyle/>
          <a:p>
            <a:pPr>
              <a:defRPr/>
            </a:pPr>
            <a:r>
              <a:rPr lang="en-US" altLang="ko-KR" smtClean="0"/>
              <a:t>Slide </a:t>
            </a:r>
            <a:fld id="{663B2C6A-A10B-4153-9678-0E313D0C0BBD}" type="slidenum">
              <a:rPr lang="en-US" altLang="ko-KR" smtClean="0"/>
              <a:pPr>
                <a:defRPr/>
              </a:pPr>
              <a:t>114</a:t>
            </a:fld>
            <a:endParaRPr lang="en-US" altLang="ko-KR"/>
          </a:p>
        </p:txBody>
      </p:sp>
      <p:sp>
        <p:nvSpPr>
          <p:cNvPr id="5" name="내용 개체 틀 5"/>
          <p:cNvSpPr>
            <a:spLocks noGrp="1"/>
          </p:cNvSpPr>
          <p:nvPr>
            <p:ph idx="1"/>
          </p:nvPr>
        </p:nvSpPr>
        <p:spPr>
          <a:xfrm>
            <a:off x="685800" y="1557338"/>
            <a:ext cx="7918648" cy="4538662"/>
          </a:xfrm>
        </p:spPr>
        <p:txBody>
          <a:bodyPr/>
          <a:lstStyle/>
          <a:p>
            <a:r>
              <a:rPr lang="en-US" altLang="ko-KR" sz="2000" dirty="0" smtClean="0">
                <a:ea typeface="굴림" charset="-127"/>
              </a:rPr>
              <a:t>Since F is a multicast group member, it replies ARCF by using beam 4. Then, C receives ARCF and updates its routing table. </a:t>
            </a:r>
          </a:p>
          <a:p>
            <a:r>
              <a:rPr lang="en-US" altLang="ko-KR" sz="2000" dirty="0" smtClean="0">
                <a:ea typeface="굴림" charset="-127"/>
              </a:rPr>
              <a:t>Also, E forwards its ACF by using all of beams.</a:t>
            </a:r>
          </a:p>
        </p:txBody>
      </p:sp>
      <p:sp>
        <p:nvSpPr>
          <p:cNvPr id="6" name="슬라이드 번호 개체 틀 3"/>
          <p:cNvSpPr txBox="1">
            <a:spLocks/>
          </p:cNvSpPr>
          <p:nvPr/>
        </p:nvSpPr>
        <p:spPr bwMode="auto">
          <a:xfrm>
            <a:off x="4344988" y="6475413"/>
            <a:ext cx="530225" cy="182562"/>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algn="ctr" rtl="0" eaLnBrk="0" fontAlgn="base" hangingPunct="0">
              <a:spcBef>
                <a:spcPct val="0"/>
              </a:spcBef>
              <a:spcAft>
                <a:spcPct val="0"/>
              </a:spcAft>
              <a:defRPr sz="1200" kern="1200">
                <a:solidFill>
                  <a:schemeClr val="tx1"/>
                </a:solidFill>
                <a:latin typeface="Arial" charset="0"/>
                <a:ea typeface="굴림" charset="-127"/>
                <a:cs typeface="+mn-cs"/>
              </a:defRPr>
            </a:lvl1pPr>
            <a:lvl2pPr marL="742950" indent="-285750" algn="l" rtl="0" eaLnBrk="0" fontAlgn="base" hangingPunct="0">
              <a:spcBef>
                <a:spcPct val="0"/>
              </a:spcBef>
              <a:spcAft>
                <a:spcPct val="0"/>
              </a:spcAft>
              <a:defRPr kern="1200">
                <a:solidFill>
                  <a:schemeClr val="tx1"/>
                </a:solidFill>
                <a:latin typeface="Arial" charset="0"/>
                <a:ea typeface="굴림" charset="-127"/>
                <a:cs typeface="+mn-cs"/>
              </a:defRPr>
            </a:lvl2pPr>
            <a:lvl3pPr marL="1143000" indent="-228600" algn="l" rtl="0" eaLnBrk="0" fontAlgn="base" hangingPunct="0">
              <a:spcBef>
                <a:spcPct val="0"/>
              </a:spcBef>
              <a:spcAft>
                <a:spcPct val="0"/>
              </a:spcAft>
              <a:defRPr kern="1200">
                <a:solidFill>
                  <a:schemeClr val="tx1"/>
                </a:solidFill>
                <a:latin typeface="Arial" charset="0"/>
                <a:ea typeface="굴림" charset="-127"/>
                <a:cs typeface="+mn-cs"/>
              </a:defRPr>
            </a:lvl3pPr>
            <a:lvl4pPr marL="1600200" indent="-228600" algn="l" rtl="0" eaLnBrk="0" fontAlgn="base" hangingPunct="0">
              <a:spcBef>
                <a:spcPct val="0"/>
              </a:spcBef>
              <a:spcAft>
                <a:spcPct val="0"/>
              </a:spcAft>
              <a:defRPr kern="1200">
                <a:solidFill>
                  <a:schemeClr val="tx1"/>
                </a:solidFill>
                <a:latin typeface="Arial" charset="0"/>
                <a:ea typeface="굴림" charset="-127"/>
                <a:cs typeface="+mn-cs"/>
              </a:defRPr>
            </a:lvl4pPr>
            <a:lvl5pPr marL="2057400" indent="-228600" algn="l" rtl="0" eaLnBrk="0" fontAlgn="base" hangingPunct="0">
              <a:spcBef>
                <a:spcPct val="0"/>
              </a:spcBef>
              <a:spcAft>
                <a:spcPct val="0"/>
              </a:spcAft>
              <a:defRPr kern="1200">
                <a:solidFill>
                  <a:schemeClr val="tx1"/>
                </a:solidFill>
                <a:latin typeface="Arial" charset="0"/>
                <a:ea typeface="굴림" charset="-127"/>
                <a:cs typeface="+mn-cs"/>
              </a:defRPr>
            </a:lvl5pPr>
            <a:lvl6pPr marL="2514600" indent="-228600" algn="l" defTabSz="914400" rtl="0" eaLnBrk="0" fontAlgn="base" latinLnBrk="1" hangingPunct="0">
              <a:spcBef>
                <a:spcPct val="0"/>
              </a:spcBef>
              <a:spcAft>
                <a:spcPct val="0"/>
              </a:spcAft>
              <a:defRPr kern="1200">
                <a:solidFill>
                  <a:schemeClr val="tx1"/>
                </a:solidFill>
                <a:latin typeface="Arial" charset="0"/>
                <a:ea typeface="굴림" charset="-127"/>
                <a:cs typeface="+mn-cs"/>
              </a:defRPr>
            </a:lvl6pPr>
            <a:lvl7pPr marL="2971800" indent="-228600" algn="l" defTabSz="914400" rtl="0" eaLnBrk="0" fontAlgn="base" latinLnBrk="1" hangingPunct="0">
              <a:spcBef>
                <a:spcPct val="0"/>
              </a:spcBef>
              <a:spcAft>
                <a:spcPct val="0"/>
              </a:spcAft>
              <a:defRPr kern="1200">
                <a:solidFill>
                  <a:schemeClr val="tx1"/>
                </a:solidFill>
                <a:latin typeface="Arial" charset="0"/>
                <a:ea typeface="굴림" charset="-127"/>
                <a:cs typeface="+mn-cs"/>
              </a:defRPr>
            </a:lvl7pPr>
            <a:lvl8pPr marL="3429000" indent="-228600" algn="l" defTabSz="914400" rtl="0" eaLnBrk="0" fontAlgn="base" latinLnBrk="1" hangingPunct="0">
              <a:spcBef>
                <a:spcPct val="0"/>
              </a:spcBef>
              <a:spcAft>
                <a:spcPct val="0"/>
              </a:spcAft>
              <a:defRPr kern="1200">
                <a:solidFill>
                  <a:schemeClr val="tx1"/>
                </a:solidFill>
                <a:latin typeface="Arial" charset="0"/>
                <a:ea typeface="굴림" charset="-127"/>
                <a:cs typeface="+mn-cs"/>
              </a:defRPr>
            </a:lvl8pPr>
            <a:lvl9pPr marL="3886200" indent="-228600" algn="l" defTabSz="914400" rtl="0" eaLnBrk="0" fontAlgn="base" latinLnBrk="1" hangingPunct="0">
              <a:spcBef>
                <a:spcPct val="0"/>
              </a:spcBef>
              <a:spcAft>
                <a:spcPct val="0"/>
              </a:spcAft>
              <a:defRPr kern="1200">
                <a:solidFill>
                  <a:schemeClr val="tx1"/>
                </a:solidFill>
                <a:latin typeface="Arial" charset="0"/>
                <a:ea typeface="굴림" charset="-127"/>
                <a:cs typeface="+mn-cs"/>
              </a:defRPr>
            </a:lvl9pPr>
          </a:lstStyle>
          <a:p>
            <a:r>
              <a:rPr lang="en-US" altLang="ko-KR" smtClean="0">
                <a:latin typeface="Times New Roman" pitchFamily="18" charset="0"/>
              </a:rPr>
              <a:t>Slide </a:t>
            </a:r>
            <a:fld id="{FF289110-AFE7-4582-9732-5AEE303275B5}" type="slidenum">
              <a:rPr lang="en-US" altLang="ko-KR" smtClean="0">
                <a:latin typeface="Times New Roman" pitchFamily="18" charset="0"/>
              </a:rPr>
              <a:pPr/>
              <a:t>114</a:t>
            </a:fld>
            <a:endParaRPr lang="en-US" altLang="ko-KR" smtClean="0">
              <a:latin typeface="Times New Roman" pitchFamily="18" charset="0"/>
            </a:endParaRPr>
          </a:p>
        </p:txBody>
      </p:sp>
      <p:sp>
        <p:nvSpPr>
          <p:cNvPr id="7" name="타원 6"/>
          <p:cNvSpPr>
            <a:spLocks noChangeArrowheads="1"/>
          </p:cNvSpPr>
          <p:nvPr/>
        </p:nvSpPr>
        <p:spPr bwMode="auto">
          <a:xfrm>
            <a:off x="5629872" y="4352751"/>
            <a:ext cx="324216" cy="324216"/>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a:solidFill>
                  <a:schemeClr val="bg1"/>
                </a:solidFill>
              </a:rPr>
              <a:t>B</a:t>
            </a:r>
            <a:endParaRPr lang="ko-KR" altLang="en-US" sz="1500">
              <a:solidFill>
                <a:schemeClr val="bg1"/>
              </a:solidFill>
            </a:endParaRPr>
          </a:p>
        </p:txBody>
      </p:sp>
      <p:sp>
        <p:nvSpPr>
          <p:cNvPr id="8" name="타원 10"/>
          <p:cNvSpPr>
            <a:spLocks noChangeArrowheads="1"/>
          </p:cNvSpPr>
          <p:nvPr/>
        </p:nvSpPr>
        <p:spPr bwMode="auto">
          <a:xfrm>
            <a:off x="2195736" y="5141655"/>
            <a:ext cx="323997" cy="323997"/>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dirty="0">
                <a:solidFill>
                  <a:schemeClr val="bg1"/>
                </a:solidFill>
              </a:rPr>
              <a:t>A</a:t>
            </a:r>
            <a:endParaRPr lang="ko-KR" altLang="en-US" sz="1500" dirty="0">
              <a:solidFill>
                <a:schemeClr val="bg1"/>
              </a:solidFill>
            </a:endParaRPr>
          </a:p>
        </p:txBody>
      </p:sp>
      <p:sp>
        <p:nvSpPr>
          <p:cNvPr id="9" name="타원 8"/>
          <p:cNvSpPr/>
          <p:nvPr/>
        </p:nvSpPr>
        <p:spPr bwMode="auto">
          <a:xfrm>
            <a:off x="3226096" y="4719455"/>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altLang="ko-KR" sz="1500" dirty="0">
                <a:solidFill>
                  <a:schemeClr val="tx1"/>
                </a:solidFill>
                <a:ea typeface="굴림" pitchFamily="50" charset="-127"/>
              </a:rPr>
              <a:t>C</a:t>
            </a:r>
            <a:endParaRPr lang="ko-KR" altLang="en-US" sz="1500" dirty="0">
              <a:solidFill>
                <a:schemeClr val="tx1"/>
              </a:solidFill>
              <a:ea typeface="굴림" pitchFamily="50" charset="-127"/>
            </a:endParaRPr>
          </a:p>
        </p:txBody>
      </p:sp>
      <p:sp>
        <p:nvSpPr>
          <p:cNvPr id="10" name="타원 9"/>
          <p:cNvSpPr/>
          <p:nvPr/>
        </p:nvSpPr>
        <p:spPr bwMode="auto">
          <a:xfrm>
            <a:off x="4427984" y="4543422"/>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altLang="ko-KR" sz="1500" dirty="0">
                <a:solidFill>
                  <a:schemeClr val="tx1"/>
                </a:solidFill>
                <a:ea typeface="굴림" pitchFamily="50" charset="-127"/>
              </a:rPr>
              <a:t>E</a:t>
            </a:r>
            <a:endParaRPr lang="ko-KR" altLang="en-US" sz="1500" dirty="0">
              <a:solidFill>
                <a:schemeClr val="tx1"/>
              </a:solidFill>
              <a:ea typeface="굴림" pitchFamily="50" charset="-127"/>
            </a:endParaRPr>
          </a:p>
        </p:txBody>
      </p:sp>
      <p:sp>
        <p:nvSpPr>
          <p:cNvPr id="11" name="타원 10"/>
          <p:cNvSpPr/>
          <p:nvPr/>
        </p:nvSpPr>
        <p:spPr bwMode="auto">
          <a:xfrm>
            <a:off x="1286755" y="4181716"/>
            <a:ext cx="323850" cy="323850"/>
          </a:xfrm>
          <a:prstGeom prst="ellipse">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lIns="0" tIns="0" rIns="0" bIns="0" anchor="ctr"/>
          <a:lstStyle/>
          <a:p>
            <a:pPr algn="ctr">
              <a:defRPr/>
            </a:pPr>
            <a:r>
              <a:rPr lang="en-US" altLang="ko-KR" sz="1500" dirty="0">
                <a:solidFill>
                  <a:schemeClr val="bg1"/>
                </a:solidFill>
                <a:ea typeface="굴림" pitchFamily="50" charset="-127"/>
              </a:rPr>
              <a:t>D</a:t>
            </a:r>
            <a:endParaRPr lang="ko-KR" altLang="en-US" sz="1500" dirty="0">
              <a:solidFill>
                <a:schemeClr val="bg1"/>
              </a:solidFill>
              <a:ea typeface="굴림" pitchFamily="50" charset="-127"/>
            </a:endParaRPr>
          </a:p>
        </p:txBody>
      </p:sp>
      <p:sp>
        <p:nvSpPr>
          <p:cNvPr id="12" name="타원 10"/>
          <p:cNvSpPr>
            <a:spLocks noChangeArrowheads="1"/>
          </p:cNvSpPr>
          <p:nvPr/>
        </p:nvSpPr>
        <p:spPr bwMode="auto">
          <a:xfrm>
            <a:off x="6588224" y="3378976"/>
            <a:ext cx="323997" cy="323997"/>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endParaRPr lang="ko-KR" altLang="en-US" sz="1500" dirty="0">
              <a:solidFill>
                <a:schemeClr val="bg1"/>
              </a:solidFill>
            </a:endParaRPr>
          </a:p>
        </p:txBody>
      </p:sp>
      <p:sp>
        <p:nvSpPr>
          <p:cNvPr id="13" name="타원 12"/>
          <p:cNvSpPr/>
          <p:nvPr/>
        </p:nvSpPr>
        <p:spPr bwMode="auto">
          <a:xfrm>
            <a:off x="6588371" y="3793115"/>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endParaRPr lang="ko-KR" altLang="en-US" sz="1500" dirty="0">
              <a:solidFill>
                <a:schemeClr val="tx1"/>
              </a:solidFill>
              <a:ea typeface="굴림" pitchFamily="50" charset="-127"/>
            </a:endParaRPr>
          </a:p>
        </p:txBody>
      </p:sp>
      <p:sp>
        <p:nvSpPr>
          <p:cNvPr id="18" name="TextBox 17"/>
          <p:cNvSpPr txBox="1"/>
          <p:nvPr/>
        </p:nvSpPr>
        <p:spPr>
          <a:xfrm>
            <a:off x="6912221" y="3356308"/>
            <a:ext cx="1813317" cy="369332"/>
          </a:xfrm>
          <a:prstGeom prst="rect">
            <a:avLst/>
          </a:prstGeom>
          <a:noFill/>
        </p:spPr>
        <p:txBody>
          <a:bodyPr wrap="none" rtlCol="0">
            <a:spAutoFit/>
          </a:bodyPr>
          <a:lstStyle/>
          <a:p>
            <a:r>
              <a:rPr lang="en-US" altLang="ko-KR" dirty="0" smtClean="0"/>
              <a:t>: Candidate PD </a:t>
            </a:r>
            <a:endParaRPr lang="ko-KR" altLang="en-US" dirty="0"/>
          </a:p>
        </p:txBody>
      </p:sp>
      <p:sp>
        <p:nvSpPr>
          <p:cNvPr id="19" name="TextBox 18"/>
          <p:cNvSpPr txBox="1"/>
          <p:nvPr/>
        </p:nvSpPr>
        <p:spPr>
          <a:xfrm>
            <a:off x="6912221" y="3770374"/>
            <a:ext cx="2044149" cy="369332"/>
          </a:xfrm>
          <a:prstGeom prst="rect">
            <a:avLst/>
          </a:prstGeom>
          <a:noFill/>
        </p:spPr>
        <p:txBody>
          <a:bodyPr wrap="none" rtlCol="0">
            <a:spAutoFit/>
          </a:bodyPr>
          <a:lstStyle/>
          <a:p>
            <a:r>
              <a:rPr lang="en-US" altLang="ko-KR" dirty="0" smtClean="0"/>
              <a:t>: Non-member PD</a:t>
            </a:r>
            <a:endParaRPr lang="ko-KR" altLang="en-US" dirty="0"/>
          </a:p>
        </p:txBody>
      </p:sp>
      <p:sp>
        <p:nvSpPr>
          <p:cNvPr id="20" name="타원 10"/>
          <p:cNvSpPr>
            <a:spLocks noChangeArrowheads="1"/>
          </p:cNvSpPr>
          <p:nvPr/>
        </p:nvSpPr>
        <p:spPr bwMode="auto">
          <a:xfrm>
            <a:off x="3246811" y="3612512"/>
            <a:ext cx="323997" cy="323997"/>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dirty="0" smtClean="0">
                <a:solidFill>
                  <a:schemeClr val="bg1"/>
                </a:solidFill>
              </a:rPr>
              <a:t>F</a:t>
            </a:r>
            <a:endParaRPr lang="ko-KR" altLang="en-US" sz="1500" dirty="0">
              <a:solidFill>
                <a:schemeClr val="bg1"/>
              </a:solidFill>
            </a:endParaRPr>
          </a:p>
        </p:txBody>
      </p:sp>
      <p:sp>
        <p:nvSpPr>
          <p:cNvPr id="36" name="TextBox 35"/>
          <p:cNvSpPr txBox="1"/>
          <p:nvPr/>
        </p:nvSpPr>
        <p:spPr>
          <a:xfrm>
            <a:off x="2911910" y="4844270"/>
            <a:ext cx="312906" cy="369332"/>
          </a:xfrm>
          <a:prstGeom prst="rect">
            <a:avLst/>
          </a:prstGeom>
          <a:noFill/>
        </p:spPr>
        <p:txBody>
          <a:bodyPr wrap="none" rtlCol="0">
            <a:spAutoFit/>
          </a:bodyPr>
          <a:lstStyle/>
          <a:p>
            <a:r>
              <a:rPr lang="en-US" altLang="ko-KR" dirty="0" smtClean="0"/>
              <a:t>1</a:t>
            </a:r>
            <a:endParaRPr lang="ko-KR" altLang="en-US" dirty="0"/>
          </a:p>
        </p:txBody>
      </p:sp>
      <p:sp>
        <p:nvSpPr>
          <p:cNvPr id="37" name="TextBox 36"/>
          <p:cNvSpPr txBox="1"/>
          <p:nvPr/>
        </p:nvSpPr>
        <p:spPr>
          <a:xfrm>
            <a:off x="3065027" y="4358756"/>
            <a:ext cx="312906" cy="369332"/>
          </a:xfrm>
          <a:prstGeom prst="rect">
            <a:avLst/>
          </a:prstGeom>
          <a:noFill/>
        </p:spPr>
        <p:txBody>
          <a:bodyPr wrap="none" rtlCol="0">
            <a:spAutoFit/>
          </a:bodyPr>
          <a:lstStyle/>
          <a:p>
            <a:r>
              <a:rPr lang="en-US" altLang="ko-KR" dirty="0" smtClean="0"/>
              <a:t>2</a:t>
            </a:r>
            <a:endParaRPr lang="ko-KR" altLang="en-US" dirty="0"/>
          </a:p>
        </p:txBody>
      </p:sp>
      <p:sp>
        <p:nvSpPr>
          <p:cNvPr id="38" name="TextBox 37"/>
          <p:cNvSpPr txBox="1"/>
          <p:nvPr/>
        </p:nvSpPr>
        <p:spPr>
          <a:xfrm>
            <a:off x="3576690" y="4501627"/>
            <a:ext cx="312906" cy="369332"/>
          </a:xfrm>
          <a:prstGeom prst="rect">
            <a:avLst/>
          </a:prstGeom>
          <a:noFill/>
        </p:spPr>
        <p:txBody>
          <a:bodyPr wrap="none" rtlCol="0">
            <a:spAutoFit/>
          </a:bodyPr>
          <a:lstStyle/>
          <a:p>
            <a:r>
              <a:rPr lang="en-US" altLang="ko-KR" dirty="0" smtClean="0"/>
              <a:t>3</a:t>
            </a:r>
            <a:endParaRPr lang="ko-KR" altLang="en-US" dirty="0"/>
          </a:p>
        </p:txBody>
      </p:sp>
      <p:sp>
        <p:nvSpPr>
          <p:cNvPr id="39" name="TextBox 38"/>
          <p:cNvSpPr txBox="1"/>
          <p:nvPr/>
        </p:nvSpPr>
        <p:spPr>
          <a:xfrm>
            <a:off x="3404826" y="4956989"/>
            <a:ext cx="312906" cy="369332"/>
          </a:xfrm>
          <a:prstGeom prst="rect">
            <a:avLst/>
          </a:prstGeom>
          <a:noFill/>
        </p:spPr>
        <p:txBody>
          <a:bodyPr wrap="none" rtlCol="0">
            <a:spAutoFit/>
          </a:bodyPr>
          <a:lstStyle/>
          <a:p>
            <a:r>
              <a:rPr lang="en-US" altLang="ko-KR" dirty="0" smtClean="0"/>
              <a:t>4</a:t>
            </a:r>
            <a:endParaRPr lang="ko-KR" altLang="en-US" dirty="0"/>
          </a:p>
        </p:txBody>
      </p:sp>
      <p:sp>
        <p:nvSpPr>
          <p:cNvPr id="47" name="오른쪽 화살표 46"/>
          <p:cNvSpPr/>
          <p:nvPr/>
        </p:nvSpPr>
        <p:spPr>
          <a:xfrm>
            <a:off x="4958359" y="5894397"/>
            <a:ext cx="647700" cy="142875"/>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ko-KR" altLang="en-US"/>
          </a:p>
        </p:txBody>
      </p:sp>
      <p:sp>
        <p:nvSpPr>
          <p:cNvPr id="48" name="TextBox 82"/>
          <p:cNvSpPr txBox="1">
            <a:spLocks noChangeArrowheads="1"/>
          </p:cNvSpPr>
          <p:nvPr/>
        </p:nvSpPr>
        <p:spPr bwMode="auto">
          <a:xfrm>
            <a:off x="5629872" y="5795972"/>
            <a:ext cx="3211200"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dirty="0" smtClean="0"/>
              <a:t>: </a:t>
            </a:r>
            <a:r>
              <a:rPr lang="en-US" altLang="ko-KR" dirty="0" err="1" smtClean="0"/>
              <a:t>Adv</a:t>
            </a:r>
            <a:r>
              <a:rPr lang="en-US" altLang="ko-KR" dirty="0" smtClean="0"/>
              <a:t> </a:t>
            </a:r>
            <a:r>
              <a:rPr lang="en-US" altLang="ko-KR" dirty="0"/>
              <a:t>Reply Command Frame</a:t>
            </a:r>
            <a:endParaRPr lang="ko-KR" altLang="en-US" dirty="0"/>
          </a:p>
        </p:txBody>
      </p:sp>
      <p:sp>
        <p:nvSpPr>
          <p:cNvPr id="56" name="TextBox 81"/>
          <p:cNvSpPr txBox="1">
            <a:spLocks noChangeArrowheads="1"/>
          </p:cNvSpPr>
          <p:nvPr/>
        </p:nvSpPr>
        <p:spPr bwMode="auto">
          <a:xfrm>
            <a:off x="5641940" y="5489015"/>
            <a:ext cx="2557175"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dirty="0" smtClean="0"/>
              <a:t>: </a:t>
            </a:r>
            <a:r>
              <a:rPr lang="en-US" altLang="ko-KR" dirty="0" err="1" smtClean="0"/>
              <a:t>Adv</a:t>
            </a:r>
            <a:r>
              <a:rPr lang="en-US" altLang="ko-KR" dirty="0" smtClean="0"/>
              <a:t> </a:t>
            </a:r>
            <a:r>
              <a:rPr lang="en-US" altLang="ko-KR" dirty="0"/>
              <a:t>Command Frame</a:t>
            </a:r>
            <a:endParaRPr lang="ko-KR" altLang="en-US" dirty="0"/>
          </a:p>
        </p:txBody>
      </p:sp>
      <p:sp>
        <p:nvSpPr>
          <p:cNvPr id="57" name="오른쪽 화살표 56"/>
          <p:cNvSpPr/>
          <p:nvPr/>
        </p:nvSpPr>
        <p:spPr>
          <a:xfrm>
            <a:off x="4971613" y="5601450"/>
            <a:ext cx="649287" cy="1444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sp>
        <p:nvSpPr>
          <p:cNvPr id="81" name="오른쪽 화살표 80"/>
          <p:cNvSpPr/>
          <p:nvPr/>
        </p:nvSpPr>
        <p:spPr>
          <a:xfrm rot="20810139">
            <a:off x="5075439" y="4427477"/>
            <a:ext cx="454071" cy="1561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sp>
        <p:nvSpPr>
          <p:cNvPr id="82" name="오른쪽 화살표 81"/>
          <p:cNvSpPr/>
          <p:nvPr/>
        </p:nvSpPr>
        <p:spPr>
          <a:xfrm rot="3634416">
            <a:off x="4562624" y="5012122"/>
            <a:ext cx="454071" cy="1561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sp>
        <p:nvSpPr>
          <p:cNvPr id="83" name="오른쪽 화살표 82"/>
          <p:cNvSpPr/>
          <p:nvPr/>
        </p:nvSpPr>
        <p:spPr>
          <a:xfrm rot="9874729">
            <a:off x="3763456" y="4784221"/>
            <a:ext cx="454071" cy="1561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spTree>
    <p:extLst>
      <p:ext uri="{BB962C8B-B14F-4D97-AF65-F5344CB8AC3E}">
        <p14:creationId xmlns:p14="http://schemas.microsoft.com/office/powerpoint/2010/main" val="2608969406"/>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오른쪽 화살표 70"/>
          <p:cNvSpPr/>
          <p:nvPr/>
        </p:nvSpPr>
        <p:spPr>
          <a:xfrm rot="9218370">
            <a:off x="2565264" y="5077852"/>
            <a:ext cx="440686" cy="132717"/>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ko-KR" altLang="en-US"/>
          </a:p>
        </p:txBody>
      </p:sp>
      <p:cxnSp>
        <p:nvCxnSpPr>
          <p:cNvPr id="62" name="직선 연결선 61"/>
          <p:cNvCxnSpPr/>
          <p:nvPr/>
        </p:nvCxnSpPr>
        <p:spPr bwMode="auto">
          <a:xfrm rot="795401">
            <a:off x="1664762" y="4981129"/>
            <a:ext cx="1386208" cy="601090"/>
          </a:xfrm>
          <a:prstGeom prst="line">
            <a:avLst/>
          </a:prstGeom>
          <a:solidFill>
            <a:schemeClr val="accent1"/>
          </a:solidFill>
          <a:ln w="25400" cap="flat" cmpd="sng" algn="ctr">
            <a:solidFill>
              <a:schemeClr val="tx1"/>
            </a:solidFill>
            <a:prstDash val="solid"/>
            <a:round/>
            <a:headEnd type="none" w="med" len="med"/>
            <a:tailEnd type="none" w="med" len="med"/>
          </a:ln>
          <a:effectLst>
            <a:prstShdw prst="shdw17" dist="17961" dir="2700000">
              <a:schemeClr val="bg2"/>
            </a:prstShdw>
          </a:effectLst>
        </p:spPr>
      </p:cxnSp>
      <p:cxnSp>
        <p:nvCxnSpPr>
          <p:cNvPr id="63" name="직선 연결선 62"/>
          <p:cNvCxnSpPr/>
          <p:nvPr/>
        </p:nvCxnSpPr>
        <p:spPr bwMode="auto">
          <a:xfrm rot="795401" flipV="1">
            <a:off x="1980622" y="4720903"/>
            <a:ext cx="693104" cy="1108259"/>
          </a:xfrm>
          <a:prstGeom prst="line">
            <a:avLst/>
          </a:prstGeom>
          <a:solidFill>
            <a:schemeClr val="accent1"/>
          </a:solidFill>
          <a:ln w="25400" cap="flat" cmpd="sng" algn="ctr">
            <a:solidFill>
              <a:schemeClr val="tx1"/>
            </a:solidFill>
            <a:prstDash val="solid"/>
            <a:round/>
            <a:headEnd type="none" w="med" len="med"/>
            <a:tailEnd type="none" w="med" len="med"/>
          </a:ln>
          <a:effectLst>
            <a:prstShdw prst="shdw17" dist="17961" dir="2700000">
              <a:schemeClr val="bg2"/>
            </a:prstShdw>
          </a:effectLst>
        </p:spPr>
      </p:cxnSp>
      <p:sp>
        <p:nvSpPr>
          <p:cNvPr id="64" name="TextBox 63"/>
          <p:cNvSpPr txBox="1"/>
          <p:nvPr/>
        </p:nvSpPr>
        <p:spPr>
          <a:xfrm>
            <a:off x="1875051" y="5091515"/>
            <a:ext cx="312906" cy="369332"/>
          </a:xfrm>
          <a:prstGeom prst="rect">
            <a:avLst/>
          </a:prstGeom>
          <a:noFill/>
        </p:spPr>
        <p:txBody>
          <a:bodyPr wrap="none" rtlCol="0">
            <a:spAutoFit/>
          </a:bodyPr>
          <a:lstStyle/>
          <a:p>
            <a:r>
              <a:rPr lang="en-US" altLang="ko-KR" dirty="0" smtClean="0"/>
              <a:t>1</a:t>
            </a:r>
            <a:endParaRPr lang="ko-KR" altLang="en-US" dirty="0"/>
          </a:p>
        </p:txBody>
      </p:sp>
      <p:sp>
        <p:nvSpPr>
          <p:cNvPr id="65" name="TextBox 64"/>
          <p:cNvSpPr txBox="1"/>
          <p:nvPr/>
        </p:nvSpPr>
        <p:spPr>
          <a:xfrm>
            <a:off x="2167095" y="4794114"/>
            <a:ext cx="312906" cy="369332"/>
          </a:xfrm>
          <a:prstGeom prst="rect">
            <a:avLst/>
          </a:prstGeom>
          <a:noFill/>
        </p:spPr>
        <p:txBody>
          <a:bodyPr wrap="none" rtlCol="0">
            <a:spAutoFit/>
          </a:bodyPr>
          <a:lstStyle/>
          <a:p>
            <a:r>
              <a:rPr lang="en-US" altLang="ko-KR" dirty="0" smtClean="0"/>
              <a:t>2</a:t>
            </a:r>
            <a:endParaRPr lang="ko-KR" altLang="en-US" dirty="0"/>
          </a:p>
        </p:txBody>
      </p:sp>
      <p:sp>
        <p:nvSpPr>
          <p:cNvPr id="72" name="TextBox 71"/>
          <p:cNvSpPr txBox="1"/>
          <p:nvPr/>
        </p:nvSpPr>
        <p:spPr>
          <a:xfrm>
            <a:off x="2500863" y="5039171"/>
            <a:ext cx="312906" cy="369332"/>
          </a:xfrm>
          <a:prstGeom prst="rect">
            <a:avLst/>
          </a:prstGeom>
          <a:noFill/>
        </p:spPr>
        <p:txBody>
          <a:bodyPr wrap="none" rtlCol="0">
            <a:spAutoFit/>
          </a:bodyPr>
          <a:lstStyle/>
          <a:p>
            <a:r>
              <a:rPr lang="en-US" altLang="ko-KR" dirty="0" smtClean="0"/>
              <a:t>3</a:t>
            </a:r>
            <a:endParaRPr lang="ko-KR" altLang="en-US" dirty="0"/>
          </a:p>
        </p:txBody>
      </p:sp>
      <p:grpSp>
        <p:nvGrpSpPr>
          <p:cNvPr id="46" name="그룹 45"/>
          <p:cNvGrpSpPr/>
          <p:nvPr/>
        </p:nvGrpSpPr>
        <p:grpSpPr>
          <a:xfrm>
            <a:off x="5113124" y="3974698"/>
            <a:ext cx="1386208" cy="1108259"/>
            <a:chOff x="1016485" y="3134403"/>
            <a:chExt cx="1386208" cy="1108259"/>
          </a:xfrm>
        </p:grpSpPr>
        <p:cxnSp>
          <p:nvCxnSpPr>
            <p:cNvPr id="49" name="직선 연결선 48"/>
            <p:cNvCxnSpPr/>
            <p:nvPr/>
          </p:nvCxnSpPr>
          <p:spPr bwMode="auto">
            <a:xfrm>
              <a:off x="1016485" y="3387414"/>
              <a:ext cx="1386208" cy="601090"/>
            </a:xfrm>
            <a:prstGeom prst="line">
              <a:avLst/>
            </a:prstGeom>
            <a:solidFill>
              <a:schemeClr val="accent1"/>
            </a:solidFill>
            <a:ln w="25400" cap="flat" cmpd="sng" algn="ctr">
              <a:solidFill>
                <a:schemeClr val="tx1"/>
              </a:solidFill>
              <a:prstDash val="solid"/>
              <a:round/>
              <a:headEnd type="none" w="med" len="med"/>
              <a:tailEnd type="none" w="med" len="med"/>
            </a:ln>
            <a:effectLst>
              <a:prstShdw prst="shdw17" dist="17961" dir="2700000">
                <a:schemeClr val="bg2"/>
              </a:prstShdw>
            </a:effectLst>
          </p:spPr>
        </p:cxnSp>
        <p:cxnSp>
          <p:nvCxnSpPr>
            <p:cNvPr id="50" name="직선 연결선 49"/>
            <p:cNvCxnSpPr/>
            <p:nvPr/>
          </p:nvCxnSpPr>
          <p:spPr bwMode="auto">
            <a:xfrm flipV="1">
              <a:off x="1331640" y="3134403"/>
              <a:ext cx="693104" cy="1108259"/>
            </a:xfrm>
            <a:prstGeom prst="line">
              <a:avLst/>
            </a:prstGeom>
            <a:solidFill>
              <a:schemeClr val="accent1"/>
            </a:solidFill>
            <a:ln w="25400" cap="flat" cmpd="sng" algn="ctr">
              <a:solidFill>
                <a:schemeClr val="tx1"/>
              </a:solidFill>
              <a:prstDash val="solid"/>
              <a:round/>
              <a:headEnd type="none" w="med" len="med"/>
              <a:tailEnd type="none" w="med" len="med"/>
            </a:ln>
            <a:effectLst>
              <a:prstShdw prst="shdw17" dist="17961" dir="2700000">
                <a:schemeClr val="bg2"/>
              </a:prstShdw>
            </a:effectLst>
          </p:spPr>
        </p:cxnSp>
      </p:grpSp>
      <p:sp>
        <p:nvSpPr>
          <p:cNvPr id="51" name="TextBox 50"/>
          <p:cNvSpPr txBox="1"/>
          <p:nvPr/>
        </p:nvSpPr>
        <p:spPr>
          <a:xfrm>
            <a:off x="5331397" y="4422711"/>
            <a:ext cx="312906" cy="369332"/>
          </a:xfrm>
          <a:prstGeom prst="rect">
            <a:avLst/>
          </a:prstGeom>
          <a:noFill/>
        </p:spPr>
        <p:txBody>
          <a:bodyPr wrap="none" rtlCol="0">
            <a:spAutoFit/>
          </a:bodyPr>
          <a:lstStyle/>
          <a:p>
            <a:r>
              <a:rPr lang="en-US" altLang="ko-KR" dirty="0" smtClean="0"/>
              <a:t>1</a:t>
            </a:r>
            <a:endParaRPr lang="ko-KR" altLang="en-US" dirty="0"/>
          </a:p>
        </p:txBody>
      </p:sp>
      <p:sp>
        <p:nvSpPr>
          <p:cNvPr id="52" name="TextBox 51"/>
          <p:cNvSpPr txBox="1"/>
          <p:nvPr/>
        </p:nvSpPr>
        <p:spPr>
          <a:xfrm>
            <a:off x="5561307" y="4043043"/>
            <a:ext cx="312906" cy="369332"/>
          </a:xfrm>
          <a:prstGeom prst="rect">
            <a:avLst/>
          </a:prstGeom>
          <a:noFill/>
        </p:spPr>
        <p:txBody>
          <a:bodyPr wrap="none" rtlCol="0">
            <a:spAutoFit/>
          </a:bodyPr>
          <a:lstStyle/>
          <a:p>
            <a:r>
              <a:rPr lang="en-US" altLang="ko-KR" dirty="0" smtClean="0"/>
              <a:t>2</a:t>
            </a:r>
            <a:endParaRPr lang="ko-KR" altLang="en-US" dirty="0"/>
          </a:p>
        </p:txBody>
      </p:sp>
      <p:sp>
        <p:nvSpPr>
          <p:cNvPr id="53" name="TextBox 52"/>
          <p:cNvSpPr txBox="1"/>
          <p:nvPr/>
        </p:nvSpPr>
        <p:spPr>
          <a:xfrm>
            <a:off x="5970149" y="4230669"/>
            <a:ext cx="312906" cy="369332"/>
          </a:xfrm>
          <a:prstGeom prst="rect">
            <a:avLst/>
          </a:prstGeom>
          <a:noFill/>
        </p:spPr>
        <p:txBody>
          <a:bodyPr wrap="none" rtlCol="0">
            <a:spAutoFit/>
          </a:bodyPr>
          <a:lstStyle/>
          <a:p>
            <a:r>
              <a:rPr lang="en-US" altLang="ko-KR" dirty="0" smtClean="0"/>
              <a:t>3</a:t>
            </a:r>
            <a:endParaRPr lang="ko-KR" altLang="en-US" dirty="0"/>
          </a:p>
        </p:txBody>
      </p:sp>
      <p:sp>
        <p:nvSpPr>
          <p:cNvPr id="58" name="TextBox 57"/>
          <p:cNvSpPr txBox="1"/>
          <p:nvPr/>
        </p:nvSpPr>
        <p:spPr>
          <a:xfrm>
            <a:off x="5669966" y="4682120"/>
            <a:ext cx="312906" cy="369332"/>
          </a:xfrm>
          <a:prstGeom prst="rect">
            <a:avLst/>
          </a:prstGeom>
          <a:noFill/>
        </p:spPr>
        <p:txBody>
          <a:bodyPr wrap="none" rtlCol="0">
            <a:spAutoFit/>
          </a:bodyPr>
          <a:lstStyle/>
          <a:p>
            <a:r>
              <a:rPr lang="en-US" altLang="ko-KR" dirty="0" smtClean="0"/>
              <a:t>4</a:t>
            </a:r>
            <a:endParaRPr lang="ko-KR" altLang="en-US" dirty="0"/>
          </a:p>
        </p:txBody>
      </p:sp>
      <p:grpSp>
        <p:nvGrpSpPr>
          <p:cNvPr id="73" name="그룹 72"/>
          <p:cNvGrpSpPr/>
          <p:nvPr/>
        </p:nvGrpSpPr>
        <p:grpSpPr>
          <a:xfrm>
            <a:off x="3889258" y="4180616"/>
            <a:ext cx="1386208" cy="1108259"/>
            <a:chOff x="1016485" y="3134403"/>
            <a:chExt cx="1386208" cy="1108259"/>
          </a:xfrm>
        </p:grpSpPr>
        <p:cxnSp>
          <p:nvCxnSpPr>
            <p:cNvPr id="74" name="직선 연결선 73"/>
            <p:cNvCxnSpPr/>
            <p:nvPr/>
          </p:nvCxnSpPr>
          <p:spPr bwMode="auto">
            <a:xfrm>
              <a:off x="1016485" y="3387414"/>
              <a:ext cx="1386208" cy="601090"/>
            </a:xfrm>
            <a:prstGeom prst="line">
              <a:avLst/>
            </a:prstGeom>
            <a:solidFill>
              <a:schemeClr val="accent1"/>
            </a:solidFill>
            <a:ln w="25400" cap="flat" cmpd="sng" algn="ctr">
              <a:solidFill>
                <a:schemeClr val="tx1"/>
              </a:solidFill>
              <a:prstDash val="solid"/>
              <a:round/>
              <a:headEnd type="none" w="med" len="med"/>
              <a:tailEnd type="none" w="med" len="med"/>
            </a:ln>
            <a:effectLst>
              <a:prstShdw prst="shdw17" dist="17961" dir="2700000">
                <a:schemeClr val="bg2"/>
              </a:prstShdw>
            </a:effectLst>
          </p:spPr>
        </p:cxnSp>
        <p:cxnSp>
          <p:nvCxnSpPr>
            <p:cNvPr id="75" name="직선 연결선 74"/>
            <p:cNvCxnSpPr/>
            <p:nvPr/>
          </p:nvCxnSpPr>
          <p:spPr bwMode="auto">
            <a:xfrm flipV="1">
              <a:off x="1331640" y="3134403"/>
              <a:ext cx="693104" cy="1108259"/>
            </a:xfrm>
            <a:prstGeom prst="line">
              <a:avLst/>
            </a:prstGeom>
            <a:solidFill>
              <a:schemeClr val="accent1"/>
            </a:solidFill>
            <a:ln w="25400" cap="flat" cmpd="sng" algn="ctr">
              <a:solidFill>
                <a:schemeClr val="tx1"/>
              </a:solidFill>
              <a:prstDash val="solid"/>
              <a:round/>
              <a:headEnd type="none" w="med" len="med"/>
              <a:tailEnd type="none" w="med" len="med"/>
            </a:ln>
            <a:effectLst>
              <a:prstShdw prst="shdw17" dist="17961" dir="2700000">
                <a:schemeClr val="bg2"/>
              </a:prstShdw>
            </a:effectLst>
          </p:spPr>
        </p:cxnSp>
      </p:grpSp>
      <p:sp>
        <p:nvSpPr>
          <p:cNvPr id="76" name="TextBox 75"/>
          <p:cNvSpPr txBox="1"/>
          <p:nvPr/>
        </p:nvSpPr>
        <p:spPr>
          <a:xfrm>
            <a:off x="4107531" y="4628629"/>
            <a:ext cx="312906" cy="369332"/>
          </a:xfrm>
          <a:prstGeom prst="rect">
            <a:avLst/>
          </a:prstGeom>
          <a:noFill/>
        </p:spPr>
        <p:txBody>
          <a:bodyPr wrap="none" rtlCol="0">
            <a:spAutoFit/>
          </a:bodyPr>
          <a:lstStyle/>
          <a:p>
            <a:r>
              <a:rPr lang="en-US" altLang="ko-KR" dirty="0" smtClean="0"/>
              <a:t>1</a:t>
            </a:r>
            <a:endParaRPr lang="ko-KR" altLang="en-US" dirty="0"/>
          </a:p>
        </p:txBody>
      </p:sp>
      <p:sp>
        <p:nvSpPr>
          <p:cNvPr id="77" name="TextBox 76"/>
          <p:cNvSpPr txBox="1"/>
          <p:nvPr/>
        </p:nvSpPr>
        <p:spPr>
          <a:xfrm>
            <a:off x="4337441" y="4248961"/>
            <a:ext cx="312906" cy="369332"/>
          </a:xfrm>
          <a:prstGeom prst="rect">
            <a:avLst/>
          </a:prstGeom>
          <a:noFill/>
        </p:spPr>
        <p:txBody>
          <a:bodyPr wrap="none" rtlCol="0">
            <a:spAutoFit/>
          </a:bodyPr>
          <a:lstStyle/>
          <a:p>
            <a:r>
              <a:rPr lang="en-US" altLang="ko-KR" dirty="0" smtClean="0"/>
              <a:t>2</a:t>
            </a:r>
            <a:endParaRPr lang="ko-KR" altLang="en-US" dirty="0"/>
          </a:p>
        </p:txBody>
      </p:sp>
      <p:sp>
        <p:nvSpPr>
          <p:cNvPr id="78" name="TextBox 77"/>
          <p:cNvSpPr txBox="1"/>
          <p:nvPr/>
        </p:nvSpPr>
        <p:spPr>
          <a:xfrm>
            <a:off x="4746283" y="4436587"/>
            <a:ext cx="312906" cy="369332"/>
          </a:xfrm>
          <a:prstGeom prst="rect">
            <a:avLst/>
          </a:prstGeom>
          <a:noFill/>
        </p:spPr>
        <p:txBody>
          <a:bodyPr wrap="none" rtlCol="0">
            <a:spAutoFit/>
          </a:bodyPr>
          <a:lstStyle/>
          <a:p>
            <a:r>
              <a:rPr lang="en-US" altLang="ko-KR" dirty="0" smtClean="0"/>
              <a:t>3</a:t>
            </a:r>
            <a:endParaRPr lang="ko-KR" altLang="en-US" dirty="0"/>
          </a:p>
        </p:txBody>
      </p:sp>
      <p:sp>
        <p:nvSpPr>
          <p:cNvPr id="79" name="TextBox 78"/>
          <p:cNvSpPr txBox="1"/>
          <p:nvPr/>
        </p:nvSpPr>
        <p:spPr>
          <a:xfrm>
            <a:off x="4446100" y="4888038"/>
            <a:ext cx="312906" cy="369332"/>
          </a:xfrm>
          <a:prstGeom prst="rect">
            <a:avLst/>
          </a:prstGeom>
          <a:noFill/>
        </p:spPr>
        <p:txBody>
          <a:bodyPr wrap="none" rtlCol="0">
            <a:spAutoFit/>
          </a:bodyPr>
          <a:lstStyle/>
          <a:p>
            <a:r>
              <a:rPr lang="en-US" altLang="ko-KR" dirty="0" smtClean="0"/>
              <a:t>4</a:t>
            </a:r>
            <a:endParaRPr lang="ko-KR" altLang="en-US" dirty="0"/>
          </a:p>
        </p:txBody>
      </p:sp>
      <p:grpSp>
        <p:nvGrpSpPr>
          <p:cNvPr id="29" name="그룹 28"/>
          <p:cNvGrpSpPr/>
          <p:nvPr/>
        </p:nvGrpSpPr>
        <p:grpSpPr>
          <a:xfrm rot="20972561">
            <a:off x="2715705" y="4330910"/>
            <a:ext cx="1386208" cy="1108259"/>
            <a:chOff x="1016485" y="3134403"/>
            <a:chExt cx="1386208" cy="1108259"/>
          </a:xfrm>
        </p:grpSpPr>
        <p:cxnSp>
          <p:nvCxnSpPr>
            <p:cNvPr id="30" name="직선 연결선 29"/>
            <p:cNvCxnSpPr/>
            <p:nvPr/>
          </p:nvCxnSpPr>
          <p:spPr bwMode="auto">
            <a:xfrm>
              <a:off x="1016485" y="3387414"/>
              <a:ext cx="1386208" cy="601090"/>
            </a:xfrm>
            <a:prstGeom prst="line">
              <a:avLst/>
            </a:prstGeom>
            <a:solidFill>
              <a:schemeClr val="accent1"/>
            </a:solidFill>
            <a:ln w="25400" cap="flat" cmpd="sng" algn="ctr">
              <a:solidFill>
                <a:schemeClr val="tx1"/>
              </a:solidFill>
              <a:prstDash val="solid"/>
              <a:round/>
              <a:headEnd type="none" w="med" len="med"/>
              <a:tailEnd type="none" w="med" len="med"/>
            </a:ln>
            <a:effectLst>
              <a:prstShdw prst="shdw17" dist="17961" dir="2700000">
                <a:schemeClr val="bg2"/>
              </a:prstShdw>
            </a:effectLst>
          </p:spPr>
        </p:cxnSp>
        <p:cxnSp>
          <p:nvCxnSpPr>
            <p:cNvPr id="31" name="직선 연결선 30"/>
            <p:cNvCxnSpPr/>
            <p:nvPr/>
          </p:nvCxnSpPr>
          <p:spPr bwMode="auto">
            <a:xfrm flipV="1">
              <a:off x="1331640" y="3134403"/>
              <a:ext cx="693104" cy="1108259"/>
            </a:xfrm>
            <a:prstGeom prst="line">
              <a:avLst/>
            </a:prstGeom>
            <a:solidFill>
              <a:schemeClr val="accent1"/>
            </a:solidFill>
            <a:ln w="25400" cap="flat" cmpd="sng" algn="ctr">
              <a:solidFill>
                <a:schemeClr val="tx1"/>
              </a:solidFill>
              <a:prstDash val="solid"/>
              <a:round/>
              <a:headEnd type="none" w="med" len="med"/>
              <a:tailEnd type="none" w="med" len="med"/>
            </a:ln>
            <a:effectLst>
              <a:prstShdw prst="shdw17" dist="17961" dir="2700000">
                <a:schemeClr val="bg2"/>
              </a:prstShdw>
            </a:effectLst>
          </p:spPr>
        </p:cxnSp>
      </p:grpSp>
      <p:sp>
        <p:nvSpPr>
          <p:cNvPr id="2" name="제목 1"/>
          <p:cNvSpPr>
            <a:spLocks noGrp="1"/>
          </p:cNvSpPr>
          <p:nvPr>
            <p:ph type="title"/>
          </p:nvPr>
        </p:nvSpPr>
        <p:spPr/>
        <p:txBody>
          <a:bodyPr/>
          <a:lstStyle/>
          <a:p>
            <a:r>
              <a:rPr lang="en-US" altLang="ko-KR" dirty="0"/>
              <a:t>Directional Antenna </a:t>
            </a:r>
            <a:r>
              <a:rPr lang="en-US" altLang="ko-KR" dirty="0" smtClean="0"/>
              <a:t>Support</a:t>
            </a:r>
            <a:r>
              <a:rPr lang="en-US" altLang="ko-KR" dirty="0"/>
              <a:t> </a:t>
            </a:r>
            <a:r>
              <a:rPr lang="en-US" altLang="ko-KR" dirty="0" smtClean="0"/>
              <a:t>(6/8</a:t>
            </a:r>
            <a:r>
              <a:rPr lang="en-US" altLang="ko-KR" dirty="0"/>
              <a:t>)</a:t>
            </a:r>
            <a:endParaRPr lang="ko-KR" altLang="en-US" b="0" dirty="0"/>
          </a:p>
        </p:txBody>
      </p:sp>
      <p:sp>
        <p:nvSpPr>
          <p:cNvPr id="4" name="슬라이드 번호 개체 틀 3"/>
          <p:cNvSpPr>
            <a:spLocks noGrp="1"/>
          </p:cNvSpPr>
          <p:nvPr>
            <p:ph type="sldNum" sz="quarter" idx="10"/>
          </p:nvPr>
        </p:nvSpPr>
        <p:spPr/>
        <p:txBody>
          <a:bodyPr/>
          <a:lstStyle/>
          <a:p>
            <a:pPr>
              <a:defRPr/>
            </a:pPr>
            <a:r>
              <a:rPr lang="en-US" altLang="ko-KR" smtClean="0"/>
              <a:t>Slide </a:t>
            </a:r>
            <a:fld id="{663B2C6A-A10B-4153-9678-0E313D0C0BBD}" type="slidenum">
              <a:rPr lang="en-US" altLang="ko-KR" smtClean="0"/>
              <a:pPr>
                <a:defRPr/>
              </a:pPr>
              <a:t>115</a:t>
            </a:fld>
            <a:endParaRPr lang="en-US" altLang="ko-KR"/>
          </a:p>
        </p:txBody>
      </p:sp>
      <p:sp>
        <p:nvSpPr>
          <p:cNvPr id="5" name="내용 개체 틀 5"/>
          <p:cNvSpPr>
            <a:spLocks noGrp="1"/>
          </p:cNvSpPr>
          <p:nvPr>
            <p:ph idx="1"/>
          </p:nvPr>
        </p:nvSpPr>
        <p:spPr>
          <a:xfrm>
            <a:off x="685800" y="1557338"/>
            <a:ext cx="7918648" cy="4538662"/>
          </a:xfrm>
        </p:spPr>
        <p:txBody>
          <a:bodyPr/>
          <a:lstStyle/>
          <a:p>
            <a:r>
              <a:rPr lang="en-US" altLang="ko-KR" sz="2000" dirty="0" smtClean="0">
                <a:ea typeface="굴림" charset="-127"/>
              </a:rPr>
              <a:t>When A receives ARCF from C, it updates its routing table.</a:t>
            </a:r>
          </a:p>
          <a:p>
            <a:r>
              <a:rPr lang="en-US" altLang="ko-KR" sz="2000" dirty="0" smtClean="0">
                <a:ea typeface="굴림" charset="-127"/>
              </a:rPr>
              <a:t>Also, B replies ARCF by using beam 1. Then, E receives ARCF and updates its routing table.</a:t>
            </a:r>
          </a:p>
        </p:txBody>
      </p:sp>
      <p:sp>
        <p:nvSpPr>
          <p:cNvPr id="6" name="슬라이드 번호 개체 틀 3"/>
          <p:cNvSpPr txBox="1">
            <a:spLocks/>
          </p:cNvSpPr>
          <p:nvPr/>
        </p:nvSpPr>
        <p:spPr bwMode="auto">
          <a:xfrm>
            <a:off x="4344988" y="6475413"/>
            <a:ext cx="530225" cy="182562"/>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algn="ctr" rtl="0" eaLnBrk="0" fontAlgn="base" hangingPunct="0">
              <a:spcBef>
                <a:spcPct val="0"/>
              </a:spcBef>
              <a:spcAft>
                <a:spcPct val="0"/>
              </a:spcAft>
              <a:defRPr sz="1200" kern="1200">
                <a:solidFill>
                  <a:schemeClr val="tx1"/>
                </a:solidFill>
                <a:latin typeface="Arial" charset="0"/>
                <a:ea typeface="굴림" charset="-127"/>
                <a:cs typeface="+mn-cs"/>
              </a:defRPr>
            </a:lvl1pPr>
            <a:lvl2pPr marL="742950" indent="-285750" algn="l" rtl="0" eaLnBrk="0" fontAlgn="base" hangingPunct="0">
              <a:spcBef>
                <a:spcPct val="0"/>
              </a:spcBef>
              <a:spcAft>
                <a:spcPct val="0"/>
              </a:spcAft>
              <a:defRPr kern="1200">
                <a:solidFill>
                  <a:schemeClr val="tx1"/>
                </a:solidFill>
                <a:latin typeface="Arial" charset="0"/>
                <a:ea typeface="굴림" charset="-127"/>
                <a:cs typeface="+mn-cs"/>
              </a:defRPr>
            </a:lvl2pPr>
            <a:lvl3pPr marL="1143000" indent="-228600" algn="l" rtl="0" eaLnBrk="0" fontAlgn="base" hangingPunct="0">
              <a:spcBef>
                <a:spcPct val="0"/>
              </a:spcBef>
              <a:spcAft>
                <a:spcPct val="0"/>
              </a:spcAft>
              <a:defRPr kern="1200">
                <a:solidFill>
                  <a:schemeClr val="tx1"/>
                </a:solidFill>
                <a:latin typeface="Arial" charset="0"/>
                <a:ea typeface="굴림" charset="-127"/>
                <a:cs typeface="+mn-cs"/>
              </a:defRPr>
            </a:lvl3pPr>
            <a:lvl4pPr marL="1600200" indent="-228600" algn="l" rtl="0" eaLnBrk="0" fontAlgn="base" hangingPunct="0">
              <a:spcBef>
                <a:spcPct val="0"/>
              </a:spcBef>
              <a:spcAft>
                <a:spcPct val="0"/>
              </a:spcAft>
              <a:defRPr kern="1200">
                <a:solidFill>
                  <a:schemeClr val="tx1"/>
                </a:solidFill>
                <a:latin typeface="Arial" charset="0"/>
                <a:ea typeface="굴림" charset="-127"/>
                <a:cs typeface="+mn-cs"/>
              </a:defRPr>
            </a:lvl4pPr>
            <a:lvl5pPr marL="2057400" indent="-228600" algn="l" rtl="0" eaLnBrk="0" fontAlgn="base" hangingPunct="0">
              <a:spcBef>
                <a:spcPct val="0"/>
              </a:spcBef>
              <a:spcAft>
                <a:spcPct val="0"/>
              </a:spcAft>
              <a:defRPr kern="1200">
                <a:solidFill>
                  <a:schemeClr val="tx1"/>
                </a:solidFill>
                <a:latin typeface="Arial" charset="0"/>
                <a:ea typeface="굴림" charset="-127"/>
                <a:cs typeface="+mn-cs"/>
              </a:defRPr>
            </a:lvl5pPr>
            <a:lvl6pPr marL="2514600" indent="-228600" algn="l" defTabSz="914400" rtl="0" eaLnBrk="0" fontAlgn="base" latinLnBrk="1" hangingPunct="0">
              <a:spcBef>
                <a:spcPct val="0"/>
              </a:spcBef>
              <a:spcAft>
                <a:spcPct val="0"/>
              </a:spcAft>
              <a:defRPr kern="1200">
                <a:solidFill>
                  <a:schemeClr val="tx1"/>
                </a:solidFill>
                <a:latin typeface="Arial" charset="0"/>
                <a:ea typeface="굴림" charset="-127"/>
                <a:cs typeface="+mn-cs"/>
              </a:defRPr>
            </a:lvl6pPr>
            <a:lvl7pPr marL="2971800" indent="-228600" algn="l" defTabSz="914400" rtl="0" eaLnBrk="0" fontAlgn="base" latinLnBrk="1" hangingPunct="0">
              <a:spcBef>
                <a:spcPct val="0"/>
              </a:spcBef>
              <a:spcAft>
                <a:spcPct val="0"/>
              </a:spcAft>
              <a:defRPr kern="1200">
                <a:solidFill>
                  <a:schemeClr val="tx1"/>
                </a:solidFill>
                <a:latin typeface="Arial" charset="0"/>
                <a:ea typeface="굴림" charset="-127"/>
                <a:cs typeface="+mn-cs"/>
              </a:defRPr>
            </a:lvl7pPr>
            <a:lvl8pPr marL="3429000" indent="-228600" algn="l" defTabSz="914400" rtl="0" eaLnBrk="0" fontAlgn="base" latinLnBrk="1" hangingPunct="0">
              <a:spcBef>
                <a:spcPct val="0"/>
              </a:spcBef>
              <a:spcAft>
                <a:spcPct val="0"/>
              </a:spcAft>
              <a:defRPr kern="1200">
                <a:solidFill>
                  <a:schemeClr val="tx1"/>
                </a:solidFill>
                <a:latin typeface="Arial" charset="0"/>
                <a:ea typeface="굴림" charset="-127"/>
                <a:cs typeface="+mn-cs"/>
              </a:defRPr>
            </a:lvl8pPr>
            <a:lvl9pPr marL="3886200" indent="-228600" algn="l" defTabSz="914400" rtl="0" eaLnBrk="0" fontAlgn="base" latinLnBrk="1" hangingPunct="0">
              <a:spcBef>
                <a:spcPct val="0"/>
              </a:spcBef>
              <a:spcAft>
                <a:spcPct val="0"/>
              </a:spcAft>
              <a:defRPr kern="1200">
                <a:solidFill>
                  <a:schemeClr val="tx1"/>
                </a:solidFill>
                <a:latin typeface="Arial" charset="0"/>
                <a:ea typeface="굴림" charset="-127"/>
                <a:cs typeface="+mn-cs"/>
              </a:defRPr>
            </a:lvl9pPr>
          </a:lstStyle>
          <a:p>
            <a:r>
              <a:rPr lang="en-US" altLang="ko-KR" smtClean="0">
                <a:latin typeface="Times New Roman" pitchFamily="18" charset="0"/>
              </a:rPr>
              <a:t>Slide </a:t>
            </a:r>
            <a:fld id="{FF289110-AFE7-4582-9732-5AEE303275B5}" type="slidenum">
              <a:rPr lang="en-US" altLang="ko-KR" smtClean="0">
                <a:latin typeface="Times New Roman" pitchFamily="18" charset="0"/>
              </a:rPr>
              <a:pPr/>
              <a:t>115</a:t>
            </a:fld>
            <a:endParaRPr lang="en-US" altLang="ko-KR" smtClean="0">
              <a:latin typeface="Times New Roman" pitchFamily="18" charset="0"/>
            </a:endParaRPr>
          </a:p>
        </p:txBody>
      </p:sp>
      <p:sp>
        <p:nvSpPr>
          <p:cNvPr id="7" name="타원 6"/>
          <p:cNvSpPr>
            <a:spLocks noChangeArrowheads="1"/>
          </p:cNvSpPr>
          <p:nvPr/>
        </p:nvSpPr>
        <p:spPr bwMode="auto">
          <a:xfrm>
            <a:off x="5629872" y="4352751"/>
            <a:ext cx="324216" cy="324216"/>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a:solidFill>
                  <a:schemeClr val="bg1"/>
                </a:solidFill>
              </a:rPr>
              <a:t>B</a:t>
            </a:r>
            <a:endParaRPr lang="ko-KR" altLang="en-US" sz="1500">
              <a:solidFill>
                <a:schemeClr val="bg1"/>
              </a:solidFill>
            </a:endParaRPr>
          </a:p>
        </p:txBody>
      </p:sp>
      <p:sp>
        <p:nvSpPr>
          <p:cNvPr id="8" name="타원 10"/>
          <p:cNvSpPr>
            <a:spLocks noChangeArrowheads="1"/>
          </p:cNvSpPr>
          <p:nvPr/>
        </p:nvSpPr>
        <p:spPr bwMode="auto">
          <a:xfrm>
            <a:off x="2195736" y="5141655"/>
            <a:ext cx="323997" cy="323997"/>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dirty="0">
                <a:solidFill>
                  <a:schemeClr val="bg1"/>
                </a:solidFill>
              </a:rPr>
              <a:t>A</a:t>
            </a:r>
            <a:endParaRPr lang="ko-KR" altLang="en-US" sz="1500" dirty="0">
              <a:solidFill>
                <a:schemeClr val="bg1"/>
              </a:solidFill>
            </a:endParaRPr>
          </a:p>
        </p:txBody>
      </p:sp>
      <p:sp>
        <p:nvSpPr>
          <p:cNvPr id="9" name="타원 8"/>
          <p:cNvSpPr/>
          <p:nvPr/>
        </p:nvSpPr>
        <p:spPr bwMode="auto">
          <a:xfrm>
            <a:off x="3226096" y="4719455"/>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altLang="ko-KR" sz="1500" dirty="0">
                <a:solidFill>
                  <a:schemeClr val="tx1"/>
                </a:solidFill>
                <a:ea typeface="굴림" pitchFamily="50" charset="-127"/>
              </a:rPr>
              <a:t>C</a:t>
            </a:r>
            <a:endParaRPr lang="ko-KR" altLang="en-US" sz="1500" dirty="0">
              <a:solidFill>
                <a:schemeClr val="tx1"/>
              </a:solidFill>
              <a:ea typeface="굴림" pitchFamily="50" charset="-127"/>
            </a:endParaRPr>
          </a:p>
        </p:txBody>
      </p:sp>
      <p:sp>
        <p:nvSpPr>
          <p:cNvPr id="10" name="타원 9"/>
          <p:cNvSpPr/>
          <p:nvPr/>
        </p:nvSpPr>
        <p:spPr bwMode="auto">
          <a:xfrm>
            <a:off x="4427984" y="4543422"/>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altLang="ko-KR" sz="1500" dirty="0">
                <a:solidFill>
                  <a:schemeClr val="tx1"/>
                </a:solidFill>
                <a:ea typeface="굴림" pitchFamily="50" charset="-127"/>
              </a:rPr>
              <a:t>E</a:t>
            </a:r>
            <a:endParaRPr lang="ko-KR" altLang="en-US" sz="1500" dirty="0">
              <a:solidFill>
                <a:schemeClr val="tx1"/>
              </a:solidFill>
              <a:ea typeface="굴림" pitchFamily="50" charset="-127"/>
            </a:endParaRPr>
          </a:p>
        </p:txBody>
      </p:sp>
      <p:sp>
        <p:nvSpPr>
          <p:cNvPr id="11" name="타원 10"/>
          <p:cNvSpPr/>
          <p:nvPr/>
        </p:nvSpPr>
        <p:spPr bwMode="auto">
          <a:xfrm>
            <a:off x="1286755" y="4181716"/>
            <a:ext cx="323850" cy="323850"/>
          </a:xfrm>
          <a:prstGeom prst="ellipse">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lIns="0" tIns="0" rIns="0" bIns="0" anchor="ctr"/>
          <a:lstStyle/>
          <a:p>
            <a:pPr algn="ctr">
              <a:defRPr/>
            </a:pPr>
            <a:r>
              <a:rPr lang="en-US" altLang="ko-KR" sz="1500" dirty="0">
                <a:solidFill>
                  <a:schemeClr val="bg1"/>
                </a:solidFill>
                <a:ea typeface="굴림" pitchFamily="50" charset="-127"/>
              </a:rPr>
              <a:t>D</a:t>
            </a:r>
            <a:endParaRPr lang="ko-KR" altLang="en-US" sz="1500" dirty="0">
              <a:solidFill>
                <a:schemeClr val="bg1"/>
              </a:solidFill>
              <a:ea typeface="굴림" pitchFamily="50" charset="-127"/>
            </a:endParaRPr>
          </a:p>
        </p:txBody>
      </p:sp>
      <p:sp>
        <p:nvSpPr>
          <p:cNvPr id="12" name="타원 10"/>
          <p:cNvSpPr>
            <a:spLocks noChangeArrowheads="1"/>
          </p:cNvSpPr>
          <p:nvPr/>
        </p:nvSpPr>
        <p:spPr bwMode="auto">
          <a:xfrm>
            <a:off x="6588224" y="3378976"/>
            <a:ext cx="323997" cy="323997"/>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endParaRPr lang="ko-KR" altLang="en-US" sz="1500" dirty="0">
              <a:solidFill>
                <a:schemeClr val="bg1"/>
              </a:solidFill>
            </a:endParaRPr>
          </a:p>
        </p:txBody>
      </p:sp>
      <p:sp>
        <p:nvSpPr>
          <p:cNvPr id="13" name="타원 12"/>
          <p:cNvSpPr/>
          <p:nvPr/>
        </p:nvSpPr>
        <p:spPr bwMode="auto">
          <a:xfrm>
            <a:off x="6588371" y="3793115"/>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endParaRPr lang="ko-KR" altLang="en-US" sz="1500" dirty="0">
              <a:solidFill>
                <a:schemeClr val="tx1"/>
              </a:solidFill>
              <a:ea typeface="굴림" pitchFamily="50" charset="-127"/>
            </a:endParaRPr>
          </a:p>
        </p:txBody>
      </p:sp>
      <p:sp>
        <p:nvSpPr>
          <p:cNvPr id="18" name="TextBox 17"/>
          <p:cNvSpPr txBox="1"/>
          <p:nvPr/>
        </p:nvSpPr>
        <p:spPr>
          <a:xfrm>
            <a:off x="6912221" y="3356308"/>
            <a:ext cx="1813317" cy="369332"/>
          </a:xfrm>
          <a:prstGeom prst="rect">
            <a:avLst/>
          </a:prstGeom>
          <a:noFill/>
        </p:spPr>
        <p:txBody>
          <a:bodyPr wrap="none" rtlCol="0">
            <a:spAutoFit/>
          </a:bodyPr>
          <a:lstStyle/>
          <a:p>
            <a:r>
              <a:rPr lang="en-US" altLang="ko-KR" dirty="0" smtClean="0"/>
              <a:t>: Candidate PD </a:t>
            </a:r>
            <a:endParaRPr lang="ko-KR" altLang="en-US" dirty="0"/>
          </a:p>
        </p:txBody>
      </p:sp>
      <p:sp>
        <p:nvSpPr>
          <p:cNvPr id="19" name="TextBox 18"/>
          <p:cNvSpPr txBox="1"/>
          <p:nvPr/>
        </p:nvSpPr>
        <p:spPr>
          <a:xfrm>
            <a:off x="6912221" y="3770374"/>
            <a:ext cx="2044149" cy="369332"/>
          </a:xfrm>
          <a:prstGeom prst="rect">
            <a:avLst/>
          </a:prstGeom>
          <a:noFill/>
        </p:spPr>
        <p:txBody>
          <a:bodyPr wrap="none" rtlCol="0">
            <a:spAutoFit/>
          </a:bodyPr>
          <a:lstStyle/>
          <a:p>
            <a:r>
              <a:rPr lang="en-US" altLang="ko-KR" dirty="0" smtClean="0"/>
              <a:t>: Non-member PD</a:t>
            </a:r>
            <a:endParaRPr lang="ko-KR" altLang="en-US" dirty="0"/>
          </a:p>
        </p:txBody>
      </p:sp>
      <p:sp>
        <p:nvSpPr>
          <p:cNvPr id="20" name="타원 10"/>
          <p:cNvSpPr>
            <a:spLocks noChangeArrowheads="1"/>
          </p:cNvSpPr>
          <p:nvPr/>
        </p:nvSpPr>
        <p:spPr bwMode="auto">
          <a:xfrm>
            <a:off x="3246811" y="3612512"/>
            <a:ext cx="323997" cy="323997"/>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dirty="0" smtClean="0">
                <a:solidFill>
                  <a:schemeClr val="bg1"/>
                </a:solidFill>
              </a:rPr>
              <a:t>F</a:t>
            </a:r>
            <a:endParaRPr lang="ko-KR" altLang="en-US" sz="1500" dirty="0">
              <a:solidFill>
                <a:schemeClr val="bg1"/>
              </a:solidFill>
            </a:endParaRPr>
          </a:p>
        </p:txBody>
      </p:sp>
      <p:sp>
        <p:nvSpPr>
          <p:cNvPr id="36" name="TextBox 35"/>
          <p:cNvSpPr txBox="1"/>
          <p:nvPr/>
        </p:nvSpPr>
        <p:spPr>
          <a:xfrm>
            <a:off x="2911910" y="4844270"/>
            <a:ext cx="312906" cy="369332"/>
          </a:xfrm>
          <a:prstGeom prst="rect">
            <a:avLst/>
          </a:prstGeom>
          <a:noFill/>
        </p:spPr>
        <p:txBody>
          <a:bodyPr wrap="none" rtlCol="0">
            <a:spAutoFit/>
          </a:bodyPr>
          <a:lstStyle/>
          <a:p>
            <a:r>
              <a:rPr lang="en-US" altLang="ko-KR" dirty="0" smtClean="0"/>
              <a:t>1</a:t>
            </a:r>
            <a:endParaRPr lang="ko-KR" altLang="en-US" dirty="0"/>
          </a:p>
        </p:txBody>
      </p:sp>
      <p:sp>
        <p:nvSpPr>
          <p:cNvPr id="37" name="TextBox 36"/>
          <p:cNvSpPr txBox="1"/>
          <p:nvPr/>
        </p:nvSpPr>
        <p:spPr>
          <a:xfrm>
            <a:off x="3065027" y="4358756"/>
            <a:ext cx="312906" cy="369332"/>
          </a:xfrm>
          <a:prstGeom prst="rect">
            <a:avLst/>
          </a:prstGeom>
          <a:noFill/>
        </p:spPr>
        <p:txBody>
          <a:bodyPr wrap="none" rtlCol="0">
            <a:spAutoFit/>
          </a:bodyPr>
          <a:lstStyle/>
          <a:p>
            <a:r>
              <a:rPr lang="en-US" altLang="ko-KR" dirty="0" smtClean="0"/>
              <a:t>2</a:t>
            </a:r>
            <a:endParaRPr lang="ko-KR" altLang="en-US" dirty="0"/>
          </a:p>
        </p:txBody>
      </p:sp>
      <p:sp>
        <p:nvSpPr>
          <p:cNvPr id="38" name="TextBox 37"/>
          <p:cNvSpPr txBox="1"/>
          <p:nvPr/>
        </p:nvSpPr>
        <p:spPr>
          <a:xfrm>
            <a:off x="3576690" y="4501627"/>
            <a:ext cx="312906" cy="369332"/>
          </a:xfrm>
          <a:prstGeom prst="rect">
            <a:avLst/>
          </a:prstGeom>
          <a:noFill/>
        </p:spPr>
        <p:txBody>
          <a:bodyPr wrap="none" rtlCol="0">
            <a:spAutoFit/>
          </a:bodyPr>
          <a:lstStyle/>
          <a:p>
            <a:r>
              <a:rPr lang="en-US" altLang="ko-KR" dirty="0" smtClean="0"/>
              <a:t>3</a:t>
            </a:r>
            <a:endParaRPr lang="ko-KR" altLang="en-US" dirty="0"/>
          </a:p>
        </p:txBody>
      </p:sp>
      <p:sp>
        <p:nvSpPr>
          <p:cNvPr id="39" name="TextBox 38"/>
          <p:cNvSpPr txBox="1"/>
          <p:nvPr/>
        </p:nvSpPr>
        <p:spPr>
          <a:xfrm>
            <a:off x="3404826" y="4956989"/>
            <a:ext cx="312906" cy="369332"/>
          </a:xfrm>
          <a:prstGeom prst="rect">
            <a:avLst/>
          </a:prstGeom>
          <a:noFill/>
        </p:spPr>
        <p:txBody>
          <a:bodyPr wrap="none" rtlCol="0">
            <a:spAutoFit/>
          </a:bodyPr>
          <a:lstStyle/>
          <a:p>
            <a:r>
              <a:rPr lang="en-US" altLang="ko-KR" dirty="0" smtClean="0"/>
              <a:t>4</a:t>
            </a:r>
            <a:endParaRPr lang="ko-KR" altLang="en-US" dirty="0"/>
          </a:p>
        </p:txBody>
      </p:sp>
      <p:sp>
        <p:nvSpPr>
          <p:cNvPr id="47" name="오른쪽 화살표 46"/>
          <p:cNvSpPr/>
          <p:nvPr/>
        </p:nvSpPr>
        <p:spPr>
          <a:xfrm>
            <a:off x="4958359" y="5894397"/>
            <a:ext cx="647700" cy="142875"/>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ko-KR" altLang="en-US"/>
          </a:p>
        </p:txBody>
      </p:sp>
      <p:sp>
        <p:nvSpPr>
          <p:cNvPr id="48" name="TextBox 82"/>
          <p:cNvSpPr txBox="1">
            <a:spLocks noChangeArrowheads="1"/>
          </p:cNvSpPr>
          <p:nvPr/>
        </p:nvSpPr>
        <p:spPr bwMode="auto">
          <a:xfrm>
            <a:off x="5629872" y="5795972"/>
            <a:ext cx="3211200"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dirty="0" smtClean="0"/>
              <a:t>: </a:t>
            </a:r>
            <a:r>
              <a:rPr lang="en-US" altLang="ko-KR" dirty="0" err="1" smtClean="0"/>
              <a:t>Adv</a:t>
            </a:r>
            <a:r>
              <a:rPr lang="en-US" altLang="ko-KR" dirty="0" smtClean="0"/>
              <a:t> </a:t>
            </a:r>
            <a:r>
              <a:rPr lang="en-US" altLang="ko-KR" dirty="0"/>
              <a:t>Reply Command Frame</a:t>
            </a:r>
            <a:endParaRPr lang="ko-KR" altLang="en-US" dirty="0"/>
          </a:p>
        </p:txBody>
      </p:sp>
      <p:sp>
        <p:nvSpPr>
          <p:cNvPr id="56" name="TextBox 81"/>
          <p:cNvSpPr txBox="1">
            <a:spLocks noChangeArrowheads="1"/>
          </p:cNvSpPr>
          <p:nvPr/>
        </p:nvSpPr>
        <p:spPr bwMode="auto">
          <a:xfrm>
            <a:off x="5641940" y="5489015"/>
            <a:ext cx="2557175"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dirty="0" smtClean="0"/>
              <a:t>: </a:t>
            </a:r>
            <a:r>
              <a:rPr lang="en-US" altLang="ko-KR" dirty="0" err="1" smtClean="0"/>
              <a:t>Adv</a:t>
            </a:r>
            <a:r>
              <a:rPr lang="en-US" altLang="ko-KR" dirty="0" smtClean="0"/>
              <a:t> </a:t>
            </a:r>
            <a:r>
              <a:rPr lang="en-US" altLang="ko-KR" dirty="0"/>
              <a:t>Command Frame</a:t>
            </a:r>
            <a:endParaRPr lang="ko-KR" altLang="en-US" dirty="0"/>
          </a:p>
        </p:txBody>
      </p:sp>
      <p:sp>
        <p:nvSpPr>
          <p:cNvPr id="57" name="오른쪽 화살표 56"/>
          <p:cNvSpPr/>
          <p:nvPr/>
        </p:nvSpPr>
        <p:spPr>
          <a:xfrm>
            <a:off x="4971613" y="5601450"/>
            <a:ext cx="649287" cy="1444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sp>
        <p:nvSpPr>
          <p:cNvPr id="59" name="오른쪽 화살표 58"/>
          <p:cNvSpPr/>
          <p:nvPr/>
        </p:nvSpPr>
        <p:spPr>
          <a:xfrm rot="9218370">
            <a:off x="4964911" y="4605795"/>
            <a:ext cx="440686" cy="132717"/>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ko-KR" altLang="en-US"/>
          </a:p>
        </p:txBody>
      </p:sp>
      <p:sp>
        <p:nvSpPr>
          <p:cNvPr id="60" name="TextBox 59"/>
          <p:cNvSpPr txBox="1"/>
          <p:nvPr/>
        </p:nvSpPr>
        <p:spPr>
          <a:xfrm>
            <a:off x="194671" y="2878047"/>
            <a:ext cx="1788503" cy="276999"/>
          </a:xfrm>
          <a:prstGeom prst="rect">
            <a:avLst/>
          </a:prstGeom>
          <a:noFill/>
        </p:spPr>
        <p:txBody>
          <a:bodyPr wrap="none" rtlCol="0">
            <a:spAutoFit/>
          </a:bodyPr>
          <a:lstStyle/>
          <a:p>
            <a:r>
              <a:rPr lang="en-US" altLang="ko-KR" sz="1200" dirty="0" smtClean="0"/>
              <a:t>&lt;PD A’s Routing Table&gt;</a:t>
            </a:r>
            <a:endParaRPr lang="ko-KR" altLang="en-US" sz="1200" dirty="0"/>
          </a:p>
        </p:txBody>
      </p:sp>
      <p:graphicFrame>
        <p:nvGraphicFramePr>
          <p:cNvPr id="61" name="표 60"/>
          <p:cNvGraphicFramePr>
            <a:graphicFrameLocks noGrp="1"/>
          </p:cNvGraphicFramePr>
          <p:nvPr>
            <p:extLst>
              <p:ext uri="{D42A27DB-BD31-4B8C-83A1-F6EECF244321}">
                <p14:modId xmlns:p14="http://schemas.microsoft.com/office/powerpoint/2010/main" val="1767599410"/>
              </p:ext>
            </p:extLst>
          </p:nvPr>
        </p:nvGraphicFramePr>
        <p:xfrm>
          <a:off x="49925" y="3155047"/>
          <a:ext cx="2797509" cy="1005714"/>
        </p:xfrm>
        <a:graphic>
          <a:graphicData uri="http://schemas.openxmlformats.org/drawingml/2006/table">
            <a:tbl>
              <a:tblPr firstRow="1" bandRow="1">
                <a:tableStyleId>{5940675A-B579-460E-94D1-54222C63F5DA}</a:tableStyleId>
              </a:tblPr>
              <a:tblGrid>
                <a:gridCol w="932503"/>
                <a:gridCol w="932503"/>
                <a:gridCol w="932503"/>
              </a:tblGrid>
              <a:tr h="310201">
                <a:tc>
                  <a:txBody>
                    <a:bodyPr/>
                    <a:lstStyle/>
                    <a:p>
                      <a:pPr latinLnBrk="1"/>
                      <a:r>
                        <a:rPr lang="en-US" altLang="ko-KR" sz="1200" kern="1200" dirty="0" smtClean="0"/>
                        <a:t>Destination Address</a:t>
                      </a:r>
                      <a:endParaRPr lang="ko-KR" altLang="en-US" sz="1200" kern="1200" dirty="0">
                        <a:solidFill>
                          <a:schemeClr val="bg1"/>
                        </a:solidFill>
                        <a:latin typeface="+mn-lt"/>
                        <a:ea typeface="+mn-ea"/>
                        <a:cs typeface="+mn-cs"/>
                      </a:endParaRPr>
                    </a:p>
                  </a:txBody>
                  <a:tcPr marL="91439" marR="91439" marT="45699" marB="45699"/>
                </a:tc>
                <a:tc>
                  <a:txBody>
                    <a:bodyPr/>
                    <a:lstStyle/>
                    <a:p>
                      <a:pPr latinLnBrk="1"/>
                      <a:r>
                        <a:rPr lang="en-US" altLang="ko-KR" sz="1200" kern="1200" dirty="0" smtClean="0">
                          <a:solidFill>
                            <a:schemeClr val="tx1"/>
                          </a:solidFill>
                          <a:latin typeface="+mn-lt"/>
                          <a:ea typeface="+mn-ea"/>
                          <a:cs typeface="+mn-cs"/>
                        </a:rPr>
                        <a:t>Beam Number</a:t>
                      </a:r>
                      <a:endParaRPr lang="ko-KR" altLang="en-US" sz="1200" kern="1200" dirty="0">
                        <a:solidFill>
                          <a:schemeClr val="tx1"/>
                        </a:solidFill>
                        <a:latin typeface="+mn-lt"/>
                        <a:ea typeface="+mn-ea"/>
                        <a:cs typeface="+mn-cs"/>
                      </a:endParaRPr>
                    </a:p>
                  </a:txBody>
                  <a:tcPr marL="91439" marR="91439" marT="45699" marB="45699"/>
                </a:tc>
                <a:tc>
                  <a:txBody>
                    <a:bodyPr/>
                    <a:lstStyle/>
                    <a:p>
                      <a:pPr latinLnBrk="1"/>
                      <a:r>
                        <a:rPr lang="en-US" altLang="ko-KR" sz="1200" kern="1200" dirty="0" smtClean="0"/>
                        <a:t>……</a:t>
                      </a:r>
                      <a:endParaRPr lang="ko-KR" altLang="en-US" sz="1200" kern="1200" dirty="0">
                        <a:solidFill>
                          <a:schemeClr val="bg1"/>
                        </a:solidFill>
                        <a:latin typeface="+mn-lt"/>
                        <a:ea typeface="+mn-ea"/>
                        <a:cs typeface="+mn-cs"/>
                      </a:endParaRPr>
                    </a:p>
                  </a:txBody>
                  <a:tcPr marL="91439" marR="91439" marT="45699" marB="45699"/>
                </a:tc>
              </a:tr>
              <a:tr h="248843">
                <a:tc>
                  <a:txBody>
                    <a:bodyPr/>
                    <a:lstStyle/>
                    <a:p>
                      <a:pPr latinLnBrk="1"/>
                      <a:r>
                        <a:rPr lang="en-US" altLang="ko-KR" sz="1200" kern="1200" dirty="0" smtClean="0"/>
                        <a:t>D</a:t>
                      </a:r>
                      <a:endParaRPr lang="ko-KR" altLang="en-US" sz="1200" kern="1200" dirty="0">
                        <a:solidFill>
                          <a:schemeClr val="dk1"/>
                        </a:solidFill>
                        <a:latin typeface="+mn-lt"/>
                        <a:ea typeface="+mn-ea"/>
                        <a:cs typeface="+mn-cs"/>
                      </a:endParaRPr>
                    </a:p>
                  </a:txBody>
                  <a:tcPr marL="91439" marR="91439" marT="45699" marB="45699"/>
                </a:tc>
                <a:tc>
                  <a:txBody>
                    <a:bodyPr/>
                    <a:lstStyle/>
                    <a:p>
                      <a:pPr latinLnBrk="1"/>
                      <a:r>
                        <a:rPr lang="en-US" altLang="ko-KR" sz="1200" kern="1200" dirty="0" smtClean="0">
                          <a:solidFill>
                            <a:schemeClr val="tx1"/>
                          </a:solidFill>
                          <a:latin typeface="+mn-lt"/>
                          <a:ea typeface="+mn-ea"/>
                          <a:cs typeface="+mn-cs"/>
                        </a:rPr>
                        <a:t>1</a:t>
                      </a:r>
                      <a:endParaRPr lang="ko-KR" altLang="en-US" sz="1200" kern="1200" dirty="0">
                        <a:solidFill>
                          <a:schemeClr val="tx1"/>
                        </a:solidFill>
                        <a:latin typeface="+mn-lt"/>
                        <a:ea typeface="+mn-ea"/>
                        <a:cs typeface="+mn-cs"/>
                      </a:endParaRPr>
                    </a:p>
                  </a:txBody>
                  <a:tcPr marL="91439" marR="91439" marT="45699" marB="45699"/>
                </a:tc>
                <a:tc>
                  <a:txBody>
                    <a:bodyPr/>
                    <a:lstStyle/>
                    <a:p>
                      <a:pPr latinLnBrk="1"/>
                      <a:r>
                        <a:rPr lang="en-US" altLang="ko-KR" sz="1200" kern="1200" dirty="0" smtClean="0"/>
                        <a:t>……</a:t>
                      </a:r>
                      <a:endParaRPr lang="ko-KR" altLang="en-US" sz="1200" kern="1200" dirty="0">
                        <a:solidFill>
                          <a:schemeClr val="dk1"/>
                        </a:solidFill>
                        <a:latin typeface="+mn-lt"/>
                        <a:ea typeface="+mn-ea"/>
                        <a:cs typeface="+mn-cs"/>
                      </a:endParaRPr>
                    </a:p>
                  </a:txBody>
                  <a:tcPr marL="91439" marR="91439" marT="45699" marB="45699"/>
                </a:tc>
              </a:tr>
              <a:tr h="132932">
                <a:tc>
                  <a:txBody>
                    <a:bodyPr/>
                    <a:lstStyle/>
                    <a:p>
                      <a:pPr latinLnBrk="1"/>
                      <a:r>
                        <a:rPr lang="en-US" altLang="ko-KR" sz="1200" kern="1200" dirty="0" smtClean="0">
                          <a:solidFill>
                            <a:srgbClr val="FF0000"/>
                          </a:solidFill>
                          <a:latin typeface="+mn-lt"/>
                          <a:ea typeface="+mn-ea"/>
                          <a:cs typeface="+mn-cs"/>
                        </a:rPr>
                        <a:t>F</a:t>
                      </a:r>
                      <a:endParaRPr lang="ko-KR" altLang="en-US" sz="1200" kern="1200" dirty="0">
                        <a:solidFill>
                          <a:srgbClr val="FF0000"/>
                        </a:solidFill>
                        <a:latin typeface="+mn-lt"/>
                        <a:ea typeface="+mn-ea"/>
                        <a:cs typeface="+mn-cs"/>
                      </a:endParaRPr>
                    </a:p>
                  </a:txBody>
                  <a:tcPr marL="91439" marR="91439" marT="45699" marB="45699"/>
                </a:tc>
                <a:tc>
                  <a:txBody>
                    <a:bodyPr/>
                    <a:lstStyle/>
                    <a:p>
                      <a:pPr latinLnBrk="1"/>
                      <a:r>
                        <a:rPr lang="en-US" altLang="ko-KR" sz="1200" kern="1200" dirty="0" smtClean="0">
                          <a:solidFill>
                            <a:srgbClr val="FF0000"/>
                          </a:solidFill>
                          <a:latin typeface="+mn-lt"/>
                          <a:ea typeface="+mn-ea"/>
                          <a:cs typeface="+mn-cs"/>
                        </a:rPr>
                        <a:t>3</a:t>
                      </a:r>
                      <a:endParaRPr lang="ko-KR" altLang="en-US" sz="1200" kern="1200" dirty="0">
                        <a:solidFill>
                          <a:srgbClr val="FF0000"/>
                        </a:solidFill>
                        <a:latin typeface="+mn-lt"/>
                        <a:ea typeface="+mn-ea"/>
                        <a:cs typeface="+mn-cs"/>
                      </a:endParaRPr>
                    </a:p>
                  </a:txBody>
                  <a:tcPr marL="91439" marR="91439" marT="45699" marB="45699"/>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200" kern="1200" dirty="0" smtClean="0">
                          <a:solidFill>
                            <a:srgbClr val="FF0000"/>
                          </a:solidFill>
                        </a:rPr>
                        <a:t>……</a:t>
                      </a:r>
                      <a:endParaRPr lang="ko-KR" altLang="en-US" sz="1200" kern="1200" dirty="0">
                        <a:solidFill>
                          <a:srgbClr val="FF0000"/>
                        </a:solidFill>
                        <a:latin typeface="+mn-lt"/>
                        <a:ea typeface="+mn-ea"/>
                        <a:cs typeface="+mn-cs"/>
                      </a:endParaRPr>
                    </a:p>
                  </a:txBody>
                  <a:tcPr marL="91439" marR="91439" marT="45699" marB="45699"/>
                </a:tc>
              </a:tr>
            </a:tbl>
          </a:graphicData>
        </a:graphic>
      </p:graphicFrame>
      <p:sp>
        <p:nvSpPr>
          <p:cNvPr id="84" name="TextBox 83"/>
          <p:cNvSpPr txBox="1"/>
          <p:nvPr/>
        </p:nvSpPr>
        <p:spPr>
          <a:xfrm>
            <a:off x="2170721" y="5489015"/>
            <a:ext cx="312906" cy="369332"/>
          </a:xfrm>
          <a:prstGeom prst="rect">
            <a:avLst/>
          </a:prstGeom>
          <a:noFill/>
        </p:spPr>
        <p:txBody>
          <a:bodyPr wrap="none" rtlCol="0">
            <a:spAutoFit/>
          </a:bodyPr>
          <a:lstStyle/>
          <a:p>
            <a:r>
              <a:rPr lang="en-US" altLang="ko-KR" dirty="0" smtClean="0"/>
              <a:t>4</a:t>
            </a:r>
            <a:endParaRPr lang="ko-KR" altLang="en-US" dirty="0"/>
          </a:p>
        </p:txBody>
      </p:sp>
    </p:spTree>
    <p:extLst>
      <p:ext uri="{BB962C8B-B14F-4D97-AF65-F5344CB8AC3E}">
        <p14:creationId xmlns:p14="http://schemas.microsoft.com/office/powerpoint/2010/main" val="2846312668"/>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2" name="직선 연결선 61"/>
          <p:cNvCxnSpPr/>
          <p:nvPr/>
        </p:nvCxnSpPr>
        <p:spPr bwMode="auto">
          <a:xfrm rot="795401">
            <a:off x="1664762" y="4981129"/>
            <a:ext cx="1386208" cy="601090"/>
          </a:xfrm>
          <a:prstGeom prst="line">
            <a:avLst/>
          </a:prstGeom>
          <a:solidFill>
            <a:schemeClr val="accent1"/>
          </a:solidFill>
          <a:ln w="25400" cap="flat" cmpd="sng" algn="ctr">
            <a:solidFill>
              <a:schemeClr val="tx1"/>
            </a:solidFill>
            <a:prstDash val="solid"/>
            <a:round/>
            <a:headEnd type="none" w="med" len="med"/>
            <a:tailEnd type="none" w="med" len="med"/>
          </a:ln>
          <a:effectLst>
            <a:prstShdw prst="shdw17" dist="17961" dir="2700000">
              <a:schemeClr val="bg2"/>
            </a:prstShdw>
          </a:effectLst>
        </p:spPr>
      </p:cxnSp>
      <p:cxnSp>
        <p:nvCxnSpPr>
          <p:cNvPr id="63" name="직선 연결선 62"/>
          <p:cNvCxnSpPr/>
          <p:nvPr/>
        </p:nvCxnSpPr>
        <p:spPr bwMode="auto">
          <a:xfrm rot="795401" flipV="1">
            <a:off x="1980622" y="4720903"/>
            <a:ext cx="693104" cy="1108259"/>
          </a:xfrm>
          <a:prstGeom prst="line">
            <a:avLst/>
          </a:prstGeom>
          <a:solidFill>
            <a:schemeClr val="accent1"/>
          </a:solidFill>
          <a:ln w="25400" cap="flat" cmpd="sng" algn="ctr">
            <a:solidFill>
              <a:schemeClr val="tx1"/>
            </a:solidFill>
            <a:prstDash val="solid"/>
            <a:round/>
            <a:headEnd type="none" w="med" len="med"/>
            <a:tailEnd type="none" w="med" len="med"/>
          </a:ln>
          <a:effectLst>
            <a:prstShdw prst="shdw17" dist="17961" dir="2700000">
              <a:schemeClr val="bg2"/>
            </a:prstShdw>
          </a:effectLst>
        </p:spPr>
      </p:cxnSp>
      <p:sp>
        <p:nvSpPr>
          <p:cNvPr id="64" name="TextBox 63"/>
          <p:cNvSpPr txBox="1"/>
          <p:nvPr/>
        </p:nvSpPr>
        <p:spPr>
          <a:xfrm>
            <a:off x="1875051" y="5091515"/>
            <a:ext cx="312906" cy="369332"/>
          </a:xfrm>
          <a:prstGeom prst="rect">
            <a:avLst/>
          </a:prstGeom>
          <a:noFill/>
        </p:spPr>
        <p:txBody>
          <a:bodyPr wrap="none" rtlCol="0">
            <a:spAutoFit/>
          </a:bodyPr>
          <a:lstStyle/>
          <a:p>
            <a:r>
              <a:rPr lang="en-US" altLang="ko-KR" dirty="0" smtClean="0"/>
              <a:t>1</a:t>
            </a:r>
            <a:endParaRPr lang="ko-KR" altLang="en-US" dirty="0"/>
          </a:p>
        </p:txBody>
      </p:sp>
      <p:sp>
        <p:nvSpPr>
          <p:cNvPr id="65" name="TextBox 64"/>
          <p:cNvSpPr txBox="1"/>
          <p:nvPr/>
        </p:nvSpPr>
        <p:spPr>
          <a:xfrm>
            <a:off x="2167095" y="4794114"/>
            <a:ext cx="312906" cy="369332"/>
          </a:xfrm>
          <a:prstGeom prst="rect">
            <a:avLst/>
          </a:prstGeom>
          <a:noFill/>
        </p:spPr>
        <p:txBody>
          <a:bodyPr wrap="none" rtlCol="0">
            <a:spAutoFit/>
          </a:bodyPr>
          <a:lstStyle/>
          <a:p>
            <a:r>
              <a:rPr lang="en-US" altLang="ko-KR" dirty="0" smtClean="0"/>
              <a:t>2</a:t>
            </a:r>
            <a:endParaRPr lang="ko-KR" altLang="en-US" dirty="0"/>
          </a:p>
        </p:txBody>
      </p:sp>
      <p:sp>
        <p:nvSpPr>
          <p:cNvPr id="72" name="TextBox 71"/>
          <p:cNvSpPr txBox="1"/>
          <p:nvPr/>
        </p:nvSpPr>
        <p:spPr>
          <a:xfrm>
            <a:off x="2500863" y="5039171"/>
            <a:ext cx="312906" cy="369332"/>
          </a:xfrm>
          <a:prstGeom prst="rect">
            <a:avLst/>
          </a:prstGeom>
          <a:noFill/>
        </p:spPr>
        <p:txBody>
          <a:bodyPr wrap="none" rtlCol="0">
            <a:spAutoFit/>
          </a:bodyPr>
          <a:lstStyle/>
          <a:p>
            <a:r>
              <a:rPr lang="en-US" altLang="ko-KR" dirty="0" smtClean="0"/>
              <a:t>3</a:t>
            </a:r>
            <a:endParaRPr lang="ko-KR" altLang="en-US" dirty="0"/>
          </a:p>
        </p:txBody>
      </p:sp>
      <p:grpSp>
        <p:nvGrpSpPr>
          <p:cNvPr id="73" name="그룹 72"/>
          <p:cNvGrpSpPr/>
          <p:nvPr/>
        </p:nvGrpSpPr>
        <p:grpSpPr>
          <a:xfrm>
            <a:off x="3889258" y="4180616"/>
            <a:ext cx="1386208" cy="1108259"/>
            <a:chOff x="1016485" y="3134403"/>
            <a:chExt cx="1386208" cy="1108259"/>
          </a:xfrm>
        </p:grpSpPr>
        <p:cxnSp>
          <p:nvCxnSpPr>
            <p:cNvPr id="74" name="직선 연결선 73"/>
            <p:cNvCxnSpPr/>
            <p:nvPr/>
          </p:nvCxnSpPr>
          <p:spPr bwMode="auto">
            <a:xfrm>
              <a:off x="1016485" y="3387414"/>
              <a:ext cx="1386208" cy="601090"/>
            </a:xfrm>
            <a:prstGeom prst="line">
              <a:avLst/>
            </a:prstGeom>
            <a:solidFill>
              <a:schemeClr val="accent1"/>
            </a:solidFill>
            <a:ln w="25400" cap="flat" cmpd="sng" algn="ctr">
              <a:solidFill>
                <a:schemeClr val="tx1"/>
              </a:solidFill>
              <a:prstDash val="solid"/>
              <a:round/>
              <a:headEnd type="none" w="med" len="med"/>
              <a:tailEnd type="none" w="med" len="med"/>
            </a:ln>
            <a:effectLst>
              <a:prstShdw prst="shdw17" dist="17961" dir="2700000">
                <a:schemeClr val="bg2"/>
              </a:prstShdw>
            </a:effectLst>
          </p:spPr>
        </p:cxnSp>
        <p:cxnSp>
          <p:nvCxnSpPr>
            <p:cNvPr id="75" name="직선 연결선 74"/>
            <p:cNvCxnSpPr/>
            <p:nvPr/>
          </p:nvCxnSpPr>
          <p:spPr bwMode="auto">
            <a:xfrm flipV="1">
              <a:off x="1331640" y="3134403"/>
              <a:ext cx="693104" cy="1108259"/>
            </a:xfrm>
            <a:prstGeom prst="line">
              <a:avLst/>
            </a:prstGeom>
            <a:solidFill>
              <a:schemeClr val="accent1"/>
            </a:solidFill>
            <a:ln w="25400" cap="flat" cmpd="sng" algn="ctr">
              <a:solidFill>
                <a:schemeClr val="tx1"/>
              </a:solidFill>
              <a:prstDash val="solid"/>
              <a:round/>
              <a:headEnd type="none" w="med" len="med"/>
              <a:tailEnd type="none" w="med" len="med"/>
            </a:ln>
            <a:effectLst>
              <a:prstShdw prst="shdw17" dist="17961" dir="2700000">
                <a:schemeClr val="bg2"/>
              </a:prstShdw>
            </a:effectLst>
          </p:spPr>
        </p:cxnSp>
      </p:grpSp>
      <p:sp>
        <p:nvSpPr>
          <p:cNvPr id="76" name="TextBox 75"/>
          <p:cNvSpPr txBox="1"/>
          <p:nvPr/>
        </p:nvSpPr>
        <p:spPr>
          <a:xfrm>
            <a:off x="4107531" y="4628629"/>
            <a:ext cx="312906" cy="369332"/>
          </a:xfrm>
          <a:prstGeom prst="rect">
            <a:avLst/>
          </a:prstGeom>
          <a:noFill/>
        </p:spPr>
        <p:txBody>
          <a:bodyPr wrap="none" rtlCol="0">
            <a:spAutoFit/>
          </a:bodyPr>
          <a:lstStyle/>
          <a:p>
            <a:r>
              <a:rPr lang="en-US" altLang="ko-KR" dirty="0" smtClean="0"/>
              <a:t>1</a:t>
            </a:r>
            <a:endParaRPr lang="ko-KR" altLang="en-US" dirty="0"/>
          </a:p>
        </p:txBody>
      </p:sp>
      <p:sp>
        <p:nvSpPr>
          <p:cNvPr id="77" name="TextBox 76"/>
          <p:cNvSpPr txBox="1"/>
          <p:nvPr/>
        </p:nvSpPr>
        <p:spPr>
          <a:xfrm>
            <a:off x="4337441" y="4248961"/>
            <a:ext cx="312906" cy="369332"/>
          </a:xfrm>
          <a:prstGeom prst="rect">
            <a:avLst/>
          </a:prstGeom>
          <a:noFill/>
        </p:spPr>
        <p:txBody>
          <a:bodyPr wrap="none" rtlCol="0">
            <a:spAutoFit/>
          </a:bodyPr>
          <a:lstStyle/>
          <a:p>
            <a:r>
              <a:rPr lang="en-US" altLang="ko-KR" dirty="0" smtClean="0"/>
              <a:t>2</a:t>
            </a:r>
            <a:endParaRPr lang="ko-KR" altLang="en-US" dirty="0"/>
          </a:p>
        </p:txBody>
      </p:sp>
      <p:sp>
        <p:nvSpPr>
          <p:cNvPr id="78" name="TextBox 77"/>
          <p:cNvSpPr txBox="1"/>
          <p:nvPr/>
        </p:nvSpPr>
        <p:spPr>
          <a:xfrm>
            <a:off x="4746283" y="4436587"/>
            <a:ext cx="312906" cy="369332"/>
          </a:xfrm>
          <a:prstGeom prst="rect">
            <a:avLst/>
          </a:prstGeom>
          <a:noFill/>
        </p:spPr>
        <p:txBody>
          <a:bodyPr wrap="none" rtlCol="0">
            <a:spAutoFit/>
          </a:bodyPr>
          <a:lstStyle/>
          <a:p>
            <a:r>
              <a:rPr lang="en-US" altLang="ko-KR" dirty="0" smtClean="0"/>
              <a:t>3</a:t>
            </a:r>
            <a:endParaRPr lang="ko-KR" altLang="en-US" dirty="0"/>
          </a:p>
        </p:txBody>
      </p:sp>
      <p:sp>
        <p:nvSpPr>
          <p:cNvPr id="79" name="TextBox 78"/>
          <p:cNvSpPr txBox="1"/>
          <p:nvPr/>
        </p:nvSpPr>
        <p:spPr>
          <a:xfrm>
            <a:off x="4446100" y="4888038"/>
            <a:ext cx="312906" cy="369332"/>
          </a:xfrm>
          <a:prstGeom prst="rect">
            <a:avLst/>
          </a:prstGeom>
          <a:noFill/>
        </p:spPr>
        <p:txBody>
          <a:bodyPr wrap="none" rtlCol="0">
            <a:spAutoFit/>
          </a:bodyPr>
          <a:lstStyle/>
          <a:p>
            <a:r>
              <a:rPr lang="en-US" altLang="ko-KR" dirty="0" smtClean="0"/>
              <a:t>4</a:t>
            </a:r>
            <a:endParaRPr lang="ko-KR" altLang="en-US" dirty="0"/>
          </a:p>
        </p:txBody>
      </p:sp>
      <p:grpSp>
        <p:nvGrpSpPr>
          <p:cNvPr id="29" name="그룹 28"/>
          <p:cNvGrpSpPr/>
          <p:nvPr/>
        </p:nvGrpSpPr>
        <p:grpSpPr>
          <a:xfrm rot="20972561">
            <a:off x="2715705" y="4330910"/>
            <a:ext cx="1386208" cy="1108259"/>
            <a:chOff x="1016485" y="3134403"/>
            <a:chExt cx="1386208" cy="1108259"/>
          </a:xfrm>
        </p:grpSpPr>
        <p:cxnSp>
          <p:nvCxnSpPr>
            <p:cNvPr id="30" name="직선 연결선 29"/>
            <p:cNvCxnSpPr/>
            <p:nvPr/>
          </p:nvCxnSpPr>
          <p:spPr bwMode="auto">
            <a:xfrm>
              <a:off x="1016485" y="3387414"/>
              <a:ext cx="1386208" cy="601090"/>
            </a:xfrm>
            <a:prstGeom prst="line">
              <a:avLst/>
            </a:prstGeom>
            <a:solidFill>
              <a:schemeClr val="accent1"/>
            </a:solidFill>
            <a:ln w="25400" cap="flat" cmpd="sng" algn="ctr">
              <a:solidFill>
                <a:schemeClr val="tx1"/>
              </a:solidFill>
              <a:prstDash val="solid"/>
              <a:round/>
              <a:headEnd type="none" w="med" len="med"/>
              <a:tailEnd type="none" w="med" len="med"/>
            </a:ln>
            <a:effectLst>
              <a:prstShdw prst="shdw17" dist="17961" dir="2700000">
                <a:schemeClr val="bg2"/>
              </a:prstShdw>
            </a:effectLst>
          </p:spPr>
        </p:cxnSp>
        <p:cxnSp>
          <p:nvCxnSpPr>
            <p:cNvPr id="31" name="직선 연결선 30"/>
            <p:cNvCxnSpPr/>
            <p:nvPr/>
          </p:nvCxnSpPr>
          <p:spPr bwMode="auto">
            <a:xfrm flipV="1">
              <a:off x="1331640" y="3134403"/>
              <a:ext cx="693104" cy="1108259"/>
            </a:xfrm>
            <a:prstGeom prst="line">
              <a:avLst/>
            </a:prstGeom>
            <a:solidFill>
              <a:schemeClr val="accent1"/>
            </a:solidFill>
            <a:ln w="25400" cap="flat" cmpd="sng" algn="ctr">
              <a:solidFill>
                <a:schemeClr val="tx1"/>
              </a:solidFill>
              <a:prstDash val="solid"/>
              <a:round/>
              <a:headEnd type="none" w="med" len="med"/>
              <a:tailEnd type="none" w="med" len="med"/>
            </a:ln>
            <a:effectLst>
              <a:prstShdw prst="shdw17" dist="17961" dir="2700000">
                <a:schemeClr val="bg2"/>
              </a:prstShdw>
            </a:effectLst>
          </p:spPr>
        </p:cxnSp>
      </p:grpSp>
      <p:sp>
        <p:nvSpPr>
          <p:cNvPr id="2" name="제목 1"/>
          <p:cNvSpPr>
            <a:spLocks noGrp="1"/>
          </p:cNvSpPr>
          <p:nvPr>
            <p:ph type="title"/>
          </p:nvPr>
        </p:nvSpPr>
        <p:spPr/>
        <p:txBody>
          <a:bodyPr/>
          <a:lstStyle/>
          <a:p>
            <a:r>
              <a:rPr lang="en-US" altLang="ko-KR" dirty="0"/>
              <a:t>Directional Antenna </a:t>
            </a:r>
            <a:r>
              <a:rPr lang="en-US" altLang="ko-KR" dirty="0" smtClean="0"/>
              <a:t>Support</a:t>
            </a:r>
            <a:r>
              <a:rPr lang="en-US" altLang="ko-KR" dirty="0"/>
              <a:t> </a:t>
            </a:r>
            <a:r>
              <a:rPr lang="en-US" altLang="ko-KR" dirty="0" smtClean="0"/>
              <a:t>(7/8</a:t>
            </a:r>
            <a:r>
              <a:rPr lang="en-US" altLang="ko-KR" dirty="0"/>
              <a:t>)</a:t>
            </a:r>
            <a:endParaRPr lang="ko-KR" altLang="en-US" dirty="0"/>
          </a:p>
        </p:txBody>
      </p:sp>
      <p:sp>
        <p:nvSpPr>
          <p:cNvPr id="4" name="슬라이드 번호 개체 틀 3"/>
          <p:cNvSpPr>
            <a:spLocks noGrp="1"/>
          </p:cNvSpPr>
          <p:nvPr>
            <p:ph type="sldNum" sz="quarter" idx="10"/>
          </p:nvPr>
        </p:nvSpPr>
        <p:spPr/>
        <p:txBody>
          <a:bodyPr/>
          <a:lstStyle/>
          <a:p>
            <a:pPr>
              <a:defRPr/>
            </a:pPr>
            <a:r>
              <a:rPr lang="en-US" altLang="ko-KR" smtClean="0"/>
              <a:t>Slide </a:t>
            </a:r>
            <a:fld id="{663B2C6A-A10B-4153-9678-0E313D0C0BBD}" type="slidenum">
              <a:rPr lang="en-US" altLang="ko-KR" smtClean="0"/>
              <a:pPr>
                <a:defRPr/>
              </a:pPr>
              <a:t>116</a:t>
            </a:fld>
            <a:endParaRPr lang="en-US" altLang="ko-KR"/>
          </a:p>
        </p:txBody>
      </p:sp>
      <p:sp>
        <p:nvSpPr>
          <p:cNvPr id="5" name="내용 개체 틀 5"/>
          <p:cNvSpPr>
            <a:spLocks noGrp="1"/>
          </p:cNvSpPr>
          <p:nvPr>
            <p:ph idx="1"/>
          </p:nvPr>
        </p:nvSpPr>
        <p:spPr>
          <a:xfrm>
            <a:off x="685800" y="1557338"/>
            <a:ext cx="7918648" cy="4538662"/>
          </a:xfrm>
        </p:spPr>
        <p:txBody>
          <a:bodyPr/>
          <a:lstStyle/>
          <a:p>
            <a:r>
              <a:rPr lang="en-US" altLang="ko-KR" sz="2000" dirty="0" smtClean="0">
                <a:ea typeface="굴림" charset="-127"/>
              </a:rPr>
              <a:t>Also, E forwards ARCF by using beam 1. Then, C receives ARCF and updates its routing table.</a:t>
            </a:r>
          </a:p>
        </p:txBody>
      </p:sp>
      <p:sp>
        <p:nvSpPr>
          <p:cNvPr id="6" name="슬라이드 번호 개체 틀 3"/>
          <p:cNvSpPr txBox="1">
            <a:spLocks/>
          </p:cNvSpPr>
          <p:nvPr/>
        </p:nvSpPr>
        <p:spPr bwMode="auto">
          <a:xfrm>
            <a:off x="4344988" y="6475413"/>
            <a:ext cx="530225" cy="182562"/>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algn="ctr" rtl="0" eaLnBrk="0" fontAlgn="base" hangingPunct="0">
              <a:spcBef>
                <a:spcPct val="0"/>
              </a:spcBef>
              <a:spcAft>
                <a:spcPct val="0"/>
              </a:spcAft>
              <a:defRPr sz="1200" kern="1200">
                <a:solidFill>
                  <a:schemeClr val="tx1"/>
                </a:solidFill>
                <a:latin typeface="Arial" charset="0"/>
                <a:ea typeface="굴림" charset="-127"/>
                <a:cs typeface="+mn-cs"/>
              </a:defRPr>
            </a:lvl1pPr>
            <a:lvl2pPr marL="742950" indent="-285750" algn="l" rtl="0" eaLnBrk="0" fontAlgn="base" hangingPunct="0">
              <a:spcBef>
                <a:spcPct val="0"/>
              </a:spcBef>
              <a:spcAft>
                <a:spcPct val="0"/>
              </a:spcAft>
              <a:defRPr kern="1200">
                <a:solidFill>
                  <a:schemeClr val="tx1"/>
                </a:solidFill>
                <a:latin typeface="Arial" charset="0"/>
                <a:ea typeface="굴림" charset="-127"/>
                <a:cs typeface="+mn-cs"/>
              </a:defRPr>
            </a:lvl2pPr>
            <a:lvl3pPr marL="1143000" indent="-228600" algn="l" rtl="0" eaLnBrk="0" fontAlgn="base" hangingPunct="0">
              <a:spcBef>
                <a:spcPct val="0"/>
              </a:spcBef>
              <a:spcAft>
                <a:spcPct val="0"/>
              </a:spcAft>
              <a:defRPr kern="1200">
                <a:solidFill>
                  <a:schemeClr val="tx1"/>
                </a:solidFill>
                <a:latin typeface="Arial" charset="0"/>
                <a:ea typeface="굴림" charset="-127"/>
                <a:cs typeface="+mn-cs"/>
              </a:defRPr>
            </a:lvl3pPr>
            <a:lvl4pPr marL="1600200" indent="-228600" algn="l" rtl="0" eaLnBrk="0" fontAlgn="base" hangingPunct="0">
              <a:spcBef>
                <a:spcPct val="0"/>
              </a:spcBef>
              <a:spcAft>
                <a:spcPct val="0"/>
              </a:spcAft>
              <a:defRPr kern="1200">
                <a:solidFill>
                  <a:schemeClr val="tx1"/>
                </a:solidFill>
                <a:latin typeface="Arial" charset="0"/>
                <a:ea typeface="굴림" charset="-127"/>
                <a:cs typeface="+mn-cs"/>
              </a:defRPr>
            </a:lvl4pPr>
            <a:lvl5pPr marL="2057400" indent="-228600" algn="l" rtl="0" eaLnBrk="0" fontAlgn="base" hangingPunct="0">
              <a:spcBef>
                <a:spcPct val="0"/>
              </a:spcBef>
              <a:spcAft>
                <a:spcPct val="0"/>
              </a:spcAft>
              <a:defRPr kern="1200">
                <a:solidFill>
                  <a:schemeClr val="tx1"/>
                </a:solidFill>
                <a:latin typeface="Arial" charset="0"/>
                <a:ea typeface="굴림" charset="-127"/>
                <a:cs typeface="+mn-cs"/>
              </a:defRPr>
            </a:lvl5pPr>
            <a:lvl6pPr marL="2514600" indent="-228600" algn="l" defTabSz="914400" rtl="0" eaLnBrk="0" fontAlgn="base" latinLnBrk="1" hangingPunct="0">
              <a:spcBef>
                <a:spcPct val="0"/>
              </a:spcBef>
              <a:spcAft>
                <a:spcPct val="0"/>
              </a:spcAft>
              <a:defRPr kern="1200">
                <a:solidFill>
                  <a:schemeClr val="tx1"/>
                </a:solidFill>
                <a:latin typeface="Arial" charset="0"/>
                <a:ea typeface="굴림" charset="-127"/>
                <a:cs typeface="+mn-cs"/>
              </a:defRPr>
            </a:lvl6pPr>
            <a:lvl7pPr marL="2971800" indent="-228600" algn="l" defTabSz="914400" rtl="0" eaLnBrk="0" fontAlgn="base" latinLnBrk="1" hangingPunct="0">
              <a:spcBef>
                <a:spcPct val="0"/>
              </a:spcBef>
              <a:spcAft>
                <a:spcPct val="0"/>
              </a:spcAft>
              <a:defRPr kern="1200">
                <a:solidFill>
                  <a:schemeClr val="tx1"/>
                </a:solidFill>
                <a:latin typeface="Arial" charset="0"/>
                <a:ea typeface="굴림" charset="-127"/>
                <a:cs typeface="+mn-cs"/>
              </a:defRPr>
            </a:lvl7pPr>
            <a:lvl8pPr marL="3429000" indent="-228600" algn="l" defTabSz="914400" rtl="0" eaLnBrk="0" fontAlgn="base" latinLnBrk="1" hangingPunct="0">
              <a:spcBef>
                <a:spcPct val="0"/>
              </a:spcBef>
              <a:spcAft>
                <a:spcPct val="0"/>
              </a:spcAft>
              <a:defRPr kern="1200">
                <a:solidFill>
                  <a:schemeClr val="tx1"/>
                </a:solidFill>
                <a:latin typeface="Arial" charset="0"/>
                <a:ea typeface="굴림" charset="-127"/>
                <a:cs typeface="+mn-cs"/>
              </a:defRPr>
            </a:lvl8pPr>
            <a:lvl9pPr marL="3886200" indent="-228600" algn="l" defTabSz="914400" rtl="0" eaLnBrk="0" fontAlgn="base" latinLnBrk="1" hangingPunct="0">
              <a:spcBef>
                <a:spcPct val="0"/>
              </a:spcBef>
              <a:spcAft>
                <a:spcPct val="0"/>
              </a:spcAft>
              <a:defRPr kern="1200">
                <a:solidFill>
                  <a:schemeClr val="tx1"/>
                </a:solidFill>
                <a:latin typeface="Arial" charset="0"/>
                <a:ea typeface="굴림" charset="-127"/>
                <a:cs typeface="+mn-cs"/>
              </a:defRPr>
            </a:lvl9pPr>
          </a:lstStyle>
          <a:p>
            <a:r>
              <a:rPr lang="en-US" altLang="ko-KR" smtClean="0">
                <a:latin typeface="Times New Roman" pitchFamily="18" charset="0"/>
              </a:rPr>
              <a:t>Slide </a:t>
            </a:r>
            <a:fld id="{FF289110-AFE7-4582-9732-5AEE303275B5}" type="slidenum">
              <a:rPr lang="en-US" altLang="ko-KR" smtClean="0">
                <a:latin typeface="Times New Roman" pitchFamily="18" charset="0"/>
              </a:rPr>
              <a:pPr/>
              <a:t>116</a:t>
            </a:fld>
            <a:endParaRPr lang="en-US" altLang="ko-KR" smtClean="0">
              <a:latin typeface="Times New Roman" pitchFamily="18" charset="0"/>
            </a:endParaRPr>
          </a:p>
        </p:txBody>
      </p:sp>
      <p:sp>
        <p:nvSpPr>
          <p:cNvPr id="7" name="타원 6"/>
          <p:cNvSpPr>
            <a:spLocks noChangeArrowheads="1"/>
          </p:cNvSpPr>
          <p:nvPr/>
        </p:nvSpPr>
        <p:spPr bwMode="auto">
          <a:xfrm>
            <a:off x="5629872" y="4352751"/>
            <a:ext cx="324216" cy="324216"/>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a:solidFill>
                  <a:schemeClr val="bg1"/>
                </a:solidFill>
              </a:rPr>
              <a:t>B</a:t>
            </a:r>
            <a:endParaRPr lang="ko-KR" altLang="en-US" sz="1500">
              <a:solidFill>
                <a:schemeClr val="bg1"/>
              </a:solidFill>
            </a:endParaRPr>
          </a:p>
        </p:txBody>
      </p:sp>
      <p:sp>
        <p:nvSpPr>
          <p:cNvPr id="8" name="타원 10"/>
          <p:cNvSpPr>
            <a:spLocks noChangeArrowheads="1"/>
          </p:cNvSpPr>
          <p:nvPr/>
        </p:nvSpPr>
        <p:spPr bwMode="auto">
          <a:xfrm>
            <a:off x="2195736" y="5141655"/>
            <a:ext cx="323997" cy="323997"/>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dirty="0">
                <a:solidFill>
                  <a:schemeClr val="bg1"/>
                </a:solidFill>
              </a:rPr>
              <a:t>A</a:t>
            </a:r>
            <a:endParaRPr lang="ko-KR" altLang="en-US" sz="1500" dirty="0">
              <a:solidFill>
                <a:schemeClr val="bg1"/>
              </a:solidFill>
            </a:endParaRPr>
          </a:p>
        </p:txBody>
      </p:sp>
      <p:sp>
        <p:nvSpPr>
          <p:cNvPr id="9" name="타원 8"/>
          <p:cNvSpPr/>
          <p:nvPr/>
        </p:nvSpPr>
        <p:spPr bwMode="auto">
          <a:xfrm>
            <a:off x="3226096" y="4719455"/>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altLang="ko-KR" sz="1500" dirty="0">
                <a:solidFill>
                  <a:schemeClr val="tx1"/>
                </a:solidFill>
                <a:ea typeface="굴림" pitchFamily="50" charset="-127"/>
              </a:rPr>
              <a:t>C</a:t>
            </a:r>
            <a:endParaRPr lang="ko-KR" altLang="en-US" sz="1500" dirty="0">
              <a:solidFill>
                <a:schemeClr val="tx1"/>
              </a:solidFill>
              <a:ea typeface="굴림" pitchFamily="50" charset="-127"/>
            </a:endParaRPr>
          </a:p>
        </p:txBody>
      </p:sp>
      <p:sp>
        <p:nvSpPr>
          <p:cNvPr id="10" name="타원 9"/>
          <p:cNvSpPr/>
          <p:nvPr/>
        </p:nvSpPr>
        <p:spPr bwMode="auto">
          <a:xfrm>
            <a:off x="4427984" y="4543422"/>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altLang="ko-KR" sz="1500" dirty="0">
                <a:solidFill>
                  <a:schemeClr val="tx1"/>
                </a:solidFill>
                <a:ea typeface="굴림" pitchFamily="50" charset="-127"/>
              </a:rPr>
              <a:t>E</a:t>
            </a:r>
            <a:endParaRPr lang="ko-KR" altLang="en-US" sz="1500" dirty="0">
              <a:solidFill>
                <a:schemeClr val="tx1"/>
              </a:solidFill>
              <a:ea typeface="굴림" pitchFamily="50" charset="-127"/>
            </a:endParaRPr>
          </a:p>
        </p:txBody>
      </p:sp>
      <p:sp>
        <p:nvSpPr>
          <p:cNvPr id="11" name="타원 10"/>
          <p:cNvSpPr/>
          <p:nvPr/>
        </p:nvSpPr>
        <p:spPr bwMode="auto">
          <a:xfrm>
            <a:off x="1286755" y="4181716"/>
            <a:ext cx="323850" cy="323850"/>
          </a:xfrm>
          <a:prstGeom prst="ellipse">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lIns="0" tIns="0" rIns="0" bIns="0" anchor="ctr"/>
          <a:lstStyle/>
          <a:p>
            <a:pPr algn="ctr">
              <a:defRPr/>
            </a:pPr>
            <a:r>
              <a:rPr lang="en-US" altLang="ko-KR" sz="1500" dirty="0">
                <a:solidFill>
                  <a:schemeClr val="bg1"/>
                </a:solidFill>
                <a:ea typeface="굴림" pitchFamily="50" charset="-127"/>
              </a:rPr>
              <a:t>D</a:t>
            </a:r>
            <a:endParaRPr lang="ko-KR" altLang="en-US" sz="1500" dirty="0">
              <a:solidFill>
                <a:schemeClr val="bg1"/>
              </a:solidFill>
              <a:ea typeface="굴림" pitchFamily="50" charset="-127"/>
            </a:endParaRPr>
          </a:p>
        </p:txBody>
      </p:sp>
      <p:sp>
        <p:nvSpPr>
          <p:cNvPr id="12" name="타원 10"/>
          <p:cNvSpPr>
            <a:spLocks noChangeArrowheads="1"/>
          </p:cNvSpPr>
          <p:nvPr/>
        </p:nvSpPr>
        <p:spPr bwMode="auto">
          <a:xfrm>
            <a:off x="6588224" y="3378976"/>
            <a:ext cx="323997" cy="323997"/>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endParaRPr lang="ko-KR" altLang="en-US" sz="1500" dirty="0">
              <a:solidFill>
                <a:schemeClr val="bg1"/>
              </a:solidFill>
            </a:endParaRPr>
          </a:p>
        </p:txBody>
      </p:sp>
      <p:sp>
        <p:nvSpPr>
          <p:cNvPr id="13" name="타원 12"/>
          <p:cNvSpPr/>
          <p:nvPr/>
        </p:nvSpPr>
        <p:spPr bwMode="auto">
          <a:xfrm>
            <a:off x="6588371" y="3793115"/>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endParaRPr lang="ko-KR" altLang="en-US" sz="1500" dirty="0">
              <a:solidFill>
                <a:schemeClr val="tx1"/>
              </a:solidFill>
              <a:ea typeface="굴림" pitchFamily="50" charset="-127"/>
            </a:endParaRPr>
          </a:p>
        </p:txBody>
      </p:sp>
      <p:sp>
        <p:nvSpPr>
          <p:cNvPr id="18" name="TextBox 17"/>
          <p:cNvSpPr txBox="1"/>
          <p:nvPr/>
        </p:nvSpPr>
        <p:spPr>
          <a:xfrm>
            <a:off x="6912221" y="3356308"/>
            <a:ext cx="1813317" cy="369332"/>
          </a:xfrm>
          <a:prstGeom prst="rect">
            <a:avLst/>
          </a:prstGeom>
          <a:noFill/>
        </p:spPr>
        <p:txBody>
          <a:bodyPr wrap="none" rtlCol="0">
            <a:spAutoFit/>
          </a:bodyPr>
          <a:lstStyle/>
          <a:p>
            <a:r>
              <a:rPr lang="en-US" altLang="ko-KR" dirty="0" smtClean="0"/>
              <a:t>: Candidate PD </a:t>
            </a:r>
            <a:endParaRPr lang="ko-KR" altLang="en-US" dirty="0"/>
          </a:p>
        </p:txBody>
      </p:sp>
      <p:sp>
        <p:nvSpPr>
          <p:cNvPr id="19" name="TextBox 18"/>
          <p:cNvSpPr txBox="1"/>
          <p:nvPr/>
        </p:nvSpPr>
        <p:spPr>
          <a:xfrm>
            <a:off x="6912221" y="3770374"/>
            <a:ext cx="2044149" cy="369332"/>
          </a:xfrm>
          <a:prstGeom prst="rect">
            <a:avLst/>
          </a:prstGeom>
          <a:noFill/>
        </p:spPr>
        <p:txBody>
          <a:bodyPr wrap="none" rtlCol="0">
            <a:spAutoFit/>
          </a:bodyPr>
          <a:lstStyle/>
          <a:p>
            <a:r>
              <a:rPr lang="en-US" altLang="ko-KR" dirty="0" smtClean="0"/>
              <a:t>: Non-member PD</a:t>
            </a:r>
            <a:endParaRPr lang="ko-KR" altLang="en-US" dirty="0"/>
          </a:p>
        </p:txBody>
      </p:sp>
      <p:sp>
        <p:nvSpPr>
          <p:cNvPr id="20" name="타원 10"/>
          <p:cNvSpPr>
            <a:spLocks noChangeArrowheads="1"/>
          </p:cNvSpPr>
          <p:nvPr/>
        </p:nvSpPr>
        <p:spPr bwMode="auto">
          <a:xfrm>
            <a:off x="3246811" y="3612512"/>
            <a:ext cx="323997" cy="323997"/>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dirty="0" smtClean="0">
                <a:solidFill>
                  <a:schemeClr val="bg1"/>
                </a:solidFill>
              </a:rPr>
              <a:t>F</a:t>
            </a:r>
            <a:endParaRPr lang="ko-KR" altLang="en-US" sz="1500" dirty="0">
              <a:solidFill>
                <a:schemeClr val="bg1"/>
              </a:solidFill>
            </a:endParaRPr>
          </a:p>
        </p:txBody>
      </p:sp>
      <p:sp>
        <p:nvSpPr>
          <p:cNvPr id="36" name="TextBox 35"/>
          <p:cNvSpPr txBox="1"/>
          <p:nvPr/>
        </p:nvSpPr>
        <p:spPr>
          <a:xfrm>
            <a:off x="2911910" y="4844270"/>
            <a:ext cx="312906" cy="369332"/>
          </a:xfrm>
          <a:prstGeom prst="rect">
            <a:avLst/>
          </a:prstGeom>
          <a:noFill/>
        </p:spPr>
        <p:txBody>
          <a:bodyPr wrap="none" rtlCol="0">
            <a:spAutoFit/>
          </a:bodyPr>
          <a:lstStyle/>
          <a:p>
            <a:r>
              <a:rPr lang="en-US" altLang="ko-KR" dirty="0" smtClean="0"/>
              <a:t>1</a:t>
            </a:r>
            <a:endParaRPr lang="ko-KR" altLang="en-US" dirty="0"/>
          </a:p>
        </p:txBody>
      </p:sp>
      <p:sp>
        <p:nvSpPr>
          <p:cNvPr id="37" name="TextBox 36"/>
          <p:cNvSpPr txBox="1"/>
          <p:nvPr/>
        </p:nvSpPr>
        <p:spPr>
          <a:xfrm>
            <a:off x="3065027" y="4358756"/>
            <a:ext cx="312906" cy="369332"/>
          </a:xfrm>
          <a:prstGeom prst="rect">
            <a:avLst/>
          </a:prstGeom>
          <a:noFill/>
        </p:spPr>
        <p:txBody>
          <a:bodyPr wrap="none" rtlCol="0">
            <a:spAutoFit/>
          </a:bodyPr>
          <a:lstStyle/>
          <a:p>
            <a:r>
              <a:rPr lang="en-US" altLang="ko-KR" dirty="0" smtClean="0"/>
              <a:t>2</a:t>
            </a:r>
            <a:endParaRPr lang="ko-KR" altLang="en-US" dirty="0"/>
          </a:p>
        </p:txBody>
      </p:sp>
      <p:sp>
        <p:nvSpPr>
          <p:cNvPr id="38" name="TextBox 37"/>
          <p:cNvSpPr txBox="1"/>
          <p:nvPr/>
        </p:nvSpPr>
        <p:spPr>
          <a:xfrm>
            <a:off x="3576690" y="4501627"/>
            <a:ext cx="312906" cy="369332"/>
          </a:xfrm>
          <a:prstGeom prst="rect">
            <a:avLst/>
          </a:prstGeom>
          <a:noFill/>
        </p:spPr>
        <p:txBody>
          <a:bodyPr wrap="none" rtlCol="0">
            <a:spAutoFit/>
          </a:bodyPr>
          <a:lstStyle/>
          <a:p>
            <a:r>
              <a:rPr lang="en-US" altLang="ko-KR" dirty="0" smtClean="0"/>
              <a:t>3</a:t>
            </a:r>
            <a:endParaRPr lang="ko-KR" altLang="en-US" dirty="0"/>
          </a:p>
        </p:txBody>
      </p:sp>
      <p:sp>
        <p:nvSpPr>
          <p:cNvPr id="39" name="TextBox 38"/>
          <p:cNvSpPr txBox="1"/>
          <p:nvPr/>
        </p:nvSpPr>
        <p:spPr>
          <a:xfrm>
            <a:off x="3404826" y="4956989"/>
            <a:ext cx="312906" cy="369332"/>
          </a:xfrm>
          <a:prstGeom prst="rect">
            <a:avLst/>
          </a:prstGeom>
          <a:noFill/>
        </p:spPr>
        <p:txBody>
          <a:bodyPr wrap="none" rtlCol="0">
            <a:spAutoFit/>
          </a:bodyPr>
          <a:lstStyle/>
          <a:p>
            <a:r>
              <a:rPr lang="en-US" altLang="ko-KR" dirty="0" smtClean="0"/>
              <a:t>4</a:t>
            </a:r>
            <a:endParaRPr lang="ko-KR" altLang="en-US" dirty="0"/>
          </a:p>
        </p:txBody>
      </p:sp>
      <p:sp>
        <p:nvSpPr>
          <p:cNvPr id="47" name="오른쪽 화살표 46"/>
          <p:cNvSpPr/>
          <p:nvPr/>
        </p:nvSpPr>
        <p:spPr>
          <a:xfrm>
            <a:off x="4958359" y="5894397"/>
            <a:ext cx="647700" cy="142875"/>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ko-KR" altLang="en-US"/>
          </a:p>
        </p:txBody>
      </p:sp>
      <p:sp>
        <p:nvSpPr>
          <p:cNvPr id="48" name="TextBox 82"/>
          <p:cNvSpPr txBox="1">
            <a:spLocks noChangeArrowheads="1"/>
          </p:cNvSpPr>
          <p:nvPr/>
        </p:nvSpPr>
        <p:spPr bwMode="auto">
          <a:xfrm>
            <a:off x="5629872" y="5795972"/>
            <a:ext cx="3211200"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dirty="0" smtClean="0"/>
              <a:t>: </a:t>
            </a:r>
            <a:r>
              <a:rPr lang="en-US" altLang="ko-KR" dirty="0" err="1" smtClean="0"/>
              <a:t>Adv</a:t>
            </a:r>
            <a:r>
              <a:rPr lang="en-US" altLang="ko-KR" dirty="0" smtClean="0"/>
              <a:t> </a:t>
            </a:r>
            <a:r>
              <a:rPr lang="en-US" altLang="ko-KR" dirty="0"/>
              <a:t>Reply Command Frame</a:t>
            </a:r>
            <a:endParaRPr lang="ko-KR" altLang="en-US" dirty="0"/>
          </a:p>
        </p:txBody>
      </p:sp>
      <p:sp>
        <p:nvSpPr>
          <p:cNvPr id="56" name="TextBox 81"/>
          <p:cNvSpPr txBox="1">
            <a:spLocks noChangeArrowheads="1"/>
          </p:cNvSpPr>
          <p:nvPr/>
        </p:nvSpPr>
        <p:spPr bwMode="auto">
          <a:xfrm>
            <a:off x="5641940" y="5489015"/>
            <a:ext cx="2557175"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dirty="0" smtClean="0"/>
              <a:t>: </a:t>
            </a:r>
            <a:r>
              <a:rPr lang="en-US" altLang="ko-KR" dirty="0" err="1" smtClean="0"/>
              <a:t>Adv</a:t>
            </a:r>
            <a:r>
              <a:rPr lang="en-US" altLang="ko-KR" dirty="0" smtClean="0"/>
              <a:t> </a:t>
            </a:r>
            <a:r>
              <a:rPr lang="en-US" altLang="ko-KR" dirty="0"/>
              <a:t>Command Frame</a:t>
            </a:r>
            <a:endParaRPr lang="ko-KR" altLang="en-US" dirty="0"/>
          </a:p>
        </p:txBody>
      </p:sp>
      <p:sp>
        <p:nvSpPr>
          <p:cNvPr id="57" name="오른쪽 화살표 56"/>
          <p:cNvSpPr/>
          <p:nvPr/>
        </p:nvSpPr>
        <p:spPr>
          <a:xfrm>
            <a:off x="4971613" y="5601450"/>
            <a:ext cx="649287" cy="1444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sp>
        <p:nvSpPr>
          <p:cNvPr id="59" name="오른쪽 화살표 58"/>
          <p:cNvSpPr/>
          <p:nvPr/>
        </p:nvSpPr>
        <p:spPr>
          <a:xfrm rot="9828029">
            <a:off x="3715776" y="4709229"/>
            <a:ext cx="440686" cy="132717"/>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ko-KR" altLang="en-US"/>
          </a:p>
        </p:txBody>
      </p:sp>
      <p:sp>
        <p:nvSpPr>
          <p:cNvPr id="84" name="TextBox 83"/>
          <p:cNvSpPr txBox="1"/>
          <p:nvPr/>
        </p:nvSpPr>
        <p:spPr>
          <a:xfrm>
            <a:off x="2170721" y="5489015"/>
            <a:ext cx="312906" cy="369332"/>
          </a:xfrm>
          <a:prstGeom prst="rect">
            <a:avLst/>
          </a:prstGeom>
          <a:noFill/>
        </p:spPr>
        <p:txBody>
          <a:bodyPr wrap="none" rtlCol="0">
            <a:spAutoFit/>
          </a:bodyPr>
          <a:lstStyle/>
          <a:p>
            <a:r>
              <a:rPr lang="en-US" altLang="ko-KR" dirty="0" smtClean="0"/>
              <a:t>4</a:t>
            </a:r>
            <a:endParaRPr lang="ko-KR" altLang="en-US" dirty="0"/>
          </a:p>
        </p:txBody>
      </p:sp>
    </p:spTree>
    <p:extLst>
      <p:ext uri="{BB962C8B-B14F-4D97-AF65-F5344CB8AC3E}">
        <p14:creationId xmlns:p14="http://schemas.microsoft.com/office/powerpoint/2010/main" val="533050403"/>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2" name="직선 연결선 61"/>
          <p:cNvCxnSpPr/>
          <p:nvPr/>
        </p:nvCxnSpPr>
        <p:spPr bwMode="auto">
          <a:xfrm rot="795401">
            <a:off x="1664762" y="4981129"/>
            <a:ext cx="1386208" cy="601090"/>
          </a:xfrm>
          <a:prstGeom prst="line">
            <a:avLst/>
          </a:prstGeom>
          <a:solidFill>
            <a:schemeClr val="accent1"/>
          </a:solidFill>
          <a:ln w="25400" cap="flat" cmpd="sng" algn="ctr">
            <a:solidFill>
              <a:schemeClr val="tx1"/>
            </a:solidFill>
            <a:prstDash val="solid"/>
            <a:round/>
            <a:headEnd type="none" w="med" len="med"/>
            <a:tailEnd type="none" w="med" len="med"/>
          </a:ln>
          <a:effectLst>
            <a:prstShdw prst="shdw17" dist="17961" dir="2700000">
              <a:schemeClr val="bg2"/>
            </a:prstShdw>
          </a:effectLst>
        </p:spPr>
      </p:cxnSp>
      <p:cxnSp>
        <p:nvCxnSpPr>
          <p:cNvPr id="63" name="직선 연결선 62"/>
          <p:cNvCxnSpPr/>
          <p:nvPr/>
        </p:nvCxnSpPr>
        <p:spPr bwMode="auto">
          <a:xfrm rot="795401" flipV="1">
            <a:off x="1980622" y="4720903"/>
            <a:ext cx="693104" cy="1108259"/>
          </a:xfrm>
          <a:prstGeom prst="line">
            <a:avLst/>
          </a:prstGeom>
          <a:solidFill>
            <a:schemeClr val="accent1"/>
          </a:solidFill>
          <a:ln w="25400" cap="flat" cmpd="sng" algn="ctr">
            <a:solidFill>
              <a:schemeClr val="tx1"/>
            </a:solidFill>
            <a:prstDash val="solid"/>
            <a:round/>
            <a:headEnd type="none" w="med" len="med"/>
            <a:tailEnd type="none" w="med" len="med"/>
          </a:ln>
          <a:effectLst>
            <a:prstShdw prst="shdw17" dist="17961" dir="2700000">
              <a:schemeClr val="bg2"/>
            </a:prstShdw>
          </a:effectLst>
        </p:spPr>
      </p:cxnSp>
      <p:sp>
        <p:nvSpPr>
          <p:cNvPr id="64" name="TextBox 63"/>
          <p:cNvSpPr txBox="1"/>
          <p:nvPr/>
        </p:nvSpPr>
        <p:spPr>
          <a:xfrm>
            <a:off x="1875051" y="5091515"/>
            <a:ext cx="312906" cy="369332"/>
          </a:xfrm>
          <a:prstGeom prst="rect">
            <a:avLst/>
          </a:prstGeom>
          <a:noFill/>
        </p:spPr>
        <p:txBody>
          <a:bodyPr wrap="none" rtlCol="0">
            <a:spAutoFit/>
          </a:bodyPr>
          <a:lstStyle/>
          <a:p>
            <a:r>
              <a:rPr lang="en-US" altLang="ko-KR" dirty="0" smtClean="0"/>
              <a:t>1</a:t>
            </a:r>
            <a:endParaRPr lang="ko-KR" altLang="en-US" dirty="0"/>
          </a:p>
        </p:txBody>
      </p:sp>
      <p:sp>
        <p:nvSpPr>
          <p:cNvPr id="65" name="TextBox 64"/>
          <p:cNvSpPr txBox="1"/>
          <p:nvPr/>
        </p:nvSpPr>
        <p:spPr>
          <a:xfrm>
            <a:off x="2167095" y="4794114"/>
            <a:ext cx="312906" cy="369332"/>
          </a:xfrm>
          <a:prstGeom prst="rect">
            <a:avLst/>
          </a:prstGeom>
          <a:noFill/>
        </p:spPr>
        <p:txBody>
          <a:bodyPr wrap="none" rtlCol="0">
            <a:spAutoFit/>
          </a:bodyPr>
          <a:lstStyle/>
          <a:p>
            <a:r>
              <a:rPr lang="en-US" altLang="ko-KR" dirty="0" smtClean="0"/>
              <a:t>2</a:t>
            </a:r>
            <a:endParaRPr lang="ko-KR" altLang="en-US" dirty="0"/>
          </a:p>
        </p:txBody>
      </p:sp>
      <p:sp>
        <p:nvSpPr>
          <p:cNvPr id="72" name="TextBox 71"/>
          <p:cNvSpPr txBox="1"/>
          <p:nvPr/>
        </p:nvSpPr>
        <p:spPr>
          <a:xfrm>
            <a:off x="2500863" y="5039171"/>
            <a:ext cx="312906" cy="369332"/>
          </a:xfrm>
          <a:prstGeom prst="rect">
            <a:avLst/>
          </a:prstGeom>
          <a:noFill/>
        </p:spPr>
        <p:txBody>
          <a:bodyPr wrap="none" rtlCol="0">
            <a:spAutoFit/>
          </a:bodyPr>
          <a:lstStyle/>
          <a:p>
            <a:r>
              <a:rPr lang="en-US" altLang="ko-KR" dirty="0" smtClean="0"/>
              <a:t>3</a:t>
            </a:r>
            <a:endParaRPr lang="ko-KR" altLang="en-US" dirty="0"/>
          </a:p>
        </p:txBody>
      </p:sp>
      <p:grpSp>
        <p:nvGrpSpPr>
          <p:cNvPr id="29" name="그룹 28"/>
          <p:cNvGrpSpPr/>
          <p:nvPr/>
        </p:nvGrpSpPr>
        <p:grpSpPr>
          <a:xfrm rot="20972561">
            <a:off x="2715705" y="4330910"/>
            <a:ext cx="1386208" cy="1108259"/>
            <a:chOff x="1016485" y="3134403"/>
            <a:chExt cx="1386208" cy="1108259"/>
          </a:xfrm>
        </p:grpSpPr>
        <p:cxnSp>
          <p:nvCxnSpPr>
            <p:cNvPr id="30" name="직선 연결선 29"/>
            <p:cNvCxnSpPr/>
            <p:nvPr/>
          </p:nvCxnSpPr>
          <p:spPr bwMode="auto">
            <a:xfrm>
              <a:off x="1016485" y="3387414"/>
              <a:ext cx="1386208" cy="601090"/>
            </a:xfrm>
            <a:prstGeom prst="line">
              <a:avLst/>
            </a:prstGeom>
            <a:solidFill>
              <a:schemeClr val="accent1"/>
            </a:solidFill>
            <a:ln w="25400" cap="flat" cmpd="sng" algn="ctr">
              <a:solidFill>
                <a:schemeClr val="tx1"/>
              </a:solidFill>
              <a:prstDash val="solid"/>
              <a:round/>
              <a:headEnd type="none" w="med" len="med"/>
              <a:tailEnd type="none" w="med" len="med"/>
            </a:ln>
            <a:effectLst>
              <a:prstShdw prst="shdw17" dist="17961" dir="2700000">
                <a:schemeClr val="bg2"/>
              </a:prstShdw>
            </a:effectLst>
          </p:spPr>
        </p:cxnSp>
        <p:cxnSp>
          <p:nvCxnSpPr>
            <p:cNvPr id="31" name="직선 연결선 30"/>
            <p:cNvCxnSpPr/>
            <p:nvPr/>
          </p:nvCxnSpPr>
          <p:spPr bwMode="auto">
            <a:xfrm flipV="1">
              <a:off x="1331640" y="3134403"/>
              <a:ext cx="693104" cy="1108259"/>
            </a:xfrm>
            <a:prstGeom prst="line">
              <a:avLst/>
            </a:prstGeom>
            <a:solidFill>
              <a:schemeClr val="accent1"/>
            </a:solidFill>
            <a:ln w="25400" cap="flat" cmpd="sng" algn="ctr">
              <a:solidFill>
                <a:schemeClr val="tx1"/>
              </a:solidFill>
              <a:prstDash val="solid"/>
              <a:round/>
              <a:headEnd type="none" w="med" len="med"/>
              <a:tailEnd type="none" w="med" len="med"/>
            </a:ln>
            <a:effectLst>
              <a:prstShdw prst="shdw17" dist="17961" dir="2700000">
                <a:schemeClr val="bg2"/>
              </a:prstShdw>
            </a:effectLst>
          </p:spPr>
        </p:cxnSp>
      </p:grpSp>
      <p:sp>
        <p:nvSpPr>
          <p:cNvPr id="2" name="제목 1"/>
          <p:cNvSpPr>
            <a:spLocks noGrp="1"/>
          </p:cNvSpPr>
          <p:nvPr>
            <p:ph type="title"/>
          </p:nvPr>
        </p:nvSpPr>
        <p:spPr/>
        <p:txBody>
          <a:bodyPr/>
          <a:lstStyle/>
          <a:p>
            <a:r>
              <a:rPr lang="en-US" altLang="ko-KR" dirty="0" smtClean="0"/>
              <a:t>Directional Antenna Support</a:t>
            </a:r>
            <a:r>
              <a:rPr lang="en-US" altLang="ko-KR" dirty="0"/>
              <a:t> </a:t>
            </a:r>
            <a:r>
              <a:rPr lang="en-US" altLang="ko-KR" dirty="0" smtClean="0"/>
              <a:t>(8/8</a:t>
            </a:r>
            <a:r>
              <a:rPr lang="en-US" altLang="ko-KR" dirty="0"/>
              <a:t>)</a:t>
            </a:r>
            <a:endParaRPr lang="ko-KR" altLang="en-US" dirty="0"/>
          </a:p>
        </p:txBody>
      </p:sp>
      <p:sp>
        <p:nvSpPr>
          <p:cNvPr id="4" name="슬라이드 번호 개체 틀 3"/>
          <p:cNvSpPr>
            <a:spLocks noGrp="1"/>
          </p:cNvSpPr>
          <p:nvPr>
            <p:ph type="sldNum" sz="quarter" idx="10"/>
          </p:nvPr>
        </p:nvSpPr>
        <p:spPr/>
        <p:txBody>
          <a:bodyPr/>
          <a:lstStyle/>
          <a:p>
            <a:pPr>
              <a:defRPr/>
            </a:pPr>
            <a:r>
              <a:rPr lang="en-US" altLang="ko-KR" smtClean="0"/>
              <a:t>Slide </a:t>
            </a:r>
            <a:fld id="{663B2C6A-A10B-4153-9678-0E313D0C0BBD}" type="slidenum">
              <a:rPr lang="en-US" altLang="ko-KR" smtClean="0"/>
              <a:pPr>
                <a:defRPr/>
              </a:pPr>
              <a:t>117</a:t>
            </a:fld>
            <a:endParaRPr lang="en-US" altLang="ko-KR"/>
          </a:p>
        </p:txBody>
      </p:sp>
      <p:sp>
        <p:nvSpPr>
          <p:cNvPr id="5" name="내용 개체 틀 5"/>
          <p:cNvSpPr>
            <a:spLocks noGrp="1"/>
          </p:cNvSpPr>
          <p:nvPr>
            <p:ph idx="1"/>
          </p:nvPr>
        </p:nvSpPr>
        <p:spPr>
          <a:xfrm>
            <a:off x="685800" y="1557338"/>
            <a:ext cx="7918648" cy="4538662"/>
          </a:xfrm>
        </p:spPr>
        <p:txBody>
          <a:bodyPr/>
          <a:lstStyle/>
          <a:p>
            <a:r>
              <a:rPr lang="en-US" altLang="ko-KR" sz="2000" dirty="0" smtClean="0">
                <a:ea typeface="굴림" charset="-127"/>
              </a:rPr>
              <a:t>C forwards ARCF by using beam 1.</a:t>
            </a:r>
          </a:p>
          <a:p>
            <a:r>
              <a:rPr lang="en-US" altLang="ko-KR" sz="2000" dirty="0" smtClean="0">
                <a:ea typeface="굴림" charset="-127"/>
              </a:rPr>
              <a:t>Then, A receives ARCF and updates its routing table. </a:t>
            </a:r>
          </a:p>
        </p:txBody>
      </p:sp>
      <p:sp>
        <p:nvSpPr>
          <p:cNvPr id="6" name="슬라이드 번호 개체 틀 3"/>
          <p:cNvSpPr txBox="1">
            <a:spLocks/>
          </p:cNvSpPr>
          <p:nvPr/>
        </p:nvSpPr>
        <p:spPr bwMode="auto">
          <a:xfrm>
            <a:off x="4344988" y="6475413"/>
            <a:ext cx="530225" cy="182562"/>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algn="ctr" rtl="0" eaLnBrk="0" fontAlgn="base" hangingPunct="0">
              <a:spcBef>
                <a:spcPct val="0"/>
              </a:spcBef>
              <a:spcAft>
                <a:spcPct val="0"/>
              </a:spcAft>
              <a:defRPr sz="1200" kern="1200">
                <a:solidFill>
                  <a:schemeClr val="tx1"/>
                </a:solidFill>
                <a:latin typeface="Arial" charset="0"/>
                <a:ea typeface="굴림" charset="-127"/>
                <a:cs typeface="+mn-cs"/>
              </a:defRPr>
            </a:lvl1pPr>
            <a:lvl2pPr marL="742950" indent="-285750" algn="l" rtl="0" eaLnBrk="0" fontAlgn="base" hangingPunct="0">
              <a:spcBef>
                <a:spcPct val="0"/>
              </a:spcBef>
              <a:spcAft>
                <a:spcPct val="0"/>
              </a:spcAft>
              <a:defRPr kern="1200">
                <a:solidFill>
                  <a:schemeClr val="tx1"/>
                </a:solidFill>
                <a:latin typeface="Arial" charset="0"/>
                <a:ea typeface="굴림" charset="-127"/>
                <a:cs typeface="+mn-cs"/>
              </a:defRPr>
            </a:lvl2pPr>
            <a:lvl3pPr marL="1143000" indent="-228600" algn="l" rtl="0" eaLnBrk="0" fontAlgn="base" hangingPunct="0">
              <a:spcBef>
                <a:spcPct val="0"/>
              </a:spcBef>
              <a:spcAft>
                <a:spcPct val="0"/>
              </a:spcAft>
              <a:defRPr kern="1200">
                <a:solidFill>
                  <a:schemeClr val="tx1"/>
                </a:solidFill>
                <a:latin typeface="Arial" charset="0"/>
                <a:ea typeface="굴림" charset="-127"/>
                <a:cs typeface="+mn-cs"/>
              </a:defRPr>
            </a:lvl3pPr>
            <a:lvl4pPr marL="1600200" indent="-228600" algn="l" rtl="0" eaLnBrk="0" fontAlgn="base" hangingPunct="0">
              <a:spcBef>
                <a:spcPct val="0"/>
              </a:spcBef>
              <a:spcAft>
                <a:spcPct val="0"/>
              </a:spcAft>
              <a:defRPr kern="1200">
                <a:solidFill>
                  <a:schemeClr val="tx1"/>
                </a:solidFill>
                <a:latin typeface="Arial" charset="0"/>
                <a:ea typeface="굴림" charset="-127"/>
                <a:cs typeface="+mn-cs"/>
              </a:defRPr>
            </a:lvl4pPr>
            <a:lvl5pPr marL="2057400" indent="-228600" algn="l" rtl="0" eaLnBrk="0" fontAlgn="base" hangingPunct="0">
              <a:spcBef>
                <a:spcPct val="0"/>
              </a:spcBef>
              <a:spcAft>
                <a:spcPct val="0"/>
              </a:spcAft>
              <a:defRPr kern="1200">
                <a:solidFill>
                  <a:schemeClr val="tx1"/>
                </a:solidFill>
                <a:latin typeface="Arial" charset="0"/>
                <a:ea typeface="굴림" charset="-127"/>
                <a:cs typeface="+mn-cs"/>
              </a:defRPr>
            </a:lvl5pPr>
            <a:lvl6pPr marL="2514600" indent="-228600" algn="l" defTabSz="914400" rtl="0" eaLnBrk="0" fontAlgn="base" latinLnBrk="1" hangingPunct="0">
              <a:spcBef>
                <a:spcPct val="0"/>
              </a:spcBef>
              <a:spcAft>
                <a:spcPct val="0"/>
              </a:spcAft>
              <a:defRPr kern="1200">
                <a:solidFill>
                  <a:schemeClr val="tx1"/>
                </a:solidFill>
                <a:latin typeface="Arial" charset="0"/>
                <a:ea typeface="굴림" charset="-127"/>
                <a:cs typeface="+mn-cs"/>
              </a:defRPr>
            </a:lvl6pPr>
            <a:lvl7pPr marL="2971800" indent="-228600" algn="l" defTabSz="914400" rtl="0" eaLnBrk="0" fontAlgn="base" latinLnBrk="1" hangingPunct="0">
              <a:spcBef>
                <a:spcPct val="0"/>
              </a:spcBef>
              <a:spcAft>
                <a:spcPct val="0"/>
              </a:spcAft>
              <a:defRPr kern="1200">
                <a:solidFill>
                  <a:schemeClr val="tx1"/>
                </a:solidFill>
                <a:latin typeface="Arial" charset="0"/>
                <a:ea typeface="굴림" charset="-127"/>
                <a:cs typeface="+mn-cs"/>
              </a:defRPr>
            </a:lvl7pPr>
            <a:lvl8pPr marL="3429000" indent="-228600" algn="l" defTabSz="914400" rtl="0" eaLnBrk="0" fontAlgn="base" latinLnBrk="1" hangingPunct="0">
              <a:spcBef>
                <a:spcPct val="0"/>
              </a:spcBef>
              <a:spcAft>
                <a:spcPct val="0"/>
              </a:spcAft>
              <a:defRPr kern="1200">
                <a:solidFill>
                  <a:schemeClr val="tx1"/>
                </a:solidFill>
                <a:latin typeface="Arial" charset="0"/>
                <a:ea typeface="굴림" charset="-127"/>
                <a:cs typeface="+mn-cs"/>
              </a:defRPr>
            </a:lvl8pPr>
            <a:lvl9pPr marL="3886200" indent="-228600" algn="l" defTabSz="914400" rtl="0" eaLnBrk="0" fontAlgn="base" latinLnBrk="1" hangingPunct="0">
              <a:spcBef>
                <a:spcPct val="0"/>
              </a:spcBef>
              <a:spcAft>
                <a:spcPct val="0"/>
              </a:spcAft>
              <a:defRPr kern="1200">
                <a:solidFill>
                  <a:schemeClr val="tx1"/>
                </a:solidFill>
                <a:latin typeface="Arial" charset="0"/>
                <a:ea typeface="굴림" charset="-127"/>
                <a:cs typeface="+mn-cs"/>
              </a:defRPr>
            </a:lvl9pPr>
          </a:lstStyle>
          <a:p>
            <a:r>
              <a:rPr lang="en-US" altLang="ko-KR" smtClean="0">
                <a:latin typeface="Times New Roman" pitchFamily="18" charset="0"/>
              </a:rPr>
              <a:t>Slide </a:t>
            </a:r>
            <a:fld id="{FF289110-AFE7-4582-9732-5AEE303275B5}" type="slidenum">
              <a:rPr lang="en-US" altLang="ko-KR" smtClean="0">
                <a:latin typeface="Times New Roman" pitchFamily="18" charset="0"/>
              </a:rPr>
              <a:pPr/>
              <a:t>117</a:t>
            </a:fld>
            <a:endParaRPr lang="en-US" altLang="ko-KR" smtClean="0">
              <a:latin typeface="Times New Roman" pitchFamily="18" charset="0"/>
            </a:endParaRPr>
          </a:p>
        </p:txBody>
      </p:sp>
      <p:sp>
        <p:nvSpPr>
          <p:cNvPr id="7" name="타원 6"/>
          <p:cNvSpPr>
            <a:spLocks noChangeArrowheads="1"/>
          </p:cNvSpPr>
          <p:nvPr/>
        </p:nvSpPr>
        <p:spPr bwMode="auto">
          <a:xfrm>
            <a:off x="5629872" y="4352751"/>
            <a:ext cx="324216" cy="324216"/>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a:solidFill>
                  <a:schemeClr val="bg1"/>
                </a:solidFill>
              </a:rPr>
              <a:t>B</a:t>
            </a:r>
            <a:endParaRPr lang="ko-KR" altLang="en-US" sz="1500">
              <a:solidFill>
                <a:schemeClr val="bg1"/>
              </a:solidFill>
            </a:endParaRPr>
          </a:p>
        </p:txBody>
      </p:sp>
      <p:sp>
        <p:nvSpPr>
          <p:cNvPr id="8" name="타원 10"/>
          <p:cNvSpPr>
            <a:spLocks noChangeArrowheads="1"/>
          </p:cNvSpPr>
          <p:nvPr/>
        </p:nvSpPr>
        <p:spPr bwMode="auto">
          <a:xfrm>
            <a:off x="2195736" y="5141655"/>
            <a:ext cx="323997" cy="323997"/>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dirty="0">
                <a:solidFill>
                  <a:schemeClr val="bg1"/>
                </a:solidFill>
              </a:rPr>
              <a:t>A</a:t>
            </a:r>
            <a:endParaRPr lang="ko-KR" altLang="en-US" sz="1500" dirty="0">
              <a:solidFill>
                <a:schemeClr val="bg1"/>
              </a:solidFill>
            </a:endParaRPr>
          </a:p>
        </p:txBody>
      </p:sp>
      <p:sp>
        <p:nvSpPr>
          <p:cNvPr id="9" name="타원 8"/>
          <p:cNvSpPr/>
          <p:nvPr/>
        </p:nvSpPr>
        <p:spPr bwMode="auto">
          <a:xfrm>
            <a:off x="3226096" y="4719455"/>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altLang="ko-KR" sz="1500" dirty="0">
                <a:solidFill>
                  <a:schemeClr val="tx1"/>
                </a:solidFill>
                <a:ea typeface="굴림" pitchFamily="50" charset="-127"/>
              </a:rPr>
              <a:t>C</a:t>
            </a:r>
            <a:endParaRPr lang="ko-KR" altLang="en-US" sz="1500" dirty="0">
              <a:solidFill>
                <a:schemeClr val="tx1"/>
              </a:solidFill>
              <a:ea typeface="굴림" pitchFamily="50" charset="-127"/>
            </a:endParaRPr>
          </a:p>
        </p:txBody>
      </p:sp>
      <p:sp>
        <p:nvSpPr>
          <p:cNvPr id="10" name="타원 9"/>
          <p:cNvSpPr/>
          <p:nvPr/>
        </p:nvSpPr>
        <p:spPr bwMode="auto">
          <a:xfrm>
            <a:off x="4427984" y="4543422"/>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altLang="ko-KR" sz="1500" dirty="0">
                <a:solidFill>
                  <a:schemeClr val="tx1"/>
                </a:solidFill>
                <a:ea typeface="굴림" pitchFamily="50" charset="-127"/>
              </a:rPr>
              <a:t>E</a:t>
            </a:r>
            <a:endParaRPr lang="ko-KR" altLang="en-US" sz="1500" dirty="0">
              <a:solidFill>
                <a:schemeClr val="tx1"/>
              </a:solidFill>
              <a:ea typeface="굴림" pitchFamily="50" charset="-127"/>
            </a:endParaRPr>
          </a:p>
        </p:txBody>
      </p:sp>
      <p:sp>
        <p:nvSpPr>
          <p:cNvPr id="11" name="타원 10"/>
          <p:cNvSpPr/>
          <p:nvPr/>
        </p:nvSpPr>
        <p:spPr bwMode="auto">
          <a:xfrm>
            <a:off x="1286755" y="4181716"/>
            <a:ext cx="323850" cy="323850"/>
          </a:xfrm>
          <a:prstGeom prst="ellipse">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lIns="0" tIns="0" rIns="0" bIns="0" anchor="ctr"/>
          <a:lstStyle/>
          <a:p>
            <a:pPr algn="ctr">
              <a:defRPr/>
            </a:pPr>
            <a:r>
              <a:rPr lang="en-US" altLang="ko-KR" sz="1500" dirty="0">
                <a:solidFill>
                  <a:schemeClr val="bg1"/>
                </a:solidFill>
                <a:ea typeface="굴림" pitchFamily="50" charset="-127"/>
              </a:rPr>
              <a:t>D</a:t>
            </a:r>
            <a:endParaRPr lang="ko-KR" altLang="en-US" sz="1500" dirty="0">
              <a:solidFill>
                <a:schemeClr val="bg1"/>
              </a:solidFill>
              <a:ea typeface="굴림" pitchFamily="50" charset="-127"/>
            </a:endParaRPr>
          </a:p>
        </p:txBody>
      </p:sp>
      <p:sp>
        <p:nvSpPr>
          <p:cNvPr id="12" name="타원 10"/>
          <p:cNvSpPr>
            <a:spLocks noChangeArrowheads="1"/>
          </p:cNvSpPr>
          <p:nvPr/>
        </p:nvSpPr>
        <p:spPr bwMode="auto">
          <a:xfrm>
            <a:off x="6588224" y="3378976"/>
            <a:ext cx="323997" cy="323997"/>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endParaRPr lang="ko-KR" altLang="en-US" sz="1500" dirty="0">
              <a:solidFill>
                <a:schemeClr val="bg1"/>
              </a:solidFill>
            </a:endParaRPr>
          </a:p>
        </p:txBody>
      </p:sp>
      <p:sp>
        <p:nvSpPr>
          <p:cNvPr id="13" name="타원 12"/>
          <p:cNvSpPr/>
          <p:nvPr/>
        </p:nvSpPr>
        <p:spPr bwMode="auto">
          <a:xfrm>
            <a:off x="6588371" y="3793115"/>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endParaRPr lang="ko-KR" altLang="en-US" sz="1500" dirty="0">
              <a:solidFill>
                <a:schemeClr val="tx1"/>
              </a:solidFill>
              <a:ea typeface="굴림" pitchFamily="50" charset="-127"/>
            </a:endParaRPr>
          </a:p>
        </p:txBody>
      </p:sp>
      <p:sp>
        <p:nvSpPr>
          <p:cNvPr id="18" name="TextBox 17"/>
          <p:cNvSpPr txBox="1"/>
          <p:nvPr/>
        </p:nvSpPr>
        <p:spPr>
          <a:xfrm>
            <a:off x="6912221" y="3356308"/>
            <a:ext cx="1813317" cy="369332"/>
          </a:xfrm>
          <a:prstGeom prst="rect">
            <a:avLst/>
          </a:prstGeom>
          <a:noFill/>
        </p:spPr>
        <p:txBody>
          <a:bodyPr wrap="none" rtlCol="0">
            <a:spAutoFit/>
          </a:bodyPr>
          <a:lstStyle/>
          <a:p>
            <a:r>
              <a:rPr lang="en-US" altLang="ko-KR" dirty="0" smtClean="0"/>
              <a:t>: Candidate PD </a:t>
            </a:r>
            <a:endParaRPr lang="ko-KR" altLang="en-US" dirty="0"/>
          </a:p>
        </p:txBody>
      </p:sp>
      <p:sp>
        <p:nvSpPr>
          <p:cNvPr id="19" name="TextBox 18"/>
          <p:cNvSpPr txBox="1"/>
          <p:nvPr/>
        </p:nvSpPr>
        <p:spPr>
          <a:xfrm>
            <a:off x="6912221" y="3770374"/>
            <a:ext cx="2044149" cy="369332"/>
          </a:xfrm>
          <a:prstGeom prst="rect">
            <a:avLst/>
          </a:prstGeom>
          <a:noFill/>
        </p:spPr>
        <p:txBody>
          <a:bodyPr wrap="none" rtlCol="0">
            <a:spAutoFit/>
          </a:bodyPr>
          <a:lstStyle/>
          <a:p>
            <a:r>
              <a:rPr lang="en-US" altLang="ko-KR" dirty="0" smtClean="0"/>
              <a:t>: Non-member PD</a:t>
            </a:r>
            <a:endParaRPr lang="ko-KR" altLang="en-US" dirty="0"/>
          </a:p>
        </p:txBody>
      </p:sp>
      <p:sp>
        <p:nvSpPr>
          <p:cNvPr id="20" name="타원 10"/>
          <p:cNvSpPr>
            <a:spLocks noChangeArrowheads="1"/>
          </p:cNvSpPr>
          <p:nvPr/>
        </p:nvSpPr>
        <p:spPr bwMode="auto">
          <a:xfrm>
            <a:off x="3246811" y="3612512"/>
            <a:ext cx="323997" cy="323997"/>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dirty="0" smtClean="0">
                <a:solidFill>
                  <a:schemeClr val="bg1"/>
                </a:solidFill>
              </a:rPr>
              <a:t>F</a:t>
            </a:r>
            <a:endParaRPr lang="ko-KR" altLang="en-US" sz="1500" dirty="0">
              <a:solidFill>
                <a:schemeClr val="bg1"/>
              </a:solidFill>
            </a:endParaRPr>
          </a:p>
        </p:txBody>
      </p:sp>
      <p:sp>
        <p:nvSpPr>
          <p:cNvPr id="36" name="TextBox 35"/>
          <p:cNvSpPr txBox="1"/>
          <p:nvPr/>
        </p:nvSpPr>
        <p:spPr>
          <a:xfrm>
            <a:off x="2911910" y="4844270"/>
            <a:ext cx="312906" cy="369332"/>
          </a:xfrm>
          <a:prstGeom prst="rect">
            <a:avLst/>
          </a:prstGeom>
          <a:noFill/>
        </p:spPr>
        <p:txBody>
          <a:bodyPr wrap="none" rtlCol="0">
            <a:spAutoFit/>
          </a:bodyPr>
          <a:lstStyle/>
          <a:p>
            <a:r>
              <a:rPr lang="en-US" altLang="ko-KR" dirty="0" smtClean="0"/>
              <a:t>1</a:t>
            </a:r>
            <a:endParaRPr lang="ko-KR" altLang="en-US" dirty="0"/>
          </a:p>
        </p:txBody>
      </p:sp>
      <p:sp>
        <p:nvSpPr>
          <p:cNvPr id="37" name="TextBox 36"/>
          <p:cNvSpPr txBox="1"/>
          <p:nvPr/>
        </p:nvSpPr>
        <p:spPr>
          <a:xfrm>
            <a:off x="3065027" y="4358756"/>
            <a:ext cx="312906" cy="369332"/>
          </a:xfrm>
          <a:prstGeom prst="rect">
            <a:avLst/>
          </a:prstGeom>
          <a:noFill/>
        </p:spPr>
        <p:txBody>
          <a:bodyPr wrap="none" rtlCol="0">
            <a:spAutoFit/>
          </a:bodyPr>
          <a:lstStyle/>
          <a:p>
            <a:r>
              <a:rPr lang="en-US" altLang="ko-KR" dirty="0" smtClean="0"/>
              <a:t>2</a:t>
            </a:r>
            <a:endParaRPr lang="ko-KR" altLang="en-US" dirty="0"/>
          </a:p>
        </p:txBody>
      </p:sp>
      <p:sp>
        <p:nvSpPr>
          <p:cNvPr id="38" name="TextBox 37"/>
          <p:cNvSpPr txBox="1"/>
          <p:nvPr/>
        </p:nvSpPr>
        <p:spPr>
          <a:xfrm>
            <a:off x="3576690" y="4501627"/>
            <a:ext cx="312906" cy="369332"/>
          </a:xfrm>
          <a:prstGeom prst="rect">
            <a:avLst/>
          </a:prstGeom>
          <a:noFill/>
        </p:spPr>
        <p:txBody>
          <a:bodyPr wrap="none" rtlCol="0">
            <a:spAutoFit/>
          </a:bodyPr>
          <a:lstStyle/>
          <a:p>
            <a:r>
              <a:rPr lang="en-US" altLang="ko-KR" dirty="0" smtClean="0"/>
              <a:t>3</a:t>
            </a:r>
            <a:endParaRPr lang="ko-KR" altLang="en-US" dirty="0"/>
          </a:p>
        </p:txBody>
      </p:sp>
      <p:sp>
        <p:nvSpPr>
          <p:cNvPr id="39" name="TextBox 38"/>
          <p:cNvSpPr txBox="1"/>
          <p:nvPr/>
        </p:nvSpPr>
        <p:spPr>
          <a:xfrm>
            <a:off x="3404826" y="4956989"/>
            <a:ext cx="312906" cy="369332"/>
          </a:xfrm>
          <a:prstGeom prst="rect">
            <a:avLst/>
          </a:prstGeom>
          <a:noFill/>
        </p:spPr>
        <p:txBody>
          <a:bodyPr wrap="none" rtlCol="0">
            <a:spAutoFit/>
          </a:bodyPr>
          <a:lstStyle/>
          <a:p>
            <a:r>
              <a:rPr lang="en-US" altLang="ko-KR" dirty="0" smtClean="0"/>
              <a:t>4</a:t>
            </a:r>
            <a:endParaRPr lang="ko-KR" altLang="en-US" dirty="0"/>
          </a:p>
        </p:txBody>
      </p:sp>
      <p:sp>
        <p:nvSpPr>
          <p:cNvPr id="47" name="오른쪽 화살표 46"/>
          <p:cNvSpPr/>
          <p:nvPr/>
        </p:nvSpPr>
        <p:spPr>
          <a:xfrm>
            <a:off x="4958359" y="5894397"/>
            <a:ext cx="647700" cy="142875"/>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ko-KR" altLang="en-US"/>
          </a:p>
        </p:txBody>
      </p:sp>
      <p:sp>
        <p:nvSpPr>
          <p:cNvPr id="48" name="TextBox 82"/>
          <p:cNvSpPr txBox="1">
            <a:spLocks noChangeArrowheads="1"/>
          </p:cNvSpPr>
          <p:nvPr/>
        </p:nvSpPr>
        <p:spPr bwMode="auto">
          <a:xfrm>
            <a:off x="5629872" y="5795972"/>
            <a:ext cx="3211200"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dirty="0" smtClean="0"/>
              <a:t>: </a:t>
            </a:r>
            <a:r>
              <a:rPr lang="en-US" altLang="ko-KR" dirty="0" err="1" smtClean="0"/>
              <a:t>Adv</a:t>
            </a:r>
            <a:r>
              <a:rPr lang="en-US" altLang="ko-KR" dirty="0" smtClean="0"/>
              <a:t> </a:t>
            </a:r>
            <a:r>
              <a:rPr lang="en-US" altLang="ko-KR" dirty="0"/>
              <a:t>Reply Command Frame</a:t>
            </a:r>
            <a:endParaRPr lang="ko-KR" altLang="en-US" dirty="0"/>
          </a:p>
        </p:txBody>
      </p:sp>
      <p:sp>
        <p:nvSpPr>
          <p:cNvPr id="56" name="TextBox 81"/>
          <p:cNvSpPr txBox="1">
            <a:spLocks noChangeArrowheads="1"/>
          </p:cNvSpPr>
          <p:nvPr/>
        </p:nvSpPr>
        <p:spPr bwMode="auto">
          <a:xfrm>
            <a:off x="5641940" y="5489015"/>
            <a:ext cx="2557175"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dirty="0" smtClean="0"/>
              <a:t>: </a:t>
            </a:r>
            <a:r>
              <a:rPr lang="en-US" altLang="ko-KR" dirty="0" err="1" smtClean="0"/>
              <a:t>Adv</a:t>
            </a:r>
            <a:r>
              <a:rPr lang="en-US" altLang="ko-KR" dirty="0" smtClean="0"/>
              <a:t> </a:t>
            </a:r>
            <a:r>
              <a:rPr lang="en-US" altLang="ko-KR" dirty="0"/>
              <a:t>Command Frame</a:t>
            </a:r>
            <a:endParaRPr lang="ko-KR" altLang="en-US" dirty="0"/>
          </a:p>
        </p:txBody>
      </p:sp>
      <p:sp>
        <p:nvSpPr>
          <p:cNvPr id="57" name="오른쪽 화살표 56"/>
          <p:cNvSpPr/>
          <p:nvPr/>
        </p:nvSpPr>
        <p:spPr>
          <a:xfrm>
            <a:off x="4971613" y="5601450"/>
            <a:ext cx="649287" cy="1444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sp>
        <p:nvSpPr>
          <p:cNvPr id="59" name="오른쪽 화살표 58"/>
          <p:cNvSpPr/>
          <p:nvPr/>
        </p:nvSpPr>
        <p:spPr>
          <a:xfrm rot="9828029">
            <a:off x="2636222" y="5191011"/>
            <a:ext cx="440686" cy="132717"/>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ko-KR" altLang="en-US"/>
          </a:p>
        </p:txBody>
      </p:sp>
      <p:sp>
        <p:nvSpPr>
          <p:cNvPr id="84" name="TextBox 83"/>
          <p:cNvSpPr txBox="1"/>
          <p:nvPr/>
        </p:nvSpPr>
        <p:spPr>
          <a:xfrm>
            <a:off x="2170721" y="5489015"/>
            <a:ext cx="312906" cy="369332"/>
          </a:xfrm>
          <a:prstGeom prst="rect">
            <a:avLst/>
          </a:prstGeom>
          <a:noFill/>
        </p:spPr>
        <p:txBody>
          <a:bodyPr wrap="none" rtlCol="0">
            <a:spAutoFit/>
          </a:bodyPr>
          <a:lstStyle/>
          <a:p>
            <a:r>
              <a:rPr lang="en-US" altLang="ko-KR" dirty="0" smtClean="0"/>
              <a:t>4</a:t>
            </a:r>
            <a:endParaRPr lang="ko-KR" altLang="en-US" dirty="0"/>
          </a:p>
        </p:txBody>
      </p:sp>
      <p:sp>
        <p:nvSpPr>
          <p:cNvPr id="41" name="TextBox 40"/>
          <p:cNvSpPr txBox="1"/>
          <p:nvPr/>
        </p:nvSpPr>
        <p:spPr>
          <a:xfrm>
            <a:off x="504772" y="2526517"/>
            <a:ext cx="1788503" cy="276999"/>
          </a:xfrm>
          <a:prstGeom prst="rect">
            <a:avLst/>
          </a:prstGeom>
          <a:noFill/>
        </p:spPr>
        <p:txBody>
          <a:bodyPr wrap="none" rtlCol="0">
            <a:spAutoFit/>
          </a:bodyPr>
          <a:lstStyle/>
          <a:p>
            <a:r>
              <a:rPr lang="en-US" altLang="ko-KR" sz="1200" dirty="0" smtClean="0"/>
              <a:t>&lt;PD A’s Routing Table&gt;</a:t>
            </a:r>
            <a:endParaRPr lang="ko-KR" altLang="en-US" sz="1200" dirty="0"/>
          </a:p>
        </p:txBody>
      </p:sp>
      <p:graphicFrame>
        <p:nvGraphicFramePr>
          <p:cNvPr id="42" name="표 41"/>
          <p:cNvGraphicFramePr>
            <a:graphicFrameLocks noGrp="1"/>
          </p:cNvGraphicFramePr>
          <p:nvPr>
            <p:extLst>
              <p:ext uri="{D42A27DB-BD31-4B8C-83A1-F6EECF244321}">
                <p14:modId xmlns:p14="http://schemas.microsoft.com/office/powerpoint/2010/main" val="1923525552"/>
              </p:ext>
            </p:extLst>
          </p:nvPr>
        </p:nvGraphicFramePr>
        <p:xfrm>
          <a:off x="360026" y="2803517"/>
          <a:ext cx="2797509" cy="1279992"/>
        </p:xfrm>
        <a:graphic>
          <a:graphicData uri="http://schemas.openxmlformats.org/drawingml/2006/table">
            <a:tbl>
              <a:tblPr firstRow="1" bandRow="1">
                <a:tableStyleId>{5940675A-B579-460E-94D1-54222C63F5DA}</a:tableStyleId>
              </a:tblPr>
              <a:tblGrid>
                <a:gridCol w="932503"/>
                <a:gridCol w="932503"/>
                <a:gridCol w="932503"/>
              </a:tblGrid>
              <a:tr h="310201">
                <a:tc>
                  <a:txBody>
                    <a:bodyPr/>
                    <a:lstStyle/>
                    <a:p>
                      <a:pPr latinLnBrk="1"/>
                      <a:r>
                        <a:rPr lang="en-US" altLang="ko-KR" sz="1200" kern="1200" dirty="0" smtClean="0"/>
                        <a:t>Destination Address</a:t>
                      </a:r>
                      <a:endParaRPr lang="ko-KR" altLang="en-US" sz="1200" kern="1200" dirty="0">
                        <a:solidFill>
                          <a:schemeClr val="bg1"/>
                        </a:solidFill>
                        <a:latin typeface="+mn-lt"/>
                        <a:ea typeface="+mn-ea"/>
                        <a:cs typeface="+mn-cs"/>
                      </a:endParaRPr>
                    </a:p>
                  </a:txBody>
                  <a:tcPr marL="91439" marR="91439" marT="45699" marB="45699"/>
                </a:tc>
                <a:tc>
                  <a:txBody>
                    <a:bodyPr/>
                    <a:lstStyle/>
                    <a:p>
                      <a:pPr latinLnBrk="1"/>
                      <a:r>
                        <a:rPr lang="en-US" altLang="ko-KR" sz="1200" kern="1200" dirty="0" smtClean="0">
                          <a:solidFill>
                            <a:schemeClr val="tx1"/>
                          </a:solidFill>
                          <a:latin typeface="+mn-lt"/>
                          <a:ea typeface="+mn-ea"/>
                          <a:cs typeface="+mn-cs"/>
                        </a:rPr>
                        <a:t>Beam Number</a:t>
                      </a:r>
                      <a:endParaRPr lang="ko-KR" altLang="en-US" sz="1200" kern="1200" dirty="0">
                        <a:solidFill>
                          <a:schemeClr val="tx1"/>
                        </a:solidFill>
                        <a:latin typeface="+mn-lt"/>
                        <a:ea typeface="+mn-ea"/>
                        <a:cs typeface="+mn-cs"/>
                      </a:endParaRPr>
                    </a:p>
                  </a:txBody>
                  <a:tcPr marL="91439" marR="91439" marT="45699" marB="45699"/>
                </a:tc>
                <a:tc>
                  <a:txBody>
                    <a:bodyPr/>
                    <a:lstStyle/>
                    <a:p>
                      <a:pPr latinLnBrk="1"/>
                      <a:r>
                        <a:rPr lang="en-US" altLang="ko-KR" sz="1200" kern="1200" dirty="0" smtClean="0"/>
                        <a:t>……</a:t>
                      </a:r>
                      <a:endParaRPr lang="ko-KR" altLang="en-US" sz="1200" kern="1200" dirty="0">
                        <a:solidFill>
                          <a:schemeClr val="bg1"/>
                        </a:solidFill>
                        <a:latin typeface="+mn-lt"/>
                        <a:ea typeface="+mn-ea"/>
                        <a:cs typeface="+mn-cs"/>
                      </a:endParaRPr>
                    </a:p>
                  </a:txBody>
                  <a:tcPr marL="91439" marR="91439" marT="45699" marB="45699"/>
                </a:tc>
              </a:tr>
              <a:tr h="132932">
                <a:tc>
                  <a:txBody>
                    <a:bodyPr/>
                    <a:lstStyle/>
                    <a:p>
                      <a:pPr latinLnBrk="1"/>
                      <a:r>
                        <a:rPr lang="en-US" altLang="ko-KR" sz="1200" kern="1200" dirty="0" smtClean="0"/>
                        <a:t>D</a:t>
                      </a:r>
                      <a:endParaRPr lang="ko-KR" altLang="en-US" sz="1200" kern="1200" dirty="0">
                        <a:solidFill>
                          <a:schemeClr val="dk1"/>
                        </a:solidFill>
                        <a:latin typeface="+mn-lt"/>
                        <a:ea typeface="+mn-ea"/>
                        <a:cs typeface="+mn-cs"/>
                      </a:endParaRPr>
                    </a:p>
                  </a:txBody>
                  <a:tcPr marL="91439" marR="91439" marT="45699" marB="45699"/>
                </a:tc>
                <a:tc>
                  <a:txBody>
                    <a:bodyPr/>
                    <a:lstStyle/>
                    <a:p>
                      <a:pPr latinLnBrk="1"/>
                      <a:r>
                        <a:rPr lang="en-US" altLang="ko-KR" sz="1200" kern="1200" dirty="0" smtClean="0">
                          <a:solidFill>
                            <a:schemeClr val="tx1"/>
                          </a:solidFill>
                          <a:latin typeface="+mn-lt"/>
                          <a:ea typeface="+mn-ea"/>
                          <a:cs typeface="+mn-cs"/>
                        </a:rPr>
                        <a:t>1</a:t>
                      </a:r>
                      <a:endParaRPr lang="ko-KR" altLang="en-US" sz="1200" kern="1200" dirty="0">
                        <a:solidFill>
                          <a:schemeClr val="tx1"/>
                        </a:solidFill>
                        <a:latin typeface="+mn-lt"/>
                        <a:ea typeface="+mn-ea"/>
                        <a:cs typeface="+mn-cs"/>
                      </a:endParaRPr>
                    </a:p>
                  </a:txBody>
                  <a:tcPr marL="91439" marR="91439" marT="45699" marB="45699"/>
                </a:tc>
                <a:tc>
                  <a:txBody>
                    <a:bodyPr/>
                    <a:lstStyle/>
                    <a:p>
                      <a:pPr latinLnBrk="1"/>
                      <a:r>
                        <a:rPr lang="en-US" altLang="ko-KR" sz="1200" kern="1200" dirty="0" smtClean="0"/>
                        <a:t>……</a:t>
                      </a:r>
                      <a:endParaRPr lang="ko-KR" altLang="en-US" sz="1200" kern="1200" dirty="0">
                        <a:solidFill>
                          <a:schemeClr val="dk1"/>
                        </a:solidFill>
                        <a:latin typeface="+mn-lt"/>
                        <a:ea typeface="+mn-ea"/>
                        <a:cs typeface="+mn-cs"/>
                      </a:endParaRPr>
                    </a:p>
                  </a:txBody>
                  <a:tcPr marL="91439" marR="91439" marT="45699" marB="45699"/>
                </a:tc>
              </a:tr>
              <a:tr h="132932">
                <a:tc>
                  <a:txBody>
                    <a:bodyPr/>
                    <a:lstStyle/>
                    <a:p>
                      <a:pPr latinLnBrk="1"/>
                      <a:r>
                        <a:rPr lang="en-US" altLang="ko-KR" sz="1200" kern="1200" dirty="0" smtClean="0">
                          <a:solidFill>
                            <a:schemeClr val="dk1"/>
                          </a:solidFill>
                          <a:latin typeface="+mn-lt"/>
                          <a:ea typeface="+mn-ea"/>
                          <a:cs typeface="+mn-cs"/>
                        </a:rPr>
                        <a:t>F</a:t>
                      </a:r>
                      <a:endParaRPr lang="ko-KR" altLang="en-US" sz="1200" kern="1200" dirty="0">
                        <a:solidFill>
                          <a:schemeClr val="dk1"/>
                        </a:solidFill>
                        <a:latin typeface="+mn-lt"/>
                        <a:ea typeface="+mn-ea"/>
                        <a:cs typeface="+mn-cs"/>
                      </a:endParaRPr>
                    </a:p>
                  </a:txBody>
                  <a:tcPr marL="91439" marR="91439" marT="45699" marB="45699"/>
                </a:tc>
                <a:tc>
                  <a:txBody>
                    <a:bodyPr/>
                    <a:lstStyle/>
                    <a:p>
                      <a:pPr latinLnBrk="1"/>
                      <a:r>
                        <a:rPr lang="en-US" altLang="ko-KR" sz="1200" kern="1200" dirty="0" smtClean="0">
                          <a:solidFill>
                            <a:schemeClr val="tx1"/>
                          </a:solidFill>
                          <a:latin typeface="+mn-lt"/>
                          <a:ea typeface="+mn-ea"/>
                          <a:cs typeface="+mn-cs"/>
                        </a:rPr>
                        <a:t>3</a:t>
                      </a:r>
                      <a:endParaRPr lang="ko-KR" altLang="en-US" sz="1200" kern="1200" dirty="0">
                        <a:solidFill>
                          <a:schemeClr val="tx1"/>
                        </a:solidFill>
                        <a:latin typeface="+mn-lt"/>
                        <a:ea typeface="+mn-ea"/>
                        <a:cs typeface="+mn-cs"/>
                      </a:endParaRPr>
                    </a:p>
                  </a:txBody>
                  <a:tcPr marL="91439" marR="91439" marT="45699" marB="45699"/>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200" kern="1200" dirty="0" smtClean="0"/>
                        <a:t>……</a:t>
                      </a:r>
                      <a:endParaRPr lang="ko-KR" altLang="en-US" sz="1200" kern="1200" dirty="0">
                        <a:solidFill>
                          <a:schemeClr val="dk1"/>
                        </a:solidFill>
                        <a:latin typeface="+mn-lt"/>
                        <a:ea typeface="+mn-ea"/>
                        <a:cs typeface="+mn-cs"/>
                      </a:endParaRPr>
                    </a:p>
                  </a:txBody>
                  <a:tcPr marL="91439" marR="91439" marT="45699" marB="45699"/>
                </a:tc>
              </a:tr>
              <a:tr h="132932">
                <a:tc>
                  <a:txBody>
                    <a:bodyPr/>
                    <a:lstStyle/>
                    <a:p>
                      <a:pPr latinLnBrk="1"/>
                      <a:r>
                        <a:rPr lang="en-US" altLang="ko-KR" sz="1200" kern="1200" dirty="0" smtClean="0">
                          <a:solidFill>
                            <a:srgbClr val="FF0000"/>
                          </a:solidFill>
                          <a:latin typeface="+mn-lt"/>
                          <a:ea typeface="+mn-ea"/>
                          <a:cs typeface="+mn-cs"/>
                        </a:rPr>
                        <a:t>C</a:t>
                      </a:r>
                      <a:endParaRPr lang="ko-KR" altLang="en-US" sz="1200" kern="1200" dirty="0">
                        <a:solidFill>
                          <a:srgbClr val="FF0000"/>
                        </a:solidFill>
                        <a:latin typeface="+mn-lt"/>
                        <a:ea typeface="+mn-ea"/>
                        <a:cs typeface="+mn-cs"/>
                      </a:endParaRPr>
                    </a:p>
                  </a:txBody>
                  <a:tcPr marL="91439" marR="91439" marT="45699" marB="45699"/>
                </a:tc>
                <a:tc>
                  <a:txBody>
                    <a:bodyPr/>
                    <a:lstStyle/>
                    <a:p>
                      <a:pPr latinLnBrk="1"/>
                      <a:r>
                        <a:rPr lang="en-US" altLang="ko-KR" sz="1200" kern="1200" dirty="0" smtClean="0">
                          <a:solidFill>
                            <a:srgbClr val="FF0000"/>
                          </a:solidFill>
                          <a:latin typeface="+mn-lt"/>
                          <a:ea typeface="+mn-ea"/>
                          <a:cs typeface="+mn-cs"/>
                        </a:rPr>
                        <a:t>3</a:t>
                      </a:r>
                      <a:endParaRPr lang="ko-KR" altLang="en-US" sz="1200" kern="1200" dirty="0">
                        <a:solidFill>
                          <a:srgbClr val="FF0000"/>
                        </a:solidFill>
                        <a:latin typeface="+mn-lt"/>
                        <a:ea typeface="+mn-ea"/>
                        <a:cs typeface="+mn-cs"/>
                      </a:endParaRPr>
                    </a:p>
                  </a:txBody>
                  <a:tcPr marL="91439" marR="91439" marT="45699" marB="45699"/>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200" kern="1200" dirty="0" smtClean="0">
                          <a:solidFill>
                            <a:srgbClr val="FF0000"/>
                          </a:solidFill>
                          <a:latin typeface="+mn-lt"/>
                          <a:ea typeface="+mn-ea"/>
                          <a:cs typeface="+mn-cs"/>
                        </a:rPr>
                        <a:t>……</a:t>
                      </a:r>
                      <a:endParaRPr lang="ko-KR" altLang="en-US" sz="1200" kern="1200" dirty="0">
                        <a:solidFill>
                          <a:srgbClr val="FF0000"/>
                        </a:solidFill>
                        <a:latin typeface="+mn-lt"/>
                        <a:ea typeface="+mn-ea"/>
                        <a:cs typeface="+mn-cs"/>
                      </a:endParaRPr>
                    </a:p>
                  </a:txBody>
                  <a:tcPr marL="91439" marR="91439" marT="45699" marB="45699"/>
                </a:tc>
              </a:tr>
            </a:tbl>
          </a:graphicData>
        </a:graphic>
      </p:graphicFrame>
    </p:spTree>
    <p:extLst>
      <p:ext uri="{BB962C8B-B14F-4D97-AF65-F5344CB8AC3E}">
        <p14:creationId xmlns:p14="http://schemas.microsoft.com/office/powerpoint/2010/main" val="3475717911"/>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Performance Evaluation</a:t>
            </a:r>
            <a:endParaRPr lang="ko-KR" altLang="en-US" dirty="0"/>
          </a:p>
        </p:txBody>
      </p:sp>
      <p:sp>
        <p:nvSpPr>
          <p:cNvPr id="3" name="내용 개체 틀 2"/>
          <p:cNvSpPr>
            <a:spLocks noGrp="1"/>
          </p:cNvSpPr>
          <p:nvPr>
            <p:ph idx="1"/>
          </p:nvPr>
        </p:nvSpPr>
        <p:spPr/>
        <p:txBody>
          <a:bodyPr/>
          <a:lstStyle/>
          <a:p>
            <a:r>
              <a:rPr lang="en-US" altLang="ko-KR" dirty="0" smtClean="0"/>
              <a:t>To evaluate our multicast technique for PAC, we use the OPNET simulator under the one-hop scenario and multi-hop scenario. </a:t>
            </a:r>
          </a:p>
          <a:p>
            <a:r>
              <a:rPr lang="en-US" altLang="ko-KR" dirty="0" smtClean="0"/>
              <a:t>Each scenario includes background unicast data transmissions for realistic scenario.</a:t>
            </a:r>
          </a:p>
          <a:p>
            <a:r>
              <a:rPr lang="en-US" altLang="ko-KR" dirty="0" smtClean="0"/>
              <a:t>With i7 quad core CPU and 32G memory, each simulation scenario took more than about 10-hour time.</a:t>
            </a:r>
            <a:endParaRPr lang="ko-KR" altLang="en-US" dirty="0"/>
          </a:p>
        </p:txBody>
      </p:sp>
      <p:sp>
        <p:nvSpPr>
          <p:cNvPr id="4" name="슬라이드 번호 개체 틀 3"/>
          <p:cNvSpPr>
            <a:spLocks noGrp="1"/>
          </p:cNvSpPr>
          <p:nvPr>
            <p:ph type="sldNum" sz="quarter" idx="10"/>
          </p:nvPr>
        </p:nvSpPr>
        <p:spPr/>
        <p:txBody>
          <a:bodyPr/>
          <a:lstStyle/>
          <a:p>
            <a:pPr>
              <a:defRPr/>
            </a:pPr>
            <a:r>
              <a:rPr lang="en-US" altLang="ko-KR" smtClean="0"/>
              <a:t>Slide </a:t>
            </a:r>
            <a:fld id="{663B2C6A-A10B-4153-9678-0E313D0C0BBD}" type="slidenum">
              <a:rPr lang="en-US" altLang="ko-KR" smtClean="0"/>
              <a:pPr>
                <a:defRPr/>
              </a:pPr>
              <a:t>118</a:t>
            </a:fld>
            <a:endParaRPr lang="en-US" altLang="ko-KR"/>
          </a:p>
        </p:txBody>
      </p:sp>
    </p:spTree>
    <p:extLst>
      <p:ext uri="{BB962C8B-B14F-4D97-AF65-F5344CB8AC3E}">
        <p14:creationId xmlns:p14="http://schemas.microsoft.com/office/powerpoint/2010/main" val="1560294514"/>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MAC Parameters Used in Simulations</a:t>
            </a:r>
            <a:endParaRPr lang="ko-KR" altLang="en-US" dirty="0"/>
          </a:p>
        </p:txBody>
      </p:sp>
      <p:sp>
        <p:nvSpPr>
          <p:cNvPr id="4" name="슬라이드 번호 개체 틀 3"/>
          <p:cNvSpPr>
            <a:spLocks noGrp="1"/>
          </p:cNvSpPr>
          <p:nvPr>
            <p:ph type="sldNum" sz="quarter" idx="10"/>
          </p:nvPr>
        </p:nvSpPr>
        <p:spPr/>
        <p:txBody>
          <a:bodyPr/>
          <a:lstStyle/>
          <a:p>
            <a:pPr>
              <a:defRPr/>
            </a:pPr>
            <a:r>
              <a:rPr lang="en-US" altLang="ko-KR" smtClean="0"/>
              <a:t>Slide </a:t>
            </a:r>
            <a:fld id="{663B2C6A-A10B-4153-9678-0E313D0C0BBD}" type="slidenum">
              <a:rPr lang="en-US" altLang="ko-KR" smtClean="0"/>
              <a:pPr>
                <a:defRPr/>
              </a:pPr>
              <a:t>119</a:t>
            </a:fld>
            <a:endParaRPr lang="en-US" altLang="ko-KR"/>
          </a:p>
        </p:txBody>
      </p:sp>
      <p:graphicFrame>
        <p:nvGraphicFramePr>
          <p:cNvPr id="5" name="표 4"/>
          <p:cNvGraphicFramePr>
            <a:graphicFrameLocks noGrp="1"/>
          </p:cNvGraphicFramePr>
          <p:nvPr>
            <p:extLst/>
          </p:nvPr>
        </p:nvGraphicFramePr>
        <p:xfrm>
          <a:off x="1403648" y="1245830"/>
          <a:ext cx="6096000" cy="4993640"/>
        </p:xfrm>
        <a:graphic>
          <a:graphicData uri="http://schemas.openxmlformats.org/drawingml/2006/table">
            <a:tbl>
              <a:tblPr firstRow="1" bandRow="1">
                <a:tableStyleId>{616DA210-FB5B-4158-B5E0-FEB733F419BA}</a:tableStyleId>
              </a:tblPr>
              <a:tblGrid>
                <a:gridCol w="3048000"/>
                <a:gridCol w="3048000"/>
              </a:tblGrid>
              <a:tr h="370840">
                <a:tc>
                  <a:txBody>
                    <a:bodyPr/>
                    <a:lstStyle/>
                    <a:p>
                      <a:pPr latinLnBrk="1"/>
                      <a:r>
                        <a:rPr lang="en-US" altLang="ko-KR" dirty="0" smtClean="0"/>
                        <a:t>Parameter</a:t>
                      </a:r>
                      <a:endParaRPr lang="ko-KR" altLang="en-US" dirty="0"/>
                    </a:p>
                  </a:txBody>
                  <a:tcPr/>
                </a:tc>
                <a:tc>
                  <a:txBody>
                    <a:bodyPr/>
                    <a:lstStyle/>
                    <a:p>
                      <a:pPr latinLnBrk="1"/>
                      <a:r>
                        <a:rPr lang="en-US" altLang="ko-KR" dirty="0" smtClean="0"/>
                        <a:t>Value</a:t>
                      </a:r>
                      <a:endParaRPr lang="ko-KR" altLang="en-US" dirty="0"/>
                    </a:p>
                  </a:txBody>
                  <a:tcPr/>
                </a:tc>
              </a:tr>
              <a:tr h="370840">
                <a:tc>
                  <a:txBody>
                    <a:bodyPr/>
                    <a:lstStyle/>
                    <a:p>
                      <a:pPr latinLnBrk="1"/>
                      <a:r>
                        <a:rPr lang="en-US" altLang="ko-KR" sz="1600" dirty="0" smtClean="0"/>
                        <a:t>ACF Frame Size</a:t>
                      </a:r>
                      <a:endParaRPr lang="ko-KR" altLang="en-US" sz="1600" dirty="0"/>
                    </a:p>
                  </a:txBody>
                  <a:tcPr/>
                </a:tc>
                <a:tc>
                  <a:txBody>
                    <a:bodyPr/>
                    <a:lstStyle/>
                    <a:p>
                      <a:pPr latinLnBrk="1"/>
                      <a:r>
                        <a:rPr lang="en-US" altLang="ko-KR" sz="1600" dirty="0" smtClean="0"/>
                        <a:t>32.75</a:t>
                      </a:r>
                      <a:r>
                        <a:rPr lang="en-US" altLang="ko-KR" sz="1600" baseline="0" dirty="0" smtClean="0"/>
                        <a:t> bytes</a:t>
                      </a:r>
                      <a:endParaRPr lang="ko-KR" altLang="en-US" sz="1600" dirty="0"/>
                    </a:p>
                  </a:txBody>
                  <a:tcPr/>
                </a:tc>
              </a:tr>
              <a:tr h="370840">
                <a:tc>
                  <a:txBody>
                    <a:bodyPr/>
                    <a:lstStyle/>
                    <a:p>
                      <a:pPr latinLnBrk="1"/>
                      <a:r>
                        <a:rPr lang="en-US" altLang="ko-KR" sz="1600" dirty="0" smtClean="0"/>
                        <a:t>MPDU</a:t>
                      </a:r>
                      <a:endParaRPr lang="ko-KR" altLang="en-US" sz="1600" dirty="0"/>
                    </a:p>
                  </a:txBody>
                  <a:tcPr/>
                </a:tc>
                <a:tc>
                  <a:txBody>
                    <a:bodyPr/>
                    <a:lstStyle/>
                    <a:p>
                      <a:pPr latinLnBrk="1"/>
                      <a:r>
                        <a:rPr lang="en-US" altLang="ko-KR" sz="1600" dirty="0" smtClean="0"/>
                        <a:t>512 bytes</a:t>
                      </a:r>
                      <a:endParaRPr lang="ko-KR" altLang="en-US" sz="1600" dirty="0"/>
                    </a:p>
                  </a:txBody>
                  <a:tcPr/>
                </a:tc>
              </a:tr>
              <a:tr h="370840">
                <a:tc>
                  <a:txBody>
                    <a:bodyPr/>
                    <a:lstStyle/>
                    <a:p>
                      <a:pPr latinLnBrk="1"/>
                      <a:r>
                        <a:rPr lang="en-US" altLang="ko-KR" sz="1600" dirty="0" smtClean="0"/>
                        <a:t>MGNF Size</a:t>
                      </a:r>
                      <a:endParaRPr lang="ko-KR" altLang="en-US" sz="1600" dirty="0"/>
                    </a:p>
                  </a:txBody>
                  <a:tcPr/>
                </a:tc>
                <a:tc>
                  <a:txBody>
                    <a:bodyPr/>
                    <a:lstStyle/>
                    <a:p>
                      <a:pPr latinLnBrk="1"/>
                      <a:r>
                        <a:rPr lang="en-US" altLang="ko-KR" sz="1600" dirty="0" smtClean="0"/>
                        <a:t>48.5</a:t>
                      </a:r>
                      <a:r>
                        <a:rPr lang="en-US" altLang="ko-KR" sz="1600" baseline="0" dirty="0" smtClean="0"/>
                        <a:t> bytes</a:t>
                      </a:r>
                      <a:endParaRPr lang="ko-KR" altLang="en-US" sz="1600" dirty="0"/>
                    </a:p>
                  </a:txBody>
                  <a:tcPr/>
                </a:tc>
              </a:tr>
              <a:tr h="370840">
                <a:tc>
                  <a:txBody>
                    <a:bodyPr/>
                    <a:lstStyle/>
                    <a:p>
                      <a:pPr latinLnBrk="1"/>
                      <a:r>
                        <a:rPr lang="en-US" altLang="ko-KR" sz="1600" dirty="0" smtClean="0"/>
                        <a:t>Data Type</a:t>
                      </a:r>
                      <a:endParaRPr lang="ko-KR" altLang="en-US" sz="1600" dirty="0"/>
                    </a:p>
                  </a:txBody>
                  <a:tcPr/>
                </a:tc>
                <a:tc>
                  <a:txBody>
                    <a:bodyPr/>
                    <a:lstStyle/>
                    <a:p>
                      <a:pPr latinLnBrk="1"/>
                      <a:r>
                        <a:rPr lang="en-US" altLang="ko-KR" sz="1600" dirty="0" smtClean="0"/>
                        <a:t>Multicast/Unicast</a:t>
                      </a:r>
                      <a:endParaRPr lang="ko-KR" altLang="en-US" sz="1600" dirty="0"/>
                    </a:p>
                  </a:txBody>
                  <a:tcPr/>
                </a:tc>
              </a:tr>
              <a:tr h="370840">
                <a:tc>
                  <a:txBody>
                    <a:bodyPr/>
                    <a:lstStyle/>
                    <a:p>
                      <a:pPr latinLnBrk="1"/>
                      <a:r>
                        <a:rPr lang="en-US" altLang="ko-KR" sz="1600" dirty="0" smtClean="0"/>
                        <a:t>Number of Groups</a:t>
                      </a:r>
                      <a:endParaRPr lang="ko-KR" altLang="en-US" sz="1600" dirty="0"/>
                    </a:p>
                  </a:txBody>
                  <a:tcPr/>
                </a:tc>
                <a:tc>
                  <a:txBody>
                    <a:bodyPr/>
                    <a:lstStyle/>
                    <a:p>
                      <a:pPr latinLnBrk="1"/>
                      <a:r>
                        <a:rPr lang="en-US" altLang="ko-KR" sz="1600" dirty="0" smtClean="0"/>
                        <a:t>1~5</a:t>
                      </a:r>
                      <a:endParaRPr lang="ko-KR" altLang="en-US" sz="1600" dirty="0"/>
                    </a:p>
                  </a:txBody>
                  <a:tcPr/>
                </a:tc>
              </a:tr>
              <a:tr h="370840">
                <a:tc>
                  <a:txBody>
                    <a:bodyPr/>
                    <a:lstStyle/>
                    <a:p>
                      <a:pPr latinLnBrk="1"/>
                      <a:r>
                        <a:rPr lang="en-US" altLang="ko-KR" sz="1600" dirty="0" smtClean="0"/>
                        <a:t>Topology Size</a:t>
                      </a:r>
                      <a:endParaRPr lang="ko-KR" altLang="en-US" sz="1600" dirty="0"/>
                    </a:p>
                  </a:txBody>
                  <a:tcPr/>
                </a:tc>
                <a:tc>
                  <a:txBody>
                    <a:bodyPr/>
                    <a:lstStyle/>
                    <a:p>
                      <a:pPr latinLnBrk="1"/>
                      <a:r>
                        <a:rPr lang="en-US" altLang="ko-KR" sz="1600" dirty="0" smtClean="0"/>
                        <a:t>500m x 500m, depends on max hops</a:t>
                      </a:r>
                      <a:endParaRPr lang="ko-KR" altLang="en-US" sz="1600" dirty="0"/>
                    </a:p>
                  </a:txBody>
                  <a:tcPr/>
                </a:tc>
              </a:tr>
              <a:tr h="370840">
                <a:tc>
                  <a:txBody>
                    <a:bodyPr/>
                    <a:lstStyle/>
                    <a:p>
                      <a:pPr latinLnBrk="1"/>
                      <a:r>
                        <a:rPr lang="en-US" altLang="ko-KR" sz="1600" dirty="0" smtClean="0"/>
                        <a:t>PHY</a:t>
                      </a:r>
                      <a:endParaRPr lang="ko-KR" altLang="en-US" sz="1600" dirty="0"/>
                    </a:p>
                  </a:txBody>
                  <a:tcPr/>
                </a:tc>
                <a:tc>
                  <a:txBody>
                    <a:bodyPr/>
                    <a:lstStyle/>
                    <a:p>
                      <a:pPr latinLnBrk="1"/>
                      <a:r>
                        <a:rPr lang="en-US" altLang="ko-KR" sz="1600" dirty="0" smtClean="0"/>
                        <a:t>BPSK (1/2)</a:t>
                      </a:r>
                      <a:r>
                        <a:rPr lang="en-US" altLang="ko-KR" sz="1600" baseline="0" dirty="0" smtClean="0"/>
                        <a:t> </a:t>
                      </a:r>
                      <a:endParaRPr lang="ko-KR" altLang="en-US" sz="1600" dirty="0"/>
                    </a:p>
                  </a:txBody>
                  <a:tcPr/>
                </a:tc>
              </a:tr>
              <a:tr h="370840">
                <a:tc>
                  <a:txBody>
                    <a:bodyPr/>
                    <a:lstStyle/>
                    <a:p>
                      <a:pPr latinLnBrk="1"/>
                      <a:r>
                        <a:rPr lang="en-US" altLang="ko-KR" sz="1600" dirty="0" smtClean="0"/>
                        <a:t>Simulation</a:t>
                      </a:r>
                      <a:r>
                        <a:rPr lang="en-US" altLang="ko-KR" sz="1600" baseline="0" dirty="0" smtClean="0"/>
                        <a:t> Time</a:t>
                      </a:r>
                      <a:endParaRPr lang="ko-KR" altLang="en-US" sz="1600" dirty="0"/>
                    </a:p>
                  </a:txBody>
                  <a:tcPr/>
                </a:tc>
                <a:tc>
                  <a:txBody>
                    <a:bodyPr/>
                    <a:lstStyle/>
                    <a:p>
                      <a:pPr latinLnBrk="1"/>
                      <a:r>
                        <a:rPr lang="en-US" altLang="ko-KR" sz="1600" dirty="0" smtClean="0"/>
                        <a:t>100</a:t>
                      </a:r>
                      <a:r>
                        <a:rPr lang="en-US" altLang="ko-KR" sz="1600" baseline="0" dirty="0" smtClean="0"/>
                        <a:t> seconds</a:t>
                      </a:r>
                      <a:endParaRPr lang="ko-KR" altLang="en-US" sz="1600" dirty="0"/>
                    </a:p>
                  </a:txBody>
                  <a:tcPr/>
                </a:tc>
              </a:tr>
              <a:tr h="370840">
                <a:tc>
                  <a:txBody>
                    <a:bodyPr/>
                    <a:lstStyle/>
                    <a:p>
                      <a:pPr latinLnBrk="1"/>
                      <a:r>
                        <a:rPr lang="en-US" altLang="ko-KR" sz="1600" dirty="0" smtClean="0"/>
                        <a:t>Number</a:t>
                      </a:r>
                      <a:r>
                        <a:rPr lang="en-US" altLang="ko-KR" sz="1600" baseline="0" dirty="0" smtClean="0"/>
                        <a:t> of Channels</a:t>
                      </a:r>
                      <a:endParaRPr lang="ko-KR" altLang="en-US" sz="1600" dirty="0"/>
                    </a:p>
                  </a:txBody>
                  <a:tcPr/>
                </a:tc>
                <a:tc>
                  <a:txBody>
                    <a:bodyPr/>
                    <a:lstStyle/>
                    <a:p>
                      <a:pPr latinLnBrk="1"/>
                      <a:r>
                        <a:rPr lang="en-US" altLang="ko-KR" sz="1600" dirty="0" smtClean="0"/>
                        <a:t>1</a:t>
                      </a:r>
                      <a:endParaRPr lang="ko-KR" altLang="en-US" sz="1600" dirty="0"/>
                    </a:p>
                  </a:txBody>
                  <a:tcPr/>
                </a:tc>
              </a:tr>
              <a:tr h="370840">
                <a:tc>
                  <a:txBody>
                    <a:bodyPr/>
                    <a:lstStyle/>
                    <a:p>
                      <a:pPr latinLnBrk="1"/>
                      <a:r>
                        <a:rPr lang="en-US" altLang="ko-KR" sz="1600" dirty="0" err="1" smtClean="0"/>
                        <a:t>Tx</a:t>
                      </a:r>
                      <a:r>
                        <a:rPr lang="en-US" altLang="ko-KR" sz="1600" dirty="0" smtClean="0"/>
                        <a:t> Power</a:t>
                      </a:r>
                      <a:endParaRPr lang="ko-KR" altLang="en-US" sz="1600" dirty="0"/>
                    </a:p>
                  </a:txBody>
                  <a:tcPr/>
                </a:tc>
                <a:tc>
                  <a:txBody>
                    <a:bodyPr/>
                    <a:lstStyle/>
                    <a:p>
                      <a:pPr latinLnBrk="1"/>
                      <a:r>
                        <a:rPr lang="en-US" altLang="ko-KR" sz="1600" dirty="0" smtClean="0"/>
                        <a:t>DCN-0568</a:t>
                      </a:r>
                      <a:endParaRPr lang="ko-KR" altLang="en-US" sz="1600" dirty="0"/>
                    </a:p>
                  </a:txBody>
                  <a:tcPr/>
                </a:tc>
              </a:tr>
              <a:tr h="370840">
                <a:tc>
                  <a:txBody>
                    <a:bodyPr/>
                    <a:lstStyle/>
                    <a:p>
                      <a:pPr latinLnBrk="1"/>
                      <a:r>
                        <a:rPr lang="en-US" altLang="ko-KR" sz="1600" dirty="0" smtClean="0"/>
                        <a:t>Communication Range</a:t>
                      </a:r>
                      <a:endParaRPr lang="ko-KR" altLang="en-US" sz="1600" dirty="0"/>
                    </a:p>
                  </a:txBody>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600" dirty="0" smtClean="0"/>
                        <a:t>DCN-0568</a:t>
                      </a:r>
                      <a:endParaRPr lang="ko-KR" altLang="en-US" sz="1600" dirty="0" smtClean="0"/>
                    </a:p>
                  </a:txBody>
                  <a:tcPr/>
                </a:tc>
              </a:tr>
              <a:tr h="130056">
                <a:tc>
                  <a:txBody>
                    <a:bodyPr/>
                    <a:lstStyle/>
                    <a:p>
                      <a:pPr latinLnBrk="1"/>
                      <a:r>
                        <a:rPr lang="en-US" altLang="ko-KR" sz="1600" dirty="0" smtClean="0"/>
                        <a:t>#</a:t>
                      </a:r>
                      <a:r>
                        <a:rPr lang="en-US" altLang="ko-KR" sz="1600" baseline="0" dirty="0" smtClean="0"/>
                        <a:t> of Nodes</a:t>
                      </a:r>
                      <a:endParaRPr lang="ko-KR" altLang="en-US" sz="1600" dirty="0"/>
                    </a:p>
                  </a:txBody>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600" dirty="0" smtClean="0"/>
                        <a:t>100</a:t>
                      </a:r>
                      <a:endParaRPr lang="ko-KR" altLang="en-US" sz="1600" dirty="0" smtClean="0"/>
                    </a:p>
                  </a:txBody>
                  <a:tcPr/>
                </a:tc>
              </a:tr>
            </a:tbl>
          </a:graphicData>
        </a:graphic>
      </p:graphicFrame>
    </p:spTree>
    <p:extLst>
      <p:ext uri="{BB962C8B-B14F-4D97-AF65-F5344CB8AC3E}">
        <p14:creationId xmlns:p14="http://schemas.microsoft.com/office/powerpoint/2010/main" val="26141322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제목 4"/>
          <p:cNvSpPr>
            <a:spLocks noGrp="1"/>
          </p:cNvSpPr>
          <p:nvPr>
            <p:ph type="title"/>
          </p:nvPr>
        </p:nvSpPr>
        <p:spPr>
          <a:xfrm>
            <a:off x="685800" y="685800"/>
            <a:ext cx="7772400" cy="727075"/>
          </a:xfrm>
        </p:spPr>
        <p:txBody>
          <a:bodyPr/>
          <a:lstStyle/>
          <a:p>
            <a:r>
              <a:rPr lang="en-US" altLang="ko-KR" dirty="0" smtClean="0">
                <a:ea typeface="굴림" charset="-127"/>
              </a:rPr>
              <a:t>Finding/Joining Multicast Group (4/12)</a:t>
            </a:r>
            <a:endParaRPr lang="ko-KR" altLang="en-US" dirty="0" smtClean="0">
              <a:ea typeface="굴림" charset="-127"/>
            </a:endParaRPr>
          </a:p>
        </p:txBody>
      </p:sp>
      <p:sp>
        <p:nvSpPr>
          <p:cNvPr id="4102" name="내용 개체 틀 5"/>
          <p:cNvSpPr>
            <a:spLocks noGrp="1"/>
          </p:cNvSpPr>
          <p:nvPr>
            <p:ph idx="1"/>
          </p:nvPr>
        </p:nvSpPr>
        <p:spPr>
          <a:xfrm>
            <a:off x="685800" y="1557338"/>
            <a:ext cx="7918648" cy="4538662"/>
          </a:xfrm>
        </p:spPr>
        <p:txBody>
          <a:bodyPr/>
          <a:lstStyle/>
          <a:p>
            <a:r>
              <a:rPr lang="en-US" altLang="ko-KR" sz="2000" dirty="0" smtClean="0">
                <a:ea typeface="굴림" charset="-127"/>
              </a:rPr>
              <a:t>Assume the following topology.</a:t>
            </a:r>
          </a:p>
          <a:p>
            <a:pPr lvl="1"/>
            <a:r>
              <a:rPr lang="en-US" altLang="ko-KR" sz="2000" dirty="0" smtClean="0">
                <a:ea typeface="굴림" charset="-127"/>
              </a:rPr>
              <a:t>There is a multicast group consisting PDs B, D, F, and G.</a:t>
            </a:r>
          </a:p>
        </p:txBody>
      </p:sp>
      <p:sp>
        <p:nvSpPr>
          <p:cNvPr id="3076" name="슬라이드 번호 개체 틀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smtClean="0">
                <a:latin typeface="Times New Roman" pitchFamily="18" charset="0"/>
              </a:rPr>
              <a:t>Slide </a:t>
            </a:r>
            <a:fld id="{FF289110-AFE7-4582-9732-5AEE303275B5}" type="slidenum">
              <a:rPr lang="en-US" altLang="ko-KR" smtClean="0">
                <a:latin typeface="Times New Roman" pitchFamily="18" charset="0"/>
              </a:rPr>
              <a:pPr/>
              <a:t>12</a:t>
            </a:fld>
            <a:endParaRPr lang="en-US" altLang="ko-KR" smtClean="0">
              <a:latin typeface="Times New Roman" pitchFamily="18" charset="0"/>
            </a:endParaRPr>
          </a:p>
        </p:txBody>
      </p:sp>
      <p:sp>
        <p:nvSpPr>
          <p:cNvPr id="6" name="타원 10"/>
          <p:cNvSpPr>
            <a:spLocks noChangeArrowheads="1"/>
          </p:cNvSpPr>
          <p:nvPr/>
        </p:nvSpPr>
        <p:spPr bwMode="auto">
          <a:xfrm>
            <a:off x="2195736" y="5025147"/>
            <a:ext cx="323997" cy="323997"/>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dirty="0">
                <a:solidFill>
                  <a:schemeClr val="bg1"/>
                </a:solidFill>
              </a:rPr>
              <a:t>A</a:t>
            </a:r>
            <a:endParaRPr lang="ko-KR" altLang="en-US" sz="1500" dirty="0">
              <a:solidFill>
                <a:schemeClr val="bg1"/>
              </a:solidFill>
            </a:endParaRPr>
          </a:p>
        </p:txBody>
      </p:sp>
      <p:sp>
        <p:nvSpPr>
          <p:cNvPr id="7" name="타원 6"/>
          <p:cNvSpPr/>
          <p:nvPr/>
        </p:nvSpPr>
        <p:spPr bwMode="auto">
          <a:xfrm>
            <a:off x="3226096" y="4602947"/>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altLang="ko-KR" sz="1500" dirty="0">
                <a:solidFill>
                  <a:schemeClr val="tx1"/>
                </a:solidFill>
                <a:ea typeface="굴림" pitchFamily="50" charset="-127"/>
              </a:rPr>
              <a:t>C</a:t>
            </a:r>
            <a:endParaRPr lang="ko-KR" altLang="en-US" sz="1500" dirty="0">
              <a:solidFill>
                <a:schemeClr val="tx1"/>
              </a:solidFill>
              <a:ea typeface="굴림" pitchFamily="50" charset="-127"/>
            </a:endParaRPr>
          </a:p>
        </p:txBody>
      </p:sp>
      <p:sp>
        <p:nvSpPr>
          <p:cNvPr id="8" name="타원 7"/>
          <p:cNvSpPr/>
          <p:nvPr/>
        </p:nvSpPr>
        <p:spPr bwMode="auto">
          <a:xfrm>
            <a:off x="4427984" y="4426914"/>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altLang="ko-KR" sz="1500" dirty="0">
                <a:solidFill>
                  <a:schemeClr val="tx1"/>
                </a:solidFill>
                <a:ea typeface="굴림" pitchFamily="50" charset="-127"/>
              </a:rPr>
              <a:t>E</a:t>
            </a:r>
            <a:endParaRPr lang="ko-KR" altLang="en-US" sz="1500" dirty="0">
              <a:solidFill>
                <a:schemeClr val="tx1"/>
              </a:solidFill>
              <a:ea typeface="굴림" pitchFamily="50" charset="-127"/>
            </a:endParaRPr>
          </a:p>
        </p:txBody>
      </p:sp>
      <p:cxnSp>
        <p:nvCxnSpPr>
          <p:cNvPr id="3" name="직선 화살표 연결선 2"/>
          <p:cNvCxnSpPr>
            <a:endCxn id="6" idx="1"/>
          </p:cNvCxnSpPr>
          <p:nvPr/>
        </p:nvCxnSpPr>
        <p:spPr bwMode="auto">
          <a:xfrm>
            <a:off x="1824087" y="4479317"/>
            <a:ext cx="419097" cy="593278"/>
          </a:xfrm>
          <a:prstGeom prst="straightConnector1">
            <a:avLst/>
          </a:prstGeom>
          <a:solidFill>
            <a:schemeClr val="accent1"/>
          </a:solidFill>
          <a:ln w="9525" cap="flat" cmpd="sng" algn="ctr">
            <a:solidFill>
              <a:schemeClr val="tx1"/>
            </a:solidFill>
            <a:prstDash val="solid"/>
            <a:round/>
            <a:headEnd type="arrow"/>
            <a:tailEnd type="arrow"/>
          </a:ln>
          <a:effectLst>
            <a:prstShdw prst="shdw17" dist="17961" dir="2700000">
              <a:schemeClr val="bg2"/>
            </a:prstShdw>
          </a:effectLst>
        </p:spPr>
      </p:cxnSp>
      <p:cxnSp>
        <p:nvCxnSpPr>
          <p:cNvPr id="13" name="직선 화살표 연결선 12"/>
          <p:cNvCxnSpPr>
            <a:endCxn id="7" idx="2"/>
          </p:cNvCxnSpPr>
          <p:nvPr/>
        </p:nvCxnSpPr>
        <p:spPr bwMode="auto">
          <a:xfrm flipV="1">
            <a:off x="2519733" y="4764872"/>
            <a:ext cx="706363" cy="422273"/>
          </a:xfrm>
          <a:prstGeom prst="straightConnector1">
            <a:avLst/>
          </a:prstGeom>
          <a:solidFill>
            <a:schemeClr val="accent1"/>
          </a:solidFill>
          <a:ln w="9525" cap="flat" cmpd="sng" algn="ctr">
            <a:solidFill>
              <a:schemeClr val="tx1"/>
            </a:solidFill>
            <a:prstDash val="solid"/>
            <a:round/>
            <a:headEnd type="arrow"/>
            <a:tailEnd type="arrow"/>
          </a:ln>
          <a:effectLst>
            <a:prstShdw prst="shdw17" dist="17961" dir="2700000">
              <a:schemeClr val="bg2"/>
            </a:prstShdw>
          </a:effectLst>
        </p:spPr>
      </p:cxnSp>
      <p:cxnSp>
        <p:nvCxnSpPr>
          <p:cNvPr id="15" name="직선 화살표 연결선 14"/>
          <p:cNvCxnSpPr/>
          <p:nvPr/>
        </p:nvCxnSpPr>
        <p:spPr bwMode="auto">
          <a:xfrm flipV="1">
            <a:off x="3549946" y="4602947"/>
            <a:ext cx="878038" cy="134934"/>
          </a:xfrm>
          <a:prstGeom prst="straightConnector1">
            <a:avLst/>
          </a:prstGeom>
          <a:solidFill>
            <a:schemeClr val="accent1"/>
          </a:solidFill>
          <a:ln w="9525" cap="flat" cmpd="sng" algn="ctr">
            <a:solidFill>
              <a:schemeClr val="tx1"/>
            </a:solidFill>
            <a:prstDash val="solid"/>
            <a:round/>
            <a:headEnd type="arrow"/>
            <a:tailEnd type="arrow"/>
          </a:ln>
          <a:effectLst>
            <a:prstShdw prst="shdw17" dist="17961" dir="2700000">
              <a:schemeClr val="bg2"/>
            </a:prstShdw>
          </a:effectLst>
        </p:spPr>
      </p:cxnSp>
      <p:cxnSp>
        <p:nvCxnSpPr>
          <p:cNvPr id="17" name="직선 화살표 연결선 16"/>
          <p:cNvCxnSpPr/>
          <p:nvPr/>
        </p:nvCxnSpPr>
        <p:spPr bwMode="auto">
          <a:xfrm flipV="1">
            <a:off x="4751834" y="4411850"/>
            <a:ext cx="878038" cy="134934"/>
          </a:xfrm>
          <a:prstGeom prst="straightConnector1">
            <a:avLst/>
          </a:prstGeom>
          <a:solidFill>
            <a:schemeClr val="accent1"/>
          </a:solidFill>
          <a:ln w="9525" cap="flat" cmpd="sng" algn="ctr">
            <a:solidFill>
              <a:schemeClr val="tx1"/>
            </a:solidFill>
            <a:prstDash val="solid"/>
            <a:round/>
            <a:headEnd type="arrow"/>
            <a:tailEnd type="arrow"/>
          </a:ln>
          <a:effectLst>
            <a:prstShdw prst="shdw17" dist="17961" dir="2700000">
              <a:schemeClr val="bg2"/>
            </a:prstShdw>
          </a:effectLst>
        </p:spPr>
      </p:cxnSp>
      <p:sp>
        <p:nvSpPr>
          <p:cNvPr id="14" name="TextBox 13"/>
          <p:cNvSpPr txBox="1"/>
          <p:nvPr/>
        </p:nvSpPr>
        <p:spPr>
          <a:xfrm>
            <a:off x="1322303" y="4750764"/>
            <a:ext cx="774571" cy="369332"/>
          </a:xfrm>
          <a:prstGeom prst="rect">
            <a:avLst/>
          </a:prstGeom>
          <a:noFill/>
        </p:spPr>
        <p:txBody>
          <a:bodyPr wrap="none" rtlCol="0">
            <a:spAutoFit/>
          </a:bodyPr>
          <a:lstStyle/>
          <a:p>
            <a:r>
              <a:rPr lang="en-US" altLang="ko-KR" dirty="0" smtClean="0"/>
              <a:t>1-hop</a:t>
            </a:r>
            <a:endParaRPr lang="ko-KR" altLang="en-US" dirty="0"/>
          </a:p>
        </p:txBody>
      </p:sp>
      <p:sp>
        <p:nvSpPr>
          <p:cNvPr id="23" name="TextBox 22"/>
          <p:cNvSpPr txBox="1"/>
          <p:nvPr/>
        </p:nvSpPr>
        <p:spPr>
          <a:xfrm>
            <a:off x="2591521" y="5003884"/>
            <a:ext cx="774571" cy="369332"/>
          </a:xfrm>
          <a:prstGeom prst="rect">
            <a:avLst/>
          </a:prstGeom>
          <a:noFill/>
        </p:spPr>
        <p:txBody>
          <a:bodyPr wrap="none" rtlCol="0">
            <a:spAutoFit/>
          </a:bodyPr>
          <a:lstStyle/>
          <a:p>
            <a:r>
              <a:rPr lang="en-US" altLang="ko-KR" dirty="0" smtClean="0"/>
              <a:t>1-hop</a:t>
            </a:r>
            <a:endParaRPr lang="ko-KR" altLang="en-US" dirty="0"/>
          </a:p>
        </p:txBody>
      </p:sp>
      <p:sp>
        <p:nvSpPr>
          <p:cNvPr id="24" name="TextBox 23"/>
          <p:cNvSpPr txBox="1"/>
          <p:nvPr/>
        </p:nvSpPr>
        <p:spPr>
          <a:xfrm>
            <a:off x="3653413" y="4750921"/>
            <a:ext cx="774571" cy="369332"/>
          </a:xfrm>
          <a:prstGeom prst="rect">
            <a:avLst/>
          </a:prstGeom>
          <a:noFill/>
        </p:spPr>
        <p:txBody>
          <a:bodyPr wrap="none" rtlCol="0">
            <a:spAutoFit/>
          </a:bodyPr>
          <a:lstStyle/>
          <a:p>
            <a:r>
              <a:rPr lang="en-US" altLang="ko-KR" dirty="0" smtClean="0"/>
              <a:t>1-hop</a:t>
            </a:r>
            <a:endParaRPr lang="ko-KR" altLang="en-US" dirty="0"/>
          </a:p>
        </p:txBody>
      </p:sp>
      <p:sp>
        <p:nvSpPr>
          <p:cNvPr id="25" name="TextBox 24"/>
          <p:cNvSpPr txBox="1"/>
          <p:nvPr/>
        </p:nvSpPr>
        <p:spPr>
          <a:xfrm>
            <a:off x="4855301" y="4574888"/>
            <a:ext cx="774571" cy="369332"/>
          </a:xfrm>
          <a:prstGeom prst="rect">
            <a:avLst/>
          </a:prstGeom>
          <a:noFill/>
        </p:spPr>
        <p:txBody>
          <a:bodyPr wrap="none" rtlCol="0">
            <a:spAutoFit/>
          </a:bodyPr>
          <a:lstStyle/>
          <a:p>
            <a:r>
              <a:rPr lang="en-US" altLang="ko-KR" dirty="0" smtClean="0"/>
              <a:t>1-hop</a:t>
            </a:r>
            <a:endParaRPr lang="ko-KR" altLang="en-US" dirty="0"/>
          </a:p>
        </p:txBody>
      </p:sp>
      <p:sp>
        <p:nvSpPr>
          <p:cNvPr id="27" name="타원 26"/>
          <p:cNvSpPr/>
          <p:nvPr/>
        </p:nvSpPr>
        <p:spPr bwMode="auto">
          <a:xfrm>
            <a:off x="1547664" y="4202894"/>
            <a:ext cx="323850" cy="323850"/>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altLang="ko-KR" sz="1500" dirty="0">
                <a:solidFill>
                  <a:schemeClr val="bg1"/>
                </a:solidFill>
                <a:ea typeface="굴림" pitchFamily="50" charset="-127"/>
              </a:rPr>
              <a:t>D</a:t>
            </a:r>
            <a:endParaRPr lang="ko-KR" altLang="en-US" sz="1500" dirty="0">
              <a:solidFill>
                <a:schemeClr val="bg1"/>
              </a:solidFill>
              <a:ea typeface="굴림" pitchFamily="50" charset="-127"/>
            </a:endParaRPr>
          </a:p>
        </p:txBody>
      </p:sp>
      <p:sp>
        <p:nvSpPr>
          <p:cNvPr id="28" name="타원 10"/>
          <p:cNvSpPr>
            <a:spLocks noChangeArrowheads="1"/>
          </p:cNvSpPr>
          <p:nvPr/>
        </p:nvSpPr>
        <p:spPr bwMode="auto">
          <a:xfrm>
            <a:off x="2520169" y="3674205"/>
            <a:ext cx="323997" cy="323997"/>
          </a:xfrm>
          <a:prstGeom prst="ellips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altLang="ko-KR" sz="1500" dirty="0" smtClean="0">
                <a:solidFill>
                  <a:schemeClr val="bg1"/>
                </a:solidFill>
              </a:rPr>
              <a:t>F</a:t>
            </a:r>
            <a:endParaRPr lang="ko-KR" altLang="en-US" sz="1500" dirty="0">
              <a:solidFill>
                <a:schemeClr val="bg1"/>
              </a:solidFill>
            </a:endParaRPr>
          </a:p>
        </p:txBody>
      </p:sp>
      <p:cxnSp>
        <p:nvCxnSpPr>
          <p:cNvPr id="29" name="직선 화살표 연결선 28"/>
          <p:cNvCxnSpPr>
            <a:stCxn id="28" idx="4"/>
            <a:endCxn id="7" idx="1"/>
          </p:cNvCxnSpPr>
          <p:nvPr/>
        </p:nvCxnSpPr>
        <p:spPr bwMode="auto">
          <a:xfrm>
            <a:off x="2682168" y="3998202"/>
            <a:ext cx="591355" cy="652172"/>
          </a:xfrm>
          <a:prstGeom prst="straightConnector1">
            <a:avLst/>
          </a:prstGeom>
          <a:solidFill>
            <a:schemeClr val="accent1"/>
          </a:solidFill>
          <a:ln w="9525" cap="flat" cmpd="sng" algn="ctr">
            <a:solidFill>
              <a:schemeClr val="tx1"/>
            </a:solidFill>
            <a:prstDash val="solid"/>
            <a:round/>
            <a:headEnd type="arrow"/>
            <a:tailEnd type="arrow"/>
          </a:ln>
          <a:effectLst>
            <a:prstShdw prst="shdw17" dist="17961" dir="2700000">
              <a:schemeClr val="bg2"/>
            </a:prstShdw>
          </a:effectLst>
        </p:spPr>
      </p:cxnSp>
      <p:sp>
        <p:nvSpPr>
          <p:cNvPr id="30" name="TextBox 29"/>
          <p:cNvSpPr txBox="1"/>
          <p:nvPr/>
        </p:nvSpPr>
        <p:spPr>
          <a:xfrm>
            <a:off x="2969203" y="3998202"/>
            <a:ext cx="774571" cy="369332"/>
          </a:xfrm>
          <a:prstGeom prst="rect">
            <a:avLst/>
          </a:prstGeom>
          <a:noFill/>
        </p:spPr>
        <p:txBody>
          <a:bodyPr wrap="none" rtlCol="0">
            <a:spAutoFit/>
          </a:bodyPr>
          <a:lstStyle/>
          <a:p>
            <a:r>
              <a:rPr lang="en-US" altLang="ko-KR" dirty="0" smtClean="0"/>
              <a:t>1-hop</a:t>
            </a:r>
            <a:endParaRPr lang="ko-KR" altLang="en-US" dirty="0"/>
          </a:p>
        </p:txBody>
      </p:sp>
      <p:cxnSp>
        <p:nvCxnSpPr>
          <p:cNvPr id="43" name="직선 연결선 42"/>
          <p:cNvCxnSpPr>
            <a:stCxn id="27" idx="7"/>
            <a:endCxn id="28" idx="3"/>
          </p:cNvCxnSpPr>
          <p:nvPr/>
        </p:nvCxnSpPr>
        <p:spPr bwMode="auto">
          <a:xfrm flipV="1">
            <a:off x="1824087" y="3950754"/>
            <a:ext cx="743530" cy="299567"/>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
        <p:nvSpPr>
          <p:cNvPr id="31" name="타원 6"/>
          <p:cNvSpPr>
            <a:spLocks noChangeArrowheads="1"/>
          </p:cNvSpPr>
          <p:nvPr/>
        </p:nvSpPr>
        <p:spPr bwMode="auto">
          <a:xfrm>
            <a:off x="5629872" y="4236243"/>
            <a:ext cx="324216" cy="324216"/>
          </a:xfrm>
          <a:prstGeom prst="ellips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altLang="ko-KR" sz="1500">
                <a:solidFill>
                  <a:schemeClr val="bg1"/>
                </a:solidFill>
              </a:rPr>
              <a:t>B</a:t>
            </a:r>
            <a:endParaRPr lang="ko-KR" altLang="en-US" sz="1500">
              <a:solidFill>
                <a:schemeClr val="bg1"/>
              </a:solidFill>
            </a:endParaRPr>
          </a:p>
        </p:txBody>
      </p:sp>
      <p:cxnSp>
        <p:nvCxnSpPr>
          <p:cNvPr id="33" name="직선 연결선 32"/>
          <p:cNvCxnSpPr>
            <a:stCxn id="31" idx="1"/>
          </p:cNvCxnSpPr>
          <p:nvPr/>
        </p:nvCxnSpPr>
        <p:spPr bwMode="auto">
          <a:xfrm flipH="1" flipV="1">
            <a:off x="4643353" y="3648637"/>
            <a:ext cx="1033999" cy="635086"/>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34" name="직선 화살표 연결선 33"/>
          <p:cNvCxnSpPr>
            <a:endCxn id="8" idx="0"/>
          </p:cNvCxnSpPr>
          <p:nvPr/>
        </p:nvCxnSpPr>
        <p:spPr bwMode="auto">
          <a:xfrm>
            <a:off x="4528803" y="3696085"/>
            <a:ext cx="61106" cy="730829"/>
          </a:xfrm>
          <a:prstGeom prst="straightConnector1">
            <a:avLst/>
          </a:prstGeom>
          <a:solidFill>
            <a:schemeClr val="accent1"/>
          </a:solidFill>
          <a:ln w="9525" cap="flat" cmpd="sng" algn="ctr">
            <a:solidFill>
              <a:schemeClr val="tx1"/>
            </a:solidFill>
            <a:prstDash val="solid"/>
            <a:round/>
            <a:headEnd type="arrow"/>
            <a:tailEnd type="arrow"/>
          </a:ln>
          <a:effectLst>
            <a:prstShdw prst="shdw17" dist="17961" dir="2700000">
              <a:schemeClr val="bg2"/>
            </a:prstShdw>
          </a:effectLst>
        </p:spPr>
      </p:cxnSp>
      <p:sp>
        <p:nvSpPr>
          <p:cNvPr id="35" name="TextBox 34"/>
          <p:cNvSpPr txBox="1"/>
          <p:nvPr/>
        </p:nvSpPr>
        <p:spPr>
          <a:xfrm>
            <a:off x="3815338" y="3802318"/>
            <a:ext cx="774571" cy="369332"/>
          </a:xfrm>
          <a:prstGeom prst="rect">
            <a:avLst/>
          </a:prstGeom>
          <a:noFill/>
        </p:spPr>
        <p:txBody>
          <a:bodyPr wrap="none" rtlCol="0">
            <a:spAutoFit/>
          </a:bodyPr>
          <a:lstStyle/>
          <a:p>
            <a:r>
              <a:rPr lang="en-US" altLang="ko-KR" dirty="0" smtClean="0"/>
              <a:t>1-hop</a:t>
            </a:r>
            <a:endParaRPr lang="ko-KR" altLang="en-US" dirty="0"/>
          </a:p>
        </p:txBody>
      </p:sp>
      <p:sp>
        <p:nvSpPr>
          <p:cNvPr id="36" name="타원 10"/>
          <p:cNvSpPr>
            <a:spLocks noChangeArrowheads="1"/>
          </p:cNvSpPr>
          <p:nvPr/>
        </p:nvSpPr>
        <p:spPr bwMode="auto">
          <a:xfrm>
            <a:off x="4366804" y="3372088"/>
            <a:ext cx="323997" cy="323997"/>
          </a:xfrm>
          <a:prstGeom prst="ellips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altLang="ko-KR" sz="1500" dirty="0" smtClean="0">
                <a:solidFill>
                  <a:schemeClr val="bg1"/>
                </a:solidFill>
              </a:rPr>
              <a:t>G</a:t>
            </a:r>
            <a:endParaRPr lang="ko-KR" altLang="en-US" sz="1500" dirty="0">
              <a:solidFill>
                <a:schemeClr val="bg1"/>
              </a:solidFill>
            </a:endParaRPr>
          </a:p>
        </p:txBody>
      </p:sp>
      <p:sp>
        <p:nvSpPr>
          <p:cNvPr id="32" name="타원 10"/>
          <p:cNvSpPr>
            <a:spLocks noChangeArrowheads="1"/>
          </p:cNvSpPr>
          <p:nvPr/>
        </p:nvSpPr>
        <p:spPr bwMode="auto">
          <a:xfrm>
            <a:off x="6588224" y="3671540"/>
            <a:ext cx="323997" cy="323997"/>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endParaRPr lang="ko-KR" altLang="en-US" sz="1500" dirty="0">
              <a:solidFill>
                <a:schemeClr val="bg1"/>
              </a:solidFill>
            </a:endParaRPr>
          </a:p>
        </p:txBody>
      </p:sp>
      <p:sp>
        <p:nvSpPr>
          <p:cNvPr id="44" name="타원 43"/>
          <p:cNvSpPr/>
          <p:nvPr/>
        </p:nvSpPr>
        <p:spPr bwMode="auto">
          <a:xfrm>
            <a:off x="6588371" y="4085679"/>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endParaRPr lang="ko-KR" altLang="en-US" sz="1500" dirty="0">
              <a:solidFill>
                <a:schemeClr val="tx1"/>
              </a:solidFill>
              <a:ea typeface="굴림" pitchFamily="50" charset="-127"/>
            </a:endParaRPr>
          </a:p>
        </p:txBody>
      </p:sp>
      <p:sp>
        <p:nvSpPr>
          <p:cNvPr id="45" name="TextBox 44"/>
          <p:cNvSpPr txBox="1"/>
          <p:nvPr/>
        </p:nvSpPr>
        <p:spPr>
          <a:xfrm>
            <a:off x="6912221" y="3648872"/>
            <a:ext cx="1813317" cy="369332"/>
          </a:xfrm>
          <a:prstGeom prst="rect">
            <a:avLst/>
          </a:prstGeom>
          <a:noFill/>
        </p:spPr>
        <p:txBody>
          <a:bodyPr wrap="none" rtlCol="0">
            <a:spAutoFit/>
          </a:bodyPr>
          <a:lstStyle/>
          <a:p>
            <a:r>
              <a:rPr lang="en-US" altLang="ko-KR" dirty="0" smtClean="0"/>
              <a:t>: Candidate PD </a:t>
            </a:r>
            <a:endParaRPr lang="ko-KR" altLang="en-US" dirty="0"/>
          </a:p>
        </p:txBody>
      </p:sp>
      <p:sp>
        <p:nvSpPr>
          <p:cNvPr id="46" name="TextBox 45"/>
          <p:cNvSpPr txBox="1"/>
          <p:nvPr/>
        </p:nvSpPr>
        <p:spPr>
          <a:xfrm>
            <a:off x="6912221" y="4062938"/>
            <a:ext cx="2044149" cy="369332"/>
          </a:xfrm>
          <a:prstGeom prst="rect">
            <a:avLst/>
          </a:prstGeom>
          <a:noFill/>
        </p:spPr>
        <p:txBody>
          <a:bodyPr wrap="none" rtlCol="0">
            <a:spAutoFit/>
          </a:bodyPr>
          <a:lstStyle/>
          <a:p>
            <a:r>
              <a:rPr lang="en-US" altLang="ko-KR" dirty="0" smtClean="0"/>
              <a:t>: Non-member PD</a:t>
            </a:r>
            <a:endParaRPr lang="ko-KR" altLang="en-US" dirty="0"/>
          </a:p>
        </p:txBody>
      </p:sp>
      <p:sp>
        <p:nvSpPr>
          <p:cNvPr id="47" name="타원 10"/>
          <p:cNvSpPr>
            <a:spLocks noChangeArrowheads="1"/>
          </p:cNvSpPr>
          <p:nvPr/>
        </p:nvSpPr>
        <p:spPr bwMode="auto">
          <a:xfrm>
            <a:off x="6588224" y="3262160"/>
            <a:ext cx="323997" cy="323997"/>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endParaRPr lang="ko-KR" altLang="en-US" sz="1500" dirty="0">
              <a:solidFill>
                <a:schemeClr val="bg1"/>
              </a:solidFill>
            </a:endParaRPr>
          </a:p>
        </p:txBody>
      </p:sp>
      <p:sp>
        <p:nvSpPr>
          <p:cNvPr id="48" name="TextBox 47"/>
          <p:cNvSpPr txBox="1"/>
          <p:nvPr/>
        </p:nvSpPr>
        <p:spPr>
          <a:xfrm>
            <a:off x="6912221" y="3239492"/>
            <a:ext cx="1608133" cy="369332"/>
          </a:xfrm>
          <a:prstGeom prst="rect">
            <a:avLst/>
          </a:prstGeom>
          <a:noFill/>
        </p:spPr>
        <p:txBody>
          <a:bodyPr wrap="none" rtlCol="0">
            <a:spAutoFit/>
          </a:bodyPr>
          <a:lstStyle/>
          <a:p>
            <a:r>
              <a:rPr lang="en-US" altLang="ko-KR" dirty="0" smtClean="0"/>
              <a:t>: Member PD </a:t>
            </a:r>
            <a:endParaRPr lang="ko-KR" altLang="en-US" dirty="0"/>
          </a:p>
        </p:txBody>
      </p:sp>
    </p:spTree>
    <p:extLst>
      <p:ext uri="{BB962C8B-B14F-4D97-AF65-F5344CB8AC3E}">
        <p14:creationId xmlns:p14="http://schemas.microsoft.com/office/powerpoint/2010/main" val="22911725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MAC Parameters Used in Simulations</a:t>
            </a:r>
            <a:endParaRPr lang="ko-KR" altLang="en-US" dirty="0"/>
          </a:p>
        </p:txBody>
      </p:sp>
      <p:sp>
        <p:nvSpPr>
          <p:cNvPr id="4" name="슬라이드 번호 개체 틀 3"/>
          <p:cNvSpPr>
            <a:spLocks noGrp="1"/>
          </p:cNvSpPr>
          <p:nvPr>
            <p:ph type="sldNum" sz="quarter" idx="10"/>
          </p:nvPr>
        </p:nvSpPr>
        <p:spPr/>
        <p:txBody>
          <a:bodyPr/>
          <a:lstStyle/>
          <a:p>
            <a:pPr>
              <a:defRPr/>
            </a:pPr>
            <a:r>
              <a:rPr lang="en-US" altLang="ko-KR" smtClean="0"/>
              <a:t>Slide </a:t>
            </a:r>
            <a:fld id="{663B2C6A-A10B-4153-9678-0E313D0C0BBD}" type="slidenum">
              <a:rPr lang="en-US" altLang="ko-KR" smtClean="0"/>
              <a:pPr>
                <a:defRPr/>
              </a:pPr>
              <a:t>120</a:t>
            </a:fld>
            <a:endParaRPr lang="en-US" altLang="ko-KR"/>
          </a:p>
        </p:txBody>
      </p:sp>
      <p:graphicFrame>
        <p:nvGraphicFramePr>
          <p:cNvPr id="5" name="표 4"/>
          <p:cNvGraphicFramePr>
            <a:graphicFrameLocks noGrp="1"/>
          </p:cNvGraphicFramePr>
          <p:nvPr>
            <p:extLst/>
          </p:nvPr>
        </p:nvGraphicFramePr>
        <p:xfrm>
          <a:off x="1403648" y="1245830"/>
          <a:ext cx="6096000" cy="2677160"/>
        </p:xfrm>
        <a:graphic>
          <a:graphicData uri="http://schemas.openxmlformats.org/drawingml/2006/table">
            <a:tbl>
              <a:tblPr firstRow="1" bandRow="1">
                <a:tableStyleId>{616DA210-FB5B-4158-B5E0-FEB733F419BA}</a:tableStyleId>
              </a:tblPr>
              <a:tblGrid>
                <a:gridCol w="3048000"/>
                <a:gridCol w="3048000"/>
              </a:tblGrid>
              <a:tr h="370840">
                <a:tc>
                  <a:txBody>
                    <a:bodyPr/>
                    <a:lstStyle/>
                    <a:p>
                      <a:pPr latinLnBrk="1"/>
                      <a:r>
                        <a:rPr lang="en-US" altLang="ko-KR" dirty="0" smtClean="0"/>
                        <a:t>Parameter</a:t>
                      </a:r>
                      <a:endParaRPr lang="ko-KR" altLang="en-US" dirty="0"/>
                    </a:p>
                  </a:txBody>
                  <a:tcPr/>
                </a:tc>
                <a:tc>
                  <a:txBody>
                    <a:bodyPr/>
                    <a:lstStyle/>
                    <a:p>
                      <a:pPr latinLnBrk="1"/>
                      <a:r>
                        <a:rPr lang="en-US" altLang="ko-KR" dirty="0" smtClean="0"/>
                        <a:t>Value</a:t>
                      </a:r>
                      <a:endParaRPr lang="ko-KR" altLang="en-US" dirty="0"/>
                    </a:p>
                  </a:txBody>
                  <a:tcPr/>
                </a:tc>
              </a:tr>
              <a:tr h="370840">
                <a:tc>
                  <a:txBody>
                    <a:bodyPr/>
                    <a:lstStyle/>
                    <a:p>
                      <a:pPr latinLnBrk="1"/>
                      <a:r>
                        <a:rPr lang="en-US" altLang="ko-KR" sz="1600" dirty="0" smtClean="0"/>
                        <a:t>Data arrival Rate</a:t>
                      </a:r>
                      <a:endParaRPr lang="ko-KR" altLang="en-US" sz="1600" dirty="0"/>
                    </a:p>
                  </a:txBody>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600" dirty="0" smtClean="0"/>
                        <a:t>Full Buffer, 512Bytes/sec,</a:t>
                      </a:r>
                      <a:r>
                        <a:rPr lang="en-US" altLang="ko-KR" sz="1600" baseline="0" dirty="0" smtClean="0"/>
                        <a:t> 256Bytes/sec, 1024Bytes/sec, 5120Bytes/sec</a:t>
                      </a:r>
                      <a:endParaRPr lang="ko-KR" altLang="en-US" sz="1600" dirty="0" smtClean="0"/>
                    </a:p>
                  </a:txBody>
                  <a:tcPr/>
                </a:tc>
              </a:tr>
              <a:tr h="370840">
                <a:tc>
                  <a:txBody>
                    <a:bodyPr/>
                    <a:lstStyle/>
                    <a:p>
                      <a:pPr latinLnBrk="1"/>
                      <a:r>
                        <a:rPr lang="en-US" altLang="ko-KR" sz="1600" dirty="0" smtClean="0"/>
                        <a:t>Mobility</a:t>
                      </a:r>
                      <a:endParaRPr lang="ko-KR" altLang="en-US" sz="1600" dirty="0"/>
                    </a:p>
                  </a:txBody>
                  <a:tcPr/>
                </a:tc>
                <a:tc>
                  <a:txBody>
                    <a:bodyPr/>
                    <a:lstStyle/>
                    <a:p>
                      <a:pPr latinLnBrk="1"/>
                      <a:r>
                        <a:rPr lang="en-US" altLang="ko-KR" sz="1600" dirty="0" smtClean="0"/>
                        <a:t>Static Mobility</a:t>
                      </a:r>
                      <a:endParaRPr lang="ko-KR" altLang="en-US" sz="1600" dirty="0"/>
                    </a:p>
                  </a:txBody>
                  <a:tcPr/>
                </a:tc>
              </a:tr>
              <a:tr h="370840">
                <a:tc>
                  <a:txBody>
                    <a:bodyPr/>
                    <a:lstStyle/>
                    <a:p>
                      <a:pPr latinLnBrk="1"/>
                      <a:r>
                        <a:rPr lang="en-US" altLang="ko-KR" sz="1600" dirty="0" smtClean="0"/>
                        <a:t>Drop</a:t>
                      </a:r>
                      <a:endParaRPr lang="ko-KR" altLang="en-US" sz="1600" dirty="0"/>
                    </a:p>
                  </a:txBody>
                  <a:tcPr/>
                </a:tc>
                <a:tc>
                  <a:txBody>
                    <a:bodyPr/>
                    <a:lstStyle/>
                    <a:p>
                      <a:pPr latinLnBrk="1"/>
                      <a:r>
                        <a:rPr lang="en-US" altLang="ko-KR" sz="1600" dirty="0" smtClean="0"/>
                        <a:t>2-stage Drop </a:t>
                      </a:r>
                      <a:endParaRPr lang="ko-KR" altLang="en-US" sz="1600" dirty="0"/>
                    </a:p>
                  </a:txBody>
                  <a:tcPr/>
                </a:tc>
              </a:tr>
              <a:tr h="370840">
                <a:tc>
                  <a:txBody>
                    <a:bodyPr/>
                    <a:lstStyle/>
                    <a:p>
                      <a:pPr latinLnBrk="1"/>
                      <a:r>
                        <a:rPr lang="en-US" altLang="ko-KR" sz="1600" dirty="0" smtClean="0"/>
                        <a:t>Data Rate</a:t>
                      </a:r>
                      <a:endParaRPr lang="ko-KR" altLang="en-US" sz="1600" dirty="0"/>
                    </a:p>
                  </a:txBody>
                  <a:tcPr/>
                </a:tc>
                <a:tc>
                  <a:txBody>
                    <a:bodyPr/>
                    <a:lstStyle/>
                    <a:p>
                      <a:pPr latinLnBrk="1"/>
                      <a:r>
                        <a:rPr lang="en-US" altLang="ko-KR" sz="1600" dirty="0" smtClean="0"/>
                        <a:t>10Mbps</a:t>
                      </a:r>
                      <a:endParaRPr lang="ko-KR" altLang="en-US" sz="1600" dirty="0"/>
                    </a:p>
                  </a:txBody>
                  <a:tcPr/>
                </a:tc>
              </a:tr>
              <a:tr h="370840">
                <a:tc>
                  <a:txBody>
                    <a:bodyPr/>
                    <a:lstStyle/>
                    <a:p>
                      <a:pPr latinLnBrk="1"/>
                      <a:r>
                        <a:rPr lang="en-US" altLang="ko-KR" sz="1600" dirty="0" smtClean="0"/>
                        <a:t>Multi-hop</a:t>
                      </a:r>
                      <a:endParaRPr lang="ko-KR" altLang="en-US" sz="1600" dirty="0"/>
                    </a:p>
                  </a:txBody>
                  <a:tcPr/>
                </a:tc>
                <a:tc>
                  <a:txBody>
                    <a:bodyPr/>
                    <a:lstStyle/>
                    <a:p>
                      <a:pPr latinLnBrk="1"/>
                      <a:r>
                        <a:rPr lang="en-US" altLang="ko-KR" sz="1600" dirty="0" smtClean="0"/>
                        <a:t>Supported</a:t>
                      </a:r>
                      <a:endParaRPr lang="ko-KR" altLang="en-US" sz="1600" dirty="0"/>
                    </a:p>
                  </a:txBody>
                  <a:tcPr/>
                </a:tc>
              </a:tr>
            </a:tbl>
          </a:graphicData>
        </a:graphic>
      </p:graphicFrame>
      <p:graphicFrame>
        <p:nvGraphicFramePr>
          <p:cNvPr id="6" name="표 5"/>
          <p:cNvGraphicFramePr>
            <a:graphicFrameLocks noGrp="1"/>
          </p:cNvGraphicFramePr>
          <p:nvPr>
            <p:extLst/>
          </p:nvPr>
        </p:nvGraphicFramePr>
        <p:xfrm>
          <a:off x="1331640" y="4056856"/>
          <a:ext cx="6192688" cy="2133600"/>
        </p:xfrm>
        <a:graphic>
          <a:graphicData uri="http://schemas.openxmlformats.org/drawingml/2006/table">
            <a:tbl>
              <a:tblPr firstRow="1" firstCol="1" bandRow="1">
                <a:tableStyleId>{9D7B26C5-4107-4FEC-AEDC-1716B250A1EF}</a:tableStyleId>
              </a:tblPr>
              <a:tblGrid>
                <a:gridCol w="2421314"/>
                <a:gridCol w="1885687"/>
                <a:gridCol w="1885687"/>
              </a:tblGrid>
              <a:tr h="0">
                <a:tc>
                  <a:txBody>
                    <a:bodyPr/>
                    <a:lstStyle/>
                    <a:p>
                      <a:pPr>
                        <a:spcAft>
                          <a:spcPts val="0"/>
                        </a:spcAft>
                      </a:pPr>
                      <a:r>
                        <a:rPr lang="en-GB" sz="1400" kern="100" dirty="0">
                          <a:effectLst/>
                        </a:rPr>
                        <a:t> </a:t>
                      </a:r>
                      <a:endParaRPr lang="ko-KR" sz="1400" kern="100" dirty="0">
                        <a:effectLst/>
                        <a:latin typeface="Times New Roman"/>
                        <a:ea typeface="맑은 고딕"/>
                      </a:endParaRPr>
                    </a:p>
                  </a:txBody>
                  <a:tcPr marL="68580" marR="68580" marT="0" marB="0" anchor="ctr"/>
                </a:tc>
                <a:tc>
                  <a:txBody>
                    <a:bodyPr/>
                    <a:lstStyle/>
                    <a:p>
                      <a:pPr>
                        <a:spcAft>
                          <a:spcPts val="0"/>
                        </a:spcAft>
                      </a:pPr>
                      <a:r>
                        <a:rPr lang="en-US" altLang="ko-KR" sz="1400" kern="100" dirty="0" smtClean="0">
                          <a:effectLst/>
                          <a:latin typeface="Times New Roman"/>
                          <a:ea typeface="맑은 고딕"/>
                        </a:rPr>
                        <a:t>Multicast</a:t>
                      </a:r>
                      <a:endParaRPr lang="ko-KR" sz="1400" kern="100" dirty="0">
                        <a:effectLst/>
                        <a:latin typeface="Times New Roman"/>
                        <a:ea typeface="맑은 고딕"/>
                      </a:endParaRPr>
                    </a:p>
                  </a:txBody>
                  <a:tcPr marL="68580" marR="68580" marT="0" marB="0" anchor="ctr"/>
                </a:tc>
                <a:tc>
                  <a:txBody>
                    <a:bodyPr/>
                    <a:lstStyle/>
                    <a:p>
                      <a:pPr>
                        <a:spcAft>
                          <a:spcPts val="0"/>
                        </a:spcAft>
                      </a:pPr>
                      <a:r>
                        <a:rPr lang="en-US" altLang="ko-KR" sz="1400" kern="100" dirty="0" smtClean="0">
                          <a:effectLst/>
                          <a:latin typeface="Times New Roman"/>
                          <a:ea typeface="맑은 고딕"/>
                        </a:rPr>
                        <a:t>Unicast</a:t>
                      </a:r>
                      <a:endParaRPr lang="ko-KR" sz="1400" kern="100" dirty="0">
                        <a:effectLst/>
                        <a:latin typeface="Times New Roman"/>
                        <a:ea typeface="맑은 고딕"/>
                      </a:endParaRPr>
                    </a:p>
                  </a:txBody>
                  <a:tcPr marL="68580" marR="68580" marT="0" marB="0" anchor="ctr"/>
                </a:tc>
              </a:tr>
              <a:tr h="0">
                <a:tc>
                  <a:txBody>
                    <a:bodyPr/>
                    <a:lstStyle/>
                    <a:p>
                      <a:pPr algn="ctr">
                        <a:spcAft>
                          <a:spcPts val="0"/>
                        </a:spcAft>
                      </a:pPr>
                      <a:r>
                        <a:rPr lang="en-GB" sz="1400" kern="100">
                          <a:effectLst/>
                        </a:rPr>
                        <a:t>RTS/CTS</a:t>
                      </a:r>
                      <a:endParaRPr lang="ko-KR" sz="1400" kern="100">
                        <a:effectLst/>
                        <a:latin typeface="Times New Roman"/>
                        <a:ea typeface="맑은 고딕"/>
                      </a:endParaRPr>
                    </a:p>
                  </a:txBody>
                  <a:tcPr marL="68580" marR="68580" marT="0" marB="0" anchor="ctr"/>
                </a:tc>
                <a:tc>
                  <a:txBody>
                    <a:bodyPr/>
                    <a:lstStyle/>
                    <a:p>
                      <a:pPr>
                        <a:spcAft>
                          <a:spcPts val="0"/>
                        </a:spcAft>
                      </a:pPr>
                      <a:r>
                        <a:rPr lang="en-GB" sz="1400" kern="100" dirty="0">
                          <a:effectLst/>
                        </a:rPr>
                        <a:t>Disable </a:t>
                      </a:r>
                      <a:endParaRPr lang="ko-KR" sz="1400" kern="100" dirty="0">
                        <a:effectLst/>
                        <a:latin typeface="Times New Roman"/>
                        <a:ea typeface="맑은 고딕"/>
                      </a:endParaRPr>
                    </a:p>
                  </a:txBody>
                  <a:tcPr marL="68580" marR="68580" marT="0" marB="0" anchor="ctr"/>
                </a:tc>
                <a:tc>
                  <a:txBody>
                    <a:bodyPr/>
                    <a:lstStyle/>
                    <a:p>
                      <a:pPr>
                        <a:spcAft>
                          <a:spcPts val="0"/>
                        </a:spcAft>
                      </a:pPr>
                      <a:r>
                        <a:rPr lang="en-GB" altLang="ko-KR" sz="1400" kern="100" dirty="0" smtClean="0">
                          <a:effectLst/>
                        </a:rPr>
                        <a:t>Enable</a:t>
                      </a:r>
                      <a:endParaRPr lang="ko-KR" sz="1400" kern="100" dirty="0">
                        <a:effectLst/>
                        <a:latin typeface="Times New Roman"/>
                        <a:ea typeface="맑은 고딕"/>
                      </a:endParaRPr>
                    </a:p>
                  </a:txBody>
                  <a:tcPr marL="68580" marR="68580" marT="0" marB="0" anchor="ctr"/>
                </a:tc>
              </a:tr>
              <a:tr h="0">
                <a:tc>
                  <a:txBody>
                    <a:bodyPr/>
                    <a:lstStyle/>
                    <a:p>
                      <a:pPr algn="ctr">
                        <a:spcAft>
                          <a:spcPts val="0"/>
                        </a:spcAft>
                      </a:pPr>
                      <a:r>
                        <a:rPr lang="en-GB" sz="1400" kern="100">
                          <a:effectLst/>
                        </a:rPr>
                        <a:t>NAV</a:t>
                      </a:r>
                      <a:endParaRPr lang="ko-KR" sz="1400" kern="100">
                        <a:effectLst/>
                        <a:latin typeface="Times New Roman"/>
                        <a:ea typeface="맑은 고딕"/>
                      </a:endParaRPr>
                    </a:p>
                  </a:txBody>
                  <a:tcPr marL="68580" marR="68580" marT="0" marB="0" anchor="ctr"/>
                </a:tc>
                <a:tc>
                  <a:txBody>
                    <a:bodyPr/>
                    <a:lstStyle/>
                    <a:p>
                      <a:pPr>
                        <a:spcAft>
                          <a:spcPts val="0"/>
                        </a:spcAft>
                      </a:pPr>
                      <a:r>
                        <a:rPr lang="en-GB" sz="1400" kern="100" dirty="0">
                          <a:effectLst/>
                        </a:rPr>
                        <a:t>Disable </a:t>
                      </a:r>
                      <a:endParaRPr lang="ko-KR" sz="1400" kern="100" dirty="0">
                        <a:effectLst/>
                        <a:latin typeface="Times New Roman"/>
                        <a:ea typeface="맑은 고딕"/>
                      </a:endParaRPr>
                    </a:p>
                  </a:txBody>
                  <a:tcPr marL="68580" marR="68580" marT="0" marB="0" anchor="ctr"/>
                </a:tc>
                <a:tc>
                  <a:txBody>
                    <a:bodyPr/>
                    <a:lstStyle/>
                    <a:p>
                      <a:pPr>
                        <a:spcAft>
                          <a:spcPts val="0"/>
                        </a:spcAft>
                      </a:pPr>
                      <a:r>
                        <a:rPr lang="en-GB" altLang="ko-KR" sz="1400" kern="100" dirty="0" smtClean="0">
                          <a:effectLst/>
                        </a:rPr>
                        <a:t>Enable </a:t>
                      </a:r>
                      <a:endParaRPr lang="ko-KR" sz="1400" kern="100" dirty="0">
                        <a:effectLst/>
                        <a:latin typeface="Times New Roman"/>
                        <a:ea typeface="맑은 고딕"/>
                      </a:endParaRPr>
                    </a:p>
                  </a:txBody>
                  <a:tcPr marL="68580" marR="68580" marT="0" marB="0" anchor="ctr"/>
                </a:tc>
              </a:tr>
              <a:tr h="0">
                <a:tc>
                  <a:txBody>
                    <a:bodyPr/>
                    <a:lstStyle/>
                    <a:p>
                      <a:pPr algn="ctr">
                        <a:spcAft>
                          <a:spcPts val="0"/>
                        </a:spcAft>
                      </a:pPr>
                      <a:r>
                        <a:rPr lang="en-GB" sz="1400" kern="100">
                          <a:effectLst/>
                        </a:rPr>
                        <a:t>ACK/NACK</a:t>
                      </a:r>
                      <a:endParaRPr lang="ko-KR" sz="1400" kern="100">
                        <a:effectLst/>
                        <a:latin typeface="Times New Roman"/>
                        <a:ea typeface="맑은 고딕"/>
                      </a:endParaRPr>
                    </a:p>
                  </a:txBody>
                  <a:tcPr marL="68580" marR="68580" marT="0" marB="0" anchor="ctr"/>
                </a:tc>
                <a:tc>
                  <a:txBody>
                    <a:bodyPr/>
                    <a:lstStyle/>
                    <a:p>
                      <a:pPr>
                        <a:spcAft>
                          <a:spcPts val="0"/>
                        </a:spcAft>
                      </a:pPr>
                      <a:r>
                        <a:rPr lang="en-GB" sz="1400" kern="100" dirty="0" smtClean="0">
                          <a:effectLst/>
                        </a:rPr>
                        <a:t>Enable</a:t>
                      </a:r>
                      <a:endParaRPr lang="ko-KR" sz="1400" kern="100" dirty="0">
                        <a:effectLst/>
                        <a:latin typeface="Times New Roman"/>
                        <a:ea typeface="맑은 고딕"/>
                      </a:endParaRPr>
                    </a:p>
                  </a:txBody>
                  <a:tcPr marL="68580" marR="68580" marT="0" marB="0" anchor="ct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GB" sz="1400" kern="100" dirty="0" smtClean="0">
                          <a:effectLst/>
                        </a:rPr>
                        <a:t>Enable</a:t>
                      </a:r>
                      <a:endParaRPr lang="ko-KR" altLang="ko-KR" sz="1400" kern="100" dirty="0" smtClean="0">
                        <a:effectLst/>
                        <a:latin typeface="Times New Roman"/>
                        <a:ea typeface="맑은 고딕"/>
                      </a:endParaRPr>
                    </a:p>
                  </a:txBody>
                  <a:tcPr marL="68580" marR="68580" marT="0" marB="0" anchor="ctr"/>
                </a:tc>
              </a:tr>
              <a:tr h="0">
                <a:tc>
                  <a:txBody>
                    <a:bodyPr/>
                    <a:lstStyle/>
                    <a:p>
                      <a:pPr algn="ctr">
                        <a:spcAft>
                          <a:spcPts val="0"/>
                        </a:spcAft>
                      </a:pPr>
                      <a:r>
                        <a:rPr lang="en-GB" sz="1400" kern="100">
                          <a:effectLst/>
                        </a:rPr>
                        <a:t>CSMA/CA</a:t>
                      </a:r>
                      <a:endParaRPr lang="ko-KR" sz="1400" kern="100">
                        <a:effectLst/>
                        <a:latin typeface="Times New Roman"/>
                        <a:ea typeface="맑은 고딕"/>
                      </a:endParaRPr>
                    </a:p>
                  </a:txBody>
                  <a:tcPr marL="68580" marR="68580" marT="0" marB="0" anchor="ctr"/>
                </a:tc>
                <a:tc>
                  <a:txBody>
                    <a:bodyPr/>
                    <a:lstStyle/>
                    <a:p>
                      <a:pPr>
                        <a:spcAft>
                          <a:spcPts val="0"/>
                        </a:spcAft>
                      </a:pPr>
                      <a:r>
                        <a:rPr lang="en-GB" altLang="ko-KR" sz="1400" kern="100" dirty="0" smtClean="0">
                          <a:effectLst/>
                        </a:rPr>
                        <a:t>Exponential increase of CW</a:t>
                      </a:r>
                      <a:endParaRPr lang="ko-KR" altLang="ko-KR" sz="1400" kern="100" dirty="0">
                        <a:effectLst/>
                        <a:latin typeface="Times New Roman"/>
                        <a:ea typeface="맑은 고딕"/>
                      </a:endParaRPr>
                    </a:p>
                  </a:txBody>
                  <a:tcPr marL="68580" marR="68580" marT="0" marB="0" anchor="ctr"/>
                </a:tc>
                <a:tc>
                  <a:txBody>
                    <a:bodyPr/>
                    <a:lstStyle/>
                    <a:p>
                      <a:pPr>
                        <a:spcAft>
                          <a:spcPts val="0"/>
                        </a:spcAft>
                      </a:pPr>
                      <a:r>
                        <a:rPr lang="en-GB" altLang="ko-KR" sz="1400" kern="100" dirty="0" smtClean="0">
                          <a:effectLst/>
                        </a:rPr>
                        <a:t>Exponential increase of CW</a:t>
                      </a:r>
                      <a:endParaRPr lang="ko-KR" altLang="ko-KR" sz="1400" kern="100" dirty="0">
                        <a:effectLst/>
                        <a:latin typeface="Times New Roman"/>
                        <a:ea typeface="맑은 고딕"/>
                      </a:endParaRPr>
                    </a:p>
                  </a:txBody>
                  <a:tcPr marL="68580" marR="68580" marT="0" marB="0" anchor="ctr"/>
                </a:tc>
              </a:tr>
              <a:tr h="0">
                <a:tc>
                  <a:txBody>
                    <a:bodyPr/>
                    <a:lstStyle/>
                    <a:p>
                      <a:pPr algn="ctr">
                        <a:spcAft>
                          <a:spcPts val="0"/>
                        </a:spcAft>
                      </a:pPr>
                      <a:r>
                        <a:rPr lang="en-GB" sz="1400" kern="100">
                          <a:effectLst/>
                        </a:rPr>
                        <a:t>Carrier Sensing</a:t>
                      </a:r>
                      <a:endParaRPr lang="ko-KR" sz="1400" kern="100">
                        <a:effectLst/>
                        <a:latin typeface="Times New Roman"/>
                        <a:ea typeface="맑은 고딕"/>
                      </a:endParaRPr>
                    </a:p>
                  </a:txBody>
                  <a:tcPr marL="68580" marR="68580" marT="0" marB="0" anchor="ctr"/>
                </a:tc>
                <a:tc>
                  <a:txBody>
                    <a:bodyPr/>
                    <a:lstStyle/>
                    <a:p>
                      <a:pPr>
                        <a:spcAft>
                          <a:spcPts val="0"/>
                        </a:spcAft>
                      </a:pPr>
                      <a:r>
                        <a:rPr lang="en-GB" sz="1400" kern="100" dirty="0">
                          <a:effectLst/>
                        </a:rPr>
                        <a:t>Enable</a:t>
                      </a:r>
                      <a:endParaRPr lang="ko-KR" sz="1400" kern="100" dirty="0">
                        <a:effectLst/>
                        <a:latin typeface="Times New Roman"/>
                        <a:ea typeface="맑은 고딕"/>
                      </a:endParaRPr>
                    </a:p>
                  </a:txBody>
                  <a:tcPr marL="68580" marR="68580" marT="0" marB="0" anchor="ctr"/>
                </a:tc>
                <a:tc>
                  <a:txBody>
                    <a:bodyPr/>
                    <a:lstStyle/>
                    <a:p>
                      <a:pPr>
                        <a:spcAft>
                          <a:spcPts val="0"/>
                        </a:spcAft>
                      </a:pPr>
                      <a:r>
                        <a:rPr lang="en-GB" sz="1400" kern="100" dirty="0">
                          <a:effectLst/>
                        </a:rPr>
                        <a:t>Enable</a:t>
                      </a:r>
                      <a:endParaRPr lang="ko-KR" sz="1400" kern="100" dirty="0">
                        <a:effectLst/>
                        <a:latin typeface="Times New Roman"/>
                        <a:ea typeface="맑은 고딕"/>
                      </a:endParaRPr>
                    </a:p>
                  </a:txBody>
                  <a:tcPr marL="68580" marR="68580" marT="0" marB="0" anchor="ctr"/>
                </a:tc>
              </a:tr>
              <a:tr h="0">
                <a:tc>
                  <a:txBody>
                    <a:bodyPr/>
                    <a:lstStyle/>
                    <a:p>
                      <a:pPr algn="ctr">
                        <a:spcAft>
                          <a:spcPts val="0"/>
                        </a:spcAft>
                      </a:pPr>
                      <a:r>
                        <a:rPr lang="en-GB" sz="1400" kern="100">
                          <a:effectLst/>
                        </a:rPr>
                        <a:t>CWmin</a:t>
                      </a:r>
                      <a:endParaRPr lang="ko-KR" sz="1400" kern="100">
                        <a:effectLst/>
                        <a:latin typeface="Times New Roman"/>
                        <a:ea typeface="맑은 고딕"/>
                      </a:endParaRPr>
                    </a:p>
                  </a:txBody>
                  <a:tcPr marL="68580" marR="68580" marT="0" marB="0" anchor="ctr"/>
                </a:tc>
                <a:tc>
                  <a:txBody>
                    <a:bodyPr/>
                    <a:lstStyle/>
                    <a:p>
                      <a:pPr>
                        <a:spcAft>
                          <a:spcPts val="0"/>
                        </a:spcAft>
                      </a:pPr>
                      <a:r>
                        <a:rPr lang="en-GB" sz="1400" kern="100" dirty="0">
                          <a:effectLst/>
                        </a:rPr>
                        <a:t>2</a:t>
                      </a:r>
                      <a:r>
                        <a:rPr lang="en-GB" sz="1400" kern="100" baseline="30000" dirty="0">
                          <a:effectLst/>
                        </a:rPr>
                        <a:t>4</a:t>
                      </a:r>
                      <a:endParaRPr lang="ko-KR" sz="1400" kern="100" dirty="0">
                        <a:effectLst/>
                        <a:latin typeface="Times New Roman"/>
                        <a:ea typeface="맑은 고딕"/>
                      </a:endParaRPr>
                    </a:p>
                  </a:txBody>
                  <a:tcPr marL="68580" marR="68580" marT="0" marB="0" anchor="ctr"/>
                </a:tc>
                <a:tc>
                  <a:txBody>
                    <a:bodyPr/>
                    <a:lstStyle/>
                    <a:p>
                      <a:pPr>
                        <a:spcAft>
                          <a:spcPts val="0"/>
                        </a:spcAft>
                      </a:pPr>
                      <a:r>
                        <a:rPr lang="en-GB" sz="1400" kern="100" dirty="0">
                          <a:effectLst/>
                        </a:rPr>
                        <a:t>2</a:t>
                      </a:r>
                      <a:r>
                        <a:rPr lang="en-GB" sz="1400" kern="100" baseline="30000" dirty="0">
                          <a:effectLst/>
                        </a:rPr>
                        <a:t>4</a:t>
                      </a:r>
                      <a:endParaRPr lang="ko-KR" sz="1400" kern="100" dirty="0">
                        <a:effectLst/>
                        <a:latin typeface="Times New Roman"/>
                        <a:ea typeface="맑은 고딕"/>
                      </a:endParaRPr>
                    </a:p>
                  </a:txBody>
                  <a:tcPr marL="68580" marR="68580" marT="0" marB="0" anchor="ctr"/>
                </a:tc>
              </a:tr>
              <a:tr h="0">
                <a:tc>
                  <a:txBody>
                    <a:bodyPr/>
                    <a:lstStyle/>
                    <a:p>
                      <a:pPr algn="ctr">
                        <a:spcAft>
                          <a:spcPts val="0"/>
                        </a:spcAft>
                      </a:pPr>
                      <a:r>
                        <a:rPr lang="en-GB" sz="1400" kern="100">
                          <a:effectLst/>
                        </a:rPr>
                        <a:t>CWmax</a:t>
                      </a:r>
                      <a:endParaRPr lang="ko-KR" sz="1400" kern="100">
                        <a:effectLst/>
                        <a:latin typeface="Times New Roman"/>
                        <a:ea typeface="맑은 고딕"/>
                      </a:endParaRPr>
                    </a:p>
                  </a:txBody>
                  <a:tcPr marL="68580" marR="68580" marT="0" marB="0" anchor="ctr"/>
                </a:tc>
                <a:tc>
                  <a:txBody>
                    <a:bodyPr/>
                    <a:lstStyle/>
                    <a:p>
                      <a:pPr>
                        <a:spcAft>
                          <a:spcPts val="0"/>
                        </a:spcAft>
                      </a:pPr>
                      <a:r>
                        <a:rPr lang="en-GB" altLang="ko-KR" sz="1400" kern="100" dirty="0" smtClean="0">
                          <a:effectLst/>
                        </a:rPr>
                        <a:t>2</a:t>
                      </a:r>
                      <a:r>
                        <a:rPr lang="en-GB" altLang="ko-KR" sz="1400" kern="100" baseline="30000" dirty="0" smtClean="0">
                          <a:effectLst/>
                        </a:rPr>
                        <a:t>10</a:t>
                      </a:r>
                      <a:r>
                        <a:rPr lang="en-GB" altLang="ko-KR" sz="1400" kern="100" dirty="0" smtClean="0">
                          <a:effectLst/>
                        </a:rPr>
                        <a:t> </a:t>
                      </a:r>
                      <a:endParaRPr lang="ko-KR" sz="1400" kern="100" dirty="0">
                        <a:effectLst/>
                        <a:latin typeface="Times New Roman"/>
                        <a:ea typeface="맑은 고딕"/>
                      </a:endParaRPr>
                    </a:p>
                  </a:txBody>
                  <a:tcPr marL="68580" marR="68580" marT="0" marB="0" anchor="ctr"/>
                </a:tc>
                <a:tc>
                  <a:txBody>
                    <a:bodyPr/>
                    <a:lstStyle/>
                    <a:p>
                      <a:pPr>
                        <a:spcAft>
                          <a:spcPts val="0"/>
                        </a:spcAft>
                      </a:pPr>
                      <a:r>
                        <a:rPr lang="en-GB" altLang="ko-KR" sz="1400" kern="100" dirty="0" smtClean="0">
                          <a:effectLst/>
                        </a:rPr>
                        <a:t>2</a:t>
                      </a:r>
                      <a:r>
                        <a:rPr lang="en-GB" altLang="ko-KR" sz="1400" kern="100" baseline="30000" dirty="0" smtClean="0">
                          <a:effectLst/>
                        </a:rPr>
                        <a:t>10</a:t>
                      </a:r>
                      <a:endParaRPr lang="ko-KR" sz="1400" kern="100" dirty="0">
                        <a:effectLst/>
                        <a:latin typeface="Times New Roman"/>
                        <a:ea typeface="맑은 고딕"/>
                      </a:endParaRPr>
                    </a:p>
                  </a:txBody>
                  <a:tcPr marL="68580" marR="68580" marT="0" marB="0" anchor="ctr"/>
                </a:tc>
              </a:tr>
              <a:tr h="0">
                <a:tc>
                  <a:txBody>
                    <a:bodyPr/>
                    <a:lstStyle/>
                    <a:p>
                      <a:pPr algn="ctr">
                        <a:spcAft>
                          <a:spcPts val="0"/>
                        </a:spcAft>
                      </a:pPr>
                      <a:r>
                        <a:rPr lang="en-GB" sz="1400" kern="100" dirty="0">
                          <a:effectLst/>
                        </a:rPr>
                        <a:t>Retry </a:t>
                      </a:r>
                      <a:r>
                        <a:rPr lang="en-GB" sz="1400" kern="100" dirty="0" smtClean="0">
                          <a:effectLst/>
                        </a:rPr>
                        <a:t>Limit</a:t>
                      </a:r>
                      <a:endParaRPr lang="ko-KR" sz="1400" kern="100" dirty="0">
                        <a:effectLst/>
                        <a:latin typeface="Times New Roman"/>
                        <a:ea typeface="맑은 고딕"/>
                      </a:endParaRPr>
                    </a:p>
                  </a:txBody>
                  <a:tcPr marL="68580" marR="68580" marT="0" marB="0" anchor="ctr"/>
                </a:tc>
                <a:tc>
                  <a:txBody>
                    <a:bodyPr/>
                    <a:lstStyle/>
                    <a:p>
                      <a:pPr>
                        <a:spcAft>
                          <a:spcPts val="0"/>
                        </a:spcAft>
                      </a:pPr>
                      <a:r>
                        <a:rPr lang="en-GB" altLang="ko-KR" sz="1400" kern="100" dirty="0" smtClean="0">
                          <a:effectLst/>
                        </a:rPr>
                        <a:t>7</a:t>
                      </a:r>
                      <a:endParaRPr lang="ko-KR" sz="1400" kern="100" dirty="0">
                        <a:effectLst/>
                        <a:latin typeface="Times New Roman"/>
                        <a:ea typeface="맑은 고딕"/>
                      </a:endParaRPr>
                    </a:p>
                  </a:txBody>
                  <a:tcPr marL="68580" marR="68580" marT="0" marB="0" anchor="ctr"/>
                </a:tc>
                <a:tc>
                  <a:txBody>
                    <a:bodyPr/>
                    <a:lstStyle/>
                    <a:p>
                      <a:pPr>
                        <a:spcAft>
                          <a:spcPts val="0"/>
                        </a:spcAft>
                      </a:pPr>
                      <a:r>
                        <a:rPr lang="en-GB" altLang="ko-KR" sz="1400" kern="100" dirty="0" smtClean="0">
                          <a:effectLst/>
                        </a:rPr>
                        <a:t>7</a:t>
                      </a:r>
                      <a:endParaRPr lang="ko-KR" sz="1400" kern="100" dirty="0">
                        <a:effectLst/>
                        <a:latin typeface="Times New Roman"/>
                        <a:ea typeface="맑은 고딕"/>
                      </a:endParaRPr>
                    </a:p>
                  </a:txBody>
                  <a:tcPr marL="68580" marR="68580" marT="0" marB="0" anchor="ctr"/>
                </a:tc>
              </a:tr>
            </a:tbl>
          </a:graphicData>
        </a:graphic>
      </p:graphicFrame>
    </p:spTree>
    <p:extLst>
      <p:ext uri="{BB962C8B-B14F-4D97-AF65-F5344CB8AC3E}">
        <p14:creationId xmlns:p14="http://schemas.microsoft.com/office/powerpoint/2010/main" val="3215729773"/>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Performance Metric</a:t>
            </a:r>
            <a:endParaRPr lang="ko-KR" altLang="en-US" dirty="0"/>
          </a:p>
        </p:txBody>
      </p:sp>
      <p:sp>
        <p:nvSpPr>
          <p:cNvPr id="3" name="내용 개체 틀 2"/>
          <p:cNvSpPr>
            <a:spLocks noGrp="1"/>
          </p:cNvSpPr>
          <p:nvPr>
            <p:ph idx="1"/>
          </p:nvPr>
        </p:nvSpPr>
        <p:spPr/>
        <p:txBody>
          <a:bodyPr/>
          <a:lstStyle/>
          <a:p>
            <a:r>
              <a:rPr lang="en-US" altLang="ko-KR" sz="2000" dirty="0" smtClean="0"/>
              <a:t>Areal sum </a:t>
            </a:r>
            <a:r>
              <a:rPr lang="en-US" altLang="ko-KR" sz="2000" dirty="0" err="1" smtClean="0"/>
              <a:t>goodput</a:t>
            </a:r>
            <a:r>
              <a:rPr lang="en-US" altLang="ko-KR" sz="2000" dirty="0" smtClean="0"/>
              <a:t> (bps/km</a:t>
            </a:r>
            <a:r>
              <a:rPr lang="en-US" altLang="ko-KR" sz="2000" baseline="30000" dirty="0" smtClean="0"/>
              <a:t>2</a:t>
            </a:r>
            <a:r>
              <a:rPr lang="en-US" altLang="ko-KR" sz="2000" dirty="0" smtClean="0"/>
              <a:t>): </a:t>
            </a:r>
            <a:r>
              <a:rPr lang="en-US" altLang="ko-KR" sz="2000" dirty="0"/>
              <a:t>Total number of packets received by all PDs during </a:t>
            </a:r>
            <a:r>
              <a:rPr lang="en-US" altLang="ko-KR" sz="2000" dirty="0" smtClean="0"/>
              <a:t>1second</a:t>
            </a:r>
            <a:r>
              <a:rPr lang="en-US" altLang="ko-KR" sz="2000" dirty="0"/>
              <a:t>, expressed as bits per second per square-meter</a:t>
            </a:r>
            <a:r>
              <a:rPr lang="en-US" altLang="ko-KR" sz="2000" dirty="0" smtClean="0"/>
              <a:t>.</a:t>
            </a:r>
          </a:p>
          <a:p>
            <a:endParaRPr lang="en-US" altLang="ko-KR" sz="2000" dirty="0" smtClean="0"/>
          </a:p>
          <a:p>
            <a:r>
              <a:rPr lang="en-GB" altLang="ko-KR" sz="2000" dirty="0" smtClean="0"/>
              <a:t>Data </a:t>
            </a:r>
            <a:r>
              <a:rPr lang="en-GB" altLang="ko-KR" sz="2000" dirty="0"/>
              <a:t>packet reception efficiency </a:t>
            </a:r>
            <a:r>
              <a:rPr lang="en-GB" altLang="ko-KR" sz="2000" dirty="0" smtClean="0"/>
              <a:t>(ratio): </a:t>
            </a:r>
            <a:r>
              <a:rPr lang="en-GB" altLang="ko-KR" sz="2000" dirty="0"/>
              <a:t>The total number of successfully received packet to the total number of transmitted packet including retransmission </a:t>
            </a:r>
            <a:r>
              <a:rPr lang="en-GB" altLang="ko-KR" sz="2000" dirty="0" smtClean="0"/>
              <a:t>procedure.</a:t>
            </a:r>
          </a:p>
          <a:p>
            <a:endParaRPr lang="en-GB" altLang="ko-KR" sz="2000" dirty="0" smtClean="0"/>
          </a:p>
          <a:p>
            <a:pPr lvl="0"/>
            <a:r>
              <a:rPr lang="en-GB" altLang="ko-KR" sz="2000" dirty="0" smtClean="0"/>
              <a:t>Jain’s </a:t>
            </a:r>
            <a:r>
              <a:rPr lang="en-GB" altLang="ko-KR" sz="2000" dirty="0"/>
              <a:t>fairness </a:t>
            </a:r>
            <a:r>
              <a:rPr lang="en-GB" altLang="ko-KR" sz="2000" dirty="0" smtClean="0"/>
              <a:t>index: </a:t>
            </a:r>
            <a:r>
              <a:rPr lang="en-US" altLang="ko-KR" sz="2000" dirty="0"/>
              <a:t>Jain’s index for number of packets received by PDs.</a:t>
            </a:r>
            <a:endParaRPr lang="en-GB" altLang="ko-KR" sz="2000" dirty="0" smtClean="0"/>
          </a:p>
          <a:p>
            <a:pPr lvl="0"/>
            <a:endParaRPr lang="en-GB" altLang="ko-KR" sz="2000" dirty="0"/>
          </a:p>
          <a:p>
            <a:pPr lvl="0"/>
            <a:r>
              <a:rPr lang="en-GB" altLang="ko-KR" sz="2000" dirty="0" smtClean="0"/>
              <a:t>Average group joining time: The time duration between ACF transmission time and ARCF reception time for one PD.</a:t>
            </a:r>
          </a:p>
          <a:p>
            <a:pPr lvl="0"/>
            <a:endParaRPr lang="ko-KR" altLang="ko-KR" sz="2000" dirty="0"/>
          </a:p>
          <a:p>
            <a:endParaRPr lang="ko-KR" altLang="en-US" dirty="0"/>
          </a:p>
        </p:txBody>
      </p:sp>
      <p:sp>
        <p:nvSpPr>
          <p:cNvPr id="4" name="슬라이드 번호 개체 틀 3"/>
          <p:cNvSpPr>
            <a:spLocks noGrp="1"/>
          </p:cNvSpPr>
          <p:nvPr>
            <p:ph type="sldNum" sz="quarter" idx="10"/>
          </p:nvPr>
        </p:nvSpPr>
        <p:spPr/>
        <p:txBody>
          <a:bodyPr/>
          <a:lstStyle/>
          <a:p>
            <a:pPr>
              <a:defRPr/>
            </a:pPr>
            <a:r>
              <a:rPr lang="en-US" altLang="ko-KR" smtClean="0"/>
              <a:t>Slide </a:t>
            </a:r>
            <a:fld id="{663B2C6A-A10B-4153-9678-0E313D0C0BBD}" type="slidenum">
              <a:rPr lang="en-US" altLang="ko-KR" smtClean="0"/>
              <a:pPr>
                <a:defRPr/>
              </a:pPr>
              <a:t>121</a:t>
            </a:fld>
            <a:endParaRPr lang="en-US" altLang="ko-KR"/>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ko-KR" altLang="en-US"/>
          </a:p>
        </p:txBody>
      </p:sp>
    </p:spTree>
    <p:extLst>
      <p:ext uri="{BB962C8B-B14F-4D97-AF65-F5344CB8AC3E}">
        <p14:creationId xmlns:p14="http://schemas.microsoft.com/office/powerpoint/2010/main" val="3562577136"/>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1-Hop </a:t>
            </a:r>
            <a:r>
              <a:rPr lang="en-US" altLang="ko-KR" dirty="0"/>
              <a:t>Scenario</a:t>
            </a:r>
            <a:br>
              <a:rPr lang="en-US" altLang="ko-KR" dirty="0"/>
            </a:br>
            <a:r>
              <a:rPr lang="en-US" altLang="ko-KR" dirty="0"/>
              <a:t>(</a:t>
            </a:r>
            <a:r>
              <a:rPr lang="en-US" altLang="ko-KR" dirty="0" smtClean="0"/>
              <a:t>100PDs, Full buffer, </a:t>
            </a:r>
            <a:r>
              <a:rPr lang="en-US" altLang="ko-KR" dirty="0"/>
              <a:t>1Group, Multicast)</a:t>
            </a:r>
            <a:endParaRPr lang="ko-KR" altLang="en-US" dirty="0"/>
          </a:p>
        </p:txBody>
      </p:sp>
      <p:sp>
        <p:nvSpPr>
          <p:cNvPr id="3" name="내용 개체 틀 2"/>
          <p:cNvSpPr>
            <a:spLocks noGrp="1"/>
          </p:cNvSpPr>
          <p:nvPr>
            <p:ph idx="1"/>
          </p:nvPr>
        </p:nvSpPr>
        <p:spPr/>
        <p:txBody>
          <a:bodyPr/>
          <a:lstStyle/>
          <a:p>
            <a:r>
              <a:rPr lang="en-US" altLang="ko-KR" dirty="0"/>
              <a:t>Areal sum </a:t>
            </a:r>
            <a:r>
              <a:rPr lang="en-US" altLang="ko-KR" dirty="0" err="1"/>
              <a:t>goodput</a:t>
            </a:r>
            <a:endParaRPr lang="ko-KR" altLang="en-US" dirty="0"/>
          </a:p>
        </p:txBody>
      </p:sp>
      <p:sp>
        <p:nvSpPr>
          <p:cNvPr id="4" name="슬라이드 번호 개체 틀 3"/>
          <p:cNvSpPr>
            <a:spLocks noGrp="1"/>
          </p:cNvSpPr>
          <p:nvPr>
            <p:ph type="sldNum" sz="quarter" idx="10"/>
          </p:nvPr>
        </p:nvSpPr>
        <p:spPr/>
        <p:txBody>
          <a:bodyPr/>
          <a:lstStyle/>
          <a:p>
            <a:pPr>
              <a:defRPr/>
            </a:pPr>
            <a:r>
              <a:rPr lang="en-US" altLang="ko-KR" smtClean="0"/>
              <a:t>Slide </a:t>
            </a:r>
            <a:fld id="{663B2C6A-A10B-4153-9678-0E313D0C0BBD}" type="slidenum">
              <a:rPr lang="en-US" altLang="ko-KR" smtClean="0"/>
              <a:pPr>
                <a:defRPr/>
              </a:pPr>
              <a:t>122</a:t>
            </a:fld>
            <a:endParaRPr lang="en-US" altLang="ko-KR"/>
          </a:p>
        </p:txBody>
      </p:sp>
      <p:pic>
        <p:nvPicPr>
          <p:cNvPr id="5" name="그림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536" y="2156470"/>
            <a:ext cx="5343525" cy="4000500"/>
          </a:xfrm>
          <a:prstGeom prst="rect">
            <a:avLst/>
          </a:prstGeom>
        </p:spPr>
      </p:pic>
      <p:sp>
        <p:nvSpPr>
          <p:cNvPr id="6" name="타원 5"/>
          <p:cNvSpPr/>
          <p:nvPr/>
        </p:nvSpPr>
        <p:spPr bwMode="auto">
          <a:xfrm>
            <a:off x="2123728" y="2492896"/>
            <a:ext cx="538336" cy="432048"/>
          </a:xfrm>
          <a:prstGeom prst="ellipse">
            <a:avLst/>
          </a:prstGeom>
          <a:noFill/>
          <a:ln w="25400" cap="flat" cmpd="sng" algn="ctr">
            <a:solidFill>
              <a:srgbClr val="FF0000"/>
            </a:solidFill>
            <a:prstDash val="solid"/>
            <a:round/>
            <a:headEnd type="none" w="med" len="med"/>
            <a:tailEnd type="none" w="med" len="med"/>
          </a:ln>
          <a:effectLst>
            <a:prstShdw prst="shdw17" dist="17961" dir="2700000">
              <a:schemeClr val="bg2"/>
            </a:prst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800" b="0" i="0" u="none" strike="noStrike" cap="none" normalizeH="0" baseline="0" smtClean="0">
              <a:ln>
                <a:noFill/>
              </a:ln>
              <a:solidFill>
                <a:schemeClr val="tx1"/>
              </a:solidFill>
              <a:effectLst/>
              <a:latin typeface="Arial" charset="0"/>
              <a:ea typeface="굴림" pitchFamily="50" charset="-127"/>
            </a:endParaRPr>
          </a:p>
        </p:txBody>
      </p:sp>
      <p:sp>
        <p:nvSpPr>
          <p:cNvPr id="7" name="TextBox 6"/>
          <p:cNvSpPr txBox="1"/>
          <p:nvPr/>
        </p:nvSpPr>
        <p:spPr>
          <a:xfrm>
            <a:off x="684786" y="1964343"/>
            <a:ext cx="5134739" cy="369332"/>
          </a:xfrm>
          <a:prstGeom prst="rect">
            <a:avLst/>
          </a:prstGeom>
          <a:noFill/>
        </p:spPr>
        <p:txBody>
          <a:bodyPr wrap="none" rtlCol="0">
            <a:spAutoFit/>
          </a:bodyPr>
          <a:lstStyle/>
          <a:p>
            <a:r>
              <a:rPr lang="en-US" altLang="ko-KR" dirty="0" smtClean="0"/>
              <a:t>Maximum saturated </a:t>
            </a:r>
            <a:r>
              <a:rPr lang="en-US" altLang="ko-KR" dirty="0" err="1" smtClean="0"/>
              <a:t>goodput</a:t>
            </a:r>
            <a:r>
              <a:rPr lang="en-US" altLang="ko-KR" dirty="0" smtClean="0"/>
              <a:t> point (470 bps/km</a:t>
            </a:r>
            <a:r>
              <a:rPr lang="en-US" altLang="ko-KR" baseline="30000" dirty="0" smtClean="0"/>
              <a:t>2</a:t>
            </a:r>
            <a:r>
              <a:rPr lang="en-US" altLang="ko-KR" dirty="0" smtClean="0"/>
              <a:t>)</a:t>
            </a:r>
            <a:endParaRPr lang="ko-KR" altLang="en-US" dirty="0"/>
          </a:p>
        </p:txBody>
      </p:sp>
      <p:cxnSp>
        <p:nvCxnSpPr>
          <p:cNvPr id="9" name="직선 화살표 연결선 8"/>
          <p:cNvCxnSpPr>
            <a:endCxn id="6" idx="7"/>
          </p:cNvCxnSpPr>
          <p:nvPr/>
        </p:nvCxnSpPr>
        <p:spPr bwMode="auto">
          <a:xfrm flipH="1">
            <a:off x="2583227" y="2311911"/>
            <a:ext cx="249593" cy="244257"/>
          </a:xfrm>
          <a:prstGeom prst="straightConnector1">
            <a:avLst/>
          </a:prstGeom>
          <a:solidFill>
            <a:schemeClr val="accent1"/>
          </a:solidFill>
          <a:ln w="9525" cap="flat" cmpd="sng" algn="ctr">
            <a:solidFill>
              <a:schemeClr val="tx1"/>
            </a:solidFill>
            <a:prstDash val="solid"/>
            <a:round/>
            <a:headEnd type="none" w="med" len="med"/>
            <a:tailEnd type="triangle"/>
          </a:ln>
          <a:effectLst>
            <a:prstShdw prst="shdw17" dist="17961" dir="2700000">
              <a:schemeClr val="bg2"/>
            </a:prstShdw>
          </a:effectLst>
        </p:spPr>
      </p:cxnSp>
      <p:sp>
        <p:nvSpPr>
          <p:cNvPr id="11" name="TextBox 10"/>
          <p:cNvSpPr txBox="1"/>
          <p:nvPr/>
        </p:nvSpPr>
        <p:spPr>
          <a:xfrm>
            <a:off x="5148064" y="2349068"/>
            <a:ext cx="4095993" cy="2308324"/>
          </a:xfrm>
          <a:prstGeom prst="rect">
            <a:avLst/>
          </a:prstGeom>
          <a:noFill/>
        </p:spPr>
        <p:txBody>
          <a:bodyPr wrap="none" rtlCol="0">
            <a:spAutoFit/>
          </a:bodyPr>
          <a:lstStyle/>
          <a:p>
            <a:pPr marL="285750" indent="-285750" algn="just">
              <a:buFont typeface="Wingdings" panose="05000000000000000000" pitchFamily="2" charset="2"/>
              <a:buChar char="à"/>
            </a:pPr>
            <a:r>
              <a:rPr lang="en-US" altLang="ko-KR" dirty="0" err="1" smtClean="0">
                <a:sym typeface="Wingdings" panose="05000000000000000000" pitchFamily="2" charset="2"/>
              </a:rPr>
              <a:t>Goodput</a:t>
            </a:r>
            <a:r>
              <a:rPr lang="en-US" altLang="ko-KR" dirty="0" smtClean="0">
                <a:sym typeface="Wingdings" panose="05000000000000000000" pitchFamily="2" charset="2"/>
              </a:rPr>
              <a:t> increases as the </a:t>
            </a:r>
          </a:p>
          <a:p>
            <a:pPr algn="just"/>
            <a:r>
              <a:rPr lang="en-US" altLang="ko-KR" dirty="0" smtClean="0">
                <a:sym typeface="Wingdings" panose="05000000000000000000" pitchFamily="2" charset="2"/>
              </a:rPr>
              <a:t>     number of transmitters increases</a:t>
            </a:r>
          </a:p>
          <a:p>
            <a:pPr algn="just"/>
            <a:r>
              <a:rPr lang="en-US" altLang="ko-KR" dirty="0">
                <a:sym typeface="Wingdings" panose="05000000000000000000" pitchFamily="2" charset="2"/>
              </a:rPr>
              <a:t> </a:t>
            </a:r>
            <a:r>
              <a:rPr lang="en-US" altLang="ko-KR" dirty="0" smtClean="0">
                <a:sym typeface="Wingdings" panose="05000000000000000000" pitchFamily="2" charset="2"/>
              </a:rPr>
              <a:t>    (since they generate more traffic)</a:t>
            </a:r>
          </a:p>
          <a:p>
            <a:pPr marL="285750" indent="-285750" algn="just">
              <a:buFont typeface="Wingdings" panose="05000000000000000000" pitchFamily="2" charset="2"/>
              <a:buChar char="à"/>
            </a:pPr>
            <a:endParaRPr lang="en-US" altLang="ko-KR" dirty="0" smtClean="0">
              <a:sym typeface="Wingdings" panose="05000000000000000000" pitchFamily="2" charset="2"/>
            </a:endParaRPr>
          </a:p>
          <a:p>
            <a:pPr marL="285750" indent="-285750" algn="just">
              <a:buFont typeface="Wingdings" panose="05000000000000000000" pitchFamily="2" charset="2"/>
              <a:buChar char="à"/>
            </a:pPr>
            <a:r>
              <a:rPr lang="en-US" altLang="ko-KR" dirty="0" smtClean="0">
                <a:sym typeface="Wingdings" panose="05000000000000000000" pitchFamily="2" charset="2"/>
              </a:rPr>
              <a:t>When the number of transmitters</a:t>
            </a:r>
          </a:p>
          <a:p>
            <a:pPr algn="just"/>
            <a:r>
              <a:rPr lang="en-US" altLang="ko-KR" dirty="0">
                <a:sym typeface="Wingdings" panose="05000000000000000000" pitchFamily="2" charset="2"/>
              </a:rPr>
              <a:t> </a:t>
            </a:r>
            <a:r>
              <a:rPr lang="en-US" altLang="ko-KR" dirty="0" smtClean="0">
                <a:sym typeface="Wingdings" panose="05000000000000000000" pitchFamily="2" charset="2"/>
              </a:rPr>
              <a:t>    is 32, </a:t>
            </a:r>
            <a:r>
              <a:rPr lang="en-US" altLang="ko-KR" dirty="0" err="1" smtClean="0">
                <a:sym typeface="Wingdings" panose="05000000000000000000" pitchFamily="2" charset="2"/>
              </a:rPr>
              <a:t>goodput</a:t>
            </a:r>
            <a:r>
              <a:rPr lang="en-US" altLang="ko-KR" dirty="0" smtClean="0">
                <a:sym typeface="Wingdings" panose="05000000000000000000" pitchFamily="2" charset="2"/>
              </a:rPr>
              <a:t> reaches is saturated</a:t>
            </a:r>
          </a:p>
          <a:p>
            <a:pPr algn="just"/>
            <a:endParaRPr lang="en-US" altLang="ko-KR" dirty="0">
              <a:sym typeface="Wingdings" panose="05000000000000000000" pitchFamily="2" charset="2"/>
            </a:endParaRPr>
          </a:p>
          <a:p>
            <a:pPr algn="just"/>
            <a:endParaRPr lang="en-US" altLang="ko-KR" dirty="0" smtClean="0">
              <a:sym typeface="Wingdings" panose="05000000000000000000" pitchFamily="2" charset="2"/>
            </a:endParaRPr>
          </a:p>
        </p:txBody>
      </p:sp>
    </p:spTree>
    <p:extLst>
      <p:ext uri="{BB962C8B-B14F-4D97-AF65-F5344CB8AC3E}">
        <p14:creationId xmlns:p14="http://schemas.microsoft.com/office/powerpoint/2010/main" val="795091622"/>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1-Hop Scenario</a:t>
            </a:r>
            <a:br>
              <a:rPr lang="en-US" altLang="ko-KR" dirty="0"/>
            </a:br>
            <a:r>
              <a:rPr lang="en-US" altLang="ko-KR" dirty="0"/>
              <a:t>(</a:t>
            </a:r>
            <a:r>
              <a:rPr lang="en-US" altLang="ko-KR" dirty="0" smtClean="0"/>
              <a:t>100PDs, </a:t>
            </a:r>
            <a:r>
              <a:rPr lang="en-US" altLang="ko-KR" dirty="0"/>
              <a:t>Full buffer, 1Group, Multicast)</a:t>
            </a:r>
            <a:endParaRPr lang="ko-KR" altLang="en-US" dirty="0"/>
          </a:p>
        </p:txBody>
      </p:sp>
      <p:sp>
        <p:nvSpPr>
          <p:cNvPr id="3" name="내용 개체 틀 2"/>
          <p:cNvSpPr>
            <a:spLocks noGrp="1"/>
          </p:cNvSpPr>
          <p:nvPr>
            <p:ph idx="1"/>
          </p:nvPr>
        </p:nvSpPr>
        <p:spPr/>
        <p:txBody>
          <a:bodyPr/>
          <a:lstStyle/>
          <a:p>
            <a:r>
              <a:rPr lang="en-GB" altLang="ko-KR" dirty="0"/>
              <a:t>Jain’s fairness index</a:t>
            </a:r>
            <a:endParaRPr lang="ko-KR" altLang="en-US" dirty="0"/>
          </a:p>
        </p:txBody>
      </p:sp>
      <p:sp>
        <p:nvSpPr>
          <p:cNvPr id="4" name="슬라이드 번호 개체 틀 3"/>
          <p:cNvSpPr>
            <a:spLocks noGrp="1"/>
          </p:cNvSpPr>
          <p:nvPr>
            <p:ph type="sldNum" sz="quarter" idx="10"/>
          </p:nvPr>
        </p:nvSpPr>
        <p:spPr/>
        <p:txBody>
          <a:bodyPr/>
          <a:lstStyle/>
          <a:p>
            <a:pPr>
              <a:defRPr/>
            </a:pPr>
            <a:r>
              <a:rPr lang="en-US" altLang="ko-KR" smtClean="0"/>
              <a:t>Slide </a:t>
            </a:r>
            <a:fld id="{663B2C6A-A10B-4153-9678-0E313D0C0BBD}" type="slidenum">
              <a:rPr lang="en-US" altLang="ko-KR" smtClean="0"/>
              <a:pPr>
                <a:defRPr/>
              </a:pPr>
              <a:t>123</a:t>
            </a:fld>
            <a:endParaRPr lang="en-US" altLang="ko-KR"/>
          </a:p>
        </p:txBody>
      </p:sp>
      <p:pic>
        <p:nvPicPr>
          <p:cNvPr id="5" name="그림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2474913"/>
            <a:ext cx="5343525" cy="4000500"/>
          </a:xfrm>
          <a:prstGeom prst="rect">
            <a:avLst/>
          </a:prstGeom>
        </p:spPr>
      </p:pic>
      <p:sp>
        <p:nvSpPr>
          <p:cNvPr id="6" name="타원 5"/>
          <p:cNvSpPr/>
          <p:nvPr/>
        </p:nvSpPr>
        <p:spPr bwMode="auto">
          <a:xfrm>
            <a:off x="827584" y="2852936"/>
            <a:ext cx="4392488" cy="504056"/>
          </a:xfrm>
          <a:prstGeom prst="ellipse">
            <a:avLst/>
          </a:prstGeom>
          <a:noFill/>
          <a:ln w="25400" cap="flat" cmpd="sng" algn="ctr">
            <a:solidFill>
              <a:srgbClr val="FF0000"/>
            </a:solidFill>
            <a:prstDash val="solid"/>
            <a:round/>
            <a:headEnd type="none" w="med" len="med"/>
            <a:tailEnd type="none" w="med" len="med"/>
          </a:ln>
          <a:effectLst>
            <a:prstShdw prst="shdw17" dist="17961" dir="2700000">
              <a:schemeClr val="bg2"/>
            </a:prst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800" b="0" i="0" u="none" strike="noStrike" cap="none" normalizeH="0" baseline="0" smtClean="0">
              <a:ln>
                <a:noFill/>
              </a:ln>
              <a:solidFill>
                <a:schemeClr val="tx1"/>
              </a:solidFill>
              <a:effectLst/>
              <a:latin typeface="Arial" charset="0"/>
              <a:ea typeface="굴림" pitchFamily="50" charset="-127"/>
            </a:endParaRPr>
          </a:p>
        </p:txBody>
      </p:sp>
      <p:sp>
        <p:nvSpPr>
          <p:cNvPr id="7" name="TextBox 6"/>
          <p:cNvSpPr txBox="1"/>
          <p:nvPr/>
        </p:nvSpPr>
        <p:spPr>
          <a:xfrm>
            <a:off x="214096" y="2146231"/>
            <a:ext cx="5852884" cy="369332"/>
          </a:xfrm>
          <a:prstGeom prst="rect">
            <a:avLst/>
          </a:prstGeom>
          <a:noFill/>
        </p:spPr>
        <p:txBody>
          <a:bodyPr wrap="none" rtlCol="0">
            <a:spAutoFit/>
          </a:bodyPr>
          <a:lstStyle/>
          <a:p>
            <a:r>
              <a:rPr lang="en-US" altLang="ko-KR" dirty="0" smtClean="0"/>
              <a:t>All of transmitters have almost same chance to transmit</a:t>
            </a:r>
            <a:endParaRPr lang="ko-KR" altLang="en-US" dirty="0"/>
          </a:p>
        </p:txBody>
      </p:sp>
      <p:cxnSp>
        <p:nvCxnSpPr>
          <p:cNvPr id="9" name="직선 화살표 연결선 8"/>
          <p:cNvCxnSpPr/>
          <p:nvPr/>
        </p:nvCxnSpPr>
        <p:spPr bwMode="auto">
          <a:xfrm>
            <a:off x="2051720" y="2473523"/>
            <a:ext cx="216024" cy="235397"/>
          </a:xfrm>
          <a:prstGeom prst="straightConnector1">
            <a:avLst/>
          </a:prstGeom>
          <a:solidFill>
            <a:schemeClr val="accent1"/>
          </a:solidFill>
          <a:ln w="9525" cap="flat" cmpd="sng" algn="ctr">
            <a:solidFill>
              <a:schemeClr val="tx1"/>
            </a:solidFill>
            <a:prstDash val="solid"/>
            <a:round/>
            <a:headEnd type="none" w="med" len="med"/>
            <a:tailEnd type="triangle"/>
          </a:ln>
          <a:effectLst>
            <a:prstShdw prst="shdw17" dist="17961" dir="2700000">
              <a:schemeClr val="bg2"/>
            </a:prstShdw>
          </a:effectLst>
        </p:spPr>
      </p:cxnSp>
      <p:sp>
        <p:nvSpPr>
          <p:cNvPr id="10" name="TextBox 9"/>
          <p:cNvSpPr txBox="1"/>
          <p:nvPr/>
        </p:nvSpPr>
        <p:spPr>
          <a:xfrm>
            <a:off x="5364203" y="2641897"/>
            <a:ext cx="3736920" cy="1200329"/>
          </a:xfrm>
          <a:prstGeom prst="rect">
            <a:avLst/>
          </a:prstGeom>
          <a:noFill/>
        </p:spPr>
        <p:txBody>
          <a:bodyPr wrap="none" rtlCol="0">
            <a:spAutoFit/>
          </a:bodyPr>
          <a:lstStyle/>
          <a:p>
            <a:pPr marL="285750" indent="-285750">
              <a:buFont typeface="Wingdings" panose="05000000000000000000" pitchFamily="2" charset="2"/>
              <a:buChar char="à"/>
            </a:pPr>
            <a:r>
              <a:rPr lang="en-US" altLang="ko-KR" dirty="0" smtClean="0">
                <a:sym typeface="Wingdings" panose="05000000000000000000" pitchFamily="2" charset="2"/>
              </a:rPr>
              <a:t>Since all of PDs in a one-hop</a:t>
            </a:r>
          </a:p>
          <a:p>
            <a:r>
              <a:rPr lang="en-US" altLang="ko-KR" dirty="0" smtClean="0">
                <a:sym typeface="Wingdings" panose="05000000000000000000" pitchFamily="2" charset="2"/>
              </a:rPr>
              <a:t>     range of transmitters, all  nodes</a:t>
            </a:r>
            <a:br>
              <a:rPr lang="en-US" altLang="ko-KR" dirty="0" smtClean="0">
                <a:sym typeface="Wingdings" panose="05000000000000000000" pitchFamily="2" charset="2"/>
              </a:rPr>
            </a:br>
            <a:r>
              <a:rPr lang="en-US" altLang="ko-KR" dirty="0" smtClean="0">
                <a:sym typeface="Wingdings" panose="05000000000000000000" pitchFamily="2" charset="2"/>
              </a:rPr>
              <a:t>     have same opportunity of send </a:t>
            </a:r>
            <a:br>
              <a:rPr lang="en-US" altLang="ko-KR" dirty="0" smtClean="0">
                <a:sym typeface="Wingdings" panose="05000000000000000000" pitchFamily="2" charset="2"/>
              </a:rPr>
            </a:br>
            <a:r>
              <a:rPr lang="en-US" altLang="ko-KR" dirty="0" smtClean="0">
                <a:sym typeface="Wingdings" panose="05000000000000000000" pitchFamily="2" charset="2"/>
              </a:rPr>
              <a:t>     data.</a:t>
            </a:r>
          </a:p>
        </p:txBody>
      </p:sp>
    </p:spTree>
    <p:extLst>
      <p:ext uri="{BB962C8B-B14F-4D97-AF65-F5344CB8AC3E}">
        <p14:creationId xmlns:p14="http://schemas.microsoft.com/office/powerpoint/2010/main" val="4027180853"/>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1-Hop Scenario</a:t>
            </a:r>
            <a:br>
              <a:rPr lang="en-US" altLang="ko-KR" dirty="0"/>
            </a:br>
            <a:r>
              <a:rPr lang="en-US" altLang="ko-KR" dirty="0"/>
              <a:t>(</a:t>
            </a:r>
            <a:r>
              <a:rPr lang="en-US" altLang="ko-KR" dirty="0" smtClean="0"/>
              <a:t>100PDs, </a:t>
            </a:r>
            <a:r>
              <a:rPr lang="en-US" altLang="ko-KR" dirty="0"/>
              <a:t>Full buffer, 1Group, Multicast)</a:t>
            </a:r>
            <a:endParaRPr lang="ko-KR" altLang="en-US" dirty="0"/>
          </a:p>
        </p:txBody>
      </p:sp>
      <p:sp>
        <p:nvSpPr>
          <p:cNvPr id="3" name="내용 개체 틀 2"/>
          <p:cNvSpPr>
            <a:spLocks noGrp="1"/>
          </p:cNvSpPr>
          <p:nvPr>
            <p:ph idx="1"/>
          </p:nvPr>
        </p:nvSpPr>
        <p:spPr/>
        <p:txBody>
          <a:bodyPr/>
          <a:lstStyle/>
          <a:p>
            <a:r>
              <a:rPr lang="en-GB" altLang="ko-KR" dirty="0"/>
              <a:t>Average </a:t>
            </a:r>
            <a:r>
              <a:rPr lang="en-GB" altLang="ko-KR" dirty="0" smtClean="0"/>
              <a:t>Group Joining Time</a:t>
            </a:r>
            <a:endParaRPr lang="ko-KR" altLang="en-US" dirty="0"/>
          </a:p>
        </p:txBody>
      </p:sp>
      <p:sp>
        <p:nvSpPr>
          <p:cNvPr id="4" name="슬라이드 번호 개체 틀 3"/>
          <p:cNvSpPr>
            <a:spLocks noGrp="1"/>
          </p:cNvSpPr>
          <p:nvPr>
            <p:ph type="sldNum" sz="quarter" idx="10"/>
          </p:nvPr>
        </p:nvSpPr>
        <p:spPr/>
        <p:txBody>
          <a:bodyPr/>
          <a:lstStyle/>
          <a:p>
            <a:pPr>
              <a:defRPr/>
            </a:pPr>
            <a:r>
              <a:rPr lang="en-US" altLang="ko-KR" smtClean="0"/>
              <a:t>Slide </a:t>
            </a:r>
            <a:fld id="{663B2C6A-A10B-4153-9678-0E313D0C0BBD}" type="slidenum">
              <a:rPr lang="en-US" altLang="ko-KR" smtClean="0"/>
              <a:pPr>
                <a:defRPr/>
              </a:pPr>
              <a:t>124</a:t>
            </a:fld>
            <a:endParaRPr lang="en-US" altLang="ko-KR"/>
          </a:p>
        </p:txBody>
      </p:sp>
      <p:pic>
        <p:nvPicPr>
          <p:cNvPr id="5" name="그림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2461526"/>
            <a:ext cx="5343525" cy="4000500"/>
          </a:xfrm>
          <a:prstGeom prst="rect">
            <a:avLst/>
          </a:prstGeom>
        </p:spPr>
      </p:pic>
      <p:sp>
        <p:nvSpPr>
          <p:cNvPr id="6" name="타원 5"/>
          <p:cNvSpPr/>
          <p:nvPr/>
        </p:nvSpPr>
        <p:spPr bwMode="auto">
          <a:xfrm>
            <a:off x="685800" y="5346610"/>
            <a:ext cx="4392488" cy="504056"/>
          </a:xfrm>
          <a:prstGeom prst="ellipse">
            <a:avLst/>
          </a:prstGeom>
          <a:noFill/>
          <a:ln w="25400" cap="flat" cmpd="sng" algn="ctr">
            <a:solidFill>
              <a:srgbClr val="FF0000"/>
            </a:solidFill>
            <a:prstDash val="solid"/>
            <a:round/>
            <a:headEnd type="none" w="med" len="med"/>
            <a:tailEnd type="none" w="med" len="med"/>
          </a:ln>
          <a:effectLst>
            <a:prstShdw prst="shdw17" dist="17961" dir="2700000">
              <a:schemeClr val="bg2"/>
            </a:prst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800" b="0" i="0" u="none" strike="noStrike" cap="none" normalizeH="0" baseline="0" smtClean="0">
              <a:ln>
                <a:noFill/>
              </a:ln>
              <a:solidFill>
                <a:schemeClr val="tx1"/>
              </a:solidFill>
              <a:effectLst/>
              <a:latin typeface="Arial" charset="0"/>
              <a:ea typeface="굴림" pitchFamily="50" charset="-127"/>
            </a:endParaRPr>
          </a:p>
        </p:txBody>
      </p:sp>
      <p:sp>
        <p:nvSpPr>
          <p:cNvPr id="7" name="TextBox 6"/>
          <p:cNvSpPr txBox="1"/>
          <p:nvPr/>
        </p:nvSpPr>
        <p:spPr>
          <a:xfrm>
            <a:off x="263378" y="2317510"/>
            <a:ext cx="4942443" cy="369332"/>
          </a:xfrm>
          <a:prstGeom prst="rect">
            <a:avLst/>
          </a:prstGeom>
          <a:noFill/>
        </p:spPr>
        <p:txBody>
          <a:bodyPr wrap="none" rtlCol="0">
            <a:spAutoFit/>
          </a:bodyPr>
          <a:lstStyle/>
          <a:p>
            <a:r>
              <a:rPr lang="en-US" altLang="ko-KR" dirty="0" smtClean="0"/>
              <a:t>A PD finds a group and join within 0.2 seconds</a:t>
            </a:r>
            <a:endParaRPr lang="ko-KR" altLang="en-US" dirty="0"/>
          </a:p>
        </p:txBody>
      </p:sp>
      <p:cxnSp>
        <p:nvCxnSpPr>
          <p:cNvPr id="9" name="직선 화살표 연결선 8"/>
          <p:cNvCxnSpPr/>
          <p:nvPr/>
        </p:nvCxnSpPr>
        <p:spPr bwMode="auto">
          <a:xfrm>
            <a:off x="2195736" y="2686842"/>
            <a:ext cx="792088" cy="2470350"/>
          </a:xfrm>
          <a:prstGeom prst="straightConnector1">
            <a:avLst/>
          </a:prstGeom>
          <a:solidFill>
            <a:schemeClr val="accent1"/>
          </a:solidFill>
          <a:ln w="9525" cap="flat" cmpd="sng" algn="ctr">
            <a:solidFill>
              <a:schemeClr val="tx1"/>
            </a:solidFill>
            <a:prstDash val="solid"/>
            <a:round/>
            <a:headEnd type="none" w="med" len="med"/>
            <a:tailEnd type="triangle"/>
          </a:ln>
          <a:effectLst>
            <a:prstShdw prst="shdw17" dist="17961" dir="2700000">
              <a:schemeClr val="bg2"/>
            </a:prstShdw>
          </a:effectLst>
        </p:spPr>
      </p:cxnSp>
      <p:sp>
        <p:nvSpPr>
          <p:cNvPr id="10" name="TextBox 9"/>
          <p:cNvSpPr txBox="1"/>
          <p:nvPr/>
        </p:nvSpPr>
        <p:spPr>
          <a:xfrm>
            <a:off x="5215171" y="2626067"/>
            <a:ext cx="3666388" cy="923330"/>
          </a:xfrm>
          <a:prstGeom prst="rect">
            <a:avLst/>
          </a:prstGeom>
          <a:noFill/>
        </p:spPr>
        <p:txBody>
          <a:bodyPr wrap="none" rtlCol="0">
            <a:spAutoFit/>
          </a:bodyPr>
          <a:lstStyle/>
          <a:p>
            <a:pPr marL="285750" indent="-285750">
              <a:buFont typeface="Wingdings" panose="05000000000000000000" pitchFamily="2" charset="2"/>
              <a:buChar char="à"/>
            </a:pPr>
            <a:r>
              <a:rPr lang="en-US" altLang="ko-KR" dirty="0" smtClean="0">
                <a:sym typeface="Wingdings" panose="05000000000000000000" pitchFamily="2" charset="2"/>
              </a:rPr>
              <a:t>Since all of PDs within one-hop</a:t>
            </a:r>
            <a:br>
              <a:rPr lang="en-US" altLang="ko-KR" dirty="0" smtClean="0">
                <a:sym typeface="Wingdings" panose="05000000000000000000" pitchFamily="2" charset="2"/>
              </a:rPr>
            </a:br>
            <a:r>
              <a:rPr lang="en-US" altLang="ko-KR" dirty="0" smtClean="0">
                <a:sym typeface="Wingdings" panose="05000000000000000000" pitchFamily="2" charset="2"/>
              </a:rPr>
              <a:t>coverage, group joining delay </a:t>
            </a:r>
            <a:br>
              <a:rPr lang="en-US" altLang="ko-KR" dirty="0" smtClean="0">
                <a:sym typeface="Wingdings" panose="05000000000000000000" pitchFamily="2" charset="2"/>
              </a:rPr>
            </a:br>
            <a:r>
              <a:rPr lang="en-US" altLang="ko-KR" dirty="0" smtClean="0">
                <a:sym typeface="Wingdings" panose="05000000000000000000" pitchFamily="2" charset="2"/>
              </a:rPr>
              <a:t>is relatively small.</a:t>
            </a:r>
          </a:p>
        </p:txBody>
      </p:sp>
    </p:spTree>
    <p:extLst>
      <p:ext uri="{BB962C8B-B14F-4D97-AF65-F5344CB8AC3E}">
        <p14:creationId xmlns:p14="http://schemas.microsoft.com/office/powerpoint/2010/main" val="1590404675"/>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Multi-Hop Scenario</a:t>
            </a:r>
            <a:br>
              <a:rPr lang="en-US" altLang="ko-KR" dirty="0" smtClean="0"/>
            </a:br>
            <a:r>
              <a:rPr lang="en-US" altLang="ko-KR" dirty="0" smtClean="0"/>
              <a:t>(100PDs, 512Bytes/sec, 1Group, Multicast)</a:t>
            </a:r>
            <a:endParaRPr lang="ko-KR" altLang="en-US" dirty="0"/>
          </a:p>
        </p:txBody>
      </p:sp>
      <p:sp>
        <p:nvSpPr>
          <p:cNvPr id="3" name="내용 개체 틀 2"/>
          <p:cNvSpPr>
            <a:spLocks noGrp="1"/>
          </p:cNvSpPr>
          <p:nvPr>
            <p:ph idx="1"/>
          </p:nvPr>
        </p:nvSpPr>
        <p:spPr/>
        <p:txBody>
          <a:bodyPr/>
          <a:lstStyle/>
          <a:p>
            <a:r>
              <a:rPr lang="en-US" altLang="ko-KR" dirty="0"/>
              <a:t>Areal sum </a:t>
            </a:r>
            <a:r>
              <a:rPr lang="en-US" altLang="ko-KR" dirty="0" err="1"/>
              <a:t>goodput</a:t>
            </a:r>
            <a:endParaRPr lang="ko-KR" altLang="en-US" dirty="0"/>
          </a:p>
        </p:txBody>
      </p:sp>
      <p:sp>
        <p:nvSpPr>
          <p:cNvPr id="4" name="슬라이드 번호 개체 틀 3"/>
          <p:cNvSpPr>
            <a:spLocks noGrp="1"/>
          </p:cNvSpPr>
          <p:nvPr>
            <p:ph type="sldNum" sz="quarter" idx="10"/>
          </p:nvPr>
        </p:nvSpPr>
        <p:spPr/>
        <p:txBody>
          <a:bodyPr/>
          <a:lstStyle/>
          <a:p>
            <a:pPr>
              <a:defRPr/>
            </a:pPr>
            <a:r>
              <a:rPr lang="en-US" altLang="ko-KR" smtClean="0"/>
              <a:t>Slide </a:t>
            </a:r>
            <a:fld id="{663B2C6A-A10B-4153-9678-0E313D0C0BBD}" type="slidenum">
              <a:rPr lang="en-US" altLang="ko-KR" smtClean="0"/>
              <a:pPr>
                <a:defRPr/>
              </a:pPr>
              <a:t>125</a:t>
            </a:fld>
            <a:endParaRPr lang="en-US" altLang="ko-KR"/>
          </a:p>
        </p:txBody>
      </p:sp>
      <p:pic>
        <p:nvPicPr>
          <p:cNvPr id="6" name="그림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2285207"/>
            <a:ext cx="5343525" cy="4000500"/>
          </a:xfrm>
          <a:prstGeom prst="rect">
            <a:avLst/>
          </a:prstGeom>
        </p:spPr>
      </p:pic>
      <p:sp>
        <p:nvSpPr>
          <p:cNvPr id="7" name="TextBox 6"/>
          <p:cNvSpPr txBox="1"/>
          <p:nvPr/>
        </p:nvSpPr>
        <p:spPr>
          <a:xfrm>
            <a:off x="5193997" y="2636912"/>
            <a:ext cx="3886641" cy="1754326"/>
          </a:xfrm>
          <a:prstGeom prst="rect">
            <a:avLst/>
          </a:prstGeom>
          <a:noFill/>
        </p:spPr>
        <p:txBody>
          <a:bodyPr wrap="none" rtlCol="0">
            <a:spAutoFit/>
          </a:bodyPr>
          <a:lstStyle/>
          <a:p>
            <a:pPr marL="285750" indent="-285750" algn="just">
              <a:buFont typeface="Wingdings" panose="05000000000000000000" pitchFamily="2" charset="2"/>
              <a:buChar char="à"/>
            </a:pPr>
            <a:r>
              <a:rPr lang="en-US" altLang="ko-KR" dirty="0" err="1" smtClean="0">
                <a:sym typeface="Wingdings" panose="05000000000000000000" pitchFamily="2" charset="2"/>
              </a:rPr>
              <a:t>Goodput</a:t>
            </a:r>
            <a:r>
              <a:rPr lang="en-US" altLang="ko-KR" dirty="0" smtClean="0">
                <a:sym typeface="Wingdings" panose="05000000000000000000" pitchFamily="2" charset="2"/>
              </a:rPr>
              <a:t> increases as the </a:t>
            </a:r>
          </a:p>
          <a:p>
            <a:pPr algn="just"/>
            <a:r>
              <a:rPr lang="en-US" altLang="ko-KR" dirty="0" smtClean="0">
                <a:sym typeface="Wingdings" panose="05000000000000000000" pitchFamily="2" charset="2"/>
              </a:rPr>
              <a:t>     number of transmitters increases</a:t>
            </a:r>
          </a:p>
          <a:p>
            <a:pPr algn="just"/>
            <a:r>
              <a:rPr lang="en-US" altLang="ko-KR" dirty="0">
                <a:sym typeface="Wingdings" panose="05000000000000000000" pitchFamily="2" charset="2"/>
              </a:rPr>
              <a:t> </a:t>
            </a:r>
            <a:r>
              <a:rPr lang="en-US" altLang="ko-KR" dirty="0" smtClean="0">
                <a:sym typeface="Wingdings" panose="05000000000000000000" pitchFamily="2" charset="2"/>
              </a:rPr>
              <a:t>    (since they generate more traffic)</a:t>
            </a:r>
          </a:p>
          <a:p>
            <a:pPr algn="just"/>
            <a:endParaRPr lang="en-US" altLang="ko-KR" dirty="0" smtClean="0">
              <a:sym typeface="Wingdings" panose="05000000000000000000" pitchFamily="2" charset="2"/>
            </a:endParaRPr>
          </a:p>
          <a:p>
            <a:pPr algn="just"/>
            <a:endParaRPr lang="en-US" altLang="ko-KR" dirty="0">
              <a:sym typeface="Wingdings" panose="05000000000000000000" pitchFamily="2" charset="2"/>
            </a:endParaRPr>
          </a:p>
          <a:p>
            <a:pPr algn="just"/>
            <a:endParaRPr lang="en-US" altLang="ko-KR" dirty="0" smtClean="0">
              <a:sym typeface="Wingdings" panose="05000000000000000000" pitchFamily="2" charset="2"/>
            </a:endParaRPr>
          </a:p>
        </p:txBody>
      </p:sp>
    </p:spTree>
    <p:extLst>
      <p:ext uri="{BB962C8B-B14F-4D97-AF65-F5344CB8AC3E}">
        <p14:creationId xmlns:p14="http://schemas.microsoft.com/office/powerpoint/2010/main" val="2497131047"/>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Multi-Hop Scenario</a:t>
            </a:r>
            <a:br>
              <a:rPr lang="en-US" altLang="ko-KR" dirty="0"/>
            </a:br>
            <a:r>
              <a:rPr lang="en-US" altLang="ko-KR" dirty="0"/>
              <a:t>(</a:t>
            </a:r>
            <a:r>
              <a:rPr lang="en-US" altLang="ko-KR" dirty="0" smtClean="0"/>
              <a:t>100PDs, </a:t>
            </a:r>
            <a:r>
              <a:rPr lang="en-US" altLang="ko-KR" dirty="0"/>
              <a:t>512Bytes/sec, 1Group, Multicast)</a:t>
            </a:r>
            <a:endParaRPr lang="ko-KR" altLang="en-US" dirty="0"/>
          </a:p>
        </p:txBody>
      </p:sp>
      <p:sp>
        <p:nvSpPr>
          <p:cNvPr id="3" name="내용 개체 틀 2"/>
          <p:cNvSpPr>
            <a:spLocks noGrp="1"/>
          </p:cNvSpPr>
          <p:nvPr>
            <p:ph idx="1"/>
          </p:nvPr>
        </p:nvSpPr>
        <p:spPr/>
        <p:txBody>
          <a:bodyPr/>
          <a:lstStyle/>
          <a:p>
            <a:r>
              <a:rPr lang="en-GB" altLang="ko-KR" dirty="0"/>
              <a:t>Jain’s fairness index</a:t>
            </a:r>
            <a:endParaRPr lang="ko-KR" altLang="en-US" dirty="0"/>
          </a:p>
        </p:txBody>
      </p:sp>
      <p:sp>
        <p:nvSpPr>
          <p:cNvPr id="4" name="슬라이드 번호 개체 틀 3"/>
          <p:cNvSpPr>
            <a:spLocks noGrp="1"/>
          </p:cNvSpPr>
          <p:nvPr>
            <p:ph type="sldNum" sz="quarter" idx="10"/>
          </p:nvPr>
        </p:nvSpPr>
        <p:spPr/>
        <p:txBody>
          <a:bodyPr/>
          <a:lstStyle/>
          <a:p>
            <a:pPr>
              <a:defRPr/>
            </a:pPr>
            <a:r>
              <a:rPr lang="en-US" altLang="ko-KR" smtClean="0"/>
              <a:t>Slide </a:t>
            </a:r>
            <a:fld id="{663B2C6A-A10B-4153-9678-0E313D0C0BBD}" type="slidenum">
              <a:rPr lang="en-US" altLang="ko-KR" smtClean="0"/>
              <a:pPr>
                <a:defRPr/>
              </a:pPr>
              <a:t>126</a:t>
            </a:fld>
            <a:endParaRPr lang="en-US" altLang="ko-KR"/>
          </a:p>
        </p:txBody>
      </p:sp>
      <p:pic>
        <p:nvPicPr>
          <p:cNvPr id="5" name="그림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2163535"/>
            <a:ext cx="5400600" cy="4044432"/>
          </a:xfrm>
          <a:prstGeom prst="rect">
            <a:avLst/>
          </a:prstGeom>
        </p:spPr>
      </p:pic>
      <p:sp>
        <p:nvSpPr>
          <p:cNvPr id="7" name="타원 6"/>
          <p:cNvSpPr/>
          <p:nvPr/>
        </p:nvSpPr>
        <p:spPr bwMode="auto">
          <a:xfrm>
            <a:off x="971600" y="2520997"/>
            <a:ext cx="4392488" cy="504056"/>
          </a:xfrm>
          <a:prstGeom prst="ellipse">
            <a:avLst/>
          </a:prstGeom>
          <a:noFill/>
          <a:ln w="25400" cap="flat" cmpd="sng" algn="ctr">
            <a:solidFill>
              <a:srgbClr val="FF0000"/>
            </a:solidFill>
            <a:prstDash val="solid"/>
            <a:round/>
            <a:headEnd type="none" w="med" len="med"/>
            <a:tailEnd type="none" w="med" len="med"/>
          </a:ln>
          <a:effectLst>
            <a:prstShdw prst="shdw17" dist="17961" dir="2700000">
              <a:schemeClr val="bg2"/>
            </a:prst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800" b="0" i="0" u="none" strike="noStrike" cap="none" normalizeH="0" baseline="0" smtClean="0">
              <a:ln>
                <a:noFill/>
              </a:ln>
              <a:solidFill>
                <a:schemeClr val="tx1"/>
              </a:solidFill>
              <a:effectLst/>
              <a:latin typeface="Arial" charset="0"/>
              <a:ea typeface="굴림" pitchFamily="50" charset="-127"/>
            </a:endParaRPr>
          </a:p>
        </p:txBody>
      </p:sp>
      <p:sp>
        <p:nvSpPr>
          <p:cNvPr id="8" name="TextBox 7"/>
          <p:cNvSpPr txBox="1"/>
          <p:nvPr/>
        </p:nvSpPr>
        <p:spPr>
          <a:xfrm>
            <a:off x="70080" y="2007631"/>
            <a:ext cx="5852884" cy="369332"/>
          </a:xfrm>
          <a:prstGeom prst="rect">
            <a:avLst/>
          </a:prstGeom>
          <a:noFill/>
        </p:spPr>
        <p:txBody>
          <a:bodyPr wrap="none" rtlCol="0">
            <a:spAutoFit/>
          </a:bodyPr>
          <a:lstStyle/>
          <a:p>
            <a:r>
              <a:rPr lang="en-US" altLang="ko-KR" dirty="0" smtClean="0"/>
              <a:t>All of transmitters have almost same chance to transmit</a:t>
            </a:r>
            <a:endParaRPr lang="ko-KR" altLang="en-US" dirty="0"/>
          </a:p>
        </p:txBody>
      </p:sp>
      <p:cxnSp>
        <p:nvCxnSpPr>
          <p:cNvPr id="9" name="직선 화살표 연결선 8"/>
          <p:cNvCxnSpPr/>
          <p:nvPr/>
        </p:nvCxnSpPr>
        <p:spPr bwMode="auto">
          <a:xfrm>
            <a:off x="1907704" y="2334923"/>
            <a:ext cx="216024" cy="235397"/>
          </a:xfrm>
          <a:prstGeom prst="straightConnector1">
            <a:avLst/>
          </a:prstGeom>
          <a:solidFill>
            <a:schemeClr val="accent1"/>
          </a:solidFill>
          <a:ln w="9525" cap="flat" cmpd="sng" algn="ctr">
            <a:solidFill>
              <a:schemeClr val="tx1"/>
            </a:solidFill>
            <a:prstDash val="solid"/>
            <a:round/>
            <a:headEnd type="none" w="med" len="med"/>
            <a:tailEnd type="triangle"/>
          </a:ln>
          <a:effectLst>
            <a:prstShdw prst="shdw17" dist="17961" dir="2700000">
              <a:schemeClr val="bg2"/>
            </a:prstShdw>
          </a:effectLst>
        </p:spPr>
      </p:cxnSp>
    </p:spTree>
    <p:extLst>
      <p:ext uri="{BB962C8B-B14F-4D97-AF65-F5344CB8AC3E}">
        <p14:creationId xmlns:p14="http://schemas.microsoft.com/office/powerpoint/2010/main" val="3428124350"/>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Multi-Hop Scenario</a:t>
            </a:r>
            <a:br>
              <a:rPr lang="en-US" altLang="ko-KR" dirty="0"/>
            </a:br>
            <a:r>
              <a:rPr lang="en-US" altLang="ko-KR" dirty="0"/>
              <a:t>(</a:t>
            </a:r>
            <a:r>
              <a:rPr lang="en-US" altLang="ko-KR" dirty="0" smtClean="0"/>
              <a:t>100PDs, </a:t>
            </a:r>
            <a:r>
              <a:rPr lang="en-US" altLang="ko-KR" dirty="0"/>
              <a:t>512Bytes/sec, 1Group, Multicast)</a:t>
            </a:r>
            <a:endParaRPr lang="ko-KR" altLang="en-US" dirty="0"/>
          </a:p>
        </p:txBody>
      </p:sp>
      <p:sp>
        <p:nvSpPr>
          <p:cNvPr id="3" name="내용 개체 틀 2"/>
          <p:cNvSpPr>
            <a:spLocks noGrp="1"/>
          </p:cNvSpPr>
          <p:nvPr>
            <p:ph idx="1"/>
          </p:nvPr>
        </p:nvSpPr>
        <p:spPr/>
        <p:txBody>
          <a:bodyPr/>
          <a:lstStyle/>
          <a:p>
            <a:r>
              <a:rPr lang="en-GB" altLang="ko-KR" dirty="0"/>
              <a:t>Average Group Joining Time</a:t>
            </a:r>
            <a:endParaRPr lang="ko-KR" altLang="en-US" dirty="0"/>
          </a:p>
        </p:txBody>
      </p:sp>
      <p:sp>
        <p:nvSpPr>
          <p:cNvPr id="4" name="슬라이드 번호 개체 틀 3"/>
          <p:cNvSpPr>
            <a:spLocks noGrp="1"/>
          </p:cNvSpPr>
          <p:nvPr>
            <p:ph type="sldNum" sz="quarter" idx="10"/>
          </p:nvPr>
        </p:nvSpPr>
        <p:spPr/>
        <p:txBody>
          <a:bodyPr/>
          <a:lstStyle/>
          <a:p>
            <a:pPr>
              <a:defRPr/>
            </a:pPr>
            <a:r>
              <a:rPr lang="en-US" altLang="ko-KR" smtClean="0"/>
              <a:t>Slide </a:t>
            </a:r>
            <a:fld id="{663B2C6A-A10B-4153-9678-0E313D0C0BBD}" type="slidenum">
              <a:rPr lang="en-US" altLang="ko-KR" smtClean="0"/>
              <a:pPr>
                <a:defRPr/>
              </a:pPr>
              <a:t>127</a:t>
            </a:fld>
            <a:endParaRPr lang="en-US" altLang="ko-KR"/>
          </a:p>
        </p:txBody>
      </p:sp>
      <p:pic>
        <p:nvPicPr>
          <p:cNvPr id="5" name="그림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2099917"/>
            <a:ext cx="5589358" cy="4185790"/>
          </a:xfrm>
          <a:prstGeom prst="rect">
            <a:avLst/>
          </a:prstGeom>
        </p:spPr>
      </p:pic>
      <p:sp>
        <p:nvSpPr>
          <p:cNvPr id="7" name="TextBox 6"/>
          <p:cNvSpPr txBox="1"/>
          <p:nvPr/>
        </p:nvSpPr>
        <p:spPr>
          <a:xfrm>
            <a:off x="5352349" y="2420888"/>
            <a:ext cx="3422732" cy="1200329"/>
          </a:xfrm>
          <a:prstGeom prst="rect">
            <a:avLst/>
          </a:prstGeom>
          <a:noFill/>
        </p:spPr>
        <p:txBody>
          <a:bodyPr wrap="none" rtlCol="0">
            <a:spAutoFit/>
          </a:bodyPr>
          <a:lstStyle/>
          <a:p>
            <a:pPr marL="285750" indent="-285750">
              <a:buFont typeface="Wingdings" panose="05000000000000000000" pitchFamily="2" charset="2"/>
              <a:buChar char="à"/>
            </a:pPr>
            <a:r>
              <a:rPr lang="en-US" altLang="ko-KR" dirty="0" smtClean="0">
                <a:sym typeface="Wingdings" panose="05000000000000000000" pitchFamily="2" charset="2"/>
              </a:rPr>
              <a:t>Since PDs distributed within</a:t>
            </a:r>
            <a:br>
              <a:rPr lang="en-US" altLang="ko-KR" dirty="0" smtClean="0">
                <a:sym typeface="Wingdings" panose="05000000000000000000" pitchFamily="2" charset="2"/>
              </a:rPr>
            </a:br>
            <a:r>
              <a:rPr lang="en-US" altLang="ko-KR" dirty="0" smtClean="0">
                <a:sym typeface="Wingdings" panose="05000000000000000000" pitchFamily="2" charset="2"/>
              </a:rPr>
              <a:t>multi-hop coverage, it makes</a:t>
            </a:r>
            <a:br>
              <a:rPr lang="en-US" altLang="ko-KR" dirty="0" smtClean="0">
                <a:sym typeface="Wingdings" panose="05000000000000000000" pitchFamily="2" charset="2"/>
              </a:rPr>
            </a:br>
            <a:r>
              <a:rPr lang="en-US" altLang="ko-KR" dirty="0" smtClean="0">
                <a:sym typeface="Wingdings" panose="05000000000000000000" pitchFamily="2" charset="2"/>
              </a:rPr>
              <a:t>some delay in order to group</a:t>
            </a:r>
            <a:br>
              <a:rPr lang="en-US" altLang="ko-KR" dirty="0" smtClean="0">
                <a:sym typeface="Wingdings" panose="05000000000000000000" pitchFamily="2" charset="2"/>
              </a:rPr>
            </a:br>
            <a:r>
              <a:rPr lang="en-US" altLang="ko-KR" dirty="0" smtClean="0">
                <a:sym typeface="Wingdings" panose="05000000000000000000" pitchFamily="2" charset="2"/>
              </a:rPr>
              <a:t>joining.</a:t>
            </a:r>
          </a:p>
        </p:txBody>
      </p:sp>
    </p:spTree>
    <p:extLst>
      <p:ext uri="{BB962C8B-B14F-4D97-AF65-F5344CB8AC3E}">
        <p14:creationId xmlns:p14="http://schemas.microsoft.com/office/powerpoint/2010/main" val="907192769"/>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Multi-Hop Scenario</a:t>
            </a:r>
            <a:br>
              <a:rPr lang="en-US" altLang="ko-KR" dirty="0" smtClean="0"/>
            </a:br>
            <a:r>
              <a:rPr lang="en-US" altLang="ko-KR" dirty="0" smtClean="0"/>
              <a:t>(100PDs, 512Bytes/sec, 1Group, Multicast)</a:t>
            </a:r>
            <a:endParaRPr lang="ko-KR" altLang="en-US" dirty="0"/>
          </a:p>
        </p:txBody>
      </p:sp>
      <p:sp>
        <p:nvSpPr>
          <p:cNvPr id="3" name="내용 개체 틀 2"/>
          <p:cNvSpPr>
            <a:spLocks noGrp="1"/>
          </p:cNvSpPr>
          <p:nvPr>
            <p:ph idx="1"/>
          </p:nvPr>
        </p:nvSpPr>
        <p:spPr/>
        <p:txBody>
          <a:bodyPr/>
          <a:lstStyle/>
          <a:p>
            <a:r>
              <a:rPr lang="en-US" altLang="ko-KR" dirty="0"/>
              <a:t>Areal sum </a:t>
            </a:r>
            <a:r>
              <a:rPr lang="en-US" altLang="ko-KR" dirty="0" err="1" smtClean="0"/>
              <a:t>goodput</a:t>
            </a:r>
            <a:r>
              <a:rPr lang="en-US" altLang="ko-KR" dirty="0" smtClean="0"/>
              <a:t> </a:t>
            </a:r>
            <a:r>
              <a:rPr lang="en-GB" altLang="ko-KR" dirty="0"/>
              <a:t>(X-axis: The number of Hops)</a:t>
            </a:r>
            <a:endParaRPr lang="ko-KR" altLang="en-US" dirty="0"/>
          </a:p>
        </p:txBody>
      </p:sp>
      <p:sp>
        <p:nvSpPr>
          <p:cNvPr id="4" name="슬라이드 번호 개체 틀 3"/>
          <p:cNvSpPr>
            <a:spLocks noGrp="1"/>
          </p:cNvSpPr>
          <p:nvPr>
            <p:ph type="sldNum" sz="quarter" idx="10"/>
          </p:nvPr>
        </p:nvSpPr>
        <p:spPr/>
        <p:txBody>
          <a:bodyPr/>
          <a:lstStyle/>
          <a:p>
            <a:pPr>
              <a:defRPr/>
            </a:pPr>
            <a:r>
              <a:rPr lang="en-US" altLang="ko-KR" smtClean="0"/>
              <a:t>Slide </a:t>
            </a:r>
            <a:fld id="{663B2C6A-A10B-4153-9678-0E313D0C0BBD}" type="slidenum">
              <a:rPr lang="en-US" altLang="ko-KR" smtClean="0"/>
              <a:pPr>
                <a:defRPr/>
              </a:pPr>
              <a:t>128</a:t>
            </a:fld>
            <a:endParaRPr lang="en-US" altLang="ko-KR"/>
          </a:p>
        </p:txBody>
      </p:sp>
      <p:pic>
        <p:nvPicPr>
          <p:cNvPr id="5" name="그림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2161087"/>
            <a:ext cx="5507677" cy="4124620"/>
          </a:xfrm>
          <a:prstGeom prst="rect">
            <a:avLst/>
          </a:prstGeom>
        </p:spPr>
      </p:pic>
      <p:sp>
        <p:nvSpPr>
          <p:cNvPr id="6" name="TextBox 5"/>
          <p:cNvSpPr txBox="1"/>
          <p:nvPr/>
        </p:nvSpPr>
        <p:spPr>
          <a:xfrm>
            <a:off x="5352349" y="2420888"/>
            <a:ext cx="3448380" cy="923330"/>
          </a:xfrm>
          <a:prstGeom prst="rect">
            <a:avLst/>
          </a:prstGeom>
          <a:noFill/>
        </p:spPr>
        <p:txBody>
          <a:bodyPr wrap="none" rtlCol="0">
            <a:spAutoFit/>
          </a:bodyPr>
          <a:lstStyle/>
          <a:p>
            <a:pPr marL="285750" indent="-285750">
              <a:buFont typeface="Wingdings" panose="05000000000000000000" pitchFamily="2" charset="2"/>
              <a:buChar char="à"/>
            </a:pPr>
            <a:r>
              <a:rPr lang="en-US" altLang="ko-KR" dirty="0" smtClean="0">
                <a:sym typeface="Wingdings" panose="05000000000000000000" pitchFamily="2" charset="2"/>
              </a:rPr>
              <a:t>The </a:t>
            </a:r>
            <a:r>
              <a:rPr lang="en-US" altLang="ko-KR" dirty="0" err="1" smtClean="0">
                <a:sym typeface="Wingdings" panose="05000000000000000000" pitchFamily="2" charset="2"/>
              </a:rPr>
              <a:t>goodput</a:t>
            </a:r>
            <a:r>
              <a:rPr lang="en-US" altLang="ko-KR" dirty="0">
                <a:sym typeface="Wingdings" panose="05000000000000000000" pitchFamily="2" charset="2"/>
              </a:rPr>
              <a:t> </a:t>
            </a:r>
            <a:r>
              <a:rPr lang="en-US" altLang="ko-KR" dirty="0" smtClean="0">
                <a:sym typeface="Wingdings" panose="05000000000000000000" pitchFamily="2" charset="2"/>
              </a:rPr>
              <a:t>is </a:t>
            </a:r>
            <a:r>
              <a:rPr lang="en-US" altLang="ko-KR" dirty="0" err="1" smtClean="0">
                <a:sym typeface="Wingdings" panose="05000000000000000000" pitchFamily="2" charset="2"/>
              </a:rPr>
              <a:t>independs</a:t>
            </a:r>
            <a:r>
              <a:rPr lang="en-US" altLang="ko-KR" dirty="0" smtClean="0">
                <a:sym typeface="Wingdings" panose="05000000000000000000" pitchFamily="2" charset="2"/>
              </a:rPr>
              <a:t> on</a:t>
            </a:r>
            <a:br>
              <a:rPr lang="en-US" altLang="ko-KR" dirty="0" smtClean="0">
                <a:sym typeface="Wingdings" panose="05000000000000000000" pitchFamily="2" charset="2"/>
              </a:rPr>
            </a:br>
            <a:r>
              <a:rPr lang="en-US" altLang="ko-KR" dirty="0" smtClean="0">
                <a:sym typeface="Wingdings" panose="05000000000000000000" pitchFamily="2" charset="2"/>
              </a:rPr>
              <a:t>the number of hops.</a:t>
            </a:r>
          </a:p>
          <a:p>
            <a:endParaRPr lang="en-US" altLang="ko-KR" dirty="0" smtClean="0">
              <a:sym typeface="Wingdings" panose="05000000000000000000" pitchFamily="2" charset="2"/>
            </a:endParaRPr>
          </a:p>
        </p:txBody>
      </p:sp>
    </p:spTree>
    <p:extLst>
      <p:ext uri="{BB962C8B-B14F-4D97-AF65-F5344CB8AC3E}">
        <p14:creationId xmlns:p14="http://schemas.microsoft.com/office/powerpoint/2010/main" val="2956426846"/>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Multi-Hop Scenario</a:t>
            </a:r>
            <a:br>
              <a:rPr lang="en-US" altLang="ko-KR" dirty="0"/>
            </a:br>
            <a:r>
              <a:rPr lang="en-US" altLang="ko-KR" dirty="0"/>
              <a:t>(</a:t>
            </a:r>
            <a:r>
              <a:rPr lang="en-US" altLang="ko-KR" dirty="0" smtClean="0"/>
              <a:t>100PDs, </a:t>
            </a:r>
            <a:r>
              <a:rPr lang="en-US" altLang="ko-KR" dirty="0"/>
              <a:t>512Bytes/sec, 1Group, Multicast)</a:t>
            </a:r>
            <a:endParaRPr lang="ko-KR" altLang="en-US" dirty="0"/>
          </a:p>
        </p:txBody>
      </p:sp>
      <p:sp>
        <p:nvSpPr>
          <p:cNvPr id="3" name="내용 개체 틀 2"/>
          <p:cNvSpPr>
            <a:spLocks noGrp="1"/>
          </p:cNvSpPr>
          <p:nvPr>
            <p:ph idx="1"/>
          </p:nvPr>
        </p:nvSpPr>
        <p:spPr/>
        <p:txBody>
          <a:bodyPr/>
          <a:lstStyle/>
          <a:p>
            <a:r>
              <a:rPr lang="en-GB" altLang="ko-KR" dirty="0"/>
              <a:t>Jain’s fairness index (X-axis: The number of Hops)</a:t>
            </a:r>
            <a:endParaRPr lang="ko-KR" altLang="en-US" dirty="0"/>
          </a:p>
        </p:txBody>
      </p:sp>
      <p:sp>
        <p:nvSpPr>
          <p:cNvPr id="4" name="슬라이드 번호 개체 틀 3"/>
          <p:cNvSpPr>
            <a:spLocks noGrp="1"/>
          </p:cNvSpPr>
          <p:nvPr>
            <p:ph type="sldNum" sz="quarter" idx="10"/>
          </p:nvPr>
        </p:nvSpPr>
        <p:spPr/>
        <p:txBody>
          <a:bodyPr/>
          <a:lstStyle/>
          <a:p>
            <a:pPr>
              <a:defRPr/>
            </a:pPr>
            <a:r>
              <a:rPr lang="en-US" altLang="ko-KR" smtClean="0"/>
              <a:t>Slide </a:t>
            </a:r>
            <a:fld id="{663B2C6A-A10B-4153-9678-0E313D0C0BBD}" type="slidenum">
              <a:rPr lang="en-US" altLang="ko-KR" smtClean="0"/>
              <a:pPr>
                <a:defRPr/>
              </a:pPr>
              <a:t>129</a:t>
            </a:fld>
            <a:endParaRPr lang="en-US" altLang="ko-KR"/>
          </a:p>
        </p:txBody>
      </p:sp>
      <p:pic>
        <p:nvPicPr>
          <p:cNvPr id="6" name="그림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37" y="2043551"/>
            <a:ext cx="5760640" cy="4314060"/>
          </a:xfrm>
          <a:prstGeom prst="rect">
            <a:avLst/>
          </a:prstGeom>
        </p:spPr>
      </p:pic>
      <p:sp>
        <p:nvSpPr>
          <p:cNvPr id="7" name="TextBox 6"/>
          <p:cNvSpPr txBox="1"/>
          <p:nvPr/>
        </p:nvSpPr>
        <p:spPr>
          <a:xfrm>
            <a:off x="5771959" y="2276872"/>
            <a:ext cx="3070459" cy="1477328"/>
          </a:xfrm>
          <a:prstGeom prst="rect">
            <a:avLst/>
          </a:prstGeom>
          <a:noFill/>
        </p:spPr>
        <p:txBody>
          <a:bodyPr wrap="square" rtlCol="0">
            <a:spAutoFit/>
          </a:bodyPr>
          <a:lstStyle/>
          <a:p>
            <a:pPr marL="285750" indent="-285750">
              <a:buFont typeface="Wingdings" panose="05000000000000000000" pitchFamily="2" charset="2"/>
              <a:buChar char="à"/>
            </a:pPr>
            <a:r>
              <a:rPr lang="en-US" altLang="ko-KR" dirty="0" smtClean="0">
                <a:sym typeface="Wingdings" panose="05000000000000000000" pitchFamily="2" charset="2"/>
              </a:rPr>
              <a:t>The result is similar with</a:t>
            </a:r>
            <a:r>
              <a:rPr lang="en-US" altLang="ko-KR" dirty="0">
                <a:sym typeface="Wingdings" panose="05000000000000000000" pitchFamily="2" charset="2"/>
              </a:rPr>
              <a:t/>
            </a:r>
            <a:br>
              <a:rPr lang="en-US" altLang="ko-KR" dirty="0">
                <a:sym typeface="Wingdings" panose="05000000000000000000" pitchFamily="2" charset="2"/>
              </a:rPr>
            </a:br>
            <a:r>
              <a:rPr lang="en-US" altLang="ko-KR" dirty="0" smtClean="0">
                <a:sym typeface="Wingdings" panose="05000000000000000000" pitchFamily="2" charset="2"/>
              </a:rPr>
              <a:t>previous scenario. </a:t>
            </a:r>
          </a:p>
          <a:p>
            <a:pPr marL="285750" indent="-285750">
              <a:buFont typeface="Wingdings" panose="05000000000000000000" pitchFamily="2" charset="2"/>
              <a:buChar char="à"/>
            </a:pPr>
            <a:r>
              <a:rPr lang="en-US" altLang="ko-KR" dirty="0" smtClean="0">
                <a:sym typeface="Wingdings" panose="05000000000000000000" pitchFamily="2" charset="2"/>
              </a:rPr>
              <a:t>All of PDs have same </a:t>
            </a:r>
            <a:br>
              <a:rPr lang="en-US" altLang="ko-KR" dirty="0" smtClean="0">
                <a:sym typeface="Wingdings" panose="05000000000000000000" pitchFamily="2" charset="2"/>
              </a:rPr>
            </a:br>
            <a:r>
              <a:rPr lang="en-US" altLang="ko-KR" dirty="0" smtClean="0">
                <a:sym typeface="Wingdings" panose="05000000000000000000" pitchFamily="2" charset="2"/>
              </a:rPr>
              <a:t>chance to transmit a data frame.</a:t>
            </a:r>
          </a:p>
        </p:txBody>
      </p:sp>
    </p:spTree>
    <p:extLst>
      <p:ext uri="{BB962C8B-B14F-4D97-AF65-F5344CB8AC3E}">
        <p14:creationId xmlns:p14="http://schemas.microsoft.com/office/powerpoint/2010/main" val="2085792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제목 4"/>
          <p:cNvSpPr>
            <a:spLocks noGrp="1"/>
          </p:cNvSpPr>
          <p:nvPr>
            <p:ph type="title"/>
          </p:nvPr>
        </p:nvSpPr>
        <p:spPr>
          <a:xfrm>
            <a:off x="685800" y="685800"/>
            <a:ext cx="7772400" cy="727075"/>
          </a:xfrm>
        </p:spPr>
        <p:txBody>
          <a:bodyPr/>
          <a:lstStyle/>
          <a:p>
            <a:r>
              <a:rPr lang="en-US" altLang="ko-KR" dirty="0" smtClean="0">
                <a:ea typeface="굴림" charset="-127"/>
              </a:rPr>
              <a:t>Finding/Joining Multicast </a:t>
            </a:r>
            <a:r>
              <a:rPr lang="en-US" altLang="ko-KR" dirty="0">
                <a:ea typeface="굴림" charset="-127"/>
              </a:rPr>
              <a:t>Group </a:t>
            </a:r>
            <a:r>
              <a:rPr lang="en-US" altLang="ko-KR" dirty="0" smtClean="0">
                <a:ea typeface="굴림" charset="-127"/>
              </a:rPr>
              <a:t>(5/12)</a:t>
            </a:r>
            <a:endParaRPr lang="ko-KR" altLang="en-US" dirty="0" smtClean="0">
              <a:ea typeface="굴림" charset="-127"/>
            </a:endParaRPr>
          </a:p>
        </p:txBody>
      </p:sp>
      <p:sp>
        <p:nvSpPr>
          <p:cNvPr id="4102" name="내용 개체 틀 5"/>
          <p:cNvSpPr>
            <a:spLocks noGrp="1"/>
          </p:cNvSpPr>
          <p:nvPr>
            <p:ph idx="1"/>
          </p:nvPr>
        </p:nvSpPr>
        <p:spPr>
          <a:xfrm>
            <a:off x="685800" y="1557338"/>
            <a:ext cx="7918648" cy="4538662"/>
          </a:xfrm>
        </p:spPr>
        <p:txBody>
          <a:bodyPr/>
          <a:lstStyle/>
          <a:p>
            <a:r>
              <a:rPr lang="en-US" altLang="ko-KR" sz="2000" dirty="0" smtClean="0">
                <a:ea typeface="굴림" charset="-127"/>
              </a:rPr>
              <a:t>If PD A want to join the multicast group, it broadcasts an ACF (assume K=4 hops).</a:t>
            </a:r>
          </a:p>
        </p:txBody>
      </p:sp>
      <p:sp>
        <p:nvSpPr>
          <p:cNvPr id="3076" name="슬라이드 번호 개체 틀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smtClean="0">
                <a:latin typeface="Times New Roman" pitchFamily="18" charset="0"/>
              </a:rPr>
              <a:t>Slide </a:t>
            </a:r>
            <a:fld id="{FF289110-AFE7-4582-9732-5AEE303275B5}" type="slidenum">
              <a:rPr lang="en-US" altLang="ko-KR" smtClean="0">
                <a:latin typeface="Times New Roman" pitchFamily="18" charset="0"/>
              </a:rPr>
              <a:pPr/>
              <a:t>13</a:t>
            </a:fld>
            <a:endParaRPr lang="en-US" altLang="ko-KR" smtClean="0">
              <a:latin typeface="Times New Roman" pitchFamily="18" charset="0"/>
            </a:endParaRPr>
          </a:p>
        </p:txBody>
      </p:sp>
      <p:sp>
        <p:nvSpPr>
          <p:cNvPr id="22" name="오른쪽 화살표 21"/>
          <p:cNvSpPr/>
          <p:nvPr/>
        </p:nvSpPr>
        <p:spPr>
          <a:xfrm rot="13738244">
            <a:off x="1741074" y="4732269"/>
            <a:ext cx="649287" cy="1444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sp>
        <p:nvSpPr>
          <p:cNvPr id="26" name="오른쪽 화살표 25"/>
          <p:cNvSpPr/>
          <p:nvPr/>
        </p:nvSpPr>
        <p:spPr>
          <a:xfrm rot="20237870">
            <a:off x="2517150" y="4927689"/>
            <a:ext cx="649287" cy="1444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sp>
        <p:nvSpPr>
          <p:cNvPr id="29" name="TextBox 81"/>
          <p:cNvSpPr txBox="1">
            <a:spLocks noChangeArrowheads="1"/>
          </p:cNvSpPr>
          <p:nvPr/>
        </p:nvSpPr>
        <p:spPr bwMode="auto">
          <a:xfrm>
            <a:off x="5901110" y="5709450"/>
            <a:ext cx="2557175"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dirty="0" smtClean="0"/>
              <a:t>: </a:t>
            </a:r>
            <a:r>
              <a:rPr lang="en-US" altLang="ko-KR" dirty="0" err="1" smtClean="0"/>
              <a:t>Adv</a:t>
            </a:r>
            <a:r>
              <a:rPr lang="en-US" altLang="ko-KR" dirty="0" smtClean="0"/>
              <a:t> </a:t>
            </a:r>
            <a:r>
              <a:rPr lang="en-US" altLang="ko-KR" dirty="0"/>
              <a:t>Command Frame</a:t>
            </a:r>
            <a:endParaRPr lang="ko-KR" altLang="en-US" dirty="0"/>
          </a:p>
        </p:txBody>
      </p:sp>
      <p:sp>
        <p:nvSpPr>
          <p:cNvPr id="30" name="오른쪽 화살표 29"/>
          <p:cNvSpPr/>
          <p:nvPr/>
        </p:nvSpPr>
        <p:spPr>
          <a:xfrm>
            <a:off x="5230783" y="5821885"/>
            <a:ext cx="649287" cy="1444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sp>
        <p:nvSpPr>
          <p:cNvPr id="51" name="타원 10"/>
          <p:cNvSpPr>
            <a:spLocks noChangeArrowheads="1"/>
          </p:cNvSpPr>
          <p:nvPr/>
        </p:nvSpPr>
        <p:spPr bwMode="auto">
          <a:xfrm>
            <a:off x="2195736" y="5020321"/>
            <a:ext cx="323997" cy="323997"/>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dirty="0">
                <a:solidFill>
                  <a:schemeClr val="bg1"/>
                </a:solidFill>
              </a:rPr>
              <a:t>A</a:t>
            </a:r>
            <a:endParaRPr lang="ko-KR" altLang="en-US" sz="1500" dirty="0">
              <a:solidFill>
                <a:schemeClr val="bg1"/>
              </a:solidFill>
            </a:endParaRPr>
          </a:p>
        </p:txBody>
      </p:sp>
      <p:sp>
        <p:nvSpPr>
          <p:cNvPr id="52" name="타원 51"/>
          <p:cNvSpPr/>
          <p:nvPr/>
        </p:nvSpPr>
        <p:spPr bwMode="auto">
          <a:xfrm>
            <a:off x="3226096" y="4598121"/>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altLang="ko-KR" sz="1500" dirty="0">
                <a:solidFill>
                  <a:schemeClr val="tx1"/>
                </a:solidFill>
                <a:ea typeface="굴림" pitchFamily="50" charset="-127"/>
              </a:rPr>
              <a:t>C</a:t>
            </a:r>
            <a:endParaRPr lang="ko-KR" altLang="en-US" sz="1500" dirty="0">
              <a:solidFill>
                <a:schemeClr val="tx1"/>
              </a:solidFill>
              <a:ea typeface="굴림" pitchFamily="50" charset="-127"/>
            </a:endParaRPr>
          </a:p>
        </p:txBody>
      </p:sp>
      <p:sp>
        <p:nvSpPr>
          <p:cNvPr id="53" name="타원 52"/>
          <p:cNvSpPr/>
          <p:nvPr/>
        </p:nvSpPr>
        <p:spPr bwMode="auto">
          <a:xfrm>
            <a:off x="4427984" y="4422088"/>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altLang="ko-KR" sz="1500" dirty="0">
                <a:solidFill>
                  <a:schemeClr val="tx1"/>
                </a:solidFill>
                <a:ea typeface="굴림" pitchFamily="50" charset="-127"/>
              </a:rPr>
              <a:t>E</a:t>
            </a:r>
            <a:endParaRPr lang="ko-KR" altLang="en-US" sz="1500" dirty="0">
              <a:solidFill>
                <a:schemeClr val="tx1"/>
              </a:solidFill>
              <a:ea typeface="굴림" pitchFamily="50" charset="-127"/>
            </a:endParaRPr>
          </a:p>
        </p:txBody>
      </p:sp>
      <p:sp>
        <p:nvSpPr>
          <p:cNvPr id="54" name="타원 53"/>
          <p:cNvSpPr/>
          <p:nvPr/>
        </p:nvSpPr>
        <p:spPr bwMode="auto">
          <a:xfrm>
            <a:off x="1547664" y="4198068"/>
            <a:ext cx="323850" cy="323850"/>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altLang="ko-KR" sz="1500" dirty="0">
                <a:solidFill>
                  <a:schemeClr val="bg1"/>
                </a:solidFill>
                <a:ea typeface="굴림" pitchFamily="50" charset="-127"/>
              </a:rPr>
              <a:t>D</a:t>
            </a:r>
            <a:endParaRPr lang="ko-KR" altLang="en-US" sz="1500" dirty="0">
              <a:solidFill>
                <a:schemeClr val="bg1"/>
              </a:solidFill>
              <a:ea typeface="굴림" pitchFamily="50" charset="-127"/>
            </a:endParaRPr>
          </a:p>
        </p:txBody>
      </p:sp>
      <p:sp>
        <p:nvSpPr>
          <p:cNvPr id="55" name="타원 10"/>
          <p:cNvSpPr>
            <a:spLocks noChangeArrowheads="1"/>
          </p:cNvSpPr>
          <p:nvPr/>
        </p:nvSpPr>
        <p:spPr bwMode="auto">
          <a:xfrm>
            <a:off x="2520169" y="3669379"/>
            <a:ext cx="323997" cy="323997"/>
          </a:xfrm>
          <a:prstGeom prst="ellips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altLang="ko-KR" sz="1500" dirty="0" smtClean="0">
                <a:solidFill>
                  <a:schemeClr val="bg1"/>
                </a:solidFill>
              </a:rPr>
              <a:t>F</a:t>
            </a:r>
            <a:endParaRPr lang="ko-KR" altLang="en-US" sz="1500" dirty="0">
              <a:solidFill>
                <a:schemeClr val="bg1"/>
              </a:solidFill>
            </a:endParaRPr>
          </a:p>
        </p:txBody>
      </p:sp>
      <p:cxnSp>
        <p:nvCxnSpPr>
          <p:cNvPr id="56" name="직선 연결선 55"/>
          <p:cNvCxnSpPr>
            <a:stCxn id="54" idx="7"/>
            <a:endCxn id="55" idx="3"/>
          </p:cNvCxnSpPr>
          <p:nvPr/>
        </p:nvCxnSpPr>
        <p:spPr bwMode="auto">
          <a:xfrm flipV="1">
            <a:off x="1824087" y="3945928"/>
            <a:ext cx="743530" cy="299567"/>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
        <p:nvSpPr>
          <p:cNvPr id="23" name="타원 6"/>
          <p:cNvSpPr>
            <a:spLocks noChangeArrowheads="1"/>
          </p:cNvSpPr>
          <p:nvPr/>
        </p:nvSpPr>
        <p:spPr bwMode="auto">
          <a:xfrm>
            <a:off x="5629872" y="4231417"/>
            <a:ext cx="324216" cy="324216"/>
          </a:xfrm>
          <a:prstGeom prst="ellips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altLang="ko-KR" sz="1500">
                <a:solidFill>
                  <a:schemeClr val="bg1"/>
                </a:solidFill>
              </a:rPr>
              <a:t>B</a:t>
            </a:r>
            <a:endParaRPr lang="ko-KR" altLang="en-US" sz="1500">
              <a:solidFill>
                <a:schemeClr val="bg1"/>
              </a:solidFill>
            </a:endParaRPr>
          </a:p>
        </p:txBody>
      </p:sp>
      <p:cxnSp>
        <p:nvCxnSpPr>
          <p:cNvPr id="25" name="직선 연결선 24"/>
          <p:cNvCxnSpPr>
            <a:stCxn id="23" idx="1"/>
          </p:cNvCxnSpPr>
          <p:nvPr/>
        </p:nvCxnSpPr>
        <p:spPr bwMode="auto">
          <a:xfrm flipH="1" flipV="1">
            <a:off x="4643353" y="3643811"/>
            <a:ext cx="1033999" cy="635086"/>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
        <p:nvSpPr>
          <p:cNvPr id="27" name="타원 10"/>
          <p:cNvSpPr>
            <a:spLocks noChangeArrowheads="1"/>
          </p:cNvSpPr>
          <p:nvPr/>
        </p:nvSpPr>
        <p:spPr bwMode="auto">
          <a:xfrm>
            <a:off x="4366804" y="3367262"/>
            <a:ext cx="323997" cy="323997"/>
          </a:xfrm>
          <a:prstGeom prst="ellips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altLang="ko-KR" sz="1500" dirty="0" smtClean="0">
                <a:solidFill>
                  <a:schemeClr val="bg1"/>
                </a:solidFill>
              </a:rPr>
              <a:t>G</a:t>
            </a:r>
            <a:endParaRPr lang="ko-KR" altLang="en-US" sz="1500" dirty="0">
              <a:solidFill>
                <a:schemeClr val="bg1"/>
              </a:solidFill>
            </a:endParaRPr>
          </a:p>
        </p:txBody>
      </p:sp>
      <p:sp>
        <p:nvSpPr>
          <p:cNvPr id="24" name="타원 10"/>
          <p:cNvSpPr>
            <a:spLocks noChangeArrowheads="1"/>
          </p:cNvSpPr>
          <p:nvPr/>
        </p:nvSpPr>
        <p:spPr bwMode="auto">
          <a:xfrm>
            <a:off x="6588224" y="3666714"/>
            <a:ext cx="323997" cy="323997"/>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endParaRPr lang="ko-KR" altLang="en-US" sz="1500" dirty="0">
              <a:solidFill>
                <a:schemeClr val="bg1"/>
              </a:solidFill>
            </a:endParaRPr>
          </a:p>
        </p:txBody>
      </p:sp>
      <p:sp>
        <p:nvSpPr>
          <p:cNvPr id="28" name="타원 27"/>
          <p:cNvSpPr/>
          <p:nvPr/>
        </p:nvSpPr>
        <p:spPr bwMode="auto">
          <a:xfrm>
            <a:off x="6588371" y="4080853"/>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endParaRPr lang="ko-KR" altLang="en-US" sz="1500" dirty="0">
              <a:solidFill>
                <a:schemeClr val="tx1"/>
              </a:solidFill>
              <a:ea typeface="굴림" pitchFamily="50" charset="-127"/>
            </a:endParaRPr>
          </a:p>
        </p:txBody>
      </p:sp>
      <p:sp>
        <p:nvSpPr>
          <p:cNvPr id="31" name="TextBox 30"/>
          <p:cNvSpPr txBox="1"/>
          <p:nvPr/>
        </p:nvSpPr>
        <p:spPr>
          <a:xfrm>
            <a:off x="6912221" y="3644046"/>
            <a:ext cx="1813317" cy="369332"/>
          </a:xfrm>
          <a:prstGeom prst="rect">
            <a:avLst/>
          </a:prstGeom>
          <a:noFill/>
        </p:spPr>
        <p:txBody>
          <a:bodyPr wrap="none" rtlCol="0">
            <a:spAutoFit/>
          </a:bodyPr>
          <a:lstStyle/>
          <a:p>
            <a:r>
              <a:rPr lang="en-US" altLang="ko-KR" dirty="0" smtClean="0"/>
              <a:t>: Candidate PD </a:t>
            </a:r>
            <a:endParaRPr lang="ko-KR" altLang="en-US" dirty="0"/>
          </a:p>
        </p:txBody>
      </p:sp>
      <p:sp>
        <p:nvSpPr>
          <p:cNvPr id="32" name="TextBox 31"/>
          <p:cNvSpPr txBox="1"/>
          <p:nvPr/>
        </p:nvSpPr>
        <p:spPr>
          <a:xfrm>
            <a:off x="6912221" y="4058112"/>
            <a:ext cx="2044149" cy="369332"/>
          </a:xfrm>
          <a:prstGeom prst="rect">
            <a:avLst/>
          </a:prstGeom>
          <a:noFill/>
        </p:spPr>
        <p:txBody>
          <a:bodyPr wrap="none" rtlCol="0">
            <a:spAutoFit/>
          </a:bodyPr>
          <a:lstStyle/>
          <a:p>
            <a:r>
              <a:rPr lang="en-US" altLang="ko-KR" dirty="0" smtClean="0"/>
              <a:t>: Non-member PD</a:t>
            </a:r>
            <a:endParaRPr lang="ko-KR" altLang="en-US" dirty="0"/>
          </a:p>
        </p:txBody>
      </p:sp>
      <p:sp>
        <p:nvSpPr>
          <p:cNvPr id="33" name="타원 10"/>
          <p:cNvSpPr>
            <a:spLocks noChangeArrowheads="1"/>
          </p:cNvSpPr>
          <p:nvPr/>
        </p:nvSpPr>
        <p:spPr bwMode="auto">
          <a:xfrm>
            <a:off x="6588224" y="3257334"/>
            <a:ext cx="323997" cy="323997"/>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endParaRPr lang="ko-KR" altLang="en-US" sz="1500" dirty="0">
              <a:solidFill>
                <a:schemeClr val="bg1"/>
              </a:solidFill>
            </a:endParaRPr>
          </a:p>
        </p:txBody>
      </p:sp>
      <p:sp>
        <p:nvSpPr>
          <p:cNvPr id="34" name="TextBox 33"/>
          <p:cNvSpPr txBox="1"/>
          <p:nvPr/>
        </p:nvSpPr>
        <p:spPr>
          <a:xfrm>
            <a:off x="6912221" y="3234666"/>
            <a:ext cx="1608133" cy="369332"/>
          </a:xfrm>
          <a:prstGeom prst="rect">
            <a:avLst/>
          </a:prstGeom>
          <a:noFill/>
        </p:spPr>
        <p:txBody>
          <a:bodyPr wrap="none" rtlCol="0">
            <a:spAutoFit/>
          </a:bodyPr>
          <a:lstStyle/>
          <a:p>
            <a:r>
              <a:rPr lang="en-US" altLang="ko-KR" dirty="0" smtClean="0"/>
              <a:t>: Member PD </a:t>
            </a:r>
            <a:endParaRPr lang="ko-KR" altLang="en-US" dirty="0"/>
          </a:p>
        </p:txBody>
      </p:sp>
    </p:spTree>
    <p:extLst>
      <p:ext uri="{BB962C8B-B14F-4D97-AF65-F5344CB8AC3E}">
        <p14:creationId xmlns:p14="http://schemas.microsoft.com/office/powerpoint/2010/main" val="39472190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Multi-Hop Scenario</a:t>
            </a:r>
            <a:br>
              <a:rPr lang="en-US" altLang="ko-KR" dirty="0"/>
            </a:br>
            <a:r>
              <a:rPr lang="en-US" altLang="ko-KR" dirty="0"/>
              <a:t>(</a:t>
            </a:r>
            <a:r>
              <a:rPr lang="en-US" altLang="ko-KR" dirty="0" smtClean="0"/>
              <a:t>100PDs, </a:t>
            </a:r>
            <a:r>
              <a:rPr lang="en-US" altLang="ko-KR" dirty="0"/>
              <a:t>512Bytes/sec, 1Group, Multicast)</a:t>
            </a:r>
            <a:endParaRPr lang="ko-KR" altLang="en-US" dirty="0"/>
          </a:p>
        </p:txBody>
      </p:sp>
      <p:sp>
        <p:nvSpPr>
          <p:cNvPr id="3" name="내용 개체 틀 2"/>
          <p:cNvSpPr>
            <a:spLocks noGrp="1"/>
          </p:cNvSpPr>
          <p:nvPr>
            <p:ph idx="1"/>
          </p:nvPr>
        </p:nvSpPr>
        <p:spPr/>
        <p:txBody>
          <a:bodyPr/>
          <a:lstStyle/>
          <a:p>
            <a:r>
              <a:rPr lang="en-GB" altLang="ko-KR" dirty="0"/>
              <a:t>Average Group Joining </a:t>
            </a:r>
            <a:r>
              <a:rPr lang="en-GB" altLang="ko-KR" dirty="0" smtClean="0"/>
              <a:t>Time (X-axis: The number of Hops)</a:t>
            </a:r>
            <a:endParaRPr lang="ko-KR" altLang="en-US" dirty="0"/>
          </a:p>
          <a:p>
            <a:endParaRPr lang="ko-KR" altLang="en-US" dirty="0"/>
          </a:p>
        </p:txBody>
      </p:sp>
      <p:sp>
        <p:nvSpPr>
          <p:cNvPr id="4" name="슬라이드 번호 개체 틀 3"/>
          <p:cNvSpPr>
            <a:spLocks noGrp="1"/>
          </p:cNvSpPr>
          <p:nvPr>
            <p:ph type="sldNum" sz="quarter" idx="10"/>
          </p:nvPr>
        </p:nvSpPr>
        <p:spPr/>
        <p:txBody>
          <a:bodyPr/>
          <a:lstStyle/>
          <a:p>
            <a:pPr>
              <a:defRPr/>
            </a:pPr>
            <a:r>
              <a:rPr lang="en-US" altLang="ko-KR" smtClean="0"/>
              <a:t>Slide </a:t>
            </a:r>
            <a:fld id="{663B2C6A-A10B-4153-9678-0E313D0C0BBD}" type="slidenum">
              <a:rPr lang="en-US" altLang="ko-KR" smtClean="0"/>
              <a:pPr>
                <a:defRPr/>
              </a:pPr>
              <a:t>130</a:t>
            </a:fld>
            <a:endParaRPr lang="en-US" altLang="ko-KR"/>
          </a:p>
        </p:txBody>
      </p:sp>
      <p:pic>
        <p:nvPicPr>
          <p:cNvPr id="6" name="그림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2374825"/>
            <a:ext cx="5472608" cy="4098357"/>
          </a:xfrm>
          <a:prstGeom prst="rect">
            <a:avLst/>
          </a:prstGeom>
        </p:spPr>
      </p:pic>
      <p:sp>
        <p:nvSpPr>
          <p:cNvPr id="7" name="TextBox 6"/>
          <p:cNvSpPr txBox="1"/>
          <p:nvPr/>
        </p:nvSpPr>
        <p:spPr>
          <a:xfrm>
            <a:off x="5436096" y="2224048"/>
            <a:ext cx="3707904" cy="2585323"/>
          </a:xfrm>
          <a:prstGeom prst="rect">
            <a:avLst/>
          </a:prstGeom>
          <a:noFill/>
        </p:spPr>
        <p:txBody>
          <a:bodyPr wrap="square" rtlCol="0">
            <a:spAutoFit/>
          </a:bodyPr>
          <a:lstStyle/>
          <a:p>
            <a:pPr marL="285750" indent="-285750">
              <a:buFont typeface="Wingdings" panose="05000000000000000000" pitchFamily="2" charset="2"/>
              <a:buChar char="à"/>
            </a:pPr>
            <a:r>
              <a:rPr lang="en-US" altLang="ko-KR" dirty="0" smtClean="0">
                <a:sym typeface="Wingdings" panose="05000000000000000000" pitchFamily="2" charset="2"/>
              </a:rPr>
              <a:t>The average group joining time</a:t>
            </a:r>
            <a:br>
              <a:rPr lang="en-US" altLang="ko-KR" dirty="0" smtClean="0">
                <a:sym typeface="Wingdings" panose="05000000000000000000" pitchFamily="2" charset="2"/>
              </a:rPr>
            </a:br>
            <a:r>
              <a:rPr lang="en-US" altLang="ko-KR" dirty="0" smtClean="0">
                <a:sym typeface="Wingdings" panose="05000000000000000000" pitchFamily="2" charset="2"/>
              </a:rPr>
              <a:t>increases as the number of hops</a:t>
            </a:r>
            <a:br>
              <a:rPr lang="en-US" altLang="ko-KR" dirty="0" smtClean="0">
                <a:sym typeface="Wingdings" panose="05000000000000000000" pitchFamily="2" charset="2"/>
              </a:rPr>
            </a:br>
            <a:r>
              <a:rPr lang="en-US" altLang="ko-KR" dirty="0" smtClean="0">
                <a:sym typeface="Wingdings" panose="05000000000000000000" pitchFamily="2" charset="2"/>
              </a:rPr>
              <a:t>increases due to forward delay.</a:t>
            </a:r>
          </a:p>
          <a:p>
            <a:pPr marL="285750" indent="-285750">
              <a:buFont typeface="Wingdings" panose="05000000000000000000" pitchFamily="2" charset="2"/>
              <a:buChar char="à"/>
            </a:pPr>
            <a:endParaRPr lang="en-US" altLang="ko-KR" dirty="0">
              <a:sym typeface="Wingdings" panose="05000000000000000000" pitchFamily="2" charset="2"/>
            </a:endParaRPr>
          </a:p>
          <a:p>
            <a:pPr marL="285750" indent="-285750">
              <a:buFont typeface="Wingdings" panose="05000000000000000000" pitchFamily="2" charset="2"/>
              <a:buChar char="à"/>
            </a:pPr>
            <a:r>
              <a:rPr lang="en-US" altLang="ko-KR" dirty="0" smtClean="0">
                <a:sym typeface="Wingdings" panose="05000000000000000000" pitchFamily="2" charset="2"/>
              </a:rPr>
              <a:t>Most of PDs finds a group </a:t>
            </a:r>
            <a:br>
              <a:rPr lang="en-US" altLang="ko-KR" dirty="0" smtClean="0">
                <a:sym typeface="Wingdings" panose="05000000000000000000" pitchFamily="2" charset="2"/>
              </a:rPr>
            </a:br>
            <a:r>
              <a:rPr lang="en-US" altLang="ko-KR" dirty="0" smtClean="0">
                <a:sym typeface="Wingdings" panose="05000000000000000000" pitchFamily="2" charset="2"/>
              </a:rPr>
              <a:t>with in a 1.5 seconds even if</a:t>
            </a:r>
            <a:r>
              <a:rPr lang="en-US" altLang="ko-KR" dirty="0">
                <a:sym typeface="Wingdings" panose="05000000000000000000" pitchFamily="2" charset="2"/>
              </a:rPr>
              <a:t/>
            </a:r>
            <a:br>
              <a:rPr lang="en-US" altLang="ko-KR" dirty="0">
                <a:sym typeface="Wingdings" panose="05000000000000000000" pitchFamily="2" charset="2"/>
              </a:rPr>
            </a:br>
            <a:r>
              <a:rPr lang="en-US" altLang="ko-KR" dirty="0" smtClean="0">
                <a:sym typeface="Wingdings" panose="05000000000000000000" pitchFamily="2" charset="2"/>
              </a:rPr>
              <a:t>a PD is far away from group member.</a:t>
            </a:r>
          </a:p>
        </p:txBody>
      </p:sp>
    </p:spTree>
    <p:extLst>
      <p:ext uri="{BB962C8B-B14F-4D97-AF65-F5344CB8AC3E}">
        <p14:creationId xmlns:p14="http://schemas.microsoft.com/office/powerpoint/2010/main" val="3099468269"/>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Realistic Scenario</a:t>
            </a:r>
            <a:endParaRPr lang="ko-KR" altLang="en-US" dirty="0"/>
          </a:p>
        </p:txBody>
      </p:sp>
      <p:sp>
        <p:nvSpPr>
          <p:cNvPr id="3" name="내용 개체 틀 2"/>
          <p:cNvSpPr>
            <a:spLocks noGrp="1"/>
          </p:cNvSpPr>
          <p:nvPr>
            <p:ph idx="1"/>
          </p:nvPr>
        </p:nvSpPr>
        <p:spPr/>
        <p:txBody>
          <a:bodyPr/>
          <a:lstStyle/>
          <a:p>
            <a:r>
              <a:rPr lang="en-US" altLang="ko-KR" dirty="0" smtClean="0"/>
              <a:t>Realistic Scenario</a:t>
            </a:r>
          </a:p>
          <a:p>
            <a:pPr lvl="1"/>
            <a:r>
              <a:rPr lang="en-US" altLang="ko-KR" dirty="0" smtClean="0"/>
              <a:t>Number of PDs: 100</a:t>
            </a:r>
          </a:p>
          <a:p>
            <a:pPr lvl="1"/>
            <a:r>
              <a:rPr lang="en-US" altLang="ko-KR" dirty="0" smtClean="0"/>
              <a:t>Traffic Generation: 512Bytes/sec</a:t>
            </a:r>
          </a:p>
          <a:p>
            <a:pPr lvl="1"/>
            <a:r>
              <a:rPr lang="en-US" altLang="ko-KR" dirty="0" smtClean="0"/>
              <a:t>Transmitter: 2~8 (half of them generate multicast data and others generate unicast data)</a:t>
            </a:r>
          </a:p>
          <a:p>
            <a:pPr lvl="1"/>
            <a:r>
              <a:rPr lang="en-US" altLang="ko-KR" dirty="0" smtClean="0"/>
              <a:t>The number of Groups per PD: 3</a:t>
            </a:r>
          </a:p>
          <a:p>
            <a:endParaRPr lang="ko-KR" altLang="en-US" dirty="0"/>
          </a:p>
        </p:txBody>
      </p:sp>
      <p:sp>
        <p:nvSpPr>
          <p:cNvPr id="4" name="슬라이드 번호 개체 틀 3"/>
          <p:cNvSpPr>
            <a:spLocks noGrp="1"/>
          </p:cNvSpPr>
          <p:nvPr>
            <p:ph type="sldNum" sz="quarter" idx="10"/>
          </p:nvPr>
        </p:nvSpPr>
        <p:spPr/>
        <p:txBody>
          <a:bodyPr/>
          <a:lstStyle/>
          <a:p>
            <a:pPr>
              <a:defRPr/>
            </a:pPr>
            <a:r>
              <a:rPr lang="en-US" altLang="ko-KR" smtClean="0"/>
              <a:t>Slide </a:t>
            </a:r>
            <a:fld id="{663B2C6A-A10B-4153-9678-0E313D0C0BBD}" type="slidenum">
              <a:rPr lang="en-US" altLang="ko-KR" smtClean="0"/>
              <a:pPr>
                <a:defRPr/>
              </a:pPr>
              <a:t>131</a:t>
            </a:fld>
            <a:endParaRPr lang="en-US" altLang="ko-KR"/>
          </a:p>
        </p:txBody>
      </p:sp>
    </p:spTree>
    <p:extLst>
      <p:ext uri="{BB962C8B-B14F-4D97-AF65-F5344CB8AC3E}">
        <p14:creationId xmlns:p14="http://schemas.microsoft.com/office/powerpoint/2010/main" val="349002002"/>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Realistic Scenario - </a:t>
            </a:r>
            <a:r>
              <a:rPr lang="en-US" altLang="ko-KR" dirty="0" err="1" smtClean="0"/>
              <a:t>Goodput</a:t>
            </a:r>
            <a:endParaRPr lang="ko-KR" altLang="en-US" dirty="0"/>
          </a:p>
        </p:txBody>
      </p:sp>
      <p:sp>
        <p:nvSpPr>
          <p:cNvPr id="4" name="슬라이드 번호 개체 틀 3"/>
          <p:cNvSpPr>
            <a:spLocks noGrp="1"/>
          </p:cNvSpPr>
          <p:nvPr>
            <p:ph type="sldNum" sz="quarter" idx="10"/>
          </p:nvPr>
        </p:nvSpPr>
        <p:spPr/>
        <p:txBody>
          <a:bodyPr/>
          <a:lstStyle/>
          <a:p>
            <a:pPr>
              <a:defRPr/>
            </a:pPr>
            <a:r>
              <a:rPr lang="en-US" altLang="ko-KR" smtClean="0"/>
              <a:t>Slide </a:t>
            </a:r>
            <a:fld id="{663B2C6A-A10B-4153-9678-0E313D0C0BBD}" type="slidenum">
              <a:rPr lang="en-US" altLang="ko-KR" smtClean="0"/>
              <a:pPr>
                <a:defRPr/>
              </a:pPr>
              <a:t>132</a:t>
            </a:fld>
            <a:endParaRPr lang="en-US" altLang="ko-KR"/>
          </a:p>
        </p:txBody>
      </p:sp>
      <p:pic>
        <p:nvPicPr>
          <p:cNvPr id="5" name="그림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1591643"/>
            <a:ext cx="5544616" cy="4158462"/>
          </a:xfrm>
          <a:prstGeom prst="rect">
            <a:avLst/>
          </a:prstGeom>
        </p:spPr>
      </p:pic>
      <p:sp>
        <p:nvSpPr>
          <p:cNvPr id="6" name="TextBox 5"/>
          <p:cNvSpPr txBox="1"/>
          <p:nvPr/>
        </p:nvSpPr>
        <p:spPr>
          <a:xfrm>
            <a:off x="1663778" y="5928093"/>
            <a:ext cx="3229372" cy="369332"/>
          </a:xfrm>
          <a:prstGeom prst="rect">
            <a:avLst/>
          </a:prstGeom>
          <a:noFill/>
        </p:spPr>
        <p:txBody>
          <a:bodyPr wrap="square" rtlCol="0">
            <a:spAutoFit/>
          </a:bodyPr>
          <a:lstStyle/>
          <a:p>
            <a:r>
              <a:rPr lang="en-US" altLang="ko-KR" dirty="0" smtClean="0"/>
              <a:t>&lt;Single-Hop Scenario&gt;</a:t>
            </a:r>
            <a:endParaRPr lang="ko-KR" altLang="en-US" dirty="0"/>
          </a:p>
        </p:txBody>
      </p:sp>
      <p:sp>
        <p:nvSpPr>
          <p:cNvPr id="7" name="TextBox 6"/>
          <p:cNvSpPr txBox="1"/>
          <p:nvPr/>
        </p:nvSpPr>
        <p:spPr>
          <a:xfrm>
            <a:off x="5076056" y="1988840"/>
            <a:ext cx="4192173" cy="2308324"/>
          </a:xfrm>
          <a:prstGeom prst="rect">
            <a:avLst/>
          </a:prstGeom>
          <a:noFill/>
        </p:spPr>
        <p:txBody>
          <a:bodyPr wrap="none" rtlCol="0">
            <a:spAutoFit/>
          </a:bodyPr>
          <a:lstStyle/>
          <a:p>
            <a:pPr marL="285750" indent="-285750" algn="just">
              <a:buFont typeface="Wingdings" panose="05000000000000000000" pitchFamily="2" charset="2"/>
              <a:buChar char="à"/>
            </a:pPr>
            <a:r>
              <a:rPr lang="en-US" altLang="ko-KR" dirty="0" smtClean="0">
                <a:sym typeface="Wingdings" panose="05000000000000000000" pitchFamily="2" charset="2"/>
              </a:rPr>
              <a:t>In the realistic scenario,</a:t>
            </a:r>
            <a:br>
              <a:rPr lang="en-US" altLang="ko-KR" dirty="0" smtClean="0">
                <a:sym typeface="Wingdings" panose="05000000000000000000" pitchFamily="2" charset="2"/>
              </a:rPr>
            </a:br>
            <a:r>
              <a:rPr lang="en-US" altLang="ko-KR" dirty="0" smtClean="0">
                <a:sym typeface="Wingdings" panose="05000000000000000000" pitchFamily="2" charset="2"/>
              </a:rPr>
              <a:t>result is similar to previous scenario.</a:t>
            </a:r>
            <a:br>
              <a:rPr lang="en-US" altLang="ko-KR" dirty="0" smtClean="0">
                <a:sym typeface="Wingdings" panose="05000000000000000000" pitchFamily="2" charset="2"/>
              </a:rPr>
            </a:br>
            <a:r>
              <a:rPr lang="en-US" altLang="ko-KR" dirty="0" err="1" smtClean="0">
                <a:sym typeface="Wingdings" panose="05000000000000000000" pitchFamily="2" charset="2"/>
              </a:rPr>
              <a:t>goodput</a:t>
            </a:r>
            <a:r>
              <a:rPr lang="en-US" altLang="ko-KR" dirty="0" smtClean="0">
                <a:sym typeface="Wingdings" panose="05000000000000000000" pitchFamily="2" charset="2"/>
              </a:rPr>
              <a:t> increases as the </a:t>
            </a:r>
          </a:p>
          <a:p>
            <a:pPr algn="just"/>
            <a:r>
              <a:rPr lang="en-US" altLang="ko-KR" dirty="0" smtClean="0">
                <a:sym typeface="Wingdings" panose="05000000000000000000" pitchFamily="2" charset="2"/>
              </a:rPr>
              <a:t>     number of transmitters increases</a:t>
            </a:r>
          </a:p>
          <a:p>
            <a:pPr algn="just"/>
            <a:r>
              <a:rPr lang="en-US" altLang="ko-KR" dirty="0">
                <a:sym typeface="Wingdings" panose="05000000000000000000" pitchFamily="2" charset="2"/>
              </a:rPr>
              <a:t> </a:t>
            </a:r>
            <a:r>
              <a:rPr lang="en-US" altLang="ko-KR" dirty="0" smtClean="0">
                <a:sym typeface="Wingdings" panose="05000000000000000000" pitchFamily="2" charset="2"/>
              </a:rPr>
              <a:t>    (since they generate more traffic)</a:t>
            </a:r>
          </a:p>
          <a:p>
            <a:pPr algn="just"/>
            <a:endParaRPr lang="en-US" altLang="ko-KR" dirty="0" smtClean="0">
              <a:sym typeface="Wingdings" panose="05000000000000000000" pitchFamily="2" charset="2"/>
            </a:endParaRPr>
          </a:p>
          <a:p>
            <a:pPr algn="just"/>
            <a:endParaRPr lang="en-US" altLang="ko-KR" dirty="0">
              <a:sym typeface="Wingdings" panose="05000000000000000000" pitchFamily="2" charset="2"/>
            </a:endParaRPr>
          </a:p>
          <a:p>
            <a:pPr algn="just"/>
            <a:endParaRPr lang="en-US" altLang="ko-KR" dirty="0" smtClean="0">
              <a:sym typeface="Wingdings" panose="05000000000000000000" pitchFamily="2" charset="2"/>
            </a:endParaRPr>
          </a:p>
        </p:txBody>
      </p:sp>
    </p:spTree>
    <p:extLst>
      <p:ext uri="{BB962C8B-B14F-4D97-AF65-F5344CB8AC3E}">
        <p14:creationId xmlns:p14="http://schemas.microsoft.com/office/powerpoint/2010/main" val="2599424113"/>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Realistic Scenario - </a:t>
            </a:r>
            <a:r>
              <a:rPr lang="en-US" altLang="ko-KR" dirty="0" err="1" smtClean="0"/>
              <a:t>Goodput</a:t>
            </a:r>
            <a:endParaRPr lang="ko-KR" altLang="en-US" dirty="0"/>
          </a:p>
        </p:txBody>
      </p:sp>
      <p:sp>
        <p:nvSpPr>
          <p:cNvPr id="4" name="슬라이드 번호 개체 틀 3"/>
          <p:cNvSpPr>
            <a:spLocks noGrp="1"/>
          </p:cNvSpPr>
          <p:nvPr>
            <p:ph type="sldNum" sz="quarter" idx="10"/>
          </p:nvPr>
        </p:nvSpPr>
        <p:spPr/>
        <p:txBody>
          <a:bodyPr/>
          <a:lstStyle/>
          <a:p>
            <a:pPr>
              <a:defRPr/>
            </a:pPr>
            <a:r>
              <a:rPr lang="en-US" altLang="ko-KR" smtClean="0"/>
              <a:t>Slide </a:t>
            </a:r>
            <a:fld id="{663B2C6A-A10B-4153-9678-0E313D0C0BBD}" type="slidenum">
              <a:rPr lang="en-US" altLang="ko-KR" smtClean="0"/>
              <a:pPr>
                <a:defRPr/>
              </a:pPr>
              <a:t>133</a:t>
            </a:fld>
            <a:endParaRPr lang="en-US" altLang="ko-KR"/>
          </a:p>
        </p:txBody>
      </p:sp>
      <p:pic>
        <p:nvPicPr>
          <p:cNvPr id="3" name="그림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1204" y="1556792"/>
            <a:ext cx="5463679" cy="4091671"/>
          </a:xfrm>
          <a:prstGeom prst="rect">
            <a:avLst/>
          </a:prstGeom>
        </p:spPr>
      </p:pic>
      <p:sp>
        <p:nvSpPr>
          <p:cNvPr id="8" name="TextBox 7"/>
          <p:cNvSpPr txBox="1"/>
          <p:nvPr/>
        </p:nvSpPr>
        <p:spPr>
          <a:xfrm>
            <a:off x="1835696" y="5873061"/>
            <a:ext cx="3229372" cy="369332"/>
          </a:xfrm>
          <a:prstGeom prst="rect">
            <a:avLst/>
          </a:prstGeom>
          <a:noFill/>
        </p:spPr>
        <p:txBody>
          <a:bodyPr wrap="square" rtlCol="0">
            <a:spAutoFit/>
          </a:bodyPr>
          <a:lstStyle/>
          <a:p>
            <a:r>
              <a:rPr lang="en-US" altLang="ko-KR" dirty="0" smtClean="0"/>
              <a:t>&lt;Multi-Hop Scenario&gt;</a:t>
            </a:r>
            <a:endParaRPr lang="ko-KR" altLang="en-US" dirty="0"/>
          </a:p>
        </p:txBody>
      </p:sp>
      <p:sp>
        <p:nvSpPr>
          <p:cNvPr id="6" name="TextBox 5"/>
          <p:cNvSpPr txBox="1"/>
          <p:nvPr/>
        </p:nvSpPr>
        <p:spPr>
          <a:xfrm>
            <a:off x="5220072" y="2060848"/>
            <a:ext cx="3730508" cy="2031325"/>
          </a:xfrm>
          <a:prstGeom prst="rect">
            <a:avLst/>
          </a:prstGeom>
          <a:noFill/>
        </p:spPr>
        <p:txBody>
          <a:bodyPr wrap="none" rtlCol="0">
            <a:spAutoFit/>
          </a:bodyPr>
          <a:lstStyle/>
          <a:p>
            <a:pPr marL="285750" indent="-285750" algn="just">
              <a:buFont typeface="Wingdings" panose="05000000000000000000" pitchFamily="2" charset="2"/>
              <a:buChar char="à"/>
            </a:pPr>
            <a:r>
              <a:rPr lang="en-US" altLang="ko-KR" dirty="0" smtClean="0">
                <a:sym typeface="Wingdings" panose="05000000000000000000" pitchFamily="2" charset="2"/>
              </a:rPr>
              <a:t>In the multi-hop scenario, the</a:t>
            </a:r>
            <a:br>
              <a:rPr lang="en-US" altLang="ko-KR" dirty="0" smtClean="0">
                <a:sym typeface="Wingdings" panose="05000000000000000000" pitchFamily="2" charset="2"/>
              </a:rPr>
            </a:br>
            <a:r>
              <a:rPr lang="en-US" altLang="ko-KR" dirty="0" smtClean="0">
                <a:sym typeface="Wingdings" panose="05000000000000000000" pitchFamily="2" charset="2"/>
              </a:rPr>
              <a:t>result also similar with previous </a:t>
            </a:r>
            <a:br>
              <a:rPr lang="en-US" altLang="ko-KR" dirty="0" smtClean="0">
                <a:sym typeface="Wingdings" panose="05000000000000000000" pitchFamily="2" charset="2"/>
              </a:rPr>
            </a:br>
            <a:r>
              <a:rPr lang="en-US" altLang="ko-KR" dirty="0" smtClean="0">
                <a:sym typeface="Wingdings" panose="05000000000000000000" pitchFamily="2" charset="2"/>
              </a:rPr>
              <a:t>simulation result.</a:t>
            </a:r>
            <a:br>
              <a:rPr lang="en-US" altLang="ko-KR" dirty="0" smtClean="0">
                <a:sym typeface="Wingdings" panose="05000000000000000000" pitchFamily="2" charset="2"/>
              </a:rPr>
            </a:br>
            <a:r>
              <a:rPr lang="en-US" altLang="ko-KR" dirty="0" smtClean="0">
                <a:sym typeface="Wingdings" panose="05000000000000000000" pitchFamily="2" charset="2"/>
              </a:rPr>
              <a:t> </a:t>
            </a:r>
          </a:p>
          <a:p>
            <a:pPr algn="just"/>
            <a:endParaRPr lang="en-US" altLang="ko-KR" dirty="0" smtClean="0">
              <a:sym typeface="Wingdings" panose="05000000000000000000" pitchFamily="2" charset="2"/>
            </a:endParaRPr>
          </a:p>
          <a:p>
            <a:pPr algn="just"/>
            <a:endParaRPr lang="en-US" altLang="ko-KR" dirty="0">
              <a:sym typeface="Wingdings" panose="05000000000000000000" pitchFamily="2" charset="2"/>
            </a:endParaRPr>
          </a:p>
          <a:p>
            <a:pPr algn="just"/>
            <a:endParaRPr lang="en-US" altLang="ko-KR" dirty="0" smtClean="0">
              <a:sym typeface="Wingdings" panose="05000000000000000000" pitchFamily="2" charset="2"/>
            </a:endParaRPr>
          </a:p>
        </p:txBody>
      </p:sp>
    </p:spTree>
    <p:extLst>
      <p:ext uri="{BB962C8B-B14F-4D97-AF65-F5344CB8AC3E}">
        <p14:creationId xmlns:p14="http://schemas.microsoft.com/office/powerpoint/2010/main" val="1533444360"/>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Realistic Scenario – </a:t>
            </a:r>
            <a:r>
              <a:rPr lang="en-US" altLang="ko-KR" dirty="0" err="1" smtClean="0"/>
              <a:t>Goodput</a:t>
            </a:r>
            <a:r>
              <a:rPr lang="en-US" altLang="ko-KR" dirty="0" smtClean="0"/>
              <a:t> (x-axis: inter arrival rate)  </a:t>
            </a:r>
            <a:endParaRPr lang="ko-KR" altLang="en-US" dirty="0"/>
          </a:p>
        </p:txBody>
      </p:sp>
      <p:sp>
        <p:nvSpPr>
          <p:cNvPr id="4" name="슬라이드 번호 개체 틀 3"/>
          <p:cNvSpPr>
            <a:spLocks noGrp="1"/>
          </p:cNvSpPr>
          <p:nvPr>
            <p:ph type="sldNum" sz="quarter" idx="10"/>
          </p:nvPr>
        </p:nvSpPr>
        <p:spPr/>
        <p:txBody>
          <a:bodyPr/>
          <a:lstStyle/>
          <a:p>
            <a:pPr>
              <a:defRPr/>
            </a:pPr>
            <a:r>
              <a:rPr lang="en-US" altLang="ko-KR" smtClean="0"/>
              <a:t>Slide </a:t>
            </a:r>
            <a:fld id="{663B2C6A-A10B-4153-9678-0E313D0C0BBD}" type="slidenum">
              <a:rPr lang="en-US" altLang="ko-KR" smtClean="0"/>
              <a:pPr>
                <a:defRPr/>
              </a:pPr>
              <a:t>134</a:t>
            </a:fld>
            <a:endParaRPr lang="en-US" altLang="ko-KR"/>
          </a:p>
        </p:txBody>
      </p:sp>
      <p:sp>
        <p:nvSpPr>
          <p:cNvPr id="10" name="TextBox 9"/>
          <p:cNvSpPr txBox="1"/>
          <p:nvPr/>
        </p:nvSpPr>
        <p:spPr>
          <a:xfrm>
            <a:off x="1306873" y="5877272"/>
            <a:ext cx="3229372" cy="369332"/>
          </a:xfrm>
          <a:prstGeom prst="rect">
            <a:avLst/>
          </a:prstGeom>
          <a:noFill/>
        </p:spPr>
        <p:txBody>
          <a:bodyPr wrap="square" rtlCol="0">
            <a:spAutoFit/>
          </a:bodyPr>
          <a:lstStyle/>
          <a:p>
            <a:r>
              <a:rPr lang="en-US" altLang="ko-KR" dirty="0" smtClean="0"/>
              <a:t>&lt;Single-Hop Scenario&gt;</a:t>
            </a:r>
            <a:endParaRPr lang="ko-KR" altLang="en-US" dirty="0"/>
          </a:p>
        </p:txBody>
      </p:sp>
      <p:pic>
        <p:nvPicPr>
          <p:cNvPr id="13" name="그림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73" y="1741910"/>
            <a:ext cx="5425868" cy="4063354"/>
          </a:xfrm>
          <a:prstGeom prst="rect">
            <a:avLst/>
          </a:prstGeom>
        </p:spPr>
      </p:pic>
      <p:sp>
        <p:nvSpPr>
          <p:cNvPr id="14" name="TextBox 13"/>
          <p:cNvSpPr txBox="1"/>
          <p:nvPr/>
        </p:nvSpPr>
        <p:spPr>
          <a:xfrm>
            <a:off x="542263" y="1586423"/>
            <a:ext cx="2159630" cy="369332"/>
          </a:xfrm>
          <a:prstGeom prst="rect">
            <a:avLst/>
          </a:prstGeom>
          <a:noFill/>
        </p:spPr>
        <p:txBody>
          <a:bodyPr wrap="none" rtlCol="0">
            <a:spAutoFit/>
          </a:bodyPr>
          <a:lstStyle/>
          <a:p>
            <a:r>
              <a:rPr lang="en-US" altLang="ko-KR" dirty="0" smtClean="0"/>
              <a:t># of</a:t>
            </a:r>
            <a:r>
              <a:rPr lang="ko-KR" altLang="en-US" dirty="0"/>
              <a:t> </a:t>
            </a:r>
            <a:r>
              <a:rPr lang="en-US" altLang="ko-KR" dirty="0" smtClean="0"/>
              <a:t>Transmitters: 8</a:t>
            </a:r>
            <a:endParaRPr lang="ko-KR" altLang="en-US" dirty="0"/>
          </a:p>
        </p:txBody>
      </p:sp>
      <p:sp>
        <p:nvSpPr>
          <p:cNvPr id="7" name="TextBox 6"/>
          <p:cNvSpPr txBox="1"/>
          <p:nvPr/>
        </p:nvSpPr>
        <p:spPr>
          <a:xfrm>
            <a:off x="4875213" y="2082925"/>
            <a:ext cx="4435830" cy="2308324"/>
          </a:xfrm>
          <a:prstGeom prst="rect">
            <a:avLst/>
          </a:prstGeom>
          <a:noFill/>
        </p:spPr>
        <p:txBody>
          <a:bodyPr wrap="none" rtlCol="0">
            <a:spAutoFit/>
          </a:bodyPr>
          <a:lstStyle/>
          <a:p>
            <a:pPr marL="285750" indent="-285750" algn="just">
              <a:buFont typeface="Wingdings" panose="05000000000000000000" pitchFamily="2" charset="2"/>
              <a:buChar char="à"/>
            </a:pPr>
            <a:r>
              <a:rPr lang="en-US" altLang="ko-KR" dirty="0" smtClean="0">
                <a:sym typeface="Wingdings" panose="05000000000000000000" pitchFamily="2" charset="2"/>
              </a:rPr>
              <a:t>As we expected the </a:t>
            </a:r>
            <a:r>
              <a:rPr lang="en-US" altLang="ko-KR" dirty="0" err="1" smtClean="0">
                <a:sym typeface="Wingdings" panose="05000000000000000000" pitchFamily="2" charset="2"/>
              </a:rPr>
              <a:t>goodput</a:t>
            </a:r>
            <a:r>
              <a:rPr lang="en-US" altLang="ko-KR" dirty="0" smtClean="0">
                <a:sym typeface="Wingdings" panose="05000000000000000000" pitchFamily="2" charset="2"/>
              </a:rPr>
              <a:t> increases</a:t>
            </a:r>
          </a:p>
          <a:p>
            <a:pPr algn="just"/>
            <a:r>
              <a:rPr lang="en-US" altLang="ko-KR" dirty="0">
                <a:sym typeface="Wingdings" panose="05000000000000000000" pitchFamily="2" charset="2"/>
              </a:rPr>
              <a:t> </a:t>
            </a:r>
            <a:r>
              <a:rPr lang="en-US" altLang="ko-KR" dirty="0" smtClean="0">
                <a:sym typeface="Wingdings" panose="05000000000000000000" pitchFamily="2" charset="2"/>
              </a:rPr>
              <a:t>   as the inter arrival rate increases.</a:t>
            </a:r>
          </a:p>
          <a:p>
            <a:pPr algn="just"/>
            <a:endParaRPr lang="en-US" altLang="ko-KR" dirty="0">
              <a:sym typeface="Wingdings" panose="05000000000000000000" pitchFamily="2" charset="2"/>
            </a:endParaRPr>
          </a:p>
          <a:p>
            <a:pPr algn="just"/>
            <a:r>
              <a:rPr lang="en-US" altLang="ko-KR" dirty="0" smtClean="0">
                <a:sym typeface="Wingdings" panose="05000000000000000000" pitchFamily="2" charset="2"/>
              </a:rPr>
              <a:t> Since high inter arrival rate generates</a:t>
            </a:r>
            <a:br>
              <a:rPr lang="en-US" altLang="ko-KR" dirty="0" smtClean="0">
                <a:sym typeface="Wingdings" panose="05000000000000000000" pitchFamily="2" charset="2"/>
              </a:rPr>
            </a:br>
            <a:r>
              <a:rPr lang="en-US" altLang="ko-KR" dirty="0" smtClean="0">
                <a:sym typeface="Wingdings" panose="05000000000000000000" pitchFamily="2" charset="2"/>
              </a:rPr>
              <a:t>    more traffic loads.</a:t>
            </a:r>
          </a:p>
          <a:p>
            <a:pPr algn="just"/>
            <a:endParaRPr lang="en-US" altLang="ko-KR" dirty="0" smtClean="0">
              <a:sym typeface="Wingdings" panose="05000000000000000000" pitchFamily="2" charset="2"/>
            </a:endParaRPr>
          </a:p>
          <a:p>
            <a:pPr algn="just"/>
            <a:endParaRPr lang="en-US" altLang="ko-KR" dirty="0">
              <a:sym typeface="Wingdings" panose="05000000000000000000" pitchFamily="2" charset="2"/>
            </a:endParaRPr>
          </a:p>
          <a:p>
            <a:pPr algn="just"/>
            <a:endParaRPr lang="en-US" altLang="ko-KR" dirty="0" smtClean="0">
              <a:sym typeface="Wingdings" panose="05000000000000000000" pitchFamily="2" charset="2"/>
            </a:endParaRPr>
          </a:p>
        </p:txBody>
      </p:sp>
    </p:spTree>
    <p:extLst>
      <p:ext uri="{BB962C8B-B14F-4D97-AF65-F5344CB8AC3E}">
        <p14:creationId xmlns:p14="http://schemas.microsoft.com/office/powerpoint/2010/main" val="1566522349"/>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Realistic Scenario – </a:t>
            </a:r>
            <a:r>
              <a:rPr lang="en-US" altLang="ko-KR" dirty="0" err="1" smtClean="0"/>
              <a:t>Goodput</a:t>
            </a:r>
            <a:r>
              <a:rPr lang="en-US" altLang="ko-KR" dirty="0" smtClean="0"/>
              <a:t> (x-axis: inter arrival rate) </a:t>
            </a:r>
            <a:endParaRPr lang="ko-KR" altLang="en-US" dirty="0"/>
          </a:p>
        </p:txBody>
      </p:sp>
      <p:sp>
        <p:nvSpPr>
          <p:cNvPr id="4" name="슬라이드 번호 개체 틀 3"/>
          <p:cNvSpPr>
            <a:spLocks noGrp="1"/>
          </p:cNvSpPr>
          <p:nvPr>
            <p:ph type="sldNum" sz="quarter" idx="10"/>
          </p:nvPr>
        </p:nvSpPr>
        <p:spPr/>
        <p:txBody>
          <a:bodyPr/>
          <a:lstStyle/>
          <a:p>
            <a:pPr>
              <a:defRPr/>
            </a:pPr>
            <a:r>
              <a:rPr lang="en-US" altLang="ko-KR" smtClean="0"/>
              <a:t>Slide </a:t>
            </a:r>
            <a:fld id="{663B2C6A-A10B-4153-9678-0E313D0C0BBD}" type="slidenum">
              <a:rPr lang="en-US" altLang="ko-KR" smtClean="0"/>
              <a:pPr>
                <a:defRPr/>
              </a:pPr>
              <a:t>135</a:t>
            </a:fld>
            <a:endParaRPr lang="en-US" altLang="ko-KR"/>
          </a:p>
        </p:txBody>
      </p:sp>
      <p:sp>
        <p:nvSpPr>
          <p:cNvPr id="11" name="TextBox 10"/>
          <p:cNvSpPr txBox="1"/>
          <p:nvPr/>
        </p:nvSpPr>
        <p:spPr>
          <a:xfrm>
            <a:off x="1570883" y="5952034"/>
            <a:ext cx="3229372" cy="369332"/>
          </a:xfrm>
          <a:prstGeom prst="rect">
            <a:avLst/>
          </a:prstGeom>
          <a:noFill/>
        </p:spPr>
        <p:txBody>
          <a:bodyPr wrap="square" rtlCol="0">
            <a:spAutoFit/>
          </a:bodyPr>
          <a:lstStyle/>
          <a:p>
            <a:r>
              <a:rPr lang="en-US" altLang="ko-KR" dirty="0" smtClean="0"/>
              <a:t>&lt;Multi-Hop Scenario&gt;</a:t>
            </a:r>
            <a:endParaRPr lang="ko-KR" altLang="en-US" dirty="0"/>
          </a:p>
        </p:txBody>
      </p:sp>
      <p:pic>
        <p:nvPicPr>
          <p:cNvPr id="12" name="그림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1775570"/>
            <a:ext cx="5323468" cy="3986668"/>
          </a:xfrm>
          <a:prstGeom prst="rect">
            <a:avLst/>
          </a:prstGeom>
        </p:spPr>
      </p:pic>
      <p:sp>
        <p:nvSpPr>
          <p:cNvPr id="8" name="TextBox 7"/>
          <p:cNvSpPr txBox="1"/>
          <p:nvPr/>
        </p:nvSpPr>
        <p:spPr>
          <a:xfrm>
            <a:off x="828194" y="1657782"/>
            <a:ext cx="2159630" cy="369332"/>
          </a:xfrm>
          <a:prstGeom prst="rect">
            <a:avLst/>
          </a:prstGeom>
          <a:noFill/>
        </p:spPr>
        <p:txBody>
          <a:bodyPr wrap="none" rtlCol="0">
            <a:spAutoFit/>
          </a:bodyPr>
          <a:lstStyle/>
          <a:p>
            <a:r>
              <a:rPr lang="en-US" altLang="ko-KR" dirty="0" smtClean="0"/>
              <a:t># of</a:t>
            </a:r>
            <a:r>
              <a:rPr lang="ko-KR" altLang="en-US" dirty="0"/>
              <a:t> </a:t>
            </a:r>
            <a:r>
              <a:rPr lang="en-US" altLang="ko-KR" dirty="0" smtClean="0"/>
              <a:t>Transmitters: 8</a:t>
            </a:r>
            <a:endParaRPr lang="ko-KR" altLang="en-US" dirty="0"/>
          </a:p>
        </p:txBody>
      </p:sp>
      <p:sp>
        <p:nvSpPr>
          <p:cNvPr id="3" name="TextBox 2"/>
          <p:cNvSpPr txBox="1"/>
          <p:nvPr/>
        </p:nvSpPr>
        <p:spPr>
          <a:xfrm>
            <a:off x="5148064" y="2420888"/>
            <a:ext cx="3642985" cy="923330"/>
          </a:xfrm>
          <a:prstGeom prst="rect">
            <a:avLst/>
          </a:prstGeom>
          <a:noFill/>
        </p:spPr>
        <p:txBody>
          <a:bodyPr wrap="none" rtlCol="0">
            <a:spAutoFit/>
          </a:bodyPr>
          <a:lstStyle/>
          <a:p>
            <a:r>
              <a:rPr lang="en-US" altLang="ko-KR" dirty="0" smtClean="0">
                <a:sym typeface="Wingdings" panose="05000000000000000000" pitchFamily="2" charset="2"/>
              </a:rPr>
              <a:t> Similar to single-hop scenario,</a:t>
            </a:r>
            <a:br>
              <a:rPr lang="en-US" altLang="ko-KR" dirty="0" smtClean="0">
                <a:sym typeface="Wingdings" panose="05000000000000000000" pitchFamily="2" charset="2"/>
              </a:rPr>
            </a:br>
            <a:r>
              <a:rPr lang="en-US" altLang="ko-KR" dirty="0" smtClean="0">
                <a:sym typeface="Wingdings" panose="05000000000000000000" pitchFamily="2" charset="2"/>
              </a:rPr>
              <a:t>    the </a:t>
            </a:r>
            <a:r>
              <a:rPr lang="en-US" altLang="ko-KR" dirty="0" err="1" smtClean="0">
                <a:sym typeface="Wingdings" panose="05000000000000000000" pitchFamily="2" charset="2"/>
              </a:rPr>
              <a:t>goodput</a:t>
            </a:r>
            <a:r>
              <a:rPr lang="en-US" altLang="ko-KR" dirty="0" smtClean="0">
                <a:sym typeface="Wingdings" panose="05000000000000000000" pitchFamily="2" charset="2"/>
              </a:rPr>
              <a:t> increases with the</a:t>
            </a:r>
            <a:br>
              <a:rPr lang="en-US" altLang="ko-KR" dirty="0" smtClean="0">
                <a:sym typeface="Wingdings" panose="05000000000000000000" pitchFamily="2" charset="2"/>
              </a:rPr>
            </a:br>
            <a:r>
              <a:rPr lang="en-US" altLang="ko-KR" dirty="0" smtClean="0">
                <a:sym typeface="Wingdings" panose="05000000000000000000" pitchFamily="2" charset="2"/>
              </a:rPr>
              <a:t>    inter arrival rate.</a:t>
            </a:r>
            <a:endParaRPr lang="ko-KR" altLang="en-US" dirty="0"/>
          </a:p>
        </p:txBody>
      </p:sp>
    </p:spTree>
    <p:extLst>
      <p:ext uri="{BB962C8B-B14F-4D97-AF65-F5344CB8AC3E}">
        <p14:creationId xmlns:p14="http://schemas.microsoft.com/office/powerpoint/2010/main" val="2439212249"/>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Realistic Scenario – </a:t>
            </a:r>
            <a:r>
              <a:rPr lang="en-US" altLang="ko-KR" dirty="0" smtClean="0"/>
              <a:t>Jain’s Fairness Index</a:t>
            </a:r>
            <a:endParaRPr lang="ko-KR" altLang="en-US" sz="3200" dirty="0"/>
          </a:p>
        </p:txBody>
      </p:sp>
      <p:sp>
        <p:nvSpPr>
          <p:cNvPr id="4" name="슬라이드 번호 개체 틀 3"/>
          <p:cNvSpPr>
            <a:spLocks noGrp="1"/>
          </p:cNvSpPr>
          <p:nvPr>
            <p:ph type="sldNum" sz="quarter" idx="10"/>
          </p:nvPr>
        </p:nvSpPr>
        <p:spPr/>
        <p:txBody>
          <a:bodyPr/>
          <a:lstStyle/>
          <a:p>
            <a:pPr>
              <a:defRPr/>
            </a:pPr>
            <a:r>
              <a:rPr lang="en-US" altLang="ko-KR" smtClean="0"/>
              <a:t>Slide </a:t>
            </a:r>
            <a:fld id="{663B2C6A-A10B-4153-9678-0E313D0C0BBD}" type="slidenum">
              <a:rPr lang="en-US" altLang="ko-KR" smtClean="0"/>
              <a:pPr>
                <a:defRPr/>
              </a:pPr>
              <a:t>136</a:t>
            </a:fld>
            <a:endParaRPr lang="en-US" altLang="ko-KR"/>
          </a:p>
        </p:txBody>
      </p:sp>
      <p:sp>
        <p:nvSpPr>
          <p:cNvPr id="9" name="TextBox 8"/>
          <p:cNvSpPr txBox="1"/>
          <p:nvPr/>
        </p:nvSpPr>
        <p:spPr>
          <a:xfrm>
            <a:off x="1638188" y="5877272"/>
            <a:ext cx="3229372" cy="369332"/>
          </a:xfrm>
          <a:prstGeom prst="rect">
            <a:avLst/>
          </a:prstGeom>
          <a:noFill/>
        </p:spPr>
        <p:txBody>
          <a:bodyPr wrap="square" rtlCol="0">
            <a:spAutoFit/>
          </a:bodyPr>
          <a:lstStyle/>
          <a:p>
            <a:r>
              <a:rPr lang="en-US" altLang="ko-KR" dirty="0" smtClean="0"/>
              <a:t>&lt;Single-Hop Scenario&gt;</a:t>
            </a:r>
            <a:endParaRPr lang="ko-KR" altLang="en-US" dirty="0"/>
          </a:p>
        </p:txBody>
      </p:sp>
      <p:pic>
        <p:nvPicPr>
          <p:cNvPr id="6" name="그림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68211"/>
            <a:ext cx="5581962" cy="4180251"/>
          </a:xfrm>
          <a:prstGeom prst="rect">
            <a:avLst/>
          </a:prstGeom>
        </p:spPr>
      </p:pic>
      <p:sp>
        <p:nvSpPr>
          <p:cNvPr id="3" name="TextBox 2"/>
          <p:cNvSpPr txBox="1"/>
          <p:nvPr/>
        </p:nvSpPr>
        <p:spPr>
          <a:xfrm>
            <a:off x="5220072" y="1916832"/>
            <a:ext cx="3770584" cy="646331"/>
          </a:xfrm>
          <a:prstGeom prst="rect">
            <a:avLst/>
          </a:prstGeom>
          <a:noFill/>
        </p:spPr>
        <p:txBody>
          <a:bodyPr wrap="none" rtlCol="0">
            <a:spAutoFit/>
          </a:bodyPr>
          <a:lstStyle/>
          <a:p>
            <a:r>
              <a:rPr lang="en-US" altLang="ko-KR" dirty="0" smtClean="0">
                <a:sym typeface="Wingdings" panose="05000000000000000000" pitchFamily="2" charset="2"/>
              </a:rPr>
              <a:t> Fairness also similar to previous</a:t>
            </a:r>
            <a:br>
              <a:rPr lang="en-US" altLang="ko-KR" dirty="0" smtClean="0">
                <a:sym typeface="Wingdings" panose="05000000000000000000" pitchFamily="2" charset="2"/>
              </a:rPr>
            </a:br>
            <a:r>
              <a:rPr lang="en-US" altLang="ko-KR" dirty="0" smtClean="0">
                <a:sym typeface="Wingdings" panose="05000000000000000000" pitchFamily="2" charset="2"/>
              </a:rPr>
              <a:t>    scenario.</a:t>
            </a:r>
            <a:endParaRPr lang="ko-KR" altLang="en-US" dirty="0"/>
          </a:p>
        </p:txBody>
      </p:sp>
    </p:spTree>
    <p:extLst>
      <p:ext uri="{BB962C8B-B14F-4D97-AF65-F5344CB8AC3E}">
        <p14:creationId xmlns:p14="http://schemas.microsoft.com/office/powerpoint/2010/main" val="2651955768"/>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Realistic Scenario – </a:t>
            </a:r>
            <a:r>
              <a:rPr lang="en-US" altLang="ko-KR" dirty="0" smtClean="0"/>
              <a:t>Jain’s Fairness Index</a:t>
            </a:r>
            <a:endParaRPr lang="ko-KR" altLang="en-US" sz="3200" dirty="0"/>
          </a:p>
        </p:txBody>
      </p:sp>
      <p:sp>
        <p:nvSpPr>
          <p:cNvPr id="4" name="슬라이드 번호 개체 틀 3"/>
          <p:cNvSpPr>
            <a:spLocks noGrp="1"/>
          </p:cNvSpPr>
          <p:nvPr>
            <p:ph type="sldNum" sz="quarter" idx="10"/>
          </p:nvPr>
        </p:nvSpPr>
        <p:spPr/>
        <p:txBody>
          <a:bodyPr/>
          <a:lstStyle/>
          <a:p>
            <a:pPr>
              <a:defRPr/>
            </a:pPr>
            <a:r>
              <a:rPr lang="en-US" altLang="ko-KR" smtClean="0"/>
              <a:t>Slide </a:t>
            </a:r>
            <a:fld id="{663B2C6A-A10B-4153-9678-0E313D0C0BBD}" type="slidenum">
              <a:rPr lang="en-US" altLang="ko-KR" smtClean="0"/>
              <a:pPr>
                <a:defRPr/>
              </a:pPr>
              <a:t>137</a:t>
            </a:fld>
            <a:endParaRPr lang="en-US" altLang="ko-KR"/>
          </a:p>
        </p:txBody>
      </p:sp>
      <p:sp>
        <p:nvSpPr>
          <p:cNvPr id="12" name="TextBox 11"/>
          <p:cNvSpPr txBox="1"/>
          <p:nvPr/>
        </p:nvSpPr>
        <p:spPr>
          <a:xfrm>
            <a:off x="1907704" y="5955672"/>
            <a:ext cx="3229372" cy="369332"/>
          </a:xfrm>
          <a:prstGeom prst="rect">
            <a:avLst/>
          </a:prstGeom>
          <a:noFill/>
        </p:spPr>
        <p:txBody>
          <a:bodyPr wrap="square" rtlCol="0">
            <a:spAutoFit/>
          </a:bodyPr>
          <a:lstStyle/>
          <a:p>
            <a:r>
              <a:rPr lang="en-US" altLang="ko-KR" dirty="0" smtClean="0"/>
              <a:t>&lt;Multi-Hop Scenario&gt;</a:t>
            </a:r>
            <a:endParaRPr lang="ko-KR" altLang="en-US" dirty="0"/>
          </a:p>
        </p:txBody>
      </p:sp>
      <p:pic>
        <p:nvPicPr>
          <p:cNvPr id="3" name="그림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12776"/>
            <a:ext cx="5865366" cy="4392488"/>
          </a:xfrm>
          <a:prstGeom prst="rect">
            <a:avLst/>
          </a:prstGeom>
        </p:spPr>
      </p:pic>
      <p:sp>
        <p:nvSpPr>
          <p:cNvPr id="6" name="TextBox 5"/>
          <p:cNvSpPr txBox="1"/>
          <p:nvPr/>
        </p:nvSpPr>
        <p:spPr>
          <a:xfrm>
            <a:off x="5375783" y="1916832"/>
            <a:ext cx="3770584" cy="646331"/>
          </a:xfrm>
          <a:prstGeom prst="rect">
            <a:avLst/>
          </a:prstGeom>
          <a:noFill/>
        </p:spPr>
        <p:txBody>
          <a:bodyPr wrap="none" rtlCol="0">
            <a:spAutoFit/>
          </a:bodyPr>
          <a:lstStyle/>
          <a:p>
            <a:r>
              <a:rPr lang="en-US" altLang="ko-KR" dirty="0" smtClean="0">
                <a:sym typeface="Wingdings" panose="05000000000000000000" pitchFamily="2" charset="2"/>
              </a:rPr>
              <a:t> Fairness also similar to previous</a:t>
            </a:r>
            <a:br>
              <a:rPr lang="en-US" altLang="ko-KR" dirty="0" smtClean="0">
                <a:sym typeface="Wingdings" panose="05000000000000000000" pitchFamily="2" charset="2"/>
              </a:rPr>
            </a:br>
            <a:r>
              <a:rPr lang="en-US" altLang="ko-KR" dirty="0" smtClean="0">
                <a:sym typeface="Wingdings" panose="05000000000000000000" pitchFamily="2" charset="2"/>
              </a:rPr>
              <a:t>    scenario.</a:t>
            </a:r>
            <a:endParaRPr lang="ko-KR" altLang="en-US" dirty="0"/>
          </a:p>
        </p:txBody>
      </p:sp>
    </p:spTree>
    <p:extLst>
      <p:ext uri="{BB962C8B-B14F-4D97-AF65-F5344CB8AC3E}">
        <p14:creationId xmlns:p14="http://schemas.microsoft.com/office/powerpoint/2010/main" val="3370979084"/>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Realistic Scenario – </a:t>
            </a:r>
            <a:r>
              <a:rPr lang="en-US" altLang="ko-KR" dirty="0" smtClean="0"/>
              <a:t>Average Group Joining Time</a:t>
            </a:r>
            <a:endParaRPr lang="ko-KR" altLang="en-US" sz="3200" dirty="0"/>
          </a:p>
        </p:txBody>
      </p:sp>
      <p:sp>
        <p:nvSpPr>
          <p:cNvPr id="4" name="슬라이드 번호 개체 틀 3"/>
          <p:cNvSpPr>
            <a:spLocks noGrp="1"/>
          </p:cNvSpPr>
          <p:nvPr>
            <p:ph type="sldNum" sz="quarter" idx="10"/>
          </p:nvPr>
        </p:nvSpPr>
        <p:spPr/>
        <p:txBody>
          <a:bodyPr/>
          <a:lstStyle/>
          <a:p>
            <a:pPr>
              <a:defRPr/>
            </a:pPr>
            <a:r>
              <a:rPr lang="en-US" altLang="ko-KR" smtClean="0"/>
              <a:t>Slide </a:t>
            </a:r>
            <a:fld id="{663B2C6A-A10B-4153-9678-0E313D0C0BBD}" type="slidenum">
              <a:rPr lang="en-US" altLang="ko-KR" smtClean="0"/>
              <a:pPr>
                <a:defRPr/>
              </a:pPr>
              <a:t>138</a:t>
            </a:fld>
            <a:endParaRPr lang="en-US" altLang="ko-KR"/>
          </a:p>
        </p:txBody>
      </p:sp>
      <p:sp>
        <p:nvSpPr>
          <p:cNvPr id="12" name="TextBox 11"/>
          <p:cNvSpPr txBox="1"/>
          <p:nvPr/>
        </p:nvSpPr>
        <p:spPr>
          <a:xfrm>
            <a:off x="1645024" y="5949280"/>
            <a:ext cx="3229372" cy="369332"/>
          </a:xfrm>
          <a:prstGeom prst="rect">
            <a:avLst/>
          </a:prstGeom>
          <a:noFill/>
        </p:spPr>
        <p:txBody>
          <a:bodyPr wrap="square" rtlCol="0">
            <a:spAutoFit/>
          </a:bodyPr>
          <a:lstStyle/>
          <a:p>
            <a:r>
              <a:rPr lang="en-US" altLang="ko-KR" dirty="0" smtClean="0"/>
              <a:t>&lt;Single-Hop Scenario&gt;</a:t>
            </a:r>
            <a:endParaRPr lang="ko-KR" altLang="en-US" dirty="0"/>
          </a:p>
        </p:txBody>
      </p:sp>
      <p:pic>
        <p:nvPicPr>
          <p:cNvPr id="15" name="그림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209" y="1726588"/>
            <a:ext cx="5638634" cy="4222692"/>
          </a:xfrm>
          <a:prstGeom prst="rect">
            <a:avLst/>
          </a:prstGeom>
        </p:spPr>
      </p:pic>
      <p:sp>
        <p:nvSpPr>
          <p:cNvPr id="6" name="TextBox 5"/>
          <p:cNvSpPr txBox="1"/>
          <p:nvPr/>
        </p:nvSpPr>
        <p:spPr>
          <a:xfrm>
            <a:off x="5076056" y="2132856"/>
            <a:ext cx="4356321" cy="369332"/>
          </a:xfrm>
          <a:prstGeom prst="rect">
            <a:avLst/>
          </a:prstGeom>
          <a:noFill/>
        </p:spPr>
        <p:txBody>
          <a:bodyPr wrap="none" rtlCol="0">
            <a:spAutoFit/>
          </a:bodyPr>
          <a:lstStyle/>
          <a:p>
            <a:r>
              <a:rPr lang="en-US" altLang="ko-KR" dirty="0" smtClean="0">
                <a:sym typeface="Wingdings" panose="05000000000000000000" pitchFamily="2" charset="2"/>
              </a:rPr>
              <a:t> The group joining time is 4.5 seconds,</a:t>
            </a:r>
            <a:endParaRPr lang="ko-KR" altLang="en-US" dirty="0"/>
          </a:p>
        </p:txBody>
      </p:sp>
    </p:spTree>
    <p:extLst>
      <p:ext uri="{BB962C8B-B14F-4D97-AF65-F5344CB8AC3E}">
        <p14:creationId xmlns:p14="http://schemas.microsoft.com/office/powerpoint/2010/main" val="383932294"/>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Realistic Scenario – </a:t>
            </a:r>
            <a:r>
              <a:rPr lang="en-US" altLang="ko-KR" dirty="0" smtClean="0"/>
              <a:t>Average Group Joining Time</a:t>
            </a:r>
            <a:endParaRPr lang="ko-KR" altLang="en-US" sz="3200" dirty="0"/>
          </a:p>
        </p:txBody>
      </p:sp>
      <p:sp>
        <p:nvSpPr>
          <p:cNvPr id="4" name="슬라이드 번호 개체 틀 3"/>
          <p:cNvSpPr>
            <a:spLocks noGrp="1"/>
          </p:cNvSpPr>
          <p:nvPr>
            <p:ph type="sldNum" sz="quarter" idx="10"/>
          </p:nvPr>
        </p:nvSpPr>
        <p:spPr/>
        <p:txBody>
          <a:bodyPr/>
          <a:lstStyle/>
          <a:p>
            <a:pPr>
              <a:defRPr/>
            </a:pPr>
            <a:r>
              <a:rPr lang="en-US" altLang="ko-KR" smtClean="0"/>
              <a:t>Slide </a:t>
            </a:r>
            <a:fld id="{663B2C6A-A10B-4153-9678-0E313D0C0BBD}" type="slidenum">
              <a:rPr lang="en-US" altLang="ko-KR" smtClean="0"/>
              <a:pPr>
                <a:defRPr/>
              </a:pPr>
              <a:t>139</a:t>
            </a:fld>
            <a:endParaRPr lang="en-US" altLang="ko-KR"/>
          </a:p>
        </p:txBody>
      </p:sp>
      <p:sp>
        <p:nvSpPr>
          <p:cNvPr id="13" name="TextBox 12"/>
          <p:cNvSpPr txBox="1"/>
          <p:nvPr/>
        </p:nvSpPr>
        <p:spPr>
          <a:xfrm>
            <a:off x="2051720" y="5863778"/>
            <a:ext cx="3229372" cy="369332"/>
          </a:xfrm>
          <a:prstGeom prst="rect">
            <a:avLst/>
          </a:prstGeom>
          <a:noFill/>
        </p:spPr>
        <p:txBody>
          <a:bodyPr wrap="square" rtlCol="0">
            <a:spAutoFit/>
          </a:bodyPr>
          <a:lstStyle/>
          <a:p>
            <a:r>
              <a:rPr lang="en-US" altLang="ko-KR" dirty="0" smtClean="0"/>
              <a:t>&lt;Multi-Hop Scenario&gt;</a:t>
            </a:r>
            <a:endParaRPr lang="ko-KR" altLang="en-US" dirty="0"/>
          </a:p>
        </p:txBody>
      </p:sp>
      <p:pic>
        <p:nvPicPr>
          <p:cNvPr id="14" name="그림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4726" y="1583948"/>
            <a:ext cx="5732950" cy="4293324"/>
          </a:xfrm>
          <a:prstGeom prst="rect">
            <a:avLst/>
          </a:prstGeom>
        </p:spPr>
      </p:pic>
    </p:spTree>
    <p:extLst>
      <p:ext uri="{BB962C8B-B14F-4D97-AF65-F5344CB8AC3E}">
        <p14:creationId xmlns:p14="http://schemas.microsoft.com/office/powerpoint/2010/main" val="29807220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제목 4"/>
          <p:cNvSpPr>
            <a:spLocks noGrp="1"/>
          </p:cNvSpPr>
          <p:nvPr>
            <p:ph type="title"/>
          </p:nvPr>
        </p:nvSpPr>
        <p:spPr>
          <a:xfrm>
            <a:off x="685800" y="685800"/>
            <a:ext cx="7772400" cy="727075"/>
          </a:xfrm>
        </p:spPr>
        <p:txBody>
          <a:bodyPr/>
          <a:lstStyle/>
          <a:p>
            <a:r>
              <a:rPr lang="en-US" altLang="ko-KR" dirty="0" smtClean="0">
                <a:ea typeface="굴림" charset="-127"/>
              </a:rPr>
              <a:t>Finding/Joining Multicast </a:t>
            </a:r>
            <a:r>
              <a:rPr lang="en-US" altLang="ko-KR" dirty="0">
                <a:ea typeface="굴림" charset="-127"/>
              </a:rPr>
              <a:t>Group </a:t>
            </a:r>
            <a:r>
              <a:rPr lang="en-US" altLang="ko-KR" dirty="0" smtClean="0">
                <a:ea typeface="굴림" charset="-127"/>
              </a:rPr>
              <a:t>(6/12)</a:t>
            </a:r>
            <a:endParaRPr lang="ko-KR" altLang="en-US" dirty="0" smtClean="0">
              <a:ea typeface="굴림" charset="-127"/>
            </a:endParaRPr>
          </a:p>
        </p:txBody>
      </p:sp>
      <p:sp>
        <p:nvSpPr>
          <p:cNvPr id="4102" name="내용 개체 틀 5"/>
          <p:cNvSpPr>
            <a:spLocks noGrp="1"/>
          </p:cNvSpPr>
          <p:nvPr>
            <p:ph idx="1"/>
          </p:nvPr>
        </p:nvSpPr>
        <p:spPr>
          <a:xfrm>
            <a:off x="685800" y="1338610"/>
            <a:ext cx="7918648" cy="4538662"/>
          </a:xfrm>
        </p:spPr>
        <p:txBody>
          <a:bodyPr/>
          <a:lstStyle/>
          <a:p>
            <a:pPr algn="just"/>
            <a:r>
              <a:rPr lang="en-US" altLang="ko-KR" sz="2000" dirty="0">
                <a:ea typeface="굴림" charset="-127"/>
              </a:rPr>
              <a:t>PD C is not in the multicast group. Therefore, it saves the route information and forwards to the others (e.g., F and E). </a:t>
            </a:r>
          </a:p>
          <a:p>
            <a:pPr algn="just"/>
            <a:r>
              <a:rPr lang="en-US" altLang="ko-KR" sz="2000" dirty="0" smtClean="0">
                <a:ea typeface="굴림" charset="-127"/>
              </a:rPr>
              <a:t>PD D already received the ACF and PD F now receives the ACF.</a:t>
            </a:r>
          </a:p>
          <a:p>
            <a:pPr algn="just"/>
            <a:r>
              <a:rPr lang="en-US" altLang="ko-KR" sz="2000" dirty="0" smtClean="0">
                <a:ea typeface="굴림" charset="-127"/>
              </a:rPr>
              <a:t>Then, there will be a duplicate ARCF from both of D and F to A.</a:t>
            </a:r>
          </a:p>
          <a:p>
            <a:pPr algn="just"/>
            <a:r>
              <a:rPr lang="en-US" altLang="ko-KR" sz="2000" dirty="0" smtClean="0">
                <a:ea typeface="굴림" charset="-127"/>
              </a:rPr>
              <a:t>In order to limit the duplicate ARCF, PD D multicasts a MGNF notifying that D will send an ARCF instead of F.</a:t>
            </a:r>
          </a:p>
        </p:txBody>
      </p:sp>
      <p:sp>
        <p:nvSpPr>
          <p:cNvPr id="3076" name="슬라이드 번호 개체 틀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smtClean="0">
                <a:latin typeface="Times New Roman" pitchFamily="18" charset="0"/>
              </a:rPr>
              <a:t>Slide </a:t>
            </a:r>
            <a:fld id="{FF289110-AFE7-4582-9732-5AEE303275B5}" type="slidenum">
              <a:rPr lang="en-US" altLang="ko-KR" smtClean="0">
                <a:latin typeface="Times New Roman" pitchFamily="18" charset="0"/>
              </a:rPr>
              <a:pPr/>
              <a:t>14</a:t>
            </a:fld>
            <a:endParaRPr lang="en-US" altLang="ko-KR" smtClean="0">
              <a:latin typeface="Times New Roman" pitchFamily="18" charset="0"/>
            </a:endParaRPr>
          </a:p>
        </p:txBody>
      </p:sp>
      <p:sp>
        <p:nvSpPr>
          <p:cNvPr id="7" name="타원 6"/>
          <p:cNvSpPr/>
          <p:nvPr/>
        </p:nvSpPr>
        <p:spPr bwMode="auto">
          <a:xfrm>
            <a:off x="3226096" y="4598211"/>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altLang="ko-KR" sz="1500" dirty="0">
                <a:solidFill>
                  <a:schemeClr val="tx1"/>
                </a:solidFill>
                <a:ea typeface="굴림" pitchFamily="50" charset="-127"/>
              </a:rPr>
              <a:t>C</a:t>
            </a:r>
            <a:endParaRPr lang="ko-KR" altLang="en-US" sz="1500" dirty="0">
              <a:solidFill>
                <a:schemeClr val="tx1"/>
              </a:solidFill>
              <a:ea typeface="굴림" pitchFamily="50" charset="-127"/>
            </a:endParaRPr>
          </a:p>
        </p:txBody>
      </p:sp>
      <p:sp>
        <p:nvSpPr>
          <p:cNvPr id="8" name="타원 7"/>
          <p:cNvSpPr/>
          <p:nvPr/>
        </p:nvSpPr>
        <p:spPr bwMode="auto">
          <a:xfrm>
            <a:off x="4427984" y="4422178"/>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altLang="ko-KR" sz="1500" dirty="0">
                <a:solidFill>
                  <a:schemeClr val="tx1"/>
                </a:solidFill>
                <a:ea typeface="굴림" pitchFamily="50" charset="-127"/>
              </a:rPr>
              <a:t>E</a:t>
            </a:r>
            <a:endParaRPr lang="ko-KR" altLang="en-US" sz="1500" dirty="0">
              <a:solidFill>
                <a:schemeClr val="tx1"/>
              </a:solidFill>
              <a:ea typeface="굴림" pitchFamily="50" charset="-127"/>
            </a:endParaRPr>
          </a:p>
        </p:txBody>
      </p:sp>
      <p:sp>
        <p:nvSpPr>
          <p:cNvPr id="20" name="TextBox 81"/>
          <p:cNvSpPr txBox="1">
            <a:spLocks noChangeArrowheads="1"/>
          </p:cNvSpPr>
          <p:nvPr/>
        </p:nvSpPr>
        <p:spPr bwMode="auto">
          <a:xfrm>
            <a:off x="5211752" y="5560240"/>
            <a:ext cx="2557175"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dirty="0" smtClean="0"/>
              <a:t>: </a:t>
            </a:r>
            <a:r>
              <a:rPr lang="en-US" altLang="ko-KR" dirty="0" err="1" smtClean="0"/>
              <a:t>Adv</a:t>
            </a:r>
            <a:r>
              <a:rPr lang="en-US" altLang="ko-KR" dirty="0" smtClean="0"/>
              <a:t> </a:t>
            </a:r>
            <a:r>
              <a:rPr lang="en-US" altLang="ko-KR" dirty="0"/>
              <a:t>Command Frame</a:t>
            </a:r>
            <a:endParaRPr lang="ko-KR" altLang="en-US" dirty="0"/>
          </a:p>
        </p:txBody>
      </p:sp>
      <p:sp>
        <p:nvSpPr>
          <p:cNvPr id="23" name="오른쪽 화살표 22"/>
          <p:cNvSpPr/>
          <p:nvPr/>
        </p:nvSpPr>
        <p:spPr>
          <a:xfrm>
            <a:off x="4591377" y="5672675"/>
            <a:ext cx="649287" cy="1444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sp>
        <p:nvSpPr>
          <p:cNvPr id="19" name="타원 10"/>
          <p:cNvSpPr>
            <a:spLocks noChangeArrowheads="1"/>
          </p:cNvSpPr>
          <p:nvPr/>
        </p:nvSpPr>
        <p:spPr bwMode="auto">
          <a:xfrm>
            <a:off x="6588224" y="3666804"/>
            <a:ext cx="323997" cy="323997"/>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endParaRPr lang="ko-KR" altLang="en-US" sz="1500" dirty="0">
              <a:solidFill>
                <a:schemeClr val="bg1"/>
              </a:solidFill>
            </a:endParaRPr>
          </a:p>
        </p:txBody>
      </p:sp>
      <p:sp>
        <p:nvSpPr>
          <p:cNvPr id="21" name="타원 20"/>
          <p:cNvSpPr/>
          <p:nvPr/>
        </p:nvSpPr>
        <p:spPr bwMode="auto">
          <a:xfrm>
            <a:off x="6588371" y="4080943"/>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endParaRPr lang="ko-KR" altLang="en-US" sz="1500" dirty="0">
              <a:solidFill>
                <a:schemeClr val="tx1"/>
              </a:solidFill>
              <a:ea typeface="굴림" pitchFamily="50" charset="-127"/>
            </a:endParaRPr>
          </a:p>
        </p:txBody>
      </p:sp>
      <p:sp>
        <p:nvSpPr>
          <p:cNvPr id="22" name="TextBox 21"/>
          <p:cNvSpPr txBox="1"/>
          <p:nvPr/>
        </p:nvSpPr>
        <p:spPr>
          <a:xfrm>
            <a:off x="6912221" y="3644136"/>
            <a:ext cx="1813317" cy="369332"/>
          </a:xfrm>
          <a:prstGeom prst="rect">
            <a:avLst/>
          </a:prstGeom>
          <a:noFill/>
        </p:spPr>
        <p:txBody>
          <a:bodyPr wrap="none" rtlCol="0">
            <a:spAutoFit/>
          </a:bodyPr>
          <a:lstStyle/>
          <a:p>
            <a:r>
              <a:rPr lang="en-US" altLang="ko-KR" dirty="0" smtClean="0"/>
              <a:t>: Candidate PD </a:t>
            </a:r>
            <a:endParaRPr lang="ko-KR" altLang="en-US" dirty="0"/>
          </a:p>
        </p:txBody>
      </p:sp>
      <p:sp>
        <p:nvSpPr>
          <p:cNvPr id="29" name="TextBox 28"/>
          <p:cNvSpPr txBox="1"/>
          <p:nvPr/>
        </p:nvSpPr>
        <p:spPr>
          <a:xfrm>
            <a:off x="6912221" y="4058202"/>
            <a:ext cx="2044149" cy="369332"/>
          </a:xfrm>
          <a:prstGeom prst="rect">
            <a:avLst/>
          </a:prstGeom>
          <a:noFill/>
        </p:spPr>
        <p:txBody>
          <a:bodyPr wrap="none" rtlCol="0">
            <a:spAutoFit/>
          </a:bodyPr>
          <a:lstStyle/>
          <a:p>
            <a:r>
              <a:rPr lang="en-US" altLang="ko-KR" dirty="0" smtClean="0"/>
              <a:t>: Non-member PD</a:t>
            </a:r>
            <a:endParaRPr lang="ko-KR" altLang="en-US" dirty="0"/>
          </a:p>
        </p:txBody>
      </p:sp>
      <p:sp>
        <p:nvSpPr>
          <p:cNvPr id="30" name="타원 10"/>
          <p:cNvSpPr>
            <a:spLocks noChangeArrowheads="1"/>
          </p:cNvSpPr>
          <p:nvPr/>
        </p:nvSpPr>
        <p:spPr bwMode="auto">
          <a:xfrm>
            <a:off x="6588224" y="3257424"/>
            <a:ext cx="323997" cy="323997"/>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endParaRPr lang="ko-KR" altLang="en-US" sz="1500" dirty="0">
              <a:solidFill>
                <a:schemeClr val="bg1"/>
              </a:solidFill>
            </a:endParaRPr>
          </a:p>
        </p:txBody>
      </p:sp>
      <p:sp>
        <p:nvSpPr>
          <p:cNvPr id="31" name="TextBox 30"/>
          <p:cNvSpPr txBox="1"/>
          <p:nvPr/>
        </p:nvSpPr>
        <p:spPr>
          <a:xfrm>
            <a:off x="6912221" y="3234756"/>
            <a:ext cx="1608133" cy="369332"/>
          </a:xfrm>
          <a:prstGeom prst="rect">
            <a:avLst/>
          </a:prstGeom>
          <a:noFill/>
        </p:spPr>
        <p:txBody>
          <a:bodyPr wrap="none" rtlCol="0">
            <a:spAutoFit/>
          </a:bodyPr>
          <a:lstStyle/>
          <a:p>
            <a:r>
              <a:rPr lang="en-US" altLang="ko-KR" dirty="0" smtClean="0"/>
              <a:t>: Member PD </a:t>
            </a:r>
            <a:endParaRPr lang="ko-KR" altLang="en-US" dirty="0"/>
          </a:p>
        </p:txBody>
      </p:sp>
      <p:sp>
        <p:nvSpPr>
          <p:cNvPr id="35" name="타원 10"/>
          <p:cNvSpPr>
            <a:spLocks noChangeArrowheads="1"/>
          </p:cNvSpPr>
          <p:nvPr/>
        </p:nvSpPr>
        <p:spPr bwMode="auto">
          <a:xfrm>
            <a:off x="2195736" y="5020411"/>
            <a:ext cx="323997" cy="323997"/>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dirty="0">
                <a:solidFill>
                  <a:schemeClr val="bg1"/>
                </a:solidFill>
              </a:rPr>
              <a:t>A</a:t>
            </a:r>
            <a:endParaRPr lang="ko-KR" altLang="en-US" sz="1500" dirty="0">
              <a:solidFill>
                <a:schemeClr val="bg1"/>
              </a:solidFill>
            </a:endParaRPr>
          </a:p>
        </p:txBody>
      </p:sp>
      <p:sp>
        <p:nvSpPr>
          <p:cNvPr id="36" name="타원 35"/>
          <p:cNvSpPr/>
          <p:nvPr/>
        </p:nvSpPr>
        <p:spPr bwMode="auto">
          <a:xfrm>
            <a:off x="3226096" y="4598211"/>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altLang="ko-KR" sz="1500" dirty="0">
                <a:solidFill>
                  <a:schemeClr val="tx1"/>
                </a:solidFill>
                <a:ea typeface="굴림" pitchFamily="50" charset="-127"/>
              </a:rPr>
              <a:t>C</a:t>
            </a:r>
            <a:endParaRPr lang="ko-KR" altLang="en-US" sz="1500" dirty="0">
              <a:solidFill>
                <a:schemeClr val="tx1"/>
              </a:solidFill>
              <a:ea typeface="굴림" pitchFamily="50" charset="-127"/>
            </a:endParaRPr>
          </a:p>
        </p:txBody>
      </p:sp>
      <p:sp>
        <p:nvSpPr>
          <p:cNvPr id="37" name="타원 36"/>
          <p:cNvSpPr/>
          <p:nvPr/>
        </p:nvSpPr>
        <p:spPr bwMode="auto">
          <a:xfrm>
            <a:off x="4427984" y="4422178"/>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altLang="ko-KR" sz="1500" dirty="0">
                <a:solidFill>
                  <a:schemeClr val="tx1"/>
                </a:solidFill>
                <a:ea typeface="굴림" pitchFamily="50" charset="-127"/>
              </a:rPr>
              <a:t>E</a:t>
            </a:r>
            <a:endParaRPr lang="ko-KR" altLang="en-US" sz="1500" dirty="0">
              <a:solidFill>
                <a:schemeClr val="tx1"/>
              </a:solidFill>
              <a:ea typeface="굴림" pitchFamily="50" charset="-127"/>
            </a:endParaRPr>
          </a:p>
        </p:txBody>
      </p:sp>
      <p:sp>
        <p:nvSpPr>
          <p:cNvPr id="38" name="타원 37"/>
          <p:cNvSpPr/>
          <p:nvPr/>
        </p:nvSpPr>
        <p:spPr bwMode="auto">
          <a:xfrm>
            <a:off x="1547664" y="4198158"/>
            <a:ext cx="323850" cy="323850"/>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altLang="ko-KR" sz="1500" dirty="0">
                <a:solidFill>
                  <a:schemeClr val="bg1"/>
                </a:solidFill>
                <a:ea typeface="굴림" pitchFamily="50" charset="-127"/>
              </a:rPr>
              <a:t>D</a:t>
            </a:r>
            <a:endParaRPr lang="ko-KR" altLang="en-US" sz="1500" dirty="0">
              <a:solidFill>
                <a:schemeClr val="bg1"/>
              </a:solidFill>
              <a:ea typeface="굴림" pitchFamily="50" charset="-127"/>
            </a:endParaRPr>
          </a:p>
        </p:txBody>
      </p:sp>
      <p:sp>
        <p:nvSpPr>
          <p:cNvPr id="39" name="타원 10"/>
          <p:cNvSpPr>
            <a:spLocks noChangeArrowheads="1"/>
          </p:cNvSpPr>
          <p:nvPr/>
        </p:nvSpPr>
        <p:spPr bwMode="auto">
          <a:xfrm>
            <a:off x="2520169" y="3669469"/>
            <a:ext cx="323997" cy="323997"/>
          </a:xfrm>
          <a:prstGeom prst="ellips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altLang="ko-KR" sz="1500" dirty="0" smtClean="0">
                <a:solidFill>
                  <a:schemeClr val="bg1"/>
                </a:solidFill>
              </a:rPr>
              <a:t>F</a:t>
            </a:r>
            <a:endParaRPr lang="ko-KR" altLang="en-US" sz="1500" dirty="0">
              <a:solidFill>
                <a:schemeClr val="bg1"/>
              </a:solidFill>
            </a:endParaRPr>
          </a:p>
        </p:txBody>
      </p:sp>
      <p:cxnSp>
        <p:nvCxnSpPr>
          <p:cNvPr id="40" name="직선 연결선 39"/>
          <p:cNvCxnSpPr>
            <a:stCxn id="38" idx="7"/>
            <a:endCxn id="39" idx="3"/>
          </p:cNvCxnSpPr>
          <p:nvPr/>
        </p:nvCxnSpPr>
        <p:spPr bwMode="auto">
          <a:xfrm flipV="1">
            <a:off x="1824087" y="3946018"/>
            <a:ext cx="743530" cy="299567"/>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
        <p:nvSpPr>
          <p:cNvPr id="41" name="TextBox 81"/>
          <p:cNvSpPr txBox="1">
            <a:spLocks noChangeArrowheads="1"/>
          </p:cNvSpPr>
          <p:nvPr/>
        </p:nvSpPr>
        <p:spPr bwMode="auto">
          <a:xfrm>
            <a:off x="5216293" y="5939988"/>
            <a:ext cx="3865161"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dirty="0" smtClean="0"/>
              <a:t>: </a:t>
            </a:r>
            <a:r>
              <a:rPr lang="en-US" altLang="ko-KR" dirty="0"/>
              <a:t>Multicast Group Notification Frame</a:t>
            </a:r>
            <a:endParaRPr lang="ko-KR" altLang="en-US" dirty="0"/>
          </a:p>
        </p:txBody>
      </p:sp>
      <p:sp>
        <p:nvSpPr>
          <p:cNvPr id="42" name="오른쪽 화살표 41"/>
          <p:cNvSpPr/>
          <p:nvPr/>
        </p:nvSpPr>
        <p:spPr>
          <a:xfrm>
            <a:off x="4602460" y="6015848"/>
            <a:ext cx="639798" cy="217611"/>
          </a:xfrm>
          <a:prstGeom prst="rightArrow">
            <a:avLst>
              <a:gd name="adj1" fmla="val 20017"/>
              <a:gd name="adj2" fmla="val 74940"/>
            </a:avLst>
          </a:prstGeom>
        </p:spPr>
        <p:style>
          <a:lnRef idx="1">
            <a:schemeClr val="dk1"/>
          </a:lnRef>
          <a:fillRef idx="2">
            <a:schemeClr val="dk1"/>
          </a:fillRef>
          <a:effectRef idx="1">
            <a:schemeClr val="dk1"/>
          </a:effectRef>
          <a:fontRef idx="minor">
            <a:schemeClr val="dk1"/>
          </a:fontRef>
        </p:style>
        <p:txBody>
          <a:bodyPr anchor="ctr"/>
          <a:lstStyle/>
          <a:p>
            <a:pPr algn="ctr">
              <a:defRPr/>
            </a:pPr>
            <a:endParaRPr lang="ko-KR" altLang="en-US">
              <a:solidFill>
                <a:prstClr val="black"/>
              </a:solidFill>
            </a:endParaRPr>
          </a:p>
        </p:txBody>
      </p:sp>
      <p:sp>
        <p:nvSpPr>
          <p:cNvPr id="43" name="오른쪽 화살표 42"/>
          <p:cNvSpPr/>
          <p:nvPr/>
        </p:nvSpPr>
        <p:spPr>
          <a:xfrm rot="20058961">
            <a:off x="1837419" y="3893141"/>
            <a:ext cx="663575" cy="198437"/>
          </a:xfrm>
          <a:prstGeom prst="rightArrow">
            <a:avLst>
              <a:gd name="adj1" fmla="val 20017"/>
              <a:gd name="adj2" fmla="val 74940"/>
            </a:avLst>
          </a:prstGeom>
        </p:spPr>
        <p:style>
          <a:lnRef idx="1">
            <a:schemeClr val="dk1"/>
          </a:lnRef>
          <a:fillRef idx="2">
            <a:schemeClr val="dk1"/>
          </a:fillRef>
          <a:effectRef idx="1">
            <a:schemeClr val="dk1"/>
          </a:effectRef>
          <a:fontRef idx="minor">
            <a:schemeClr val="dk1"/>
          </a:fontRef>
        </p:style>
        <p:txBody>
          <a:bodyPr anchor="ctr"/>
          <a:lstStyle/>
          <a:p>
            <a:pPr algn="ctr">
              <a:defRPr/>
            </a:pPr>
            <a:endParaRPr lang="ko-KR" altLang="en-US">
              <a:solidFill>
                <a:prstClr val="black"/>
              </a:solidFill>
            </a:endParaRPr>
          </a:p>
        </p:txBody>
      </p:sp>
      <p:sp>
        <p:nvSpPr>
          <p:cNvPr id="27" name="타원 6"/>
          <p:cNvSpPr>
            <a:spLocks noChangeArrowheads="1"/>
          </p:cNvSpPr>
          <p:nvPr/>
        </p:nvSpPr>
        <p:spPr bwMode="auto">
          <a:xfrm>
            <a:off x="5629872" y="4231507"/>
            <a:ext cx="324216" cy="324216"/>
          </a:xfrm>
          <a:prstGeom prst="ellips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altLang="ko-KR" sz="1500">
                <a:solidFill>
                  <a:schemeClr val="bg1"/>
                </a:solidFill>
              </a:rPr>
              <a:t>B</a:t>
            </a:r>
            <a:endParaRPr lang="ko-KR" altLang="en-US" sz="1500">
              <a:solidFill>
                <a:schemeClr val="bg1"/>
              </a:solidFill>
            </a:endParaRPr>
          </a:p>
        </p:txBody>
      </p:sp>
      <p:cxnSp>
        <p:nvCxnSpPr>
          <p:cNvPr id="32" name="직선 연결선 31"/>
          <p:cNvCxnSpPr>
            <a:stCxn id="27" idx="1"/>
          </p:cNvCxnSpPr>
          <p:nvPr/>
        </p:nvCxnSpPr>
        <p:spPr bwMode="auto">
          <a:xfrm flipH="1" flipV="1">
            <a:off x="4643353" y="3643901"/>
            <a:ext cx="1033999" cy="635086"/>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
        <p:nvSpPr>
          <p:cNvPr id="33" name="타원 10"/>
          <p:cNvSpPr>
            <a:spLocks noChangeArrowheads="1"/>
          </p:cNvSpPr>
          <p:nvPr/>
        </p:nvSpPr>
        <p:spPr bwMode="auto">
          <a:xfrm>
            <a:off x="4366804" y="3367352"/>
            <a:ext cx="323997" cy="323997"/>
          </a:xfrm>
          <a:prstGeom prst="ellips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altLang="ko-KR" sz="1500" dirty="0" smtClean="0">
                <a:solidFill>
                  <a:schemeClr val="bg1"/>
                </a:solidFill>
              </a:rPr>
              <a:t>G</a:t>
            </a:r>
            <a:endParaRPr lang="ko-KR" altLang="en-US" sz="1500" dirty="0">
              <a:solidFill>
                <a:schemeClr val="bg1"/>
              </a:solidFill>
            </a:endParaRPr>
          </a:p>
        </p:txBody>
      </p:sp>
      <p:sp>
        <p:nvSpPr>
          <p:cNvPr id="34" name="오른쪽 화살표 33"/>
          <p:cNvSpPr/>
          <p:nvPr/>
        </p:nvSpPr>
        <p:spPr>
          <a:xfrm rot="20950063">
            <a:off x="3615149" y="4588697"/>
            <a:ext cx="758151" cy="1551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sp>
        <p:nvSpPr>
          <p:cNvPr id="44" name="오른쪽 화살표 43"/>
          <p:cNvSpPr/>
          <p:nvPr/>
        </p:nvSpPr>
        <p:spPr>
          <a:xfrm rot="13993470">
            <a:off x="2627622" y="4238610"/>
            <a:ext cx="758151" cy="1551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spTree>
    <p:extLst>
      <p:ext uri="{BB962C8B-B14F-4D97-AF65-F5344CB8AC3E}">
        <p14:creationId xmlns:p14="http://schemas.microsoft.com/office/powerpoint/2010/main" val="9458121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슬라이드 번호 개체 틀 3"/>
          <p:cNvSpPr>
            <a:spLocks noGrp="1"/>
          </p:cNvSpPr>
          <p:nvPr>
            <p:ph type="sldNum" sz="quarter" idx="10"/>
          </p:nvPr>
        </p:nvSpPr>
        <p:spPr/>
        <p:txBody>
          <a:bodyPr/>
          <a:lstStyle/>
          <a:p>
            <a:pPr>
              <a:defRPr/>
            </a:pPr>
            <a:r>
              <a:rPr lang="en-US" altLang="ko-KR" smtClean="0"/>
              <a:t>Slide </a:t>
            </a:r>
            <a:fld id="{663B2C6A-A10B-4153-9678-0E313D0C0BBD}" type="slidenum">
              <a:rPr lang="en-US" altLang="ko-KR" smtClean="0"/>
              <a:pPr>
                <a:defRPr/>
              </a:pPr>
              <a:t>140</a:t>
            </a:fld>
            <a:endParaRPr lang="en-US" altLang="ko-KR"/>
          </a:p>
        </p:txBody>
      </p:sp>
      <p:sp>
        <p:nvSpPr>
          <p:cNvPr id="5" name="Rectangle 2"/>
          <p:cNvSpPr txBox="1">
            <a:spLocks noChangeArrowheads="1"/>
          </p:cNvSpPr>
          <p:nvPr/>
        </p:nvSpPr>
        <p:spPr>
          <a:xfrm>
            <a:off x="1042988" y="1989138"/>
            <a:ext cx="7072312" cy="2663998"/>
          </a:xfrm>
          <a:prstGeom prst="rect">
            <a:avLst/>
          </a:prstGeom>
        </p:spPr>
        <p:txBody>
          <a:bodyPr/>
          <a:lstStyle>
            <a:lvl1pPr algn="ctr" rtl="0" eaLnBrk="0" fontAlgn="base" hangingPunct="0">
              <a:spcBef>
                <a:spcPct val="0"/>
              </a:spcBef>
              <a:spcAft>
                <a:spcPct val="0"/>
              </a:spcAft>
              <a:defRPr sz="3600">
                <a:solidFill>
                  <a:schemeClr val="tx1"/>
                </a:solidFill>
                <a:latin typeface="+mj-lt"/>
                <a:ea typeface="+mj-ea"/>
                <a:cs typeface="+mj-cs"/>
              </a:defRPr>
            </a:lvl1pPr>
            <a:lvl2pPr algn="ctr" rtl="0" eaLnBrk="0" fontAlgn="base" hangingPunct="0">
              <a:spcBef>
                <a:spcPct val="0"/>
              </a:spcBef>
              <a:spcAft>
                <a:spcPct val="0"/>
              </a:spcAft>
              <a:defRPr sz="3600">
                <a:solidFill>
                  <a:schemeClr val="tx1"/>
                </a:solidFill>
                <a:latin typeface="Times New Roman" pitchFamily="18" charset="0"/>
              </a:defRPr>
            </a:lvl2pPr>
            <a:lvl3pPr algn="ctr" rtl="0" eaLnBrk="0" fontAlgn="base" hangingPunct="0">
              <a:spcBef>
                <a:spcPct val="0"/>
              </a:spcBef>
              <a:spcAft>
                <a:spcPct val="0"/>
              </a:spcAft>
              <a:defRPr sz="3600">
                <a:solidFill>
                  <a:schemeClr val="tx1"/>
                </a:solidFill>
                <a:latin typeface="Times New Roman" pitchFamily="18" charset="0"/>
              </a:defRPr>
            </a:lvl3pPr>
            <a:lvl4pPr algn="ctr" rtl="0" eaLnBrk="0" fontAlgn="base" hangingPunct="0">
              <a:spcBef>
                <a:spcPct val="0"/>
              </a:spcBef>
              <a:spcAft>
                <a:spcPct val="0"/>
              </a:spcAft>
              <a:defRPr sz="3600">
                <a:solidFill>
                  <a:schemeClr val="tx1"/>
                </a:solidFill>
                <a:latin typeface="Times New Roman" pitchFamily="18" charset="0"/>
              </a:defRPr>
            </a:lvl4pPr>
            <a:lvl5pPr algn="ctr" rtl="0" eaLnBrk="0" fontAlgn="base" hangingPunct="0">
              <a:spcBef>
                <a:spcPct val="0"/>
              </a:spcBef>
              <a:spcAft>
                <a:spcPct val="0"/>
              </a:spcAft>
              <a:defRPr sz="3600">
                <a:solidFill>
                  <a:schemeClr val="tx1"/>
                </a:solidFill>
                <a:latin typeface="Times New Roman" pitchFamily="18"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r>
              <a:rPr lang="en-US" altLang="ko-KR" sz="4000" b="1" kern="0" dirty="0" smtClean="0"/>
              <a:t>Security Mechanism for PAC</a:t>
            </a:r>
          </a:p>
        </p:txBody>
      </p:sp>
    </p:spTree>
    <p:extLst>
      <p:ext uri="{BB962C8B-B14F-4D97-AF65-F5344CB8AC3E}">
        <p14:creationId xmlns:p14="http://schemas.microsoft.com/office/powerpoint/2010/main" val="1929433488"/>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688140" y="764630"/>
            <a:ext cx="7772400" cy="870940"/>
          </a:xfrm>
        </p:spPr>
        <p:txBody>
          <a:bodyPr/>
          <a:lstStyle/>
          <a:p>
            <a:r>
              <a:rPr lang="en-US" altLang="zh-CN" dirty="0" smtClean="0">
                <a:ea typeface="宋体" pitchFamily="2" charset="-122"/>
              </a:rPr>
              <a:t>Authentication</a:t>
            </a:r>
          </a:p>
        </p:txBody>
      </p:sp>
      <p:sp>
        <p:nvSpPr>
          <p:cNvPr id="7" name="Content Placeholder 2"/>
          <p:cNvSpPr txBox="1">
            <a:spLocks/>
          </p:cNvSpPr>
          <p:nvPr/>
        </p:nvSpPr>
        <p:spPr bwMode="auto">
          <a:xfrm>
            <a:off x="539440" y="1916790"/>
            <a:ext cx="8425170" cy="4248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marL="342900" indent="-342900">
              <a:spcBef>
                <a:spcPct val="20000"/>
              </a:spcBef>
              <a:buFontTx/>
              <a:buChar char="•"/>
            </a:pPr>
            <a:r>
              <a:rPr kumimoji="0" lang="en-US" altLang="zh-CN" sz="2400" b="0" i="0" u="none" strike="noStrike" kern="0" cap="none" spc="0" normalizeH="0" baseline="0" noProof="0" dirty="0" smtClean="0">
                <a:ln>
                  <a:noFill/>
                </a:ln>
                <a:solidFill>
                  <a:schemeClr val="tx1"/>
                </a:solidFill>
                <a:effectLst/>
                <a:uLnTx/>
                <a:uFillTx/>
                <a:latin typeface="+mj-lt"/>
                <a:ea typeface="宋体" pitchFamily="2" charset="-122"/>
                <a:cs typeface="+mn-cs"/>
              </a:rPr>
              <a:t>Process of verifying ‘who’ is at</a:t>
            </a:r>
            <a:r>
              <a:rPr kumimoji="0" lang="en-US" altLang="zh-CN" sz="2400" b="0" i="0" u="none" strike="noStrike" kern="0" cap="none" spc="0" normalizeH="0" noProof="0" dirty="0" smtClean="0">
                <a:ln>
                  <a:noFill/>
                </a:ln>
                <a:solidFill>
                  <a:schemeClr val="tx1"/>
                </a:solidFill>
                <a:effectLst/>
                <a:uLnTx/>
                <a:uFillTx/>
                <a:latin typeface="+mj-lt"/>
                <a:ea typeface="宋体" pitchFamily="2" charset="-122"/>
                <a:cs typeface="+mn-cs"/>
              </a:rPr>
              <a:t> the other end of the link</a:t>
            </a:r>
          </a:p>
          <a:p>
            <a:pPr marL="342900" indent="-342900">
              <a:spcBef>
                <a:spcPct val="20000"/>
              </a:spcBef>
              <a:buFontTx/>
              <a:buChar char="•"/>
            </a:pPr>
            <a:r>
              <a:rPr lang="en-US" altLang="zh-CN" sz="2400" kern="0" baseline="0" dirty="0" smtClean="0">
                <a:latin typeface="+mj-lt"/>
                <a:ea typeface="宋体" pitchFamily="2" charset="-122"/>
              </a:rPr>
              <a:t>Performed</a:t>
            </a:r>
            <a:r>
              <a:rPr lang="en-US" altLang="zh-CN" sz="2400" kern="0" dirty="0" smtClean="0">
                <a:latin typeface="+mj-lt"/>
                <a:ea typeface="宋体" pitchFamily="2" charset="-122"/>
              </a:rPr>
              <a:t> for devices (PAC_ADDR)</a:t>
            </a:r>
          </a:p>
          <a:p>
            <a:pPr marL="342900" indent="-342900">
              <a:spcBef>
                <a:spcPct val="20000"/>
              </a:spcBef>
              <a:buFontTx/>
              <a:buChar char="•"/>
            </a:pPr>
            <a:r>
              <a:rPr kumimoji="0" lang="en-US" altLang="zh-CN" sz="2400" b="0" i="0" u="none" strike="noStrike" kern="0" cap="none" spc="0" normalizeH="0" baseline="0" noProof="0" dirty="0" smtClean="0">
                <a:ln>
                  <a:noFill/>
                </a:ln>
                <a:solidFill>
                  <a:schemeClr val="tx1"/>
                </a:solidFill>
                <a:effectLst/>
                <a:uLnTx/>
                <a:uFillTx/>
                <a:latin typeface="+mj-lt"/>
                <a:ea typeface="宋体" pitchFamily="2" charset="-122"/>
                <a:cs typeface="+mn-cs"/>
              </a:rPr>
              <a:t>Achieved</a:t>
            </a:r>
            <a:r>
              <a:rPr kumimoji="0" lang="en-US" altLang="zh-CN" sz="2400" b="0" i="0" u="none" strike="noStrike" kern="0" cap="none" spc="0" normalizeH="0" noProof="0" dirty="0" smtClean="0">
                <a:ln>
                  <a:noFill/>
                </a:ln>
                <a:solidFill>
                  <a:schemeClr val="tx1"/>
                </a:solidFill>
                <a:effectLst/>
                <a:uLnTx/>
                <a:uFillTx/>
                <a:latin typeface="+mj-lt"/>
                <a:ea typeface="宋体" pitchFamily="2" charset="-122"/>
                <a:cs typeface="+mn-cs"/>
              </a:rPr>
              <a:t> by authentication procedure based on the stored authentication key (AUTH_KEY) or by peering (entering a PIN)</a:t>
            </a:r>
          </a:p>
          <a:p>
            <a:pPr marL="342900" indent="-342900">
              <a:spcBef>
                <a:spcPct val="20000"/>
              </a:spcBef>
              <a:buFontTx/>
              <a:buChar char="•"/>
            </a:pPr>
            <a:endParaRPr lang="en-US" altLang="zh-CN" sz="2400" kern="0" baseline="0" dirty="0">
              <a:latin typeface="+mj-lt"/>
              <a:ea typeface="宋体" pitchFamily="2" charset="-122"/>
            </a:endParaRPr>
          </a:p>
          <a:p>
            <a:pPr>
              <a:spcBef>
                <a:spcPct val="20000"/>
              </a:spcBef>
            </a:pPr>
            <a:r>
              <a:rPr kumimoji="0" lang="en-US" altLang="zh-CN" sz="2400" b="0" i="0" u="none" strike="noStrike" kern="0" cap="none" spc="0" normalizeH="0" noProof="0" dirty="0" smtClean="0">
                <a:ln>
                  <a:noFill/>
                </a:ln>
                <a:solidFill>
                  <a:schemeClr val="tx1"/>
                </a:solidFill>
                <a:effectLst/>
                <a:uLnTx/>
                <a:uFillTx/>
                <a:latin typeface="+mj-lt"/>
                <a:ea typeface="宋体" pitchFamily="2" charset="-122"/>
                <a:cs typeface="+mn-cs"/>
              </a:rPr>
              <a:t>       </a:t>
            </a:r>
            <a:endParaRPr kumimoji="0" lang="en-US" altLang="zh-CN" sz="2400" b="0" i="1" u="none" strike="noStrike" kern="0" cap="none" spc="0" normalizeH="0" baseline="0" noProof="0" dirty="0" smtClean="0">
              <a:ln>
                <a:noFill/>
              </a:ln>
              <a:solidFill>
                <a:schemeClr val="tx1"/>
              </a:solidFill>
              <a:effectLst/>
              <a:uLnTx/>
              <a:uFillTx/>
              <a:latin typeface="+mj-lt"/>
              <a:ea typeface="宋体" pitchFamily="2" charset="-122"/>
              <a:cs typeface="+mn-cs"/>
            </a:endParaRPr>
          </a:p>
        </p:txBody>
      </p:sp>
      <p:sp>
        <p:nvSpPr>
          <p:cNvPr id="8" name="슬라이드 번호 개체 틀 3"/>
          <p:cNvSpPr txBox="1">
            <a:spLocks/>
          </p:cNvSpPr>
          <p:nvPr/>
        </p:nvSpPr>
        <p:spPr bwMode="auto">
          <a:xfrm>
            <a:off x="4344988" y="6475413"/>
            <a:ext cx="5302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ctr" rtl="0" eaLnBrk="0" fontAlgn="base" hangingPunct="0">
              <a:spcBef>
                <a:spcPct val="0"/>
              </a:spcBef>
              <a:spcAft>
                <a:spcPct val="0"/>
              </a:spcAft>
              <a:defRPr sz="1200" kern="1200">
                <a:solidFill>
                  <a:schemeClr val="tx1"/>
                </a:solidFill>
                <a:latin typeface="Times New Roman" pitchFamily="18" charset="0"/>
                <a:ea typeface="굴림" charset="-127"/>
                <a:cs typeface="+mn-cs"/>
              </a:defRPr>
            </a:lvl1pPr>
            <a:lvl2pPr marL="457200" algn="l" rtl="0" eaLnBrk="0" fontAlgn="base" hangingPunct="0">
              <a:spcBef>
                <a:spcPct val="0"/>
              </a:spcBef>
              <a:spcAft>
                <a:spcPct val="0"/>
              </a:spcAft>
              <a:defRPr kern="1200">
                <a:solidFill>
                  <a:schemeClr val="tx1"/>
                </a:solidFill>
                <a:latin typeface="Arial" charset="0"/>
                <a:ea typeface="굴림" charset="-127"/>
                <a:cs typeface="+mn-cs"/>
              </a:defRPr>
            </a:lvl2pPr>
            <a:lvl3pPr marL="914400" algn="l" rtl="0" eaLnBrk="0" fontAlgn="base" hangingPunct="0">
              <a:spcBef>
                <a:spcPct val="0"/>
              </a:spcBef>
              <a:spcAft>
                <a:spcPct val="0"/>
              </a:spcAft>
              <a:defRPr kern="1200">
                <a:solidFill>
                  <a:schemeClr val="tx1"/>
                </a:solidFill>
                <a:latin typeface="Arial" charset="0"/>
                <a:ea typeface="굴림" charset="-127"/>
                <a:cs typeface="+mn-cs"/>
              </a:defRPr>
            </a:lvl3pPr>
            <a:lvl4pPr marL="1371600" algn="l" rtl="0" eaLnBrk="0" fontAlgn="base" hangingPunct="0">
              <a:spcBef>
                <a:spcPct val="0"/>
              </a:spcBef>
              <a:spcAft>
                <a:spcPct val="0"/>
              </a:spcAft>
              <a:defRPr kern="1200">
                <a:solidFill>
                  <a:schemeClr val="tx1"/>
                </a:solidFill>
                <a:latin typeface="Arial" charset="0"/>
                <a:ea typeface="굴림" charset="-127"/>
                <a:cs typeface="+mn-cs"/>
              </a:defRPr>
            </a:lvl4pPr>
            <a:lvl5pPr marL="1828800" algn="l" rtl="0" eaLnBrk="0" fontAlgn="base" hangingPunct="0">
              <a:spcBef>
                <a:spcPct val="0"/>
              </a:spcBef>
              <a:spcAft>
                <a:spcPct val="0"/>
              </a:spcAft>
              <a:defRPr kern="1200">
                <a:solidFill>
                  <a:schemeClr val="tx1"/>
                </a:solidFill>
                <a:latin typeface="Arial" charset="0"/>
                <a:ea typeface="굴림" charset="-127"/>
                <a:cs typeface="+mn-cs"/>
              </a:defRPr>
            </a:lvl5pPr>
            <a:lvl6pPr marL="2286000" algn="l" defTabSz="914400" rtl="0" eaLnBrk="1" latinLnBrk="1" hangingPunct="1">
              <a:defRPr kern="1200">
                <a:solidFill>
                  <a:schemeClr val="tx1"/>
                </a:solidFill>
                <a:latin typeface="Arial" charset="0"/>
                <a:ea typeface="굴림" charset="-127"/>
                <a:cs typeface="+mn-cs"/>
              </a:defRPr>
            </a:lvl6pPr>
            <a:lvl7pPr marL="2743200" algn="l" defTabSz="914400" rtl="0" eaLnBrk="1" latinLnBrk="1" hangingPunct="1">
              <a:defRPr kern="1200">
                <a:solidFill>
                  <a:schemeClr val="tx1"/>
                </a:solidFill>
                <a:latin typeface="Arial" charset="0"/>
                <a:ea typeface="굴림" charset="-127"/>
                <a:cs typeface="+mn-cs"/>
              </a:defRPr>
            </a:lvl7pPr>
            <a:lvl8pPr marL="3200400" algn="l" defTabSz="914400" rtl="0" eaLnBrk="1" latinLnBrk="1" hangingPunct="1">
              <a:defRPr kern="1200">
                <a:solidFill>
                  <a:schemeClr val="tx1"/>
                </a:solidFill>
                <a:latin typeface="Arial" charset="0"/>
                <a:ea typeface="굴림" charset="-127"/>
                <a:cs typeface="+mn-cs"/>
              </a:defRPr>
            </a:lvl8pPr>
            <a:lvl9pPr marL="3657600" algn="l" defTabSz="914400" rtl="0" eaLnBrk="1" latinLnBrk="1" hangingPunct="1">
              <a:defRPr kern="1200">
                <a:solidFill>
                  <a:schemeClr val="tx1"/>
                </a:solidFill>
                <a:latin typeface="Arial" charset="0"/>
                <a:ea typeface="굴림" charset="-127"/>
                <a:cs typeface="+mn-cs"/>
              </a:defRPr>
            </a:lvl9pPr>
          </a:lstStyle>
          <a:p>
            <a:pPr>
              <a:defRPr/>
            </a:pPr>
            <a:r>
              <a:rPr lang="en-US" altLang="ko-KR" smtClean="0"/>
              <a:t>Slide </a:t>
            </a:r>
            <a:fld id="{663B2C6A-A10B-4153-9678-0E313D0C0BBD}" type="slidenum">
              <a:rPr lang="en-US" altLang="ko-KR" smtClean="0"/>
              <a:pPr>
                <a:defRPr/>
              </a:pPr>
              <a:t>141</a:t>
            </a:fld>
            <a:endParaRPr lang="en-US" altLang="ko-KR"/>
          </a:p>
        </p:txBody>
      </p:sp>
    </p:spTree>
    <p:extLst>
      <p:ext uri="{BB962C8B-B14F-4D97-AF65-F5344CB8AC3E}">
        <p14:creationId xmlns:p14="http://schemas.microsoft.com/office/powerpoint/2010/main" val="3963978819"/>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688140" y="764630"/>
            <a:ext cx="7772400" cy="870940"/>
          </a:xfrm>
        </p:spPr>
        <p:txBody>
          <a:bodyPr/>
          <a:lstStyle/>
          <a:p>
            <a:r>
              <a:rPr lang="en-US" altLang="zh-CN" dirty="0" smtClean="0">
                <a:ea typeface="宋体" pitchFamily="2" charset="-122"/>
              </a:rPr>
              <a:t>Authorization</a:t>
            </a:r>
          </a:p>
        </p:txBody>
      </p:sp>
      <p:sp>
        <p:nvSpPr>
          <p:cNvPr id="7" name="Content Placeholder 2"/>
          <p:cNvSpPr txBox="1">
            <a:spLocks/>
          </p:cNvSpPr>
          <p:nvPr/>
        </p:nvSpPr>
        <p:spPr bwMode="auto">
          <a:xfrm>
            <a:off x="395420" y="1916790"/>
            <a:ext cx="8569190" cy="4248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marL="342900" indent="-342900">
              <a:spcBef>
                <a:spcPct val="20000"/>
              </a:spcBef>
              <a:buFontTx/>
              <a:buChar char="•"/>
            </a:pPr>
            <a:r>
              <a:rPr kumimoji="0" lang="en-US" altLang="zh-CN" sz="2400" b="0" i="0" u="none" strike="noStrike" kern="0" cap="none" spc="0" normalizeH="0" baseline="0" noProof="0" dirty="0" smtClean="0">
                <a:ln>
                  <a:noFill/>
                </a:ln>
                <a:solidFill>
                  <a:schemeClr val="tx1"/>
                </a:solidFill>
                <a:effectLst/>
                <a:uLnTx/>
                <a:uFillTx/>
                <a:latin typeface="+mj-lt"/>
                <a:ea typeface="宋体" pitchFamily="2" charset="-122"/>
                <a:cs typeface="+mn-cs"/>
              </a:rPr>
              <a:t>Process of deciding</a:t>
            </a:r>
            <a:r>
              <a:rPr kumimoji="0" lang="en-US" altLang="zh-CN" sz="2400" b="0" i="0" u="none" strike="noStrike" kern="0" cap="none" spc="0" normalizeH="0" noProof="0" dirty="0" smtClean="0">
                <a:ln>
                  <a:noFill/>
                </a:ln>
                <a:solidFill>
                  <a:schemeClr val="tx1"/>
                </a:solidFill>
                <a:effectLst/>
                <a:uLnTx/>
                <a:uFillTx/>
                <a:latin typeface="+mj-lt"/>
                <a:ea typeface="宋体" pitchFamily="2" charset="-122"/>
                <a:cs typeface="+mn-cs"/>
              </a:rPr>
              <a:t> if device X is allowed to have access to service Y</a:t>
            </a:r>
          </a:p>
          <a:p>
            <a:pPr marL="342900" indent="-342900">
              <a:spcBef>
                <a:spcPct val="20000"/>
              </a:spcBef>
              <a:buFontTx/>
              <a:buChar char="•"/>
            </a:pPr>
            <a:r>
              <a:rPr lang="en-US" altLang="zh-CN" sz="2400" kern="0" baseline="0" dirty="0" smtClean="0">
                <a:latin typeface="+mj-lt"/>
                <a:ea typeface="宋体" pitchFamily="2" charset="-122"/>
              </a:rPr>
              <a:t>Trusted</a:t>
            </a:r>
            <a:r>
              <a:rPr lang="en-US" altLang="zh-CN" sz="2400" kern="0" dirty="0" smtClean="0">
                <a:latin typeface="+mj-lt"/>
                <a:ea typeface="宋体" pitchFamily="2" charset="-122"/>
              </a:rPr>
              <a:t> devices (authenticated) are allowed to services</a:t>
            </a:r>
          </a:p>
          <a:p>
            <a:pPr marL="342900" indent="-342900">
              <a:spcBef>
                <a:spcPct val="20000"/>
              </a:spcBef>
              <a:buFontTx/>
              <a:buChar char="•"/>
            </a:pPr>
            <a:r>
              <a:rPr kumimoji="0" lang="en-US" altLang="zh-CN" sz="2400" b="0" u="none" strike="noStrike" kern="0" cap="none" spc="0" normalizeH="0" baseline="0" noProof="0" dirty="0" smtClean="0">
                <a:ln>
                  <a:noFill/>
                </a:ln>
                <a:solidFill>
                  <a:schemeClr val="tx1"/>
                </a:solidFill>
                <a:effectLst/>
                <a:uLnTx/>
                <a:uFillTx/>
                <a:latin typeface="+mj-lt"/>
                <a:ea typeface="宋体" pitchFamily="2" charset="-122"/>
                <a:cs typeface="+mn-cs"/>
              </a:rPr>
              <a:t>Untrusted</a:t>
            </a:r>
            <a:r>
              <a:rPr kumimoji="0" lang="en-US" altLang="zh-CN" sz="2400" b="0" u="none" strike="noStrike" kern="0" cap="none" spc="0" normalizeH="0" noProof="0" dirty="0" smtClean="0">
                <a:ln>
                  <a:noFill/>
                </a:ln>
                <a:solidFill>
                  <a:schemeClr val="tx1"/>
                </a:solidFill>
                <a:effectLst/>
                <a:uLnTx/>
                <a:uFillTx/>
                <a:latin typeface="+mj-lt"/>
                <a:ea typeface="宋体" pitchFamily="2" charset="-122"/>
                <a:cs typeface="+mn-cs"/>
              </a:rPr>
              <a:t> or unknown devices may require authorization based on </a:t>
            </a:r>
            <a:r>
              <a:rPr lang="en-US" altLang="zh-CN" sz="2400" kern="0" dirty="0" smtClean="0">
                <a:latin typeface="+mj-lt"/>
                <a:ea typeface="宋体" pitchFamily="2" charset="-122"/>
              </a:rPr>
              <a:t>interaction before access to services is granted</a:t>
            </a:r>
          </a:p>
          <a:p>
            <a:pPr marL="342900" indent="-342900">
              <a:spcBef>
                <a:spcPct val="20000"/>
              </a:spcBef>
              <a:buFontTx/>
              <a:buChar char="•"/>
            </a:pPr>
            <a:r>
              <a:rPr kumimoji="0" lang="en-US" altLang="zh-CN" sz="2400" b="0" u="none" strike="noStrike" kern="0" cap="none" spc="0" normalizeH="0" baseline="0" noProof="0" dirty="0" smtClean="0">
                <a:ln>
                  <a:noFill/>
                </a:ln>
                <a:solidFill>
                  <a:schemeClr val="tx1"/>
                </a:solidFill>
                <a:effectLst/>
                <a:uLnTx/>
                <a:uFillTx/>
                <a:latin typeface="+mj-lt"/>
                <a:ea typeface="宋体" pitchFamily="2" charset="-122"/>
                <a:cs typeface="+mn-cs"/>
              </a:rPr>
              <a:t>Authorization</a:t>
            </a:r>
            <a:r>
              <a:rPr kumimoji="0" lang="en-US" altLang="zh-CN" sz="2400" b="0" u="none" strike="noStrike" kern="0" cap="none" spc="0" normalizeH="0" noProof="0" dirty="0" smtClean="0">
                <a:ln>
                  <a:noFill/>
                </a:ln>
                <a:solidFill>
                  <a:schemeClr val="tx1"/>
                </a:solidFill>
                <a:effectLst/>
                <a:uLnTx/>
                <a:uFillTx/>
                <a:latin typeface="+mj-lt"/>
                <a:ea typeface="宋体" pitchFamily="2" charset="-122"/>
                <a:cs typeface="+mn-cs"/>
              </a:rPr>
              <a:t> always includes authentication</a:t>
            </a:r>
          </a:p>
          <a:p>
            <a:pPr marL="342900" indent="-342900">
              <a:spcBef>
                <a:spcPct val="20000"/>
              </a:spcBef>
              <a:buFontTx/>
              <a:buChar char="•"/>
            </a:pPr>
            <a:endParaRPr lang="en-US" altLang="zh-CN" sz="2400" kern="0" baseline="0" dirty="0" smtClean="0">
              <a:latin typeface="+mj-lt"/>
              <a:ea typeface="宋体" pitchFamily="2" charset="-122"/>
            </a:endParaRPr>
          </a:p>
          <a:p>
            <a:pPr marL="342900" indent="-342900">
              <a:spcBef>
                <a:spcPct val="20000"/>
              </a:spcBef>
              <a:buFontTx/>
              <a:buChar char="•"/>
            </a:pPr>
            <a:r>
              <a:rPr lang="en-US" altLang="zh-CN" sz="2400" kern="0" baseline="0" dirty="0" smtClean="0">
                <a:latin typeface="+mj-lt"/>
                <a:ea typeface="宋体" pitchFamily="2" charset="-122"/>
              </a:rPr>
              <a:t>Technically,</a:t>
            </a:r>
            <a:r>
              <a:rPr lang="en-US" altLang="zh-CN" sz="2400" kern="0" dirty="0" smtClean="0">
                <a:latin typeface="+mj-lt"/>
                <a:ea typeface="宋体" pitchFamily="2" charset="-122"/>
              </a:rPr>
              <a:t> key would be derived or given (established) to the authorized user</a:t>
            </a:r>
            <a:endParaRPr kumimoji="0" lang="en-US" altLang="zh-CN" sz="2400" b="0" u="none" strike="noStrike" kern="0" cap="none" spc="0" normalizeH="0" baseline="0" noProof="0" dirty="0" smtClean="0">
              <a:ln>
                <a:noFill/>
              </a:ln>
              <a:solidFill>
                <a:schemeClr val="tx1"/>
              </a:solidFill>
              <a:effectLst/>
              <a:uLnTx/>
              <a:uFillTx/>
              <a:latin typeface="+mj-lt"/>
              <a:ea typeface="宋体" pitchFamily="2" charset="-122"/>
              <a:cs typeface="+mn-cs"/>
            </a:endParaRPr>
          </a:p>
        </p:txBody>
      </p:sp>
      <p:sp>
        <p:nvSpPr>
          <p:cNvPr id="8" name="슬라이드 번호 개체 틀 3"/>
          <p:cNvSpPr txBox="1">
            <a:spLocks/>
          </p:cNvSpPr>
          <p:nvPr/>
        </p:nvSpPr>
        <p:spPr bwMode="auto">
          <a:xfrm>
            <a:off x="4344988" y="6475413"/>
            <a:ext cx="5302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ctr" rtl="0" eaLnBrk="0" fontAlgn="base" hangingPunct="0">
              <a:spcBef>
                <a:spcPct val="0"/>
              </a:spcBef>
              <a:spcAft>
                <a:spcPct val="0"/>
              </a:spcAft>
              <a:defRPr sz="1200" kern="1200">
                <a:solidFill>
                  <a:schemeClr val="tx1"/>
                </a:solidFill>
                <a:latin typeface="Times New Roman" pitchFamily="18" charset="0"/>
                <a:ea typeface="굴림" charset="-127"/>
                <a:cs typeface="+mn-cs"/>
              </a:defRPr>
            </a:lvl1pPr>
            <a:lvl2pPr marL="457200" algn="l" rtl="0" eaLnBrk="0" fontAlgn="base" hangingPunct="0">
              <a:spcBef>
                <a:spcPct val="0"/>
              </a:spcBef>
              <a:spcAft>
                <a:spcPct val="0"/>
              </a:spcAft>
              <a:defRPr kern="1200">
                <a:solidFill>
                  <a:schemeClr val="tx1"/>
                </a:solidFill>
                <a:latin typeface="Arial" charset="0"/>
                <a:ea typeface="굴림" charset="-127"/>
                <a:cs typeface="+mn-cs"/>
              </a:defRPr>
            </a:lvl2pPr>
            <a:lvl3pPr marL="914400" algn="l" rtl="0" eaLnBrk="0" fontAlgn="base" hangingPunct="0">
              <a:spcBef>
                <a:spcPct val="0"/>
              </a:spcBef>
              <a:spcAft>
                <a:spcPct val="0"/>
              </a:spcAft>
              <a:defRPr kern="1200">
                <a:solidFill>
                  <a:schemeClr val="tx1"/>
                </a:solidFill>
                <a:latin typeface="Arial" charset="0"/>
                <a:ea typeface="굴림" charset="-127"/>
                <a:cs typeface="+mn-cs"/>
              </a:defRPr>
            </a:lvl3pPr>
            <a:lvl4pPr marL="1371600" algn="l" rtl="0" eaLnBrk="0" fontAlgn="base" hangingPunct="0">
              <a:spcBef>
                <a:spcPct val="0"/>
              </a:spcBef>
              <a:spcAft>
                <a:spcPct val="0"/>
              </a:spcAft>
              <a:defRPr kern="1200">
                <a:solidFill>
                  <a:schemeClr val="tx1"/>
                </a:solidFill>
                <a:latin typeface="Arial" charset="0"/>
                <a:ea typeface="굴림" charset="-127"/>
                <a:cs typeface="+mn-cs"/>
              </a:defRPr>
            </a:lvl4pPr>
            <a:lvl5pPr marL="1828800" algn="l" rtl="0" eaLnBrk="0" fontAlgn="base" hangingPunct="0">
              <a:spcBef>
                <a:spcPct val="0"/>
              </a:spcBef>
              <a:spcAft>
                <a:spcPct val="0"/>
              </a:spcAft>
              <a:defRPr kern="1200">
                <a:solidFill>
                  <a:schemeClr val="tx1"/>
                </a:solidFill>
                <a:latin typeface="Arial" charset="0"/>
                <a:ea typeface="굴림" charset="-127"/>
                <a:cs typeface="+mn-cs"/>
              </a:defRPr>
            </a:lvl5pPr>
            <a:lvl6pPr marL="2286000" algn="l" defTabSz="914400" rtl="0" eaLnBrk="1" latinLnBrk="1" hangingPunct="1">
              <a:defRPr kern="1200">
                <a:solidFill>
                  <a:schemeClr val="tx1"/>
                </a:solidFill>
                <a:latin typeface="Arial" charset="0"/>
                <a:ea typeface="굴림" charset="-127"/>
                <a:cs typeface="+mn-cs"/>
              </a:defRPr>
            </a:lvl6pPr>
            <a:lvl7pPr marL="2743200" algn="l" defTabSz="914400" rtl="0" eaLnBrk="1" latinLnBrk="1" hangingPunct="1">
              <a:defRPr kern="1200">
                <a:solidFill>
                  <a:schemeClr val="tx1"/>
                </a:solidFill>
                <a:latin typeface="Arial" charset="0"/>
                <a:ea typeface="굴림" charset="-127"/>
                <a:cs typeface="+mn-cs"/>
              </a:defRPr>
            </a:lvl7pPr>
            <a:lvl8pPr marL="3200400" algn="l" defTabSz="914400" rtl="0" eaLnBrk="1" latinLnBrk="1" hangingPunct="1">
              <a:defRPr kern="1200">
                <a:solidFill>
                  <a:schemeClr val="tx1"/>
                </a:solidFill>
                <a:latin typeface="Arial" charset="0"/>
                <a:ea typeface="굴림" charset="-127"/>
                <a:cs typeface="+mn-cs"/>
              </a:defRPr>
            </a:lvl8pPr>
            <a:lvl9pPr marL="3657600" algn="l" defTabSz="914400" rtl="0" eaLnBrk="1" latinLnBrk="1" hangingPunct="1">
              <a:defRPr kern="1200">
                <a:solidFill>
                  <a:schemeClr val="tx1"/>
                </a:solidFill>
                <a:latin typeface="Arial" charset="0"/>
                <a:ea typeface="굴림" charset="-127"/>
                <a:cs typeface="+mn-cs"/>
              </a:defRPr>
            </a:lvl9pPr>
          </a:lstStyle>
          <a:p>
            <a:pPr>
              <a:defRPr/>
            </a:pPr>
            <a:r>
              <a:rPr lang="en-US" altLang="ko-KR" smtClean="0"/>
              <a:t>Slide </a:t>
            </a:r>
            <a:fld id="{663B2C6A-A10B-4153-9678-0E313D0C0BBD}" type="slidenum">
              <a:rPr lang="en-US" altLang="ko-KR" smtClean="0"/>
              <a:pPr>
                <a:defRPr/>
              </a:pPr>
              <a:t>142</a:t>
            </a:fld>
            <a:endParaRPr lang="en-US" altLang="ko-KR"/>
          </a:p>
        </p:txBody>
      </p:sp>
    </p:spTree>
    <p:extLst>
      <p:ext uri="{BB962C8B-B14F-4D97-AF65-F5344CB8AC3E}">
        <p14:creationId xmlns:p14="http://schemas.microsoft.com/office/powerpoint/2010/main" val="2332309416"/>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688140" y="764630"/>
            <a:ext cx="7772400" cy="870940"/>
          </a:xfrm>
        </p:spPr>
        <p:txBody>
          <a:bodyPr/>
          <a:lstStyle/>
          <a:p>
            <a:r>
              <a:rPr lang="en-US" altLang="zh-CN" dirty="0" smtClean="0">
                <a:ea typeface="宋体" pitchFamily="2" charset="-122"/>
              </a:rPr>
              <a:t>Authorization</a:t>
            </a:r>
          </a:p>
        </p:txBody>
      </p:sp>
      <p:sp>
        <p:nvSpPr>
          <p:cNvPr id="7" name="Content Placeholder 2"/>
          <p:cNvSpPr txBox="1">
            <a:spLocks/>
          </p:cNvSpPr>
          <p:nvPr/>
        </p:nvSpPr>
        <p:spPr bwMode="auto">
          <a:xfrm>
            <a:off x="178012" y="1916790"/>
            <a:ext cx="8786598" cy="4248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marL="342900" indent="-342900">
              <a:spcBef>
                <a:spcPct val="20000"/>
              </a:spcBef>
              <a:buFontTx/>
              <a:buChar char="•"/>
            </a:pPr>
            <a:r>
              <a:rPr kumimoji="0" lang="en-US" altLang="zh-CN" sz="2400" b="0" i="0" u="none" strike="noStrike" kern="0" cap="none" spc="0" normalizeH="0" baseline="0" noProof="0" dirty="0" smtClean="0">
                <a:ln>
                  <a:noFill/>
                </a:ln>
                <a:solidFill>
                  <a:schemeClr val="tx1"/>
                </a:solidFill>
                <a:effectLst/>
                <a:uLnTx/>
                <a:uFillTx/>
                <a:latin typeface="+mj-lt"/>
                <a:ea typeface="宋体" pitchFamily="2" charset="-122"/>
                <a:cs typeface="+mn-cs"/>
              </a:rPr>
              <a:t>Device trust levels</a:t>
            </a:r>
            <a:endParaRPr kumimoji="0" lang="en-US" altLang="zh-CN" sz="2400" b="0" u="none" strike="noStrike" kern="0" cap="none" spc="0" normalizeH="0" baseline="0" noProof="0" dirty="0" smtClean="0">
              <a:ln>
                <a:noFill/>
              </a:ln>
              <a:solidFill>
                <a:schemeClr val="tx1"/>
              </a:solidFill>
              <a:effectLst/>
              <a:uLnTx/>
              <a:uFillTx/>
              <a:latin typeface="+mj-lt"/>
              <a:ea typeface="宋体" pitchFamily="2" charset="-122"/>
              <a:cs typeface="+mn-cs"/>
            </a:endParaRPr>
          </a:p>
        </p:txBody>
      </p:sp>
      <p:graphicFrame>
        <p:nvGraphicFramePr>
          <p:cNvPr id="2" name="표 1"/>
          <p:cNvGraphicFramePr>
            <a:graphicFrameLocks noGrp="1"/>
          </p:cNvGraphicFramePr>
          <p:nvPr>
            <p:extLst>
              <p:ext uri="{D42A27DB-BD31-4B8C-83A1-F6EECF244321}">
                <p14:modId xmlns:p14="http://schemas.microsoft.com/office/powerpoint/2010/main" val="4284957115"/>
              </p:ext>
            </p:extLst>
          </p:nvPr>
        </p:nvGraphicFramePr>
        <p:xfrm>
          <a:off x="683460" y="2708900"/>
          <a:ext cx="7921100" cy="2925624"/>
        </p:xfrm>
        <a:graphic>
          <a:graphicData uri="http://schemas.openxmlformats.org/drawingml/2006/table">
            <a:tbl>
              <a:tblPr firstRow="1" bandRow="1">
                <a:tableStyleId>{C4B1156A-380E-4F78-BDF5-A606A8083BF9}</a:tableStyleId>
              </a:tblPr>
              <a:tblGrid>
                <a:gridCol w="2160300"/>
                <a:gridCol w="5760800"/>
              </a:tblGrid>
              <a:tr h="875342">
                <a:tc>
                  <a:txBody>
                    <a:bodyPr/>
                    <a:lstStyle/>
                    <a:p>
                      <a:pPr latinLnBrk="1"/>
                      <a:r>
                        <a:rPr lang="en-US" altLang="ko-KR" b="0" i="1" dirty="0" smtClean="0"/>
                        <a:t>Trusted device</a:t>
                      </a:r>
                      <a:endParaRPr lang="ko-KR" altLang="en-US" b="0" i="1" dirty="0"/>
                    </a:p>
                  </a:txBody>
                  <a:tcPr/>
                </a:tc>
                <a:tc>
                  <a:txBody>
                    <a:bodyPr/>
                    <a:lstStyle/>
                    <a:p>
                      <a:pPr marL="285750" indent="-285750" latinLnBrk="1">
                        <a:buFontTx/>
                        <a:buChar char="-"/>
                      </a:pPr>
                      <a:r>
                        <a:rPr lang="en-US" altLang="ko-KR" b="0" dirty="0" smtClean="0"/>
                        <a:t>The device has been previously authenticated, </a:t>
                      </a:r>
                    </a:p>
                    <a:p>
                      <a:pPr marL="285750" indent="-285750" latinLnBrk="1">
                        <a:buFontTx/>
                        <a:buChar char="-"/>
                      </a:pPr>
                      <a:r>
                        <a:rPr lang="en-US" altLang="ko-KR" b="0" dirty="0" smtClean="0"/>
                        <a:t>An AUTH_KEY is stored</a:t>
                      </a:r>
                    </a:p>
                    <a:p>
                      <a:pPr marL="285750" indent="-285750" latinLnBrk="1">
                        <a:buFontTx/>
                        <a:buChar char="-"/>
                      </a:pPr>
                      <a:r>
                        <a:rPr lang="en-US" altLang="ko-KR" b="0" dirty="0" smtClean="0"/>
                        <a:t>The device</a:t>
                      </a:r>
                      <a:r>
                        <a:rPr lang="en-US" altLang="ko-KR" b="0" baseline="0" dirty="0" smtClean="0"/>
                        <a:t> is marked as “trusted” in the device DB</a:t>
                      </a:r>
                    </a:p>
                  </a:txBody>
                  <a:tcPr/>
                </a:tc>
              </a:tr>
              <a:tr h="822504">
                <a:tc>
                  <a:txBody>
                    <a:bodyPr/>
                    <a:lstStyle/>
                    <a:p>
                      <a:pPr latinLnBrk="1"/>
                      <a:r>
                        <a:rPr lang="en-US" altLang="ko-KR" i="1" dirty="0" smtClean="0"/>
                        <a:t>Untrusted device</a:t>
                      </a:r>
                      <a:endParaRPr lang="ko-KR" altLang="en-US" i="1" dirty="0"/>
                    </a:p>
                  </a:txBody>
                  <a:tcPr/>
                </a:tc>
                <a:tc>
                  <a:txBody>
                    <a:bodyPr/>
                    <a:lstStyle/>
                    <a:p>
                      <a:pPr marL="285750" indent="-285750" latinLnBrk="1">
                        <a:buFontTx/>
                        <a:buChar char="-"/>
                      </a:pPr>
                      <a:r>
                        <a:rPr lang="en-US" altLang="ko-KR" dirty="0" smtClean="0"/>
                        <a:t>The device has</a:t>
                      </a:r>
                      <a:r>
                        <a:rPr lang="en-US" altLang="ko-KR" baseline="0" dirty="0" smtClean="0"/>
                        <a:t> been previously authenticated</a:t>
                      </a:r>
                    </a:p>
                    <a:p>
                      <a:pPr marL="285750" indent="-285750" latinLnBrk="1">
                        <a:buFontTx/>
                        <a:buChar char="-"/>
                      </a:pPr>
                      <a:r>
                        <a:rPr lang="en-US" altLang="ko-KR" baseline="0" dirty="0" smtClean="0"/>
                        <a:t>An AUTH_KEY is stored</a:t>
                      </a:r>
                    </a:p>
                    <a:p>
                      <a:pPr marL="285750" indent="-285750" latinLnBrk="1">
                        <a:buFontTx/>
                        <a:buChar char="-"/>
                      </a:pPr>
                      <a:r>
                        <a:rPr lang="en-US" altLang="ko-KR" baseline="0" dirty="0" smtClean="0"/>
                        <a:t>But the device is not marked as “trusted” in the device DB</a:t>
                      </a:r>
                      <a:endParaRPr lang="ko-KR" altLang="en-US" dirty="0"/>
                    </a:p>
                  </a:txBody>
                  <a:tcPr/>
                </a:tc>
              </a:tr>
              <a:tr h="822504">
                <a:tc>
                  <a:txBody>
                    <a:bodyPr/>
                    <a:lstStyle/>
                    <a:p>
                      <a:pPr latinLnBrk="1"/>
                      <a:r>
                        <a:rPr lang="en-US" altLang="ko-KR" i="1" dirty="0" smtClean="0"/>
                        <a:t>Unknown device</a:t>
                      </a:r>
                      <a:endParaRPr lang="ko-KR" altLang="en-US" i="1" dirty="0"/>
                    </a:p>
                  </a:txBody>
                  <a:tcPr/>
                </a:tc>
                <a:tc>
                  <a:txBody>
                    <a:bodyPr/>
                    <a:lstStyle/>
                    <a:p>
                      <a:pPr marL="285750" indent="-285750" latinLnBrk="1">
                        <a:buFontTx/>
                        <a:buChar char="-"/>
                      </a:pPr>
                      <a:r>
                        <a:rPr lang="en-US" altLang="ko-KR" dirty="0" smtClean="0"/>
                        <a:t>No security information is available for this device</a:t>
                      </a:r>
                    </a:p>
                    <a:p>
                      <a:pPr marL="285750" indent="-285750" latinLnBrk="1">
                        <a:buFontTx/>
                        <a:buChar char="-"/>
                      </a:pPr>
                      <a:r>
                        <a:rPr lang="en-US" altLang="ko-KR" dirty="0" smtClean="0"/>
                        <a:t>This is also an untrusted device</a:t>
                      </a:r>
                      <a:endParaRPr lang="ko-KR" altLang="en-US" dirty="0"/>
                    </a:p>
                  </a:txBody>
                  <a:tcPr/>
                </a:tc>
              </a:tr>
            </a:tbl>
          </a:graphicData>
        </a:graphic>
      </p:graphicFrame>
      <p:sp>
        <p:nvSpPr>
          <p:cNvPr id="8" name="슬라이드 번호 개체 틀 3"/>
          <p:cNvSpPr txBox="1">
            <a:spLocks/>
          </p:cNvSpPr>
          <p:nvPr/>
        </p:nvSpPr>
        <p:spPr bwMode="auto">
          <a:xfrm>
            <a:off x="4344988" y="6475413"/>
            <a:ext cx="5302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ctr" rtl="0" eaLnBrk="0" fontAlgn="base" hangingPunct="0">
              <a:spcBef>
                <a:spcPct val="0"/>
              </a:spcBef>
              <a:spcAft>
                <a:spcPct val="0"/>
              </a:spcAft>
              <a:defRPr sz="1200" kern="1200">
                <a:solidFill>
                  <a:schemeClr val="tx1"/>
                </a:solidFill>
                <a:latin typeface="Times New Roman" pitchFamily="18" charset="0"/>
                <a:ea typeface="굴림" charset="-127"/>
                <a:cs typeface="+mn-cs"/>
              </a:defRPr>
            </a:lvl1pPr>
            <a:lvl2pPr marL="457200" algn="l" rtl="0" eaLnBrk="0" fontAlgn="base" hangingPunct="0">
              <a:spcBef>
                <a:spcPct val="0"/>
              </a:spcBef>
              <a:spcAft>
                <a:spcPct val="0"/>
              </a:spcAft>
              <a:defRPr kern="1200">
                <a:solidFill>
                  <a:schemeClr val="tx1"/>
                </a:solidFill>
                <a:latin typeface="Arial" charset="0"/>
                <a:ea typeface="굴림" charset="-127"/>
                <a:cs typeface="+mn-cs"/>
              </a:defRPr>
            </a:lvl2pPr>
            <a:lvl3pPr marL="914400" algn="l" rtl="0" eaLnBrk="0" fontAlgn="base" hangingPunct="0">
              <a:spcBef>
                <a:spcPct val="0"/>
              </a:spcBef>
              <a:spcAft>
                <a:spcPct val="0"/>
              </a:spcAft>
              <a:defRPr kern="1200">
                <a:solidFill>
                  <a:schemeClr val="tx1"/>
                </a:solidFill>
                <a:latin typeface="Arial" charset="0"/>
                <a:ea typeface="굴림" charset="-127"/>
                <a:cs typeface="+mn-cs"/>
              </a:defRPr>
            </a:lvl3pPr>
            <a:lvl4pPr marL="1371600" algn="l" rtl="0" eaLnBrk="0" fontAlgn="base" hangingPunct="0">
              <a:spcBef>
                <a:spcPct val="0"/>
              </a:spcBef>
              <a:spcAft>
                <a:spcPct val="0"/>
              </a:spcAft>
              <a:defRPr kern="1200">
                <a:solidFill>
                  <a:schemeClr val="tx1"/>
                </a:solidFill>
                <a:latin typeface="Arial" charset="0"/>
                <a:ea typeface="굴림" charset="-127"/>
                <a:cs typeface="+mn-cs"/>
              </a:defRPr>
            </a:lvl4pPr>
            <a:lvl5pPr marL="1828800" algn="l" rtl="0" eaLnBrk="0" fontAlgn="base" hangingPunct="0">
              <a:spcBef>
                <a:spcPct val="0"/>
              </a:spcBef>
              <a:spcAft>
                <a:spcPct val="0"/>
              </a:spcAft>
              <a:defRPr kern="1200">
                <a:solidFill>
                  <a:schemeClr val="tx1"/>
                </a:solidFill>
                <a:latin typeface="Arial" charset="0"/>
                <a:ea typeface="굴림" charset="-127"/>
                <a:cs typeface="+mn-cs"/>
              </a:defRPr>
            </a:lvl5pPr>
            <a:lvl6pPr marL="2286000" algn="l" defTabSz="914400" rtl="0" eaLnBrk="1" latinLnBrk="1" hangingPunct="1">
              <a:defRPr kern="1200">
                <a:solidFill>
                  <a:schemeClr val="tx1"/>
                </a:solidFill>
                <a:latin typeface="Arial" charset="0"/>
                <a:ea typeface="굴림" charset="-127"/>
                <a:cs typeface="+mn-cs"/>
              </a:defRPr>
            </a:lvl6pPr>
            <a:lvl7pPr marL="2743200" algn="l" defTabSz="914400" rtl="0" eaLnBrk="1" latinLnBrk="1" hangingPunct="1">
              <a:defRPr kern="1200">
                <a:solidFill>
                  <a:schemeClr val="tx1"/>
                </a:solidFill>
                <a:latin typeface="Arial" charset="0"/>
                <a:ea typeface="굴림" charset="-127"/>
                <a:cs typeface="+mn-cs"/>
              </a:defRPr>
            </a:lvl7pPr>
            <a:lvl8pPr marL="3200400" algn="l" defTabSz="914400" rtl="0" eaLnBrk="1" latinLnBrk="1" hangingPunct="1">
              <a:defRPr kern="1200">
                <a:solidFill>
                  <a:schemeClr val="tx1"/>
                </a:solidFill>
                <a:latin typeface="Arial" charset="0"/>
                <a:ea typeface="굴림" charset="-127"/>
                <a:cs typeface="+mn-cs"/>
              </a:defRPr>
            </a:lvl8pPr>
            <a:lvl9pPr marL="3657600" algn="l" defTabSz="914400" rtl="0" eaLnBrk="1" latinLnBrk="1" hangingPunct="1">
              <a:defRPr kern="1200">
                <a:solidFill>
                  <a:schemeClr val="tx1"/>
                </a:solidFill>
                <a:latin typeface="Arial" charset="0"/>
                <a:ea typeface="굴림" charset="-127"/>
                <a:cs typeface="+mn-cs"/>
              </a:defRPr>
            </a:lvl9pPr>
          </a:lstStyle>
          <a:p>
            <a:pPr>
              <a:defRPr/>
            </a:pPr>
            <a:r>
              <a:rPr lang="en-US" altLang="ko-KR" smtClean="0"/>
              <a:t>Slide </a:t>
            </a:r>
            <a:fld id="{663B2C6A-A10B-4153-9678-0E313D0C0BBD}" type="slidenum">
              <a:rPr lang="en-US" altLang="ko-KR" smtClean="0"/>
              <a:pPr>
                <a:defRPr/>
              </a:pPr>
              <a:t>143</a:t>
            </a:fld>
            <a:endParaRPr lang="en-US" altLang="ko-KR"/>
          </a:p>
        </p:txBody>
      </p:sp>
    </p:spTree>
    <p:extLst>
      <p:ext uri="{BB962C8B-B14F-4D97-AF65-F5344CB8AC3E}">
        <p14:creationId xmlns:p14="http://schemas.microsoft.com/office/powerpoint/2010/main" val="272274776"/>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685800" y="633960"/>
            <a:ext cx="7772400" cy="1066800"/>
          </a:xfrm>
        </p:spPr>
        <p:txBody>
          <a:bodyPr/>
          <a:lstStyle/>
          <a:p>
            <a:r>
              <a:rPr lang="en-US" altLang="zh-CN" dirty="0" smtClean="0">
                <a:ea typeface="宋体" pitchFamily="2" charset="-122"/>
              </a:rPr>
              <a:t>Security Modes</a:t>
            </a:r>
          </a:p>
        </p:txBody>
      </p:sp>
      <p:sp>
        <p:nvSpPr>
          <p:cNvPr id="7" name="Content Placeholder 2"/>
          <p:cNvSpPr txBox="1">
            <a:spLocks/>
          </p:cNvSpPr>
          <p:nvPr/>
        </p:nvSpPr>
        <p:spPr bwMode="auto">
          <a:xfrm>
            <a:off x="394042" y="1628750"/>
            <a:ext cx="8282528" cy="4464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altLang="zh-CN" sz="2400" b="0" i="0" u="none" strike="noStrike" kern="0" cap="none" spc="0" normalizeH="0" baseline="0" noProof="0" dirty="0" smtClean="0">
                <a:ln>
                  <a:noFill/>
                </a:ln>
                <a:solidFill>
                  <a:schemeClr val="tx1"/>
                </a:solidFill>
                <a:effectLst/>
                <a:uLnTx/>
                <a:uFillTx/>
                <a:latin typeface="+mj-lt"/>
                <a:ea typeface="宋体" pitchFamily="2" charset="-122"/>
                <a:cs typeface="+mn-cs"/>
              </a:rPr>
              <a:t>Security mode 1 (non-secure)</a:t>
            </a:r>
          </a:p>
          <a:p>
            <a:pPr marL="800100" lvl="1" indent="-342900">
              <a:spcBef>
                <a:spcPct val="20000"/>
              </a:spcBef>
              <a:buFontTx/>
              <a:buChar char="•"/>
              <a:defRPr/>
            </a:pPr>
            <a:r>
              <a:rPr kumimoji="0" lang="en-US" altLang="zh-CN" sz="2400" b="0" i="0" u="none" strike="noStrike" kern="0" cap="none" spc="0" normalizeH="0" baseline="0" noProof="0" dirty="0" smtClean="0">
                <a:ln>
                  <a:noFill/>
                </a:ln>
                <a:solidFill>
                  <a:schemeClr val="tx1"/>
                </a:solidFill>
                <a:effectLst/>
                <a:uLnTx/>
                <a:uFillTx/>
                <a:latin typeface="+mj-lt"/>
                <a:ea typeface="宋体" pitchFamily="2" charset="-122"/>
                <a:cs typeface="+mn-cs"/>
              </a:rPr>
              <a:t>When a PAC device is in security mode 1, it shall never</a:t>
            </a:r>
            <a:r>
              <a:rPr kumimoji="0" lang="en-US" altLang="zh-CN" sz="2400" b="0" i="0" u="none" strike="noStrike" kern="0" cap="none" spc="0" normalizeH="0" noProof="0" dirty="0" smtClean="0">
                <a:ln>
                  <a:noFill/>
                </a:ln>
                <a:solidFill>
                  <a:schemeClr val="tx1"/>
                </a:solidFill>
                <a:effectLst/>
                <a:uLnTx/>
                <a:uFillTx/>
                <a:latin typeface="+mj-lt"/>
                <a:ea typeface="宋体" pitchFamily="2" charset="-122"/>
                <a:cs typeface="+mn-cs"/>
              </a:rPr>
              <a:t> initiate any security procedure</a:t>
            </a:r>
          </a:p>
        </p:txBody>
      </p:sp>
      <p:sp>
        <p:nvSpPr>
          <p:cNvPr id="8" name="슬라이드 번호 개체 틀 3"/>
          <p:cNvSpPr txBox="1">
            <a:spLocks/>
          </p:cNvSpPr>
          <p:nvPr/>
        </p:nvSpPr>
        <p:spPr bwMode="auto">
          <a:xfrm>
            <a:off x="4344988" y="6475413"/>
            <a:ext cx="5302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ctr" rtl="0" eaLnBrk="0" fontAlgn="base" hangingPunct="0">
              <a:spcBef>
                <a:spcPct val="0"/>
              </a:spcBef>
              <a:spcAft>
                <a:spcPct val="0"/>
              </a:spcAft>
              <a:defRPr sz="1200" kern="1200">
                <a:solidFill>
                  <a:schemeClr val="tx1"/>
                </a:solidFill>
                <a:latin typeface="Times New Roman" pitchFamily="18" charset="0"/>
                <a:ea typeface="굴림" charset="-127"/>
                <a:cs typeface="+mn-cs"/>
              </a:defRPr>
            </a:lvl1pPr>
            <a:lvl2pPr marL="457200" algn="l" rtl="0" eaLnBrk="0" fontAlgn="base" hangingPunct="0">
              <a:spcBef>
                <a:spcPct val="0"/>
              </a:spcBef>
              <a:spcAft>
                <a:spcPct val="0"/>
              </a:spcAft>
              <a:defRPr kern="1200">
                <a:solidFill>
                  <a:schemeClr val="tx1"/>
                </a:solidFill>
                <a:latin typeface="Arial" charset="0"/>
                <a:ea typeface="굴림" charset="-127"/>
                <a:cs typeface="+mn-cs"/>
              </a:defRPr>
            </a:lvl2pPr>
            <a:lvl3pPr marL="914400" algn="l" rtl="0" eaLnBrk="0" fontAlgn="base" hangingPunct="0">
              <a:spcBef>
                <a:spcPct val="0"/>
              </a:spcBef>
              <a:spcAft>
                <a:spcPct val="0"/>
              </a:spcAft>
              <a:defRPr kern="1200">
                <a:solidFill>
                  <a:schemeClr val="tx1"/>
                </a:solidFill>
                <a:latin typeface="Arial" charset="0"/>
                <a:ea typeface="굴림" charset="-127"/>
                <a:cs typeface="+mn-cs"/>
              </a:defRPr>
            </a:lvl3pPr>
            <a:lvl4pPr marL="1371600" algn="l" rtl="0" eaLnBrk="0" fontAlgn="base" hangingPunct="0">
              <a:spcBef>
                <a:spcPct val="0"/>
              </a:spcBef>
              <a:spcAft>
                <a:spcPct val="0"/>
              </a:spcAft>
              <a:defRPr kern="1200">
                <a:solidFill>
                  <a:schemeClr val="tx1"/>
                </a:solidFill>
                <a:latin typeface="Arial" charset="0"/>
                <a:ea typeface="굴림" charset="-127"/>
                <a:cs typeface="+mn-cs"/>
              </a:defRPr>
            </a:lvl4pPr>
            <a:lvl5pPr marL="1828800" algn="l" rtl="0" eaLnBrk="0" fontAlgn="base" hangingPunct="0">
              <a:spcBef>
                <a:spcPct val="0"/>
              </a:spcBef>
              <a:spcAft>
                <a:spcPct val="0"/>
              </a:spcAft>
              <a:defRPr kern="1200">
                <a:solidFill>
                  <a:schemeClr val="tx1"/>
                </a:solidFill>
                <a:latin typeface="Arial" charset="0"/>
                <a:ea typeface="굴림" charset="-127"/>
                <a:cs typeface="+mn-cs"/>
              </a:defRPr>
            </a:lvl5pPr>
            <a:lvl6pPr marL="2286000" algn="l" defTabSz="914400" rtl="0" eaLnBrk="1" latinLnBrk="1" hangingPunct="1">
              <a:defRPr kern="1200">
                <a:solidFill>
                  <a:schemeClr val="tx1"/>
                </a:solidFill>
                <a:latin typeface="Arial" charset="0"/>
                <a:ea typeface="굴림" charset="-127"/>
                <a:cs typeface="+mn-cs"/>
              </a:defRPr>
            </a:lvl6pPr>
            <a:lvl7pPr marL="2743200" algn="l" defTabSz="914400" rtl="0" eaLnBrk="1" latinLnBrk="1" hangingPunct="1">
              <a:defRPr kern="1200">
                <a:solidFill>
                  <a:schemeClr val="tx1"/>
                </a:solidFill>
                <a:latin typeface="Arial" charset="0"/>
                <a:ea typeface="굴림" charset="-127"/>
                <a:cs typeface="+mn-cs"/>
              </a:defRPr>
            </a:lvl7pPr>
            <a:lvl8pPr marL="3200400" algn="l" defTabSz="914400" rtl="0" eaLnBrk="1" latinLnBrk="1" hangingPunct="1">
              <a:defRPr kern="1200">
                <a:solidFill>
                  <a:schemeClr val="tx1"/>
                </a:solidFill>
                <a:latin typeface="Arial" charset="0"/>
                <a:ea typeface="굴림" charset="-127"/>
                <a:cs typeface="+mn-cs"/>
              </a:defRPr>
            </a:lvl8pPr>
            <a:lvl9pPr marL="3657600" algn="l" defTabSz="914400" rtl="0" eaLnBrk="1" latinLnBrk="1" hangingPunct="1">
              <a:defRPr kern="1200">
                <a:solidFill>
                  <a:schemeClr val="tx1"/>
                </a:solidFill>
                <a:latin typeface="Arial" charset="0"/>
                <a:ea typeface="굴림" charset="-127"/>
                <a:cs typeface="+mn-cs"/>
              </a:defRPr>
            </a:lvl9pPr>
          </a:lstStyle>
          <a:p>
            <a:pPr>
              <a:defRPr/>
            </a:pPr>
            <a:r>
              <a:rPr lang="en-US" altLang="ko-KR" smtClean="0"/>
              <a:t>Slide </a:t>
            </a:r>
            <a:fld id="{663B2C6A-A10B-4153-9678-0E313D0C0BBD}" type="slidenum">
              <a:rPr lang="en-US" altLang="ko-KR" smtClean="0"/>
              <a:pPr>
                <a:defRPr/>
              </a:pPr>
              <a:t>144</a:t>
            </a:fld>
            <a:endParaRPr lang="en-US" altLang="ko-KR"/>
          </a:p>
        </p:txBody>
      </p:sp>
    </p:spTree>
    <p:extLst>
      <p:ext uri="{BB962C8B-B14F-4D97-AF65-F5344CB8AC3E}">
        <p14:creationId xmlns:p14="http://schemas.microsoft.com/office/powerpoint/2010/main" val="3900375117"/>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685800" y="633960"/>
            <a:ext cx="7772400" cy="1066800"/>
          </a:xfrm>
        </p:spPr>
        <p:txBody>
          <a:bodyPr/>
          <a:lstStyle/>
          <a:p>
            <a:r>
              <a:rPr lang="en-US" altLang="zh-CN" dirty="0" smtClean="0">
                <a:ea typeface="宋体" pitchFamily="2" charset="-122"/>
              </a:rPr>
              <a:t>Security Modes</a:t>
            </a:r>
          </a:p>
        </p:txBody>
      </p:sp>
      <p:sp>
        <p:nvSpPr>
          <p:cNvPr id="7" name="Content Placeholder 2"/>
          <p:cNvSpPr txBox="1">
            <a:spLocks/>
          </p:cNvSpPr>
          <p:nvPr/>
        </p:nvSpPr>
        <p:spPr bwMode="auto">
          <a:xfrm>
            <a:off x="394042" y="1628750"/>
            <a:ext cx="8282528" cy="4464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marL="342900" indent="-342900">
              <a:spcBef>
                <a:spcPct val="20000"/>
              </a:spcBef>
              <a:buFontTx/>
              <a:buChar char="•"/>
              <a:defRPr/>
            </a:pPr>
            <a:r>
              <a:rPr lang="en-US" altLang="zh-CN" sz="2400" kern="0" baseline="0" dirty="0" smtClean="0">
                <a:latin typeface="+mj-lt"/>
                <a:ea typeface="宋体" pitchFamily="2" charset="-122"/>
              </a:rPr>
              <a:t>Security</a:t>
            </a:r>
            <a:r>
              <a:rPr lang="en-US" altLang="zh-CN" sz="2400" kern="0" dirty="0" smtClean="0">
                <a:latin typeface="+mj-lt"/>
                <a:ea typeface="宋体" pitchFamily="2" charset="-122"/>
              </a:rPr>
              <a:t> mode 2 (service level enforced security)</a:t>
            </a:r>
          </a:p>
          <a:p>
            <a:pPr marL="800100" lvl="1" indent="-342900">
              <a:spcBef>
                <a:spcPct val="20000"/>
              </a:spcBef>
              <a:buFontTx/>
              <a:buChar char="•"/>
              <a:defRPr/>
            </a:pPr>
            <a:r>
              <a:rPr kumimoji="0" lang="en-US" altLang="zh-CN" sz="2400" b="0" i="0" u="none" strike="noStrike" kern="0" cap="none" spc="0" normalizeH="0" baseline="0" noProof="0" dirty="0" smtClean="0">
                <a:ln>
                  <a:noFill/>
                </a:ln>
                <a:solidFill>
                  <a:schemeClr val="tx1"/>
                </a:solidFill>
                <a:effectLst/>
                <a:uLnTx/>
                <a:uFillTx/>
                <a:latin typeface="+mj-lt"/>
                <a:ea typeface="宋体" pitchFamily="2" charset="-122"/>
                <a:cs typeface="+mn-cs"/>
              </a:rPr>
              <a:t>When</a:t>
            </a:r>
            <a:r>
              <a:rPr kumimoji="0" lang="en-US" altLang="zh-CN" sz="2400" b="0" i="0" u="none" strike="noStrike" kern="0" cap="none" spc="0" normalizeH="0" noProof="0" dirty="0" smtClean="0">
                <a:ln>
                  <a:noFill/>
                </a:ln>
                <a:solidFill>
                  <a:schemeClr val="tx1"/>
                </a:solidFill>
                <a:effectLst/>
                <a:uLnTx/>
                <a:uFillTx/>
                <a:latin typeface="+mj-lt"/>
                <a:ea typeface="宋体" pitchFamily="2" charset="-122"/>
                <a:cs typeface="+mn-cs"/>
              </a:rPr>
              <a:t> a PAC device is in security mode 2, it shall not initiate any security procedure before a channel establishment request has been received or a channel establishment procedure has been initiated by itself</a:t>
            </a:r>
          </a:p>
          <a:p>
            <a:pPr marL="800100" lvl="1" indent="-342900">
              <a:spcBef>
                <a:spcPct val="20000"/>
              </a:spcBef>
              <a:buFontTx/>
              <a:buChar char="•"/>
              <a:defRPr/>
            </a:pPr>
            <a:r>
              <a:rPr lang="en-US" altLang="zh-CN" sz="2400" kern="0" baseline="0" dirty="0" smtClean="0">
                <a:latin typeface="+mj-lt"/>
                <a:ea typeface="宋体" pitchFamily="2" charset="-122"/>
              </a:rPr>
              <a:t>Whether</a:t>
            </a:r>
            <a:r>
              <a:rPr lang="en-US" altLang="zh-CN" sz="2400" kern="0" dirty="0" smtClean="0">
                <a:latin typeface="+mj-lt"/>
                <a:ea typeface="宋体" pitchFamily="2" charset="-122"/>
              </a:rPr>
              <a:t> a security procedure is initiated or not depends on the security requirements of the requested channel or service</a:t>
            </a:r>
          </a:p>
          <a:p>
            <a:pPr marL="800100" lvl="1" indent="-342900">
              <a:spcBef>
                <a:spcPct val="20000"/>
              </a:spcBef>
              <a:buFontTx/>
              <a:buChar char="•"/>
              <a:defRPr/>
            </a:pPr>
            <a:r>
              <a:rPr lang="en-US" altLang="zh-CN" sz="2400" kern="0" dirty="0">
                <a:latin typeface="+mj-lt"/>
                <a:ea typeface="宋体" pitchFamily="2" charset="-122"/>
              </a:rPr>
              <a:t>Security mode 1 can be considered as a special case of security mode 2 where no service has registered any security requirements</a:t>
            </a:r>
          </a:p>
          <a:p>
            <a:pPr lvl="1">
              <a:spcBef>
                <a:spcPct val="20000"/>
              </a:spcBef>
              <a:defRPr/>
            </a:pPr>
            <a:endParaRPr kumimoji="0" lang="en-US" altLang="zh-CN" sz="2400" b="0" i="0" u="none" strike="noStrike" kern="0" cap="none" spc="0" normalizeH="0" baseline="0" noProof="0" dirty="0" smtClean="0">
              <a:ln>
                <a:noFill/>
              </a:ln>
              <a:solidFill>
                <a:schemeClr val="tx1"/>
              </a:solidFill>
              <a:effectLst/>
              <a:uLnTx/>
              <a:uFillTx/>
              <a:latin typeface="+mj-lt"/>
              <a:ea typeface="宋体" pitchFamily="2" charset="-122"/>
              <a:cs typeface="+mn-cs"/>
            </a:endParaRPr>
          </a:p>
        </p:txBody>
      </p:sp>
      <p:sp>
        <p:nvSpPr>
          <p:cNvPr id="8" name="슬라이드 번호 개체 틀 3"/>
          <p:cNvSpPr txBox="1">
            <a:spLocks/>
          </p:cNvSpPr>
          <p:nvPr/>
        </p:nvSpPr>
        <p:spPr bwMode="auto">
          <a:xfrm>
            <a:off x="4344988" y="6475413"/>
            <a:ext cx="5302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ctr" rtl="0" eaLnBrk="0" fontAlgn="base" hangingPunct="0">
              <a:spcBef>
                <a:spcPct val="0"/>
              </a:spcBef>
              <a:spcAft>
                <a:spcPct val="0"/>
              </a:spcAft>
              <a:defRPr sz="1200" kern="1200">
                <a:solidFill>
                  <a:schemeClr val="tx1"/>
                </a:solidFill>
                <a:latin typeface="Times New Roman" pitchFamily="18" charset="0"/>
                <a:ea typeface="굴림" charset="-127"/>
                <a:cs typeface="+mn-cs"/>
              </a:defRPr>
            </a:lvl1pPr>
            <a:lvl2pPr marL="457200" algn="l" rtl="0" eaLnBrk="0" fontAlgn="base" hangingPunct="0">
              <a:spcBef>
                <a:spcPct val="0"/>
              </a:spcBef>
              <a:spcAft>
                <a:spcPct val="0"/>
              </a:spcAft>
              <a:defRPr kern="1200">
                <a:solidFill>
                  <a:schemeClr val="tx1"/>
                </a:solidFill>
                <a:latin typeface="Arial" charset="0"/>
                <a:ea typeface="굴림" charset="-127"/>
                <a:cs typeface="+mn-cs"/>
              </a:defRPr>
            </a:lvl2pPr>
            <a:lvl3pPr marL="914400" algn="l" rtl="0" eaLnBrk="0" fontAlgn="base" hangingPunct="0">
              <a:spcBef>
                <a:spcPct val="0"/>
              </a:spcBef>
              <a:spcAft>
                <a:spcPct val="0"/>
              </a:spcAft>
              <a:defRPr kern="1200">
                <a:solidFill>
                  <a:schemeClr val="tx1"/>
                </a:solidFill>
                <a:latin typeface="Arial" charset="0"/>
                <a:ea typeface="굴림" charset="-127"/>
                <a:cs typeface="+mn-cs"/>
              </a:defRPr>
            </a:lvl3pPr>
            <a:lvl4pPr marL="1371600" algn="l" rtl="0" eaLnBrk="0" fontAlgn="base" hangingPunct="0">
              <a:spcBef>
                <a:spcPct val="0"/>
              </a:spcBef>
              <a:spcAft>
                <a:spcPct val="0"/>
              </a:spcAft>
              <a:defRPr kern="1200">
                <a:solidFill>
                  <a:schemeClr val="tx1"/>
                </a:solidFill>
                <a:latin typeface="Arial" charset="0"/>
                <a:ea typeface="굴림" charset="-127"/>
                <a:cs typeface="+mn-cs"/>
              </a:defRPr>
            </a:lvl4pPr>
            <a:lvl5pPr marL="1828800" algn="l" rtl="0" eaLnBrk="0" fontAlgn="base" hangingPunct="0">
              <a:spcBef>
                <a:spcPct val="0"/>
              </a:spcBef>
              <a:spcAft>
                <a:spcPct val="0"/>
              </a:spcAft>
              <a:defRPr kern="1200">
                <a:solidFill>
                  <a:schemeClr val="tx1"/>
                </a:solidFill>
                <a:latin typeface="Arial" charset="0"/>
                <a:ea typeface="굴림" charset="-127"/>
                <a:cs typeface="+mn-cs"/>
              </a:defRPr>
            </a:lvl5pPr>
            <a:lvl6pPr marL="2286000" algn="l" defTabSz="914400" rtl="0" eaLnBrk="1" latinLnBrk="1" hangingPunct="1">
              <a:defRPr kern="1200">
                <a:solidFill>
                  <a:schemeClr val="tx1"/>
                </a:solidFill>
                <a:latin typeface="Arial" charset="0"/>
                <a:ea typeface="굴림" charset="-127"/>
                <a:cs typeface="+mn-cs"/>
              </a:defRPr>
            </a:lvl6pPr>
            <a:lvl7pPr marL="2743200" algn="l" defTabSz="914400" rtl="0" eaLnBrk="1" latinLnBrk="1" hangingPunct="1">
              <a:defRPr kern="1200">
                <a:solidFill>
                  <a:schemeClr val="tx1"/>
                </a:solidFill>
                <a:latin typeface="Arial" charset="0"/>
                <a:ea typeface="굴림" charset="-127"/>
                <a:cs typeface="+mn-cs"/>
              </a:defRPr>
            </a:lvl7pPr>
            <a:lvl8pPr marL="3200400" algn="l" defTabSz="914400" rtl="0" eaLnBrk="1" latinLnBrk="1" hangingPunct="1">
              <a:defRPr kern="1200">
                <a:solidFill>
                  <a:schemeClr val="tx1"/>
                </a:solidFill>
                <a:latin typeface="Arial" charset="0"/>
                <a:ea typeface="굴림" charset="-127"/>
                <a:cs typeface="+mn-cs"/>
              </a:defRPr>
            </a:lvl8pPr>
            <a:lvl9pPr marL="3657600" algn="l" defTabSz="914400" rtl="0" eaLnBrk="1" latinLnBrk="1" hangingPunct="1">
              <a:defRPr kern="1200">
                <a:solidFill>
                  <a:schemeClr val="tx1"/>
                </a:solidFill>
                <a:latin typeface="Arial" charset="0"/>
                <a:ea typeface="굴림" charset="-127"/>
                <a:cs typeface="+mn-cs"/>
              </a:defRPr>
            </a:lvl9pPr>
          </a:lstStyle>
          <a:p>
            <a:pPr>
              <a:defRPr/>
            </a:pPr>
            <a:r>
              <a:rPr lang="en-US" altLang="ko-KR" smtClean="0"/>
              <a:t>Slide </a:t>
            </a:r>
            <a:fld id="{663B2C6A-A10B-4153-9678-0E313D0C0BBD}" type="slidenum">
              <a:rPr lang="en-US" altLang="ko-KR" smtClean="0"/>
              <a:pPr>
                <a:defRPr/>
              </a:pPr>
              <a:t>145</a:t>
            </a:fld>
            <a:endParaRPr lang="en-US" altLang="ko-KR"/>
          </a:p>
        </p:txBody>
      </p:sp>
    </p:spTree>
    <p:extLst>
      <p:ext uri="{BB962C8B-B14F-4D97-AF65-F5344CB8AC3E}">
        <p14:creationId xmlns:p14="http://schemas.microsoft.com/office/powerpoint/2010/main" val="406649164"/>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685800" y="633960"/>
            <a:ext cx="7772400" cy="1066800"/>
          </a:xfrm>
        </p:spPr>
        <p:txBody>
          <a:bodyPr/>
          <a:lstStyle/>
          <a:p>
            <a:r>
              <a:rPr lang="en-US" altLang="zh-CN" dirty="0" smtClean="0">
                <a:ea typeface="宋体" pitchFamily="2" charset="-122"/>
              </a:rPr>
              <a:t>Security Modes</a:t>
            </a:r>
          </a:p>
        </p:txBody>
      </p:sp>
      <p:sp>
        <p:nvSpPr>
          <p:cNvPr id="7" name="Content Placeholder 2"/>
          <p:cNvSpPr txBox="1">
            <a:spLocks/>
          </p:cNvSpPr>
          <p:nvPr/>
        </p:nvSpPr>
        <p:spPr bwMode="auto">
          <a:xfrm>
            <a:off x="394042" y="1628750"/>
            <a:ext cx="8282528" cy="4464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marL="342900" indent="-342900">
              <a:spcBef>
                <a:spcPct val="20000"/>
              </a:spcBef>
              <a:buFontTx/>
              <a:buChar char="•"/>
              <a:defRPr/>
            </a:pPr>
            <a:r>
              <a:rPr lang="en-US" altLang="zh-CN" sz="2400" kern="0" baseline="0" dirty="0" smtClean="0">
                <a:latin typeface="+mj-lt"/>
                <a:ea typeface="宋体" pitchFamily="2" charset="-122"/>
              </a:rPr>
              <a:t>Security</a:t>
            </a:r>
            <a:r>
              <a:rPr lang="en-US" altLang="zh-CN" sz="2400" kern="0" dirty="0" smtClean="0">
                <a:latin typeface="+mj-lt"/>
                <a:ea typeface="宋体" pitchFamily="2" charset="-122"/>
              </a:rPr>
              <a:t> mode 2 (cont.)</a:t>
            </a:r>
          </a:p>
          <a:p>
            <a:pPr marL="800100" lvl="1" indent="-342900">
              <a:spcBef>
                <a:spcPct val="20000"/>
              </a:spcBef>
              <a:buFontTx/>
              <a:buChar char="•"/>
              <a:defRPr/>
            </a:pPr>
            <a:r>
              <a:rPr kumimoji="0" lang="en-US" altLang="zh-CN" sz="2400" b="0" i="0" u="none" strike="noStrike" kern="0" cap="none" spc="0" normalizeH="0" baseline="0" noProof="0" dirty="0" smtClean="0">
                <a:ln>
                  <a:noFill/>
                </a:ln>
                <a:solidFill>
                  <a:schemeClr val="tx1"/>
                </a:solidFill>
                <a:effectLst/>
                <a:uLnTx/>
                <a:uFillTx/>
                <a:latin typeface="+mj-lt"/>
                <a:ea typeface="宋体" pitchFamily="2" charset="-122"/>
                <a:cs typeface="+mn-cs"/>
              </a:rPr>
              <a:t>A PAC device in security mode 2 should classify the security</a:t>
            </a:r>
            <a:r>
              <a:rPr kumimoji="0" lang="en-US" altLang="zh-CN" sz="2400" b="0" i="0" u="none" strike="noStrike" kern="0" cap="none" spc="0" normalizeH="0" noProof="0" dirty="0" smtClean="0">
                <a:ln>
                  <a:noFill/>
                </a:ln>
                <a:solidFill>
                  <a:schemeClr val="tx1"/>
                </a:solidFill>
                <a:effectLst/>
                <a:uLnTx/>
                <a:uFillTx/>
                <a:latin typeface="+mj-lt"/>
                <a:ea typeface="宋体" pitchFamily="2" charset="-122"/>
                <a:cs typeface="+mn-cs"/>
              </a:rPr>
              <a:t> requirements of its services using the following attributes</a:t>
            </a:r>
          </a:p>
          <a:p>
            <a:pPr marL="800100" lvl="1" indent="-342900">
              <a:spcBef>
                <a:spcPct val="20000"/>
              </a:spcBef>
              <a:buFontTx/>
              <a:buChar char="•"/>
              <a:defRPr/>
            </a:pPr>
            <a:endParaRPr lang="en-US" altLang="zh-CN" sz="2400" kern="0" baseline="0" dirty="0">
              <a:latin typeface="+mj-lt"/>
              <a:ea typeface="宋体" pitchFamily="2" charset="-122"/>
            </a:endParaRPr>
          </a:p>
          <a:p>
            <a:pPr marL="800100" lvl="1" indent="-342900">
              <a:spcBef>
                <a:spcPct val="20000"/>
              </a:spcBef>
              <a:buFontTx/>
              <a:buChar char="•"/>
              <a:defRPr/>
            </a:pPr>
            <a:endParaRPr kumimoji="0" lang="en-US" altLang="zh-CN" sz="2400" b="0" i="0" u="none" strike="noStrike" kern="0" cap="none" spc="0" normalizeH="0" noProof="0" dirty="0" smtClean="0">
              <a:ln>
                <a:noFill/>
              </a:ln>
              <a:solidFill>
                <a:schemeClr val="tx1"/>
              </a:solidFill>
              <a:effectLst/>
              <a:uLnTx/>
              <a:uFillTx/>
              <a:latin typeface="+mj-lt"/>
              <a:ea typeface="宋体" pitchFamily="2" charset="-122"/>
              <a:cs typeface="+mn-cs"/>
            </a:endParaRPr>
          </a:p>
          <a:p>
            <a:pPr marL="800100" lvl="1" indent="-342900">
              <a:spcBef>
                <a:spcPct val="20000"/>
              </a:spcBef>
              <a:buFontTx/>
              <a:buChar char="•"/>
              <a:defRPr/>
            </a:pPr>
            <a:endParaRPr lang="en-US" altLang="zh-CN" sz="2400" kern="0" baseline="0" dirty="0">
              <a:latin typeface="+mj-lt"/>
              <a:ea typeface="宋体" pitchFamily="2" charset="-122"/>
            </a:endParaRPr>
          </a:p>
          <a:p>
            <a:pPr marL="800100" lvl="1" indent="-342900">
              <a:spcBef>
                <a:spcPct val="20000"/>
              </a:spcBef>
              <a:buFontTx/>
              <a:buChar char="•"/>
              <a:defRPr/>
            </a:pPr>
            <a:endParaRPr kumimoji="0" lang="en-US" altLang="zh-CN" sz="2400" b="0" i="0" u="none" strike="noStrike" kern="0" cap="none" spc="0" normalizeH="0" noProof="0" dirty="0" smtClean="0">
              <a:ln>
                <a:noFill/>
              </a:ln>
              <a:solidFill>
                <a:schemeClr val="tx1"/>
              </a:solidFill>
              <a:effectLst/>
              <a:uLnTx/>
              <a:uFillTx/>
              <a:latin typeface="+mj-lt"/>
              <a:ea typeface="宋体" pitchFamily="2" charset="-122"/>
              <a:cs typeface="+mn-cs"/>
            </a:endParaRPr>
          </a:p>
          <a:p>
            <a:pPr marL="800100" lvl="1" indent="-342900">
              <a:spcBef>
                <a:spcPct val="20000"/>
              </a:spcBef>
              <a:buFontTx/>
              <a:buChar char="•"/>
              <a:defRPr/>
            </a:pPr>
            <a:endParaRPr lang="en-US" altLang="zh-CN" sz="2400" kern="0" baseline="0" dirty="0">
              <a:latin typeface="+mj-lt"/>
              <a:ea typeface="宋体" pitchFamily="2" charset="-122"/>
            </a:endParaRPr>
          </a:p>
          <a:p>
            <a:pPr marL="800100" lvl="1" indent="-342900">
              <a:spcBef>
                <a:spcPct val="20000"/>
              </a:spcBef>
              <a:buFontTx/>
              <a:buChar char="•"/>
              <a:defRPr/>
            </a:pPr>
            <a:endParaRPr kumimoji="0" lang="en-US" altLang="zh-CN" sz="2400" b="0" i="0" u="none" strike="noStrike" kern="0" cap="none" spc="0" normalizeH="0" noProof="0" dirty="0" smtClean="0">
              <a:ln>
                <a:noFill/>
              </a:ln>
              <a:solidFill>
                <a:schemeClr val="tx1"/>
              </a:solidFill>
              <a:effectLst/>
              <a:uLnTx/>
              <a:uFillTx/>
              <a:latin typeface="+mj-lt"/>
              <a:ea typeface="宋体" pitchFamily="2" charset="-122"/>
              <a:cs typeface="+mn-cs"/>
            </a:endParaRPr>
          </a:p>
        </p:txBody>
      </p:sp>
      <p:graphicFrame>
        <p:nvGraphicFramePr>
          <p:cNvPr id="2" name="표 1"/>
          <p:cNvGraphicFramePr>
            <a:graphicFrameLocks noGrp="1"/>
          </p:cNvGraphicFramePr>
          <p:nvPr>
            <p:extLst>
              <p:ext uri="{D42A27DB-BD31-4B8C-83A1-F6EECF244321}">
                <p14:modId xmlns:p14="http://schemas.microsoft.com/office/powerpoint/2010/main" val="619811025"/>
              </p:ext>
            </p:extLst>
          </p:nvPr>
        </p:nvGraphicFramePr>
        <p:xfrm>
          <a:off x="683460" y="3624052"/>
          <a:ext cx="7777080" cy="2558828"/>
        </p:xfrm>
        <a:graphic>
          <a:graphicData uri="http://schemas.openxmlformats.org/drawingml/2006/table">
            <a:tbl>
              <a:tblPr firstRow="1" bandRow="1">
                <a:tableStyleId>{D7AC3CCA-C797-4891-BE02-D94E43425B78}</a:tableStyleId>
              </a:tblPr>
              <a:tblGrid>
                <a:gridCol w="2808390"/>
                <a:gridCol w="4968690"/>
              </a:tblGrid>
              <a:tr h="669068">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b="0" dirty="0" smtClean="0"/>
                        <a:t>Authentication required</a:t>
                      </a:r>
                      <a:endParaRPr lang="ko-KR" altLang="en-US" b="0" dirty="0" smtClean="0"/>
                    </a:p>
                    <a:p>
                      <a:pPr latinLnBrk="1"/>
                      <a:endParaRPr lang="en-US" altLang="ko-KR" b="0" dirty="0" smtClean="0"/>
                    </a:p>
                  </a:txBody>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600" b="0" dirty="0" smtClean="0"/>
                        <a:t>- Before</a:t>
                      </a:r>
                      <a:r>
                        <a:rPr lang="en-US" altLang="ko-KR" sz="1600" b="0" baseline="0" dirty="0" smtClean="0"/>
                        <a:t> connecting to the application, the remote device must be authenticated</a:t>
                      </a:r>
                      <a:endParaRPr lang="ko-KR" altLang="en-US" sz="1600" b="0" dirty="0" smtClean="0"/>
                    </a:p>
                  </a:txBody>
                  <a:tcPr/>
                </a:tc>
              </a:tr>
              <a:tr h="576080">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b="0" dirty="0" smtClean="0"/>
                        <a:t>Authorization required</a:t>
                      </a:r>
                      <a:endParaRPr lang="ko-KR" altLang="en-US" b="0" dirty="0" smtClean="0"/>
                    </a:p>
                    <a:p>
                      <a:pPr latinLnBrk="1"/>
                      <a:endParaRPr lang="ko-KR" altLang="en-US" dirty="0"/>
                    </a:p>
                  </a:txBody>
                  <a:tcPr/>
                </a:tc>
                <a:tc>
                  <a:txBody>
                    <a:bodyPr/>
                    <a:lstStyle/>
                    <a:p>
                      <a:pPr latinLnBrk="1"/>
                      <a:r>
                        <a:rPr lang="en-US" altLang="ko-KR" sz="1600" b="0" dirty="0" smtClean="0"/>
                        <a:t>- Access is only granted automatically to trusted PAC devices,</a:t>
                      </a:r>
                      <a:r>
                        <a:rPr lang="en-US" altLang="ko-KR" sz="1600" b="0" baseline="0" dirty="0" smtClean="0"/>
                        <a:t> or untrusted devices</a:t>
                      </a:r>
                      <a:r>
                        <a:rPr lang="en-US" altLang="ko-KR" sz="1600" b="0" dirty="0" smtClean="0"/>
                        <a:t> after an authorization</a:t>
                      </a:r>
                      <a:r>
                        <a:rPr lang="en-US" altLang="ko-KR" sz="1600" b="0" baseline="0" dirty="0" smtClean="0"/>
                        <a:t> procedure</a:t>
                      </a:r>
                    </a:p>
                    <a:p>
                      <a:pPr latinLnBrk="1"/>
                      <a:r>
                        <a:rPr lang="en-US" altLang="ko-KR" sz="1600" b="0" dirty="0" smtClean="0"/>
                        <a:t>- Always requires authentication to verify</a:t>
                      </a:r>
                      <a:r>
                        <a:rPr lang="en-US" altLang="ko-KR" sz="1600" b="0" baseline="0" dirty="0" smtClean="0"/>
                        <a:t> that the device is the right one</a:t>
                      </a:r>
                      <a:endParaRPr lang="ko-KR" altLang="en-US" sz="1600" b="0" dirty="0" smtClean="0"/>
                    </a:p>
                  </a:txBody>
                  <a:tcPr/>
                </a:tc>
              </a:tr>
              <a:tr h="573040">
                <a:tc>
                  <a:txBody>
                    <a:bodyPr/>
                    <a:lstStyle/>
                    <a:p>
                      <a:pPr latinLnBrk="1"/>
                      <a:r>
                        <a:rPr lang="en-US" altLang="ko-KR" dirty="0" smtClean="0"/>
                        <a:t>Encryption required</a:t>
                      </a:r>
                      <a:endParaRPr lang="ko-KR" altLang="en-US" dirty="0"/>
                    </a:p>
                  </a:txBody>
                  <a:tcPr/>
                </a:tc>
                <a:tc>
                  <a:txBody>
                    <a:bodyPr/>
                    <a:lstStyle/>
                    <a:p>
                      <a:pPr latinLnBrk="1"/>
                      <a:r>
                        <a:rPr lang="en-US" altLang="ko-KR" sz="1600" dirty="0" smtClean="0"/>
                        <a:t>- The link must be changed to encrypted mode, before access to the service is possible</a:t>
                      </a:r>
                      <a:endParaRPr lang="ko-KR" altLang="en-US" sz="1600" dirty="0"/>
                    </a:p>
                  </a:txBody>
                  <a:tcPr/>
                </a:tc>
              </a:tr>
            </a:tbl>
          </a:graphicData>
        </a:graphic>
      </p:graphicFrame>
      <p:sp>
        <p:nvSpPr>
          <p:cNvPr id="9" name="슬라이드 번호 개체 틀 3"/>
          <p:cNvSpPr>
            <a:spLocks noGrp="1"/>
          </p:cNvSpPr>
          <p:nvPr>
            <p:ph type="sldNum" sz="quarter" idx="10"/>
          </p:nvPr>
        </p:nvSpPr>
        <p:spPr>
          <a:xfrm>
            <a:off x="4344988" y="6475413"/>
            <a:ext cx="530225" cy="182562"/>
          </a:xfrm>
        </p:spPr>
        <p:txBody>
          <a:bodyPr/>
          <a:lstStyle/>
          <a:p>
            <a:pPr>
              <a:defRPr/>
            </a:pPr>
            <a:r>
              <a:rPr lang="en-US" altLang="ko-KR" smtClean="0"/>
              <a:t>Slide </a:t>
            </a:r>
            <a:fld id="{663B2C6A-A10B-4153-9678-0E313D0C0BBD}" type="slidenum">
              <a:rPr lang="en-US" altLang="ko-KR" smtClean="0"/>
              <a:pPr>
                <a:defRPr/>
              </a:pPr>
              <a:t>146</a:t>
            </a:fld>
            <a:endParaRPr lang="en-US" altLang="ko-KR"/>
          </a:p>
        </p:txBody>
      </p:sp>
    </p:spTree>
    <p:extLst>
      <p:ext uri="{BB962C8B-B14F-4D97-AF65-F5344CB8AC3E}">
        <p14:creationId xmlns:p14="http://schemas.microsoft.com/office/powerpoint/2010/main" val="1710161552"/>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685800" y="633960"/>
            <a:ext cx="7772400" cy="1066800"/>
          </a:xfrm>
        </p:spPr>
        <p:txBody>
          <a:bodyPr/>
          <a:lstStyle/>
          <a:p>
            <a:r>
              <a:rPr lang="en-US" altLang="zh-CN" dirty="0" smtClean="0">
                <a:ea typeface="宋体" pitchFamily="2" charset="-122"/>
              </a:rPr>
              <a:t>Security Modes</a:t>
            </a:r>
          </a:p>
        </p:txBody>
      </p:sp>
      <p:sp>
        <p:nvSpPr>
          <p:cNvPr id="7" name="Content Placeholder 2"/>
          <p:cNvSpPr txBox="1">
            <a:spLocks/>
          </p:cNvSpPr>
          <p:nvPr/>
        </p:nvSpPr>
        <p:spPr bwMode="auto">
          <a:xfrm>
            <a:off x="394042" y="1628750"/>
            <a:ext cx="8282528" cy="4464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marL="342900" indent="-342900">
              <a:spcBef>
                <a:spcPct val="20000"/>
              </a:spcBef>
              <a:buFontTx/>
              <a:buChar char="•"/>
              <a:defRPr/>
            </a:pPr>
            <a:r>
              <a:rPr lang="en-US" altLang="zh-CN" sz="2400" kern="0" baseline="0" dirty="0" smtClean="0">
                <a:latin typeface="+mj-lt"/>
                <a:ea typeface="宋体" pitchFamily="2" charset="-122"/>
              </a:rPr>
              <a:t>Security</a:t>
            </a:r>
            <a:r>
              <a:rPr lang="en-US" altLang="zh-CN" sz="2400" kern="0" dirty="0" smtClean="0">
                <a:latin typeface="+mj-lt"/>
                <a:ea typeface="宋体" pitchFamily="2" charset="-122"/>
              </a:rPr>
              <a:t> mode 3 (link level enforced security)</a:t>
            </a:r>
          </a:p>
          <a:p>
            <a:pPr marL="800100" lvl="1" indent="-342900">
              <a:spcBef>
                <a:spcPct val="20000"/>
              </a:spcBef>
              <a:buFontTx/>
              <a:buChar char="•"/>
              <a:defRPr/>
            </a:pPr>
            <a:r>
              <a:rPr lang="en-US" altLang="zh-CN" sz="2400" kern="0" dirty="0" smtClean="0">
                <a:latin typeface="+mj-lt"/>
                <a:ea typeface="宋体" pitchFamily="2" charset="-122"/>
              </a:rPr>
              <a:t>When a PAC device is in security mode 3, it shall initiate security procedures before the channel is established</a:t>
            </a:r>
          </a:p>
        </p:txBody>
      </p:sp>
      <p:sp>
        <p:nvSpPr>
          <p:cNvPr id="6" name="슬라이드 번호 개체 틀 3"/>
          <p:cNvSpPr>
            <a:spLocks noGrp="1"/>
          </p:cNvSpPr>
          <p:nvPr>
            <p:ph type="sldNum" sz="quarter" idx="10"/>
          </p:nvPr>
        </p:nvSpPr>
        <p:spPr>
          <a:xfrm>
            <a:off x="4344988" y="6475413"/>
            <a:ext cx="530225" cy="182562"/>
          </a:xfrm>
        </p:spPr>
        <p:txBody>
          <a:bodyPr/>
          <a:lstStyle/>
          <a:p>
            <a:pPr>
              <a:defRPr/>
            </a:pPr>
            <a:r>
              <a:rPr lang="en-US" altLang="ko-KR" smtClean="0"/>
              <a:t>Slide </a:t>
            </a:r>
            <a:fld id="{663B2C6A-A10B-4153-9678-0E313D0C0BBD}" type="slidenum">
              <a:rPr lang="en-US" altLang="ko-KR" smtClean="0"/>
              <a:pPr>
                <a:defRPr/>
              </a:pPr>
              <a:t>147</a:t>
            </a:fld>
            <a:endParaRPr lang="en-US" altLang="ko-KR"/>
          </a:p>
        </p:txBody>
      </p:sp>
    </p:spTree>
    <p:extLst>
      <p:ext uri="{BB962C8B-B14F-4D97-AF65-F5344CB8AC3E}">
        <p14:creationId xmlns:p14="http://schemas.microsoft.com/office/powerpoint/2010/main" val="827859795"/>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688140" y="764630"/>
            <a:ext cx="7772400" cy="870940"/>
          </a:xfrm>
        </p:spPr>
        <p:txBody>
          <a:bodyPr/>
          <a:lstStyle/>
          <a:p>
            <a:r>
              <a:rPr lang="en-US" altLang="zh-CN" dirty="0" smtClean="0">
                <a:ea typeface="宋体" pitchFamily="2" charset="-122"/>
              </a:rPr>
              <a:t>Security Parameters</a:t>
            </a:r>
          </a:p>
        </p:txBody>
      </p:sp>
      <p:sp>
        <p:nvSpPr>
          <p:cNvPr id="7" name="Content Placeholder 2"/>
          <p:cNvSpPr txBox="1">
            <a:spLocks/>
          </p:cNvSpPr>
          <p:nvPr/>
        </p:nvSpPr>
        <p:spPr bwMode="auto">
          <a:xfrm>
            <a:off x="178012" y="4005080"/>
            <a:ext cx="8786598" cy="230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marL="342900" indent="-342900">
              <a:spcBef>
                <a:spcPct val="20000"/>
              </a:spcBef>
              <a:buFontTx/>
              <a:buChar char="•"/>
            </a:pPr>
            <a:r>
              <a:rPr kumimoji="0" lang="en-US" altLang="zh-CN" sz="2000" b="0" i="0" u="none" strike="noStrike" kern="0" cap="none" spc="0" normalizeH="0" baseline="0" noProof="0" dirty="0" smtClean="0">
                <a:ln>
                  <a:noFill/>
                </a:ln>
                <a:solidFill>
                  <a:schemeClr val="tx1"/>
                </a:solidFill>
                <a:effectLst/>
                <a:uLnTx/>
                <a:uFillTx/>
                <a:latin typeface="+mj-lt"/>
                <a:ea typeface="宋体" pitchFamily="2" charset="-122"/>
              </a:rPr>
              <a:t>PAC_ADDR</a:t>
            </a:r>
            <a:r>
              <a:rPr lang="en-US" altLang="zh-CN" sz="2000" kern="0" dirty="0" smtClean="0">
                <a:latin typeface="+mj-lt"/>
                <a:ea typeface="宋体" pitchFamily="2" charset="-122"/>
              </a:rPr>
              <a:t>: PAC device address (unique for each device)</a:t>
            </a:r>
          </a:p>
          <a:p>
            <a:pPr marL="342900" indent="-342900">
              <a:spcBef>
                <a:spcPct val="20000"/>
              </a:spcBef>
              <a:buFontTx/>
              <a:buChar char="•"/>
            </a:pPr>
            <a:r>
              <a:rPr lang="en-US" altLang="zh-CN" sz="2000" kern="0" dirty="0" smtClean="0">
                <a:latin typeface="+mj-lt"/>
                <a:ea typeface="宋体" pitchFamily="2" charset="-122"/>
              </a:rPr>
              <a:t>AUTH_KEY: used for authentication purposes</a:t>
            </a:r>
          </a:p>
          <a:p>
            <a:pPr marL="342900" indent="-342900">
              <a:spcBef>
                <a:spcPct val="20000"/>
              </a:spcBef>
              <a:buFontTx/>
              <a:buChar char="•"/>
            </a:pPr>
            <a:r>
              <a:rPr lang="en-US" altLang="zh-CN" sz="2000" kern="0" dirty="0" smtClean="0">
                <a:latin typeface="+mj-lt"/>
                <a:ea typeface="宋体" pitchFamily="2" charset="-122"/>
              </a:rPr>
              <a:t>ENC_KEY: encryption key (for secure unicast)</a:t>
            </a:r>
          </a:p>
          <a:p>
            <a:pPr marL="342900" indent="-342900">
              <a:spcBef>
                <a:spcPct val="20000"/>
              </a:spcBef>
              <a:buFontTx/>
              <a:buChar char="•"/>
            </a:pPr>
            <a:r>
              <a:rPr lang="en-US" altLang="zh-CN" sz="2000" kern="0" dirty="0" smtClean="0">
                <a:latin typeface="+mj-lt"/>
                <a:ea typeface="宋体" pitchFamily="2" charset="-122"/>
              </a:rPr>
              <a:t>GENC_KEY: group encryption key</a:t>
            </a:r>
          </a:p>
          <a:p>
            <a:pPr marL="342900" indent="-342900">
              <a:spcBef>
                <a:spcPct val="20000"/>
              </a:spcBef>
              <a:buFontTx/>
              <a:buChar char="•"/>
            </a:pPr>
            <a:r>
              <a:rPr lang="en-US" altLang="zh-CN" sz="2000" kern="0" dirty="0" smtClean="0">
                <a:latin typeface="+mj-lt"/>
                <a:ea typeface="宋体" pitchFamily="2" charset="-122"/>
              </a:rPr>
              <a:t>RAND: frequently changing random or pseudo-random number made by the PAC device itself</a:t>
            </a:r>
          </a:p>
          <a:p>
            <a:pPr marL="342900" indent="-342900">
              <a:spcBef>
                <a:spcPct val="20000"/>
              </a:spcBef>
              <a:buFontTx/>
              <a:buChar char="•"/>
            </a:pPr>
            <a:endParaRPr kumimoji="0" lang="en-US" altLang="zh-CN" sz="2400" b="0" i="0" u="none" strike="noStrike" kern="0" cap="none" spc="0" normalizeH="0" baseline="0" noProof="0" dirty="0" smtClean="0">
              <a:ln>
                <a:noFill/>
              </a:ln>
              <a:solidFill>
                <a:schemeClr val="tx1"/>
              </a:solidFill>
              <a:effectLst/>
              <a:uLnTx/>
              <a:uFillTx/>
              <a:latin typeface="+mj-lt"/>
              <a:ea typeface="宋体" pitchFamily="2" charset="-122"/>
              <a:cs typeface="+mn-cs"/>
            </a:endParaRPr>
          </a:p>
        </p:txBody>
      </p:sp>
      <mc:AlternateContent xmlns:mc="http://schemas.openxmlformats.org/markup-compatibility/2006" xmlns:a14="http://schemas.microsoft.com/office/drawing/2010/main">
        <mc:Choice Requires="a14">
          <p:graphicFrame>
            <p:nvGraphicFramePr>
              <p:cNvPr id="2" name="표 1"/>
              <p:cNvGraphicFramePr>
                <a:graphicFrameLocks noGrp="1"/>
              </p:cNvGraphicFramePr>
              <p:nvPr>
                <p:extLst>
                  <p:ext uri="{D42A27DB-BD31-4B8C-83A1-F6EECF244321}">
                    <p14:modId xmlns:p14="http://schemas.microsoft.com/office/powerpoint/2010/main" val="4063965751"/>
                  </p:ext>
                </p:extLst>
              </p:nvPr>
            </p:nvGraphicFramePr>
            <p:xfrm>
              <a:off x="1523311" y="1700760"/>
              <a:ext cx="6096000" cy="2225040"/>
            </p:xfrm>
            <a:graphic>
              <a:graphicData uri="http://schemas.openxmlformats.org/drawingml/2006/table">
                <a:tbl>
                  <a:tblPr firstRow="1" bandRow="1">
                    <a:tableStyleId>{21E4AEA4-8DFA-4A89-87EB-49C32662AFE0}</a:tableStyleId>
                  </a:tblPr>
                  <a:tblGrid>
                    <a:gridCol w="3048000"/>
                    <a:gridCol w="3048000"/>
                  </a:tblGrid>
                  <a:tr h="370840">
                    <a:tc>
                      <a:txBody>
                        <a:bodyPr/>
                        <a:lstStyle/>
                        <a:p>
                          <a:pPr latinLnBrk="1"/>
                          <a:r>
                            <a:rPr lang="en-US" altLang="ko-KR" dirty="0" smtClean="0"/>
                            <a:t>Entity</a:t>
                          </a:r>
                          <a:endParaRPr lang="ko-KR" altLang="en-US" dirty="0"/>
                        </a:p>
                      </a:txBody>
                      <a:tcPr/>
                    </a:tc>
                    <a:tc>
                      <a:txBody>
                        <a:bodyPr/>
                        <a:lstStyle/>
                        <a:p>
                          <a:pPr latinLnBrk="1"/>
                          <a:r>
                            <a:rPr lang="en-US" altLang="ko-KR" dirty="0" smtClean="0"/>
                            <a:t>Size</a:t>
                          </a:r>
                          <a:endParaRPr lang="ko-KR" altLang="en-US" dirty="0"/>
                        </a:p>
                      </a:txBody>
                      <a:tcPr/>
                    </a:tc>
                  </a:tr>
                  <a:tr h="370840">
                    <a:tc>
                      <a:txBody>
                        <a:bodyPr/>
                        <a:lstStyle/>
                        <a:p>
                          <a:pPr latinLnBrk="1"/>
                          <a:r>
                            <a:rPr lang="en-US" altLang="ko-KR" dirty="0" smtClean="0"/>
                            <a:t>PAC_ADDR</a:t>
                          </a:r>
                          <a:endParaRPr lang="ko-KR" altLang="en-US" dirty="0"/>
                        </a:p>
                      </a:txBody>
                      <a:tcPr/>
                    </a:tc>
                    <a:tc>
                      <a:txBody>
                        <a:bodyPr/>
                        <a:lstStyle/>
                        <a:p>
                          <a:pPr latinLnBrk="1"/>
                          <a:r>
                            <a:rPr lang="en-US" altLang="ko-KR" dirty="0" smtClean="0"/>
                            <a:t>xxx bits</a:t>
                          </a:r>
                          <a:endParaRPr lang="ko-KR" altLang="en-US" dirty="0"/>
                        </a:p>
                      </a:txBody>
                      <a:tcPr/>
                    </a:tc>
                  </a:tr>
                  <a:tr h="370840">
                    <a:tc>
                      <a:txBody>
                        <a:bodyPr/>
                        <a:lstStyle/>
                        <a:p>
                          <a:pPr latinLnBrk="1"/>
                          <a:r>
                            <a:rPr lang="en-US" altLang="ko-KR" dirty="0" smtClean="0"/>
                            <a:t>AUTH_KEY</a:t>
                          </a:r>
                          <a:endParaRPr lang="ko-KR" altLang="en-US" dirty="0"/>
                        </a:p>
                      </a:txBody>
                      <a:tcPr/>
                    </a:tc>
                    <a:tc>
                      <a:txBody>
                        <a:bodyPr/>
                        <a:lstStyle/>
                        <a:p>
                          <a:pPr latinLnBrk="1"/>
                          <a14:m>
                            <m:oMath xmlns:m="http://schemas.openxmlformats.org/officeDocument/2006/math">
                              <m:r>
                                <a:rPr lang="en-US" altLang="ko-KR" i="1" smtClean="0">
                                  <a:latin typeface="Cambria Math"/>
                                  <a:ea typeface="Cambria Math"/>
                                </a:rPr>
                                <m:t>≥</m:t>
                              </m:r>
                            </m:oMath>
                          </a14:m>
                          <a:r>
                            <a:rPr lang="en-US" altLang="ko-KR" dirty="0" smtClean="0"/>
                            <a:t>160 bits </a:t>
                          </a:r>
                          <a:endParaRPr lang="ko-KR" altLang="en-US" dirty="0"/>
                        </a:p>
                      </a:txBody>
                      <a:tcPr/>
                    </a:tc>
                  </a:tr>
                  <a:tr h="370840">
                    <a:tc>
                      <a:txBody>
                        <a:bodyPr/>
                        <a:lstStyle/>
                        <a:p>
                          <a:pPr latinLnBrk="1"/>
                          <a:r>
                            <a:rPr lang="en-US" altLang="ko-KR" dirty="0" smtClean="0"/>
                            <a:t>ENC_KEY</a:t>
                          </a:r>
                          <a:endParaRPr lang="ko-KR" altLang="en-US" dirty="0"/>
                        </a:p>
                      </a:txBody>
                      <a:tcPr/>
                    </a:tc>
                    <a:tc>
                      <a:txBody>
                        <a:bodyPr/>
                        <a:lstStyle/>
                        <a:p>
                          <a:pPr latinLnBrk="1"/>
                          <a14:m>
                            <m:oMath xmlns:m="http://schemas.openxmlformats.org/officeDocument/2006/math">
                              <m:r>
                                <a:rPr lang="en-US" altLang="ko-KR" i="1" smtClean="0">
                                  <a:latin typeface="Cambria Math"/>
                                  <a:ea typeface="Cambria Math"/>
                                </a:rPr>
                                <m:t>≥</m:t>
                              </m:r>
                            </m:oMath>
                          </a14:m>
                          <a:r>
                            <a:rPr lang="en-US" altLang="ko-KR" dirty="0" smtClean="0"/>
                            <a:t>128 bits</a:t>
                          </a:r>
                          <a:endParaRPr lang="ko-KR" altLang="en-US" dirty="0"/>
                        </a:p>
                      </a:txBody>
                      <a:tcPr/>
                    </a:tc>
                  </a:tr>
                  <a:tr h="370840">
                    <a:tc>
                      <a:txBody>
                        <a:bodyPr/>
                        <a:lstStyle/>
                        <a:p>
                          <a:pPr latinLnBrk="1"/>
                          <a:r>
                            <a:rPr lang="en-US" altLang="ko-KR" dirty="0" smtClean="0"/>
                            <a:t>GENC_KEY</a:t>
                          </a:r>
                          <a:endParaRPr lang="ko-KR" altLang="en-US" dirty="0"/>
                        </a:p>
                      </a:txBody>
                      <a:tcPr/>
                    </a:tc>
                    <a:tc>
                      <a:txBody>
                        <a:bodyPr/>
                        <a:lstStyle/>
                        <a:p>
                          <a:pPr latinLnBrk="1"/>
                          <a14:m>
                            <m:oMath xmlns:m="http://schemas.openxmlformats.org/officeDocument/2006/math">
                              <m:r>
                                <a:rPr lang="en-US" altLang="ko-KR" i="1" smtClean="0">
                                  <a:latin typeface="Cambria Math"/>
                                  <a:ea typeface="Cambria Math"/>
                                </a:rPr>
                                <m:t>≥</m:t>
                              </m:r>
                            </m:oMath>
                          </a14:m>
                          <a:r>
                            <a:rPr lang="en-US" altLang="ko-KR" dirty="0" smtClean="0"/>
                            <a:t>128 bits</a:t>
                          </a:r>
                          <a:endParaRPr lang="ko-KR" altLang="en-US" dirty="0"/>
                        </a:p>
                      </a:txBody>
                      <a:tcPr/>
                    </a:tc>
                  </a:tr>
                  <a:tr h="370840">
                    <a:tc>
                      <a:txBody>
                        <a:bodyPr/>
                        <a:lstStyle/>
                        <a:p>
                          <a:pPr latinLnBrk="1"/>
                          <a:r>
                            <a:rPr lang="en-US" altLang="ko-KR" dirty="0" smtClean="0"/>
                            <a:t>RAND</a:t>
                          </a:r>
                          <a:endParaRPr lang="ko-KR" altLang="en-US" dirty="0"/>
                        </a:p>
                      </a:txBody>
                      <a:tcPr/>
                    </a:tc>
                    <a:tc>
                      <a:txBody>
                        <a:bodyPr/>
                        <a:lstStyle/>
                        <a:p>
                          <a:pPr latinLnBrk="1"/>
                          <a14:m>
                            <m:oMath xmlns:m="http://schemas.openxmlformats.org/officeDocument/2006/math">
                              <m:r>
                                <a:rPr lang="en-US" altLang="ko-KR" i="1" smtClean="0">
                                  <a:latin typeface="Cambria Math"/>
                                  <a:ea typeface="Cambria Math"/>
                                </a:rPr>
                                <m:t>≥</m:t>
                              </m:r>
                            </m:oMath>
                          </a14:m>
                          <a:r>
                            <a:rPr lang="en-US" altLang="ko-KR" dirty="0" smtClean="0"/>
                            <a:t>128 bits</a:t>
                          </a:r>
                          <a:endParaRPr lang="ko-KR" altLang="en-US" dirty="0"/>
                        </a:p>
                      </a:txBody>
                      <a:tcPr/>
                    </a:tc>
                  </a:tr>
                </a:tbl>
              </a:graphicData>
            </a:graphic>
          </p:graphicFrame>
        </mc:Choice>
        <mc:Fallback xmlns="">
          <p:graphicFrame>
            <p:nvGraphicFramePr>
              <p:cNvPr id="2" name="표 1"/>
              <p:cNvGraphicFramePr>
                <a:graphicFrameLocks noGrp="1"/>
              </p:cNvGraphicFramePr>
              <p:nvPr>
                <p:extLst>
                  <p:ext uri="{D42A27DB-BD31-4B8C-83A1-F6EECF244321}">
                    <p14:modId xmlns:p14="http://schemas.microsoft.com/office/powerpoint/2010/main" xmlns="" xmlns:a14="http://schemas.microsoft.com/office/drawing/2010/main" val="435903370"/>
                  </p:ext>
                </p:extLst>
              </p:nvPr>
            </p:nvGraphicFramePr>
            <p:xfrm>
              <a:off x="1523311" y="1700760"/>
              <a:ext cx="6096000" cy="2225040"/>
            </p:xfrm>
            <a:graphic>
              <a:graphicData uri="http://schemas.openxmlformats.org/drawingml/2006/table">
                <a:tbl>
                  <a:tblPr firstRow="1" bandRow="1">
                    <a:tableStyleId>{21E4AEA4-8DFA-4A89-87EB-49C32662AFE0}</a:tableStyleId>
                  </a:tblPr>
                  <a:tblGrid>
                    <a:gridCol w="3048000"/>
                    <a:gridCol w="3048000"/>
                  </a:tblGrid>
                  <a:tr h="370840">
                    <a:tc>
                      <a:txBody>
                        <a:bodyPr/>
                        <a:lstStyle/>
                        <a:p>
                          <a:pPr latinLnBrk="1"/>
                          <a:r>
                            <a:rPr lang="en-US" altLang="ko-KR" dirty="0" smtClean="0"/>
                            <a:t>Entity</a:t>
                          </a:r>
                          <a:endParaRPr lang="ko-KR" altLang="en-US" dirty="0"/>
                        </a:p>
                      </a:txBody>
                      <a:tcPr/>
                    </a:tc>
                    <a:tc>
                      <a:txBody>
                        <a:bodyPr/>
                        <a:lstStyle/>
                        <a:p>
                          <a:pPr latinLnBrk="1"/>
                          <a:r>
                            <a:rPr lang="en-US" altLang="ko-KR" dirty="0" smtClean="0"/>
                            <a:t>Size</a:t>
                          </a:r>
                          <a:endParaRPr lang="ko-KR" altLang="en-US" dirty="0"/>
                        </a:p>
                      </a:txBody>
                      <a:tcPr/>
                    </a:tc>
                  </a:tr>
                  <a:tr h="370840">
                    <a:tc>
                      <a:txBody>
                        <a:bodyPr/>
                        <a:lstStyle/>
                        <a:p>
                          <a:pPr latinLnBrk="1"/>
                          <a:r>
                            <a:rPr lang="en-US" altLang="ko-KR" dirty="0" smtClean="0"/>
                            <a:t>PAC_ADDR</a:t>
                          </a:r>
                          <a:endParaRPr lang="ko-KR" altLang="en-US" dirty="0"/>
                        </a:p>
                      </a:txBody>
                      <a:tcPr/>
                    </a:tc>
                    <a:tc>
                      <a:txBody>
                        <a:bodyPr/>
                        <a:lstStyle/>
                        <a:p>
                          <a:pPr latinLnBrk="1"/>
                          <a:r>
                            <a:rPr lang="en-US" altLang="ko-KR" dirty="0" smtClean="0"/>
                            <a:t>xxx bits</a:t>
                          </a:r>
                          <a:endParaRPr lang="ko-KR" altLang="en-US" dirty="0"/>
                        </a:p>
                      </a:txBody>
                      <a:tcPr/>
                    </a:tc>
                  </a:tr>
                  <a:tr h="370840">
                    <a:tc>
                      <a:txBody>
                        <a:bodyPr/>
                        <a:lstStyle/>
                        <a:p>
                          <a:pPr latinLnBrk="1"/>
                          <a:r>
                            <a:rPr lang="en-US" altLang="ko-KR" dirty="0" smtClean="0"/>
                            <a:t>AUTH_KEY</a:t>
                          </a:r>
                          <a:endParaRPr lang="ko-KR" altLang="en-US" dirty="0"/>
                        </a:p>
                      </a:txBody>
                      <a:tcPr/>
                    </a:tc>
                    <a:tc>
                      <a:txBody>
                        <a:bodyPr/>
                        <a:lstStyle/>
                        <a:p>
                          <a:endParaRPr lang="ko-KR"/>
                        </a:p>
                      </a:txBody>
                      <a:tcPr>
                        <a:blipFill rotWithShape="1">
                          <a:blip r:embed="rId3"/>
                          <a:stretch>
                            <a:fillRect l="-100200" t="-208197" b="-322951"/>
                          </a:stretch>
                        </a:blipFill>
                      </a:tcPr>
                    </a:tc>
                  </a:tr>
                  <a:tr h="370840">
                    <a:tc>
                      <a:txBody>
                        <a:bodyPr/>
                        <a:lstStyle/>
                        <a:p>
                          <a:pPr latinLnBrk="1"/>
                          <a:r>
                            <a:rPr lang="en-US" altLang="ko-KR" dirty="0" smtClean="0"/>
                            <a:t>ENC_KEY</a:t>
                          </a:r>
                          <a:endParaRPr lang="ko-KR" altLang="en-US" dirty="0"/>
                        </a:p>
                      </a:txBody>
                      <a:tcPr/>
                    </a:tc>
                    <a:tc>
                      <a:txBody>
                        <a:bodyPr/>
                        <a:lstStyle/>
                        <a:p>
                          <a:endParaRPr lang="ko-KR"/>
                        </a:p>
                      </a:txBody>
                      <a:tcPr>
                        <a:blipFill rotWithShape="1">
                          <a:blip r:embed="rId3"/>
                          <a:stretch>
                            <a:fillRect l="-100200" t="-313333" b="-228333"/>
                          </a:stretch>
                        </a:blipFill>
                      </a:tcPr>
                    </a:tc>
                  </a:tr>
                  <a:tr h="370840">
                    <a:tc>
                      <a:txBody>
                        <a:bodyPr/>
                        <a:lstStyle/>
                        <a:p>
                          <a:pPr latinLnBrk="1"/>
                          <a:r>
                            <a:rPr lang="en-US" altLang="ko-KR" dirty="0" smtClean="0"/>
                            <a:t>GENC_KEY</a:t>
                          </a:r>
                          <a:endParaRPr lang="ko-KR" altLang="en-US" dirty="0"/>
                        </a:p>
                      </a:txBody>
                      <a:tcPr/>
                    </a:tc>
                    <a:tc>
                      <a:txBody>
                        <a:bodyPr/>
                        <a:lstStyle/>
                        <a:p>
                          <a:endParaRPr lang="ko-KR"/>
                        </a:p>
                      </a:txBody>
                      <a:tcPr>
                        <a:blipFill rotWithShape="1">
                          <a:blip r:embed="rId3"/>
                          <a:stretch>
                            <a:fillRect l="-100200" t="-406557" b="-124590"/>
                          </a:stretch>
                        </a:blipFill>
                      </a:tcPr>
                    </a:tc>
                  </a:tr>
                  <a:tr h="370840">
                    <a:tc>
                      <a:txBody>
                        <a:bodyPr/>
                        <a:lstStyle/>
                        <a:p>
                          <a:pPr latinLnBrk="1"/>
                          <a:r>
                            <a:rPr lang="en-US" altLang="ko-KR" dirty="0" smtClean="0"/>
                            <a:t>RAND</a:t>
                          </a:r>
                          <a:endParaRPr lang="ko-KR" altLang="en-US" dirty="0"/>
                        </a:p>
                      </a:txBody>
                      <a:tcPr/>
                    </a:tc>
                    <a:tc>
                      <a:txBody>
                        <a:bodyPr/>
                        <a:lstStyle/>
                        <a:p>
                          <a:endParaRPr lang="ko-KR"/>
                        </a:p>
                      </a:txBody>
                      <a:tcPr>
                        <a:blipFill rotWithShape="1">
                          <a:blip r:embed="rId3"/>
                          <a:stretch>
                            <a:fillRect l="-100200" t="-506557" b="-24590"/>
                          </a:stretch>
                        </a:blipFill>
                      </a:tcPr>
                    </a:tc>
                  </a:tr>
                </a:tbl>
              </a:graphicData>
            </a:graphic>
          </p:graphicFrame>
        </mc:Fallback>
      </mc:AlternateContent>
      <p:sp>
        <p:nvSpPr>
          <p:cNvPr id="8" name="슬라이드 번호 개체 틀 3"/>
          <p:cNvSpPr>
            <a:spLocks noGrp="1"/>
          </p:cNvSpPr>
          <p:nvPr>
            <p:ph type="sldNum" sz="quarter" idx="10"/>
          </p:nvPr>
        </p:nvSpPr>
        <p:spPr>
          <a:xfrm>
            <a:off x="4344988" y="6475413"/>
            <a:ext cx="530225" cy="182562"/>
          </a:xfrm>
        </p:spPr>
        <p:txBody>
          <a:bodyPr/>
          <a:lstStyle/>
          <a:p>
            <a:pPr>
              <a:defRPr/>
            </a:pPr>
            <a:r>
              <a:rPr lang="en-US" altLang="ko-KR" smtClean="0"/>
              <a:t>Slide </a:t>
            </a:r>
            <a:fld id="{663B2C6A-A10B-4153-9678-0E313D0C0BBD}" type="slidenum">
              <a:rPr lang="en-US" altLang="ko-KR" smtClean="0"/>
              <a:pPr>
                <a:defRPr/>
              </a:pPr>
              <a:t>148</a:t>
            </a:fld>
            <a:endParaRPr lang="en-US" altLang="ko-KR"/>
          </a:p>
        </p:txBody>
      </p:sp>
    </p:spTree>
    <p:extLst>
      <p:ext uri="{BB962C8B-B14F-4D97-AF65-F5344CB8AC3E}">
        <p14:creationId xmlns:p14="http://schemas.microsoft.com/office/powerpoint/2010/main" val="1437751972"/>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Flow Chart for Authentication</a:t>
            </a:r>
            <a:endParaRPr lang="ko-KR" altLang="en-US" dirty="0"/>
          </a:p>
        </p:txBody>
      </p:sp>
      <p:sp>
        <p:nvSpPr>
          <p:cNvPr id="7" name="모서리가 둥근 직사각형 6"/>
          <p:cNvSpPr/>
          <p:nvPr/>
        </p:nvSpPr>
        <p:spPr bwMode="auto">
          <a:xfrm>
            <a:off x="3563860" y="1772770"/>
            <a:ext cx="1512210" cy="360050"/>
          </a:xfrm>
          <a:prstGeom prst="round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1200" b="0" i="0" u="none" strike="noStrike" cap="none" normalizeH="0" baseline="0" dirty="0" smtClean="0">
                <a:ln>
                  <a:noFill/>
                </a:ln>
                <a:solidFill>
                  <a:schemeClr val="tx1"/>
                </a:solidFill>
                <a:effectLst/>
                <a:latin typeface="Times New Roman" pitchFamily="18" charset="0"/>
              </a:rPr>
              <a:t>Authentication start</a:t>
            </a:r>
            <a:endParaRPr kumimoji="0" lang="ko-KR" altLang="en-US" sz="1200" b="0" i="0" u="none" strike="noStrike" cap="none" normalizeH="0" baseline="0" dirty="0" smtClean="0">
              <a:ln>
                <a:noFill/>
              </a:ln>
              <a:solidFill>
                <a:schemeClr val="tx1"/>
              </a:solidFill>
              <a:effectLst/>
              <a:latin typeface="Times New Roman" pitchFamily="18" charset="0"/>
            </a:endParaRPr>
          </a:p>
        </p:txBody>
      </p:sp>
      <p:sp>
        <p:nvSpPr>
          <p:cNvPr id="8" name="다이아몬드 7"/>
          <p:cNvSpPr/>
          <p:nvPr/>
        </p:nvSpPr>
        <p:spPr bwMode="auto">
          <a:xfrm>
            <a:off x="3347830" y="2348850"/>
            <a:ext cx="2016280" cy="720100"/>
          </a:xfrm>
          <a:prstGeom prst="diamond">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1200" b="0" i="0" u="none" strike="noStrike" cap="none" normalizeH="0" baseline="0" dirty="0" smtClean="0">
                <a:ln>
                  <a:noFill/>
                </a:ln>
                <a:solidFill>
                  <a:schemeClr val="tx1"/>
                </a:solidFill>
                <a:effectLst/>
                <a:latin typeface="Times New Roman" pitchFamily="18" charset="0"/>
              </a:rPr>
              <a:t>Already authenticated</a:t>
            </a:r>
            <a:endParaRPr kumimoji="0" lang="ko-KR" altLang="en-US" sz="1200" b="0" i="0" u="none" strike="noStrike" cap="none" normalizeH="0" baseline="0" dirty="0" smtClean="0">
              <a:ln>
                <a:noFill/>
              </a:ln>
              <a:solidFill>
                <a:schemeClr val="tx1"/>
              </a:solidFill>
              <a:effectLst/>
              <a:latin typeface="Times New Roman" pitchFamily="18" charset="0"/>
            </a:endParaRPr>
          </a:p>
        </p:txBody>
      </p:sp>
      <p:sp>
        <p:nvSpPr>
          <p:cNvPr id="9" name="다이아몬드 8"/>
          <p:cNvSpPr/>
          <p:nvPr/>
        </p:nvSpPr>
        <p:spPr bwMode="auto">
          <a:xfrm>
            <a:off x="3347830" y="3356990"/>
            <a:ext cx="2016280" cy="720100"/>
          </a:xfrm>
          <a:prstGeom prst="diamond">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dirty="0" smtClean="0">
              <a:ln>
                <a:noFill/>
              </a:ln>
              <a:solidFill>
                <a:schemeClr val="tx1"/>
              </a:solidFill>
              <a:effectLst/>
              <a:latin typeface="Times New Roman" pitchFamily="18" charset="0"/>
            </a:endParaRPr>
          </a:p>
        </p:txBody>
      </p:sp>
      <p:sp>
        <p:nvSpPr>
          <p:cNvPr id="10" name="다이아몬드 9"/>
          <p:cNvSpPr/>
          <p:nvPr/>
        </p:nvSpPr>
        <p:spPr bwMode="auto">
          <a:xfrm>
            <a:off x="3347830" y="4365130"/>
            <a:ext cx="2016280" cy="720100"/>
          </a:xfrm>
          <a:prstGeom prst="diamond">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1200" b="0" i="0" u="none" strike="noStrike" cap="none" normalizeH="0" baseline="0" dirty="0" smtClean="0">
                <a:ln>
                  <a:noFill/>
                </a:ln>
                <a:solidFill>
                  <a:schemeClr val="tx1"/>
                </a:solidFill>
                <a:effectLst/>
                <a:latin typeface="Times New Roman" pitchFamily="18" charset="0"/>
              </a:rPr>
              <a:t>Peering allowed</a:t>
            </a:r>
            <a:endParaRPr kumimoji="0" lang="ko-KR" altLang="en-US" sz="1200" b="0" i="0" u="none" strike="noStrike" cap="none" normalizeH="0" baseline="0" dirty="0" smtClean="0">
              <a:ln>
                <a:noFill/>
              </a:ln>
              <a:solidFill>
                <a:schemeClr val="tx1"/>
              </a:solidFill>
              <a:effectLst/>
              <a:latin typeface="Times New Roman" pitchFamily="18" charset="0"/>
            </a:endParaRPr>
          </a:p>
        </p:txBody>
      </p:sp>
      <p:sp>
        <p:nvSpPr>
          <p:cNvPr id="11" name="직사각형 10"/>
          <p:cNvSpPr/>
          <p:nvPr/>
        </p:nvSpPr>
        <p:spPr bwMode="auto">
          <a:xfrm>
            <a:off x="3419840" y="5373270"/>
            <a:ext cx="1800250" cy="360050"/>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1200" b="0" i="0" u="none" strike="noStrike" cap="none" normalizeH="0" baseline="0" dirty="0" smtClean="0">
                <a:ln>
                  <a:noFill/>
                </a:ln>
                <a:solidFill>
                  <a:schemeClr val="tx1"/>
                </a:solidFill>
                <a:effectLst/>
                <a:latin typeface="Times New Roman" pitchFamily="18" charset="0"/>
              </a:rPr>
              <a:t>Peering</a:t>
            </a:r>
            <a:endParaRPr kumimoji="0" lang="ko-KR" altLang="en-US" sz="1200" b="0" i="0" u="none" strike="noStrike" cap="none" normalizeH="0" baseline="0" dirty="0" smtClean="0">
              <a:ln>
                <a:noFill/>
              </a:ln>
              <a:solidFill>
                <a:schemeClr val="tx1"/>
              </a:solidFill>
              <a:effectLst/>
              <a:latin typeface="Times New Roman" pitchFamily="18" charset="0"/>
            </a:endParaRPr>
          </a:p>
        </p:txBody>
      </p:sp>
      <p:sp>
        <p:nvSpPr>
          <p:cNvPr id="12" name="모서리가 둥근 직사각형 11"/>
          <p:cNvSpPr/>
          <p:nvPr/>
        </p:nvSpPr>
        <p:spPr bwMode="auto">
          <a:xfrm>
            <a:off x="3563860" y="5949350"/>
            <a:ext cx="1512210" cy="360050"/>
          </a:xfrm>
          <a:prstGeom prst="round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1200" b="0" i="0" u="none" strike="noStrike" cap="none" normalizeH="0" baseline="0" dirty="0" smtClean="0">
                <a:ln>
                  <a:noFill/>
                </a:ln>
                <a:solidFill>
                  <a:schemeClr val="tx1"/>
                </a:solidFill>
                <a:effectLst/>
                <a:latin typeface="Times New Roman" pitchFamily="18" charset="0"/>
              </a:rPr>
              <a:t>Authentication OK</a:t>
            </a:r>
            <a:endParaRPr kumimoji="0" lang="ko-KR" altLang="en-US" sz="1200" b="0" i="0" u="none" strike="noStrike" cap="none" normalizeH="0" baseline="0" dirty="0" smtClean="0">
              <a:ln>
                <a:noFill/>
              </a:ln>
              <a:solidFill>
                <a:schemeClr val="tx1"/>
              </a:solidFill>
              <a:effectLst/>
              <a:latin typeface="Times New Roman" pitchFamily="18" charset="0"/>
            </a:endParaRPr>
          </a:p>
        </p:txBody>
      </p:sp>
      <p:sp>
        <p:nvSpPr>
          <p:cNvPr id="13" name="모서리가 둥근 직사각형 12"/>
          <p:cNvSpPr/>
          <p:nvPr/>
        </p:nvSpPr>
        <p:spPr bwMode="auto">
          <a:xfrm>
            <a:off x="1331550" y="5949350"/>
            <a:ext cx="1512210" cy="360050"/>
          </a:xfrm>
          <a:prstGeom prst="round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1200" b="0" i="0" u="none" strike="noStrike" cap="none" normalizeH="0" baseline="0" dirty="0" smtClean="0">
                <a:ln>
                  <a:noFill/>
                </a:ln>
                <a:solidFill>
                  <a:schemeClr val="tx1"/>
                </a:solidFill>
                <a:effectLst/>
                <a:latin typeface="Times New Roman" pitchFamily="18" charset="0"/>
              </a:rPr>
              <a:t>Authentication fail</a:t>
            </a:r>
            <a:endParaRPr kumimoji="0" lang="ko-KR" altLang="en-US" sz="1200" b="0" i="0" u="none" strike="noStrike" cap="none" normalizeH="0" baseline="0" dirty="0" smtClean="0">
              <a:ln>
                <a:noFill/>
              </a:ln>
              <a:solidFill>
                <a:schemeClr val="tx1"/>
              </a:solidFill>
              <a:effectLst/>
              <a:latin typeface="Times New Roman" pitchFamily="18" charset="0"/>
            </a:endParaRPr>
          </a:p>
        </p:txBody>
      </p:sp>
      <p:cxnSp>
        <p:nvCxnSpPr>
          <p:cNvPr id="15" name="직선 화살표 연결선 14"/>
          <p:cNvCxnSpPr/>
          <p:nvPr/>
        </p:nvCxnSpPr>
        <p:spPr bwMode="auto">
          <a:xfrm>
            <a:off x="4355970" y="2132820"/>
            <a:ext cx="0" cy="216030"/>
          </a:xfrm>
          <a:prstGeom prst="straightConnector1">
            <a:avLst/>
          </a:prstGeom>
          <a:solidFill>
            <a:schemeClr val="accent1"/>
          </a:solidFill>
          <a:ln w="12700" cap="flat" cmpd="sng" algn="ctr">
            <a:solidFill>
              <a:schemeClr val="tx1"/>
            </a:solidFill>
            <a:prstDash val="solid"/>
            <a:round/>
            <a:headEnd type="none" w="sm" len="sm"/>
            <a:tailEnd type="arrow"/>
          </a:ln>
          <a:effectLst/>
        </p:spPr>
      </p:cxnSp>
      <p:cxnSp>
        <p:nvCxnSpPr>
          <p:cNvPr id="17" name="직선 화살표 연결선 16"/>
          <p:cNvCxnSpPr>
            <a:endCxn id="9" idx="0"/>
          </p:cNvCxnSpPr>
          <p:nvPr/>
        </p:nvCxnSpPr>
        <p:spPr bwMode="auto">
          <a:xfrm>
            <a:off x="4355970" y="3068950"/>
            <a:ext cx="0" cy="288040"/>
          </a:xfrm>
          <a:prstGeom prst="straightConnector1">
            <a:avLst/>
          </a:prstGeom>
          <a:solidFill>
            <a:schemeClr val="accent1"/>
          </a:solidFill>
          <a:ln w="12700" cap="flat" cmpd="sng" algn="ctr">
            <a:solidFill>
              <a:schemeClr val="tx1"/>
            </a:solidFill>
            <a:prstDash val="solid"/>
            <a:round/>
            <a:headEnd type="none" w="sm" len="sm"/>
            <a:tailEnd type="arrow"/>
          </a:ln>
          <a:effectLst/>
        </p:spPr>
      </p:cxnSp>
      <p:cxnSp>
        <p:nvCxnSpPr>
          <p:cNvPr id="19" name="직선 화살표 연결선 18"/>
          <p:cNvCxnSpPr>
            <a:endCxn id="10" idx="0"/>
          </p:cNvCxnSpPr>
          <p:nvPr/>
        </p:nvCxnSpPr>
        <p:spPr bwMode="auto">
          <a:xfrm flipH="1">
            <a:off x="4355970" y="4077090"/>
            <a:ext cx="2273" cy="288040"/>
          </a:xfrm>
          <a:prstGeom prst="straightConnector1">
            <a:avLst/>
          </a:prstGeom>
          <a:solidFill>
            <a:schemeClr val="accent1"/>
          </a:solidFill>
          <a:ln w="12700" cap="flat" cmpd="sng" algn="ctr">
            <a:solidFill>
              <a:schemeClr val="tx1"/>
            </a:solidFill>
            <a:prstDash val="solid"/>
            <a:round/>
            <a:headEnd type="none" w="sm" len="sm"/>
            <a:tailEnd type="arrow"/>
          </a:ln>
          <a:effectLst/>
        </p:spPr>
      </p:cxnSp>
      <p:cxnSp>
        <p:nvCxnSpPr>
          <p:cNvPr id="20" name="직선 화살표 연결선 19"/>
          <p:cNvCxnSpPr/>
          <p:nvPr/>
        </p:nvCxnSpPr>
        <p:spPr bwMode="auto">
          <a:xfrm>
            <a:off x="4355970" y="5085230"/>
            <a:ext cx="0" cy="288040"/>
          </a:xfrm>
          <a:prstGeom prst="straightConnector1">
            <a:avLst/>
          </a:prstGeom>
          <a:solidFill>
            <a:schemeClr val="accent1"/>
          </a:solidFill>
          <a:ln w="12700" cap="flat" cmpd="sng" algn="ctr">
            <a:solidFill>
              <a:schemeClr val="tx1"/>
            </a:solidFill>
            <a:prstDash val="solid"/>
            <a:round/>
            <a:headEnd type="none" w="sm" len="sm"/>
            <a:tailEnd type="arrow"/>
          </a:ln>
          <a:effectLst/>
        </p:spPr>
      </p:cxnSp>
      <p:cxnSp>
        <p:nvCxnSpPr>
          <p:cNvPr id="24" name="직선 화살표 연결선 23"/>
          <p:cNvCxnSpPr/>
          <p:nvPr/>
        </p:nvCxnSpPr>
        <p:spPr bwMode="auto">
          <a:xfrm>
            <a:off x="4358243" y="5733320"/>
            <a:ext cx="0" cy="216030"/>
          </a:xfrm>
          <a:prstGeom prst="straightConnector1">
            <a:avLst/>
          </a:prstGeom>
          <a:solidFill>
            <a:schemeClr val="accent1"/>
          </a:solidFill>
          <a:ln w="12700" cap="flat" cmpd="sng" algn="ctr">
            <a:solidFill>
              <a:schemeClr val="tx1"/>
            </a:solidFill>
            <a:prstDash val="solid"/>
            <a:round/>
            <a:headEnd type="none" w="sm" len="sm"/>
            <a:tailEnd type="arrow"/>
          </a:ln>
          <a:effectLst/>
        </p:spPr>
      </p:cxnSp>
      <p:sp>
        <p:nvSpPr>
          <p:cNvPr id="25" name="TextBox 24"/>
          <p:cNvSpPr txBox="1"/>
          <p:nvPr/>
        </p:nvSpPr>
        <p:spPr>
          <a:xfrm>
            <a:off x="3779890" y="3430759"/>
            <a:ext cx="1152160" cy="646331"/>
          </a:xfrm>
          <a:prstGeom prst="rect">
            <a:avLst/>
          </a:prstGeom>
          <a:noFill/>
        </p:spPr>
        <p:txBody>
          <a:bodyPr wrap="square" rtlCol="0">
            <a:spAutoFit/>
          </a:bodyPr>
          <a:lstStyle/>
          <a:p>
            <a:pPr algn="ctr"/>
            <a:r>
              <a:rPr lang="en-US" altLang="ko-KR" sz="1200" dirty="0">
                <a:latin typeface="+mj-lt"/>
              </a:rPr>
              <a:t>Link </a:t>
            </a:r>
            <a:r>
              <a:rPr lang="en-US" altLang="ko-KR" sz="1200" dirty="0" smtClean="0">
                <a:latin typeface="+mj-lt"/>
              </a:rPr>
              <a:t>key (</a:t>
            </a:r>
            <a:r>
              <a:rPr lang="en-US" altLang="ko-KR" sz="1200" dirty="0">
                <a:latin typeface="+mj-lt"/>
              </a:rPr>
              <a:t>AUTH_KEY) </a:t>
            </a:r>
            <a:r>
              <a:rPr lang="en-US" altLang="ko-KR" sz="1200" dirty="0" smtClean="0">
                <a:latin typeface="+mj-lt"/>
              </a:rPr>
              <a:t>available</a:t>
            </a:r>
            <a:endParaRPr lang="ko-KR" altLang="en-US" sz="1200" dirty="0">
              <a:latin typeface="+mj-lt"/>
            </a:endParaRPr>
          </a:p>
        </p:txBody>
      </p:sp>
      <p:sp>
        <p:nvSpPr>
          <p:cNvPr id="26" name="TextBox 25"/>
          <p:cNvSpPr txBox="1"/>
          <p:nvPr/>
        </p:nvSpPr>
        <p:spPr>
          <a:xfrm>
            <a:off x="4499990" y="3087201"/>
            <a:ext cx="338554" cy="276999"/>
          </a:xfrm>
          <a:prstGeom prst="rect">
            <a:avLst/>
          </a:prstGeom>
          <a:noFill/>
        </p:spPr>
        <p:txBody>
          <a:bodyPr wrap="none" rtlCol="0">
            <a:spAutoFit/>
          </a:bodyPr>
          <a:lstStyle/>
          <a:p>
            <a:r>
              <a:rPr lang="en-US" altLang="ko-KR" dirty="0" smtClean="0"/>
              <a:t>no</a:t>
            </a:r>
            <a:endParaRPr lang="ko-KR" altLang="en-US" dirty="0"/>
          </a:p>
        </p:txBody>
      </p:sp>
      <p:sp>
        <p:nvSpPr>
          <p:cNvPr id="27" name="TextBox 26"/>
          <p:cNvSpPr txBox="1"/>
          <p:nvPr/>
        </p:nvSpPr>
        <p:spPr>
          <a:xfrm>
            <a:off x="4499990" y="4077090"/>
            <a:ext cx="338554" cy="276999"/>
          </a:xfrm>
          <a:prstGeom prst="rect">
            <a:avLst/>
          </a:prstGeom>
          <a:noFill/>
        </p:spPr>
        <p:txBody>
          <a:bodyPr wrap="none" rtlCol="0">
            <a:spAutoFit/>
          </a:bodyPr>
          <a:lstStyle/>
          <a:p>
            <a:r>
              <a:rPr lang="en-US" altLang="ko-KR" dirty="0" smtClean="0"/>
              <a:t>no</a:t>
            </a:r>
            <a:endParaRPr lang="ko-KR" altLang="en-US" dirty="0"/>
          </a:p>
        </p:txBody>
      </p:sp>
      <p:sp>
        <p:nvSpPr>
          <p:cNvPr id="28" name="TextBox 27"/>
          <p:cNvSpPr txBox="1"/>
          <p:nvPr/>
        </p:nvSpPr>
        <p:spPr>
          <a:xfrm>
            <a:off x="2915770" y="4376171"/>
            <a:ext cx="338554" cy="276999"/>
          </a:xfrm>
          <a:prstGeom prst="rect">
            <a:avLst/>
          </a:prstGeom>
          <a:noFill/>
        </p:spPr>
        <p:txBody>
          <a:bodyPr wrap="none" rtlCol="0">
            <a:spAutoFit/>
          </a:bodyPr>
          <a:lstStyle/>
          <a:p>
            <a:r>
              <a:rPr lang="en-US" altLang="ko-KR" dirty="0" smtClean="0"/>
              <a:t>no</a:t>
            </a:r>
            <a:endParaRPr lang="ko-KR" altLang="en-US" dirty="0"/>
          </a:p>
        </p:txBody>
      </p:sp>
      <p:cxnSp>
        <p:nvCxnSpPr>
          <p:cNvPr id="30" name="꺾인 연결선 29"/>
          <p:cNvCxnSpPr>
            <a:stCxn id="10" idx="1"/>
            <a:endCxn id="13" idx="0"/>
          </p:cNvCxnSpPr>
          <p:nvPr/>
        </p:nvCxnSpPr>
        <p:spPr bwMode="auto">
          <a:xfrm rot="10800000" flipV="1">
            <a:off x="2087656" y="4725180"/>
            <a:ext cx="1260175" cy="1224170"/>
          </a:xfrm>
          <a:prstGeom prst="bentConnector2">
            <a:avLst/>
          </a:prstGeom>
          <a:solidFill>
            <a:schemeClr val="accent1"/>
          </a:solidFill>
          <a:ln w="12700" cap="flat" cmpd="sng" algn="ctr">
            <a:solidFill>
              <a:schemeClr val="tx1"/>
            </a:solidFill>
            <a:prstDash val="solid"/>
            <a:round/>
            <a:headEnd type="none" w="sm" len="sm"/>
            <a:tailEnd type="arrow"/>
          </a:ln>
          <a:effectLst/>
        </p:spPr>
      </p:cxnSp>
      <p:cxnSp>
        <p:nvCxnSpPr>
          <p:cNvPr id="32" name="직선 연결선 31"/>
          <p:cNvCxnSpPr>
            <a:stCxn id="11" idx="1"/>
          </p:cNvCxnSpPr>
          <p:nvPr/>
        </p:nvCxnSpPr>
        <p:spPr bwMode="auto">
          <a:xfrm flipH="1">
            <a:off x="2087655" y="5553295"/>
            <a:ext cx="1332185" cy="0"/>
          </a:xfrm>
          <a:prstGeom prst="line">
            <a:avLst/>
          </a:prstGeom>
          <a:solidFill>
            <a:schemeClr val="accent1"/>
          </a:solidFill>
          <a:ln w="12700" cap="flat" cmpd="sng" algn="ctr">
            <a:solidFill>
              <a:schemeClr val="tx1"/>
            </a:solidFill>
            <a:prstDash val="solid"/>
            <a:round/>
            <a:headEnd type="none" w="sm" len="sm"/>
            <a:tailEnd type="none" w="sm" len="sm"/>
          </a:ln>
          <a:effectLst/>
        </p:spPr>
      </p:cxnSp>
      <p:sp>
        <p:nvSpPr>
          <p:cNvPr id="33" name="TextBox 32"/>
          <p:cNvSpPr txBox="1"/>
          <p:nvPr/>
        </p:nvSpPr>
        <p:spPr>
          <a:xfrm>
            <a:off x="2884366" y="5240291"/>
            <a:ext cx="391454" cy="276999"/>
          </a:xfrm>
          <a:prstGeom prst="rect">
            <a:avLst/>
          </a:prstGeom>
          <a:noFill/>
        </p:spPr>
        <p:txBody>
          <a:bodyPr wrap="none" rtlCol="0">
            <a:spAutoFit/>
          </a:bodyPr>
          <a:lstStyle/>
          <a:p>
            <a:r>
              <a:rPr lang="en-US" altLang="ko-KR" dirty="0" smtClean="0"/>
              <a:t>fail</a:t>
            </a:r>
            <a:endParaRPr lang="ko-KR" altLang="en-US" dirty="0"/>
          </a:p>
        </p:txBody>
      </p:sp>
      <p:cxnSp>
        <p:nvCxnSpPr>
          <p:cNvPr id="39" name="꺾인 연결선 38"/>
          <p:cNvCxnSpPr>
            <a:stCxn id="8" idx="3"/>
          </p:cNvCxnSpPr>
          <p:nvPr/>
        </p:nvCxnSpPr>
        <p:spPr bwMode="auto">
          <a:xfrm flipH="1">
            <a:off x="4358243" y="2708900"/>
            <a:ext cx="1005867" cy="3132435"/>
          </a:xfrm>
          <a:prstGeom prst="bentConnector4">
            <a:avLst>
              <a:gd name="adj1" fmla="val -108720"/>
              <a:gd name="adj2" fmla="val 99929"/>
            </a:avLst>
          </a:prstGeom>
          <a:solidFill>
            <a:schemeClr val="accent1"/>
          </a:solidFill>
          <a:ln w="12700" cap="flat" cmpd="sng" algn="ctr">
            <a:solidFill>
              <a:schemeClr val="tx1"/>
            </a:solidFill>
            <a:prstDash val="solid"/>
            <a:round/>
            <a:headEnd type="none" w="sm" len="sm"/>
            <a:tailEnd type="arrow"/>
          </a:ln>
          <a:effectLst/>
        </p:spPr>
      </p:cxnSp>
      <p:sp>
        <p:nvSpPr>
          <p:cNvPr id="45" name="TextBox 44"/>
          <p:cNvSpPr txBox="1"/>
          <p:nvPr/>
        </p:nvSpPr>
        <p:spPr>
          <a:xfrm>
            <a:off x="5508130" y="2359891"/>
            <a:ext cx="389850" cy="276999"/>
          </a:xfrm>
          <a:prstGeom prst="rect">
            <a:avLst/>
          </a:prstGeom>
          <a:noFill/>
        </p:spPr>
        <p:txBody>
          <a:bodyPr wrap="none" rtlCol="0">
            <a:spAutoFit/>
          </a:bodyPr>
          <a:lstStyle/>
          <a:p>
            <a:r>
              <a:rPr lang="en-US" altLang="ko-KR" dirty="0" smtClean="0"/>
              <a:t>yes</a:t>
            </a:r>
            <a:endParaRPr lang="ko-KR" altLang="en-US" dirty="0"/>
          </a:p>
        </p:txBody>
      </p:sp>
      <p:sp>
        <p:nvSpPr>
          <p:cNvPr id="46" name="TextBox 45"/>
          <p:cNvSpPr txBox="1"/>
          <p:nvPr/>
        </p:nvSpPr>
        <p:spPr>
          <a:xfrm>
            <a:off x="4474342" y="5060266"/>
            <a:ext cx="389850" cy="276999"/>
          </a:xfrm>
          <a:prstGeom prst="rect">
            <a:avLst/>
          </a:prstGeom>
          <a:noFill/>
        </p:spPr>
        <p:txBody>
          <a:bodyPr wrap="none" rtlCol="0">
            <a:spAutoFit/>
          </a:bodyPr>
          <a:lstStyle/>
          <a:p>
            <a:r>
              <a:rPr lang="en-US" altLang="ko-KR" dirty="0" smtClean="0"/>
              <a:t>yes</a:t>
            </a:r>
            <a:endParaRPr lang="ko-KR" altLang="en-US" dirty="0"/>
          </a:p>
        </p:txBody>
      </p:sp>
      <p:sp>
        <p:nvSpPr>
          <p:cNvPr id="47" name="TextBox 46"/>
          <p:cNvSpPr txBox="1"/>
          <p:nvPr/>
        </p:nvSpPr>
        <p:spPr>
          <a:xfrm>
            <a:off x="4017416" y="5672351"/>
            <a:ext cx="338554" cy="276999"/>
          </a:xfrm>
          <a:prstGeom prst="rect">
            <a:avLst/>
          </a:prstGeom>
          <a:noFill/>
        </p:spPr>
        <p:txBody>
          <a:bodyPr wrap="none" rtlCol="0">
            <a:spAutoFit/>
          </a:bodyPr>
          <a:lstStyle/>
          <a:p>
            <a:r>
              <a:rPr lang="en-US" altLang="ko-KR" dirty="0" smtClean="0"/>
              <a:t>ok</a:t>
            </a:r>
            <a:endParaRPr lang="ko-KR" altLang="en-US" dirty="0"/>
          </a:p>
        </p:txBody>
      </p:sp>
      <p:cxnSp>
        <p:nvCxnSpPr>
          <p:cNvPr id="49" name="직선 연결선 48"/>
          <p:cNvCxnSpPr>
            <a:stCxn id="9" idx="3"/>
          </p:cNvCxnSpPr>
          <p:nvPr/>
        </p:nvCxnSpPr>
        <p:spPr bwMode="auto">
          <a:xfrm>
            <a:off x="5364110" y="3717040"/>
            <a:ext cx="1080150" cy="0"/>
          </a:xfrm>
          <a:prstGeom prst="line">
            <a:avLst/>
          </a:prstGeom>
          <a:solidFill>
            <a:schemeClr val="accent1"/>
          </a:solidFill>
          <a:ln w="12700" cap="flat" cmpd="sng" algn="ctr">
            <a:solidFill>
              <a:schemeClr val="tx1"/>
            </a:solidFill>
            <a:prstDash val="solid"/>
            <a:round/>
            <a:headEnd type="none" w="sm" len="sm"/>
            <a:tailEnd type="none" w="sm" len="sm"/>
          </a:ln>
          <a:effectLst/>
        </p:spPr>
      </p:cxnSp>
      <p:sp>
        <p:nvSpPr>
          <p:cNvPr id="50" name="TextBox 49"/>
          <p:cNvSpPr txBox="1"/>
          <p:nvPr/>
        </p:nvSpPr>
        <p:spPr>
          <a:xfrm>
            <a:off x="5508130" y="3440041"/>
            <a:ext cx="389850" cy="276999"/>
          </a:xfrm>
          <a:prstGeom prst="rect">
            <a:avLst/>
          </a:prstGeom>
          <a:noFill/>
        </p:spPr>
        <p:txBody>
          <a:bodyPr wrap="none" rtlCol="0">
            <a:spAutoFit/>
          </a:bodyPr>
          <a:lstStyle/>
          <a:p>
            <a:r>
              <a:rPr lang="en-US" altLang="ko-KR" dirty="0" smtClean="0"/>
              <a:t>yes</a:t>
            </a:r>
            <a:endParaRPr lang="ko-KR" altLang="en-US" dirty="0"/>
          </a:p>
        </p:txBody>
      </p:sp>
      <p:sp>
        <p:nvSpPr>
          <p:cNvPr id="31" name="슬라이드 번호 개체 틀 3"/>
          <p:cNvSpPr>
            <a:spLocks noGrp="1"/>
          </p:cNvSpPr>
          <p:nvPr>
            <p:ph type="sldNum" sz="quarter" idx="10"/>
          </p:nvPr>
        </p:nvSpPr>
        <p:spPr>
          <a:xfrm>
            <a:off x="4344988" y="6475413"/>
            <a:ext cx="530225" cy="182562"/>
          </a:xfrm>
        </p:spPr>
        <p:txBody>
          <a:bodyPr/>
          <a:lstStyle/>
          <a:p>
            <a:pPr>
              <a:defRPr/>
            </a:pPr>
            <a:r>
              <a:rPr lang="en-US" altLang="ko-KR" smtClean="0"/>
              <a:t>Slide </a:t>
            </a:r>
            <a:fld id="{663B2C6A-A10B-4153-9678-0E313D0C0BBD}" type="slidenum">
              <a:rPr lang="en-US" altLang="ko-KR" smtClean="0"/>
              <a:pPr>
                <a:defRPr/>
              </a:pPr>
              <a:t>149</a:t>
            </a:fld>
            <a:endParaRPr lang="en-US" altLang="ko-KR"/>
          </a:p>
        </p:txBody>
      </p:sp>
    </p:spTree>
    <p:extLst>
      <p:ext uri="{BB962C8B-B14F-4D97-AF65-F5344CB8AC3E}">
        <p14:creationId xmlns:p14="http://schemas.microsoft.com/office/powerpoint/2010/main" val="23418141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제목 4"/>
          <p:cNvSpPr>
            <a:spLocks noGrp="1"/>
          </p:cNvSpPr>
          <p:nvPr>
            <p:ph type="title"/>
          </p:nvPr>
        </p:nvSpPr>
        <p:spPr>
          <a:xfrm>
            <a:off x="685800" y="685800"/>
            <a:ext cx="7772400" cy="727075"/>
          </a:xfrm>
        </p:spPr>
        <p:txBody>
          <a:bodyPr/>
          <a:lstStyle/>
          <a:p>
            <a:r>
              <a:rPr lang="en-US" altLang="ko-KR" dirty="0">
                <a:ea typeface="굴림" charset="-127"/>
              </a:rPr>
              <a:t>Finding/Joining Multicast Group </a:t>
            </a:r>
            <a:r>
              <a:rPr lang="en-US" altLang="ko-KR" dirty="0" smtClean="0">
                <a:ea typeface="굴림" charset="-127"/>
              </a:rPr>
              <a:t>(7/12)</a:t>
            </a:r>
            <a:endParaRPr lang="ko-KR" altLang="en-US" dirty="0" smtClean="0">
              <a:ea typeface="굴림" charset="-127"/>
            </a:endParaRPr>
          </a:p>
        </p:txBody>
      </p:sp>
      <p:sp>
        <p:nvSpPr>
          <p:cNvPr id="4102" name="내용 개체 틀 5"/>
          <p:cNvSpPr>
            <a:spLocks noGrp="1"/>
          </p:cNvSpPr>
          <p:nvPr>
            <p:ph idx="1"/>
          </p:nvPr>
        </p:nvSpPr>
        <p:spPr>
          <a:xfrm>
            <a:off x="685800" y="1557338"/>
            <a:ext cx="7918648" cy="4538662"/>
          </a:xfrm>
        </p:spPr>
        <p:txBody>
          <a:bodyPr/>
          <a:lstStyle/>
          <a:p>
            <a:pPr algn="just"/>
            <a:r>
              <a:rPr lang="en-US" altLang="ko-KR" sz="1600" dirty="0" smtClean="0">
                <a:ea typeface="굴림" charset="-127"/>
              </a:rPr>
              <a:t>E forwards the ACF to B and G. </a:t>
            </a:r>
          </a:p>
          <a:p>
            <a:pPr algn="just"/>
            <a:r>
              <a:rPr lang="en-US" altLang="ko-KR" sz="1600" dirty="0" smtClean="0">
                <a:ea typeface="굴림" charset="-127"/>
              </a:rPr>
              <a:t>D replies with ARCF to A.</a:t>
            </a:r>
          </a:p>
          <a:p>
            <a:pPr algn="just"/>
            <a:r>
              <a:rPr lang="en-US" altLang="ko-KR" sz="1600" dirty="0" smtClean="0">
                <a:ea typeface="굴림" charset="-127"/>
              </a:rPr>
              <a:t>D may send KEKs(key encryption keys) to A after authentication for secure multicast if needed.</a:t>
            </a:r>
          </a:p>
          <a:p>
            <a:pPr algn="just"/>
            <a:r>
              <a:rPr lang="en-US" altLang="ko-KR" sz="1600" dirty="0" smtClean="0">
                <a:ea typeface="굴림" charset="-127"/>
              </a:rPr>
              <a:t>D may send rekeying messages to update an existing group key for backward secrecy.</a:t>
            </a:r>
          </a:p>
          <a:p>
            <a:pPr algn="just"/>
            <a:r>
              <a:rPr lang="en-US" altLang="ko-KR" sz="1600" dirty="0" smtClean="0">
                <a:ea typeface="굴림" charset="-127"/>
              </a:rPr>
              <a:t>F does not transmit an ARCF to A.</a:t>
            </a:r>
          </a:p>
        </p:txBody>
      </p:sp>
      <p:sp>
        <p:nvSpPr>
          <p:cNvPr id="3076" name="슬라이드 번호 개체 틀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smtClean="0">
                <a:latin typeface="Times New Roman" pitchFamily="18" charset="0"/>
              </a:rPr>
              <a:t>Slide </a:t>
            </a:r>
            <a:fld id="{FF289110-AFE7-4582-9732-5AEE303275B5}" type="slidenum">
              <a:rPr lang="en-US" altLang="ko-KR" smtClean="0">
                <a:latin typeface="Times New Roman" pitchFamily="18" charset="0"/>
              </a:rPr>
              <a:pPr/>
              <a:t>15</a:t>
            </a:fld>
            <a:endParaRPr lang="en-US" altLang="ko-KR" smtClean="0">
              <a:latin typeface="Times New Roman" pitchFamily="18" charset="0"/>
            </a:endParaRPr>
          </a:p>
        </p:txBody>
      </p:sp>
      <p:sp>
        <p:nvSpPr>
          <p:cNvPr id="5" name="타원 6"/>
          <p:cNvSpPr>
            <a:spLocks noChangeArrowheads="1"/>
          </p:cNvSpPr>
          <p:nvPr/>
        </p:nvSpPr>
        <p:spPr bwMode="auto">
          <a:xfrm>
            <a:off x="5629872" y="4228153"/>
            <a:ext cx="324216" cy="324216"/>
          </a:xfrm>
          <a:prstGeom prst="ellips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altLang="ko-KR" sz="1500">
                <a:solidFill>
                  <a:schemeClr val="bg1"/>
                </a:solidFill>
              </a:rPr>
              <a:t>B</a:t>
            </a:r>
            <a:endParaRPr lang="ko-KR" altLang="en-US" sz="1500">
              <a:solidFill>
                <a:schemeClr val="bg1"/>
              </a:solidFill>
            </a:endParaRPr>
          </a:p>
        </p:txBody>
      </p:sp>
      <p:sp>
        <p:nvSpPr>
          <p:cNvPr id="6" name="타원 10"/>
          <p:cNvSpPr>
            <a:spLocks noChangeArrowheads="1"/>
          </p:cNvSpPr>
          <p:nvPr/>
        </p:nvSpPr>
        <p:spPr bwMode="auto">
          <a:xfrm>
            <a:off x="2195736" y="5017057"/>
            <a:ext cx="323997" cy="323997"/>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dirty="0">
                <a:solidFill>
                  <a:schemeClr val="bg1"/>
                </a:solidFill>
              </a:rPr>
              <a:t>A</a:t>
            </a:r>
            <a:endParaRPr lang="ko-KR" altLang="en-US" sz="1500" dirty="0">
              <a:solidFill>
                <a:schemeClr val="bg1"/>
              </a:solidFill>
            </a:endParaRPr>
          </a:p>
        </p:txBody>
      </p:sp>
      <p:sp>
        <p:nvSpPr>
          <p:cNvPr id="7" name="타원 6"/>
          <p:cNvSpPr/>
          <p:nvPr/>
        </p:nvSpPr>
        <p:spPr bwMode="auto">
          <a:xfrm>
            <a:off x="3226096" y="4594857"/>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altLang="ko-KR" sz="1500" dirty="0">
                <a:solidFill>
                  <a:schemeClr val="tx1"/>
                </a:solidFill>
                <a:ea typeface="굴림" pitchFamily="50" charset="-127"/>
              </a:rPr>
              <a:t>C</a:t>
            </a:r>
            <a:endParaRPr lang="ko-KR" altLang="en-US" sz="1500" dirty="0">
              <a:solidFill>
                <a:schemeClr val="tx1"/>
              </a:solidFill>
              <a:ea typeface="굴림" pitchFamily="50" charset="-127"/>
            </a:endParaRPr>
          </a:p>
        </p:txBody>
      </p:sp>
      <p:sp>
        <p:nvSpPr>
          <p:cNvPr id="8" name="타원 7"/>
          <p:cNvSpPr/>
          <p:nvPr/>
        </p:nvSpPr>
        <p:spPr bwMode="auto">
          <a:xfrm>
            <a:off x="4427984" y="4418824"/>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altLang="ko-KR" sz="1500" dirty="0">
                <a:solidFill>
                  <a:schemeClr val="tx1"/>
                </a:solidFill>
                <a:ea typeface="굴림" pitchFamily="50" charset="-127"/>
              </a:rPr>
              <a:t>E</a:t>
            </a:r>
            <a:endParaRPr lang="ko-KR" altLang="en-US" sz="1500" dirty="0">
              <a:solidFill>
                <a:schemeClr val="tx1"/>
              </a:solidFill>
              <a:ea typeface="굴림" pitchFamily="50" charset="-127"/>
            </a:endParaRPr>
          </a:p>
        </p:txBody>
      </p:sp>
      <p:sp>
        <p:nvSpPr>
          <p:cNvPr id="26" name="오른쪽 화살표 25"/>
          <p:cNvSpPr/>
          <p:nvPr/>
        </p:nvSpPr>
        <p:spPr>
          <a:xfrm rot="20950063">
            <a:off x="4820488" y="4376161"/>
            <a:ext cx="758151" cy="1551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sp>
        <p:nvSpPr>
          <p:cNvPr id="27" name="TextBox 81"/>
          <p:cNvSpPr txBox="1">
            <a:spLocks noChangeArrowheads="1"/>
          </p:cNvSpPr>
          <p:nvPr/>
        </p:nvSpPr>
        <p:spPr bwMode="auto">
          <a:xfrm>
            <a:off x="5901110" y="5529894"/>
            <a:ext cx="2557175"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dirty="0" smtClean="0"/>
              <a:t>: </a:t>
            </a:r>
            <a:r>
              <a:rPr lang="en-US" altLang="ko-KR" dirty="0" err="1" smtClean="0"/>
              <a:t>Adv</a:t>
            </a:r>
            <a:r>
              <a:rPr lang="en-US" altLang="ko-KR" dirty="0" smtClean="0"/>
              <a:t> </a:t>
            </a:r>
            <a:r>
              <a:rPr lang="en-US" altLang="ko-KR" dirty="0"/>
              <a:t>Command Frame</a:t>
            </a:r>
            <a:endParaRPr lang="ko-KR" altLang="en-US" dirty="0"/>
          </a:p>
        </p:txBody>
      </p:sp>
      <p:sp>
        <p:nvSpPr>
          <p:cNvPr id="28" name="오른쪽 화살표 27"/>
          <p:cNvSpPr/>
          <p:nvPr/>
        </p:nvSpPr>
        <p:spPr>
          <a:xfrm>
            <a:off x="5230783" y="5642329"/>
            <a:ext cx="649287" cy="1444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sp>
        <p:nvSpPr>
          <p:cNvPr id="25" name="오른쪽 화살표 24"/>
          <p:cNvSpPr/>
          <p:nvPr/>
        </p:nvSpPr>
        <p:spPr>
          <a:xfrm>
            <a:off x="5220072" y="5951891"/>
            <a:ext cx="647700" cy="142875"/>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ko-KR" altLang="en-US"/>
          </a:p>
        </p:txBody>
      </p:sp>
      <p:sp>
        <p:nvSpPr>
          <p:cNvPr id="29" name="TextBox 82"/>
          <p:cNvSpPr txBox="1">
            <a:spLocks noChangeArrowheads="1"/>
          </p:cNvSpPr>
          <p:nvPr/>
        </p:nvSpPr>
        <p:spPr bwMode="auto">
          <a:xfrm>
            <a:off x="5891585" y="5853466"/>
            <a:ext cx="3211200"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dirty="0" smtClean="0"/>
              <a:t>: </a:t>
            </a:r>
            <a:r>
              <a:rPr lang="en-US" altLang="ko-KR" dirty="0" err="1" smtClean="0"/>
              <a:t>Adv</a:t>
            </a:r>
            <a:r>
              <a:rPr lang="en-US" altLang="ko-KR" dirty="0" smtClean="0"/>
              <a:t> </a:t>
            </a:r>
            <a:r>
              <a:rPr lang="en-US" altLang="ko-KR" dirty="0"/>
              <a:t>Reply Command Frame</a:t>
            </a:r>
            <a:endParaRPr lang="ko-KR" altLang="en-US" dirty="0"/>
          </a:p>
        </p:txBody>
      </p:sp>
      <p:sp>
        <p:nvSpPr>
          <p:cNvPr id="30" name="오른쪽 화살표 29"/>
          <p:cNvSpPr/>
          <p:nvPr/>
        </p:nvSpPr>
        <p:spPr>
          <a:xfrm rot="3104006">
            <a:off x="1702316" y="4697458"/>
            <a:ext cx="647700" cy="142875"/>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ko-KR" altLang="en-US"/>
          </a:p>
        </p:txBody>
      </p:sp>
      <p:sp>
        <p:nvSpPr>
          <p:cNvPr id="31" name="타원 10"/>
          <p:cNvSpPr>
            <a:spLocks noChangeArrowheads="1"/>
          </p:cNvSpPr>
          <p:nvPr/>
        </p:nvSpPr>
        <p:spPr bwMode="auto">
          <a:xfrm>
            <a:off x="6588224" y="3730612"/>
            <a:ext cx="323997" cy="323997"/>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endParaRPr lang="ko-KR" altLang="en-US" sz="1500" dirty="0">
              <a:solidFill>
                <a:schemeClr val="bg1"/>
              </a:solidFill>
            </a:endParaRPr>
          </a:p>
        </p:txBody>
      </p:sp>
      <p:sp>
        <p:nvSpPr>
          <p:cNvPr id="32" name="타원 31"/>
          <p:cNvSpPr/>
          <p:nvPr/>
        </p:nvSpPr>
        <p:spPr bwMode="auto">
          <a:xfrm>
            <a:off x="6588371" y="4144751"/>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endParaRPr lang="ko-KR" altLang="en-US" sz="1500" dirty="0">
              <a:solidFill>
                <a:schemeClr val="tx1"/>
              </a:solidFill>
              <a:ea typeface="굴림" pitchFamily="50" charset="-127"/>
            </a:endParaRPr>
          </a:p>
        </p:txBody>
      </p:sp>
      <p:sp>
        <p:nvSpPr>
          <p:cNvPr id="33" name="TextBox 32"/>
          <p:cNvSpPr txBox="1"/>
          <p:nvPr/>
        </p:nvSpPr>
        <p:spPr>
          <a:xfrm>
            <a:off x="6912221" y="3707944"/>
            <a:ext cx="1813317" cy="369332"/>
          </a:xfrm>
          <a:prstGeom prst="rect">
            <a:avLst/>
          </a:prstGeom>
          <a:noFill/>
        </p:spPr>
        <p:txBody>
          <a:bodyPr wrap="none" rtlCol="0">
            <a:spAutoFit/>
          </a:bodyPr>
          <a:lstStyle/>
          <a:p>
            <a:r>
              <a:rPr lang="en-US" altLang="ko-KR" dirty="0" smtClean="0"/>
              <a:t>: Candidate PD </a:t>
            </a:r>
            <a:endParaRPr lang="ko-KR" altLang="en-US" dirty="0"/>
          </a:p>
        </p:txBody>
      </p:sp>
      <p:sp>
        <p:nvSpPr>
          <p:cNvPr id="34" name="TextBox 33"/>
          <p:cNvSpPr txBox="1"/>
          <p:nvPr/>
        </p:nvSpPr>
        <p:spPr>
          <a:xfrm>
            <a:off x="6912221" y="4122010"/>
            <a:ext cx="2044149" cy="369332"/>
          </a:xfrm>
          <a:prstGeom prst="rect">
            <a:avLst/>
          </a:prstGeom>
          <a:noFill/>
        </p:spPr>
        <p:txBody>
          <a:bodyPr wrap="none" rtlCol="0">
            <a:spAutoFit/>
          </a:bodyPr>
          <a:lstStyle/>
          <a:p>
            <a:r>
              <a:rPr lang="en-US" altLang="ko-KR" dirty="0" smtClean="0"/>
              <a:t>: Non-member PD</a:t>
            </a:r>
            <a:endParaRPr lang="ko-KR" altLang="en-US" dirty="0"/>
          </a:p>
        </p:txBody>
      </p:sp>
      <p:sp>
        <p:nvSpPr>
          <p:cNvPr id="35" name="타원 10"/>
          <p:cNvSpPr>
            <a:spLocks noChangeArrowheads="1"/>
          </p:cNvSpPr>
          <p:nvPr/>
        </p:nvSpPr>
        <p:spPr bwMode="auto">
          <a:xfrm>
            <a:off x="6588224" y="3321232"/>
            <a:ext cx="323997" cy="323997"/>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endParaRPr lang="ko-KR" altLang="en-US" sz="1500" dirty="0">
              <a:solidFill>
                <a:schemeClr val="bg1"/>
              </a:solidFill>
            </a:endParaRPr>
          </a:p>
        </p:txBody>
      </p:sp>
      <p:sp>
        <p:nvSpPr>
          <p:cNvPr id="36" name="TextBox 35"/>
          <p:cNvSpPr txBox="1"/>
          <p:nvPr/>
        </p:nvSpPr>
        <p:spPr>
          <a:xfrm>
            <a:off x="6912221" y="3298564"/>
            <a:ext cx="1608133" cy="369332"/>
          </a:xfrm>
          <a:prstGeom prst="rect">
            <a:avLst/>
          </a:prstGeom>
          <a:noFill/>
        </p:spPr>
        <p:txBody>
          <a:bodyPr wrap="none" rtlCol="0">
            <a:spAutoFit/>
          </a:bodyPr>
          <a:lstStyle/>
          <a:p>
            <a:r>
              <a:rPr lang="en-US" altLang="ko-KR" dirty="0" smtClean="0"/>
              <a:t>: Member PD </a:t>
            </a:r>
            <a:endParaRPr lang="ko-KR" altLang="en-US" dirty="0"/>
          </a:p>
        </p:txBody>
      </p:sp>
      <p:sp>
        <p:nvSpPr>
          <p:cNvPr id="37" name="타원 36"/>
          <p:cNvSpPr/>
          <p:nvPr/>
        </p:nvSpPr>
        <p:spPr bwMode="auto">
          <a:xfrm>
            <a:off x="1547664" y="4194804"/>
            <a:ext cx="323850" cy="323850"/>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altLang="ko-KR" sz="1500" dirty="0">
                <a:solidFill>
                  <a:schemeClr val="bg1"/>
                </a:solidFill>
                <a:ea typeface="굴림" pitchFamily="50" charset="-127"/>
              </a:rPr>
              <a:t>D</a:t>
            </a:r>
            <a:endParaRPr lang="ko-KR" altLang="en-US" sz="1500" dirty="0">
              <a:solidFill>
                <a:schemeClr val="bg1"/>
              </a:solidFill>
              <a:ea typeface="굴림" pitchFamily="50" charset="-127"/>
            </a:endParaRPr>
          </a:p>
        </p:txBody>
      </p:sp>
      <p:sp>
        <p:nvSpPr>
          <p:cNvPr id="38" name="타원 10"/>
          <p:cNvSpPr>
            <a:spLocks noChangeArrowheads="1"/>
          </p:cNvSpPr>
          <p:nvPr/>
        </p:nvSpPr>
        <p:spPr bwMode="auto">
          <a:xfrm>
            <a:off x="2520169" y="3666115"/>
            <a:ext cx="323997" cy="323997"/>
          </a:xfrm>
          <a:prstGeom prst="ellips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altLang="ko-KR" sz="1500" dirty="0" smtClean="0">
                <a:solidFill>
                  <a:schemeClr val="bg1"/>
                </a:solidFill>
              </a:rPr>
              <a:t>F</a:t>
            </a:r>
            <a:endParaRPr lang="ko-KR" altLang="en-US" sz="1500" dirty="0">
              <a:solidFill>
                <a:schemeClr val="bg1"/>
              </a:solidFill>
            </a:endParaRPr>
          </a:p>
        </p:txBody>
      </p:sp>
      <p:cxnSp>
        <p:nvCxnSpPr>
          <p:cNvPr id="39" name="직선 연결선 38"/>
          <p:cNvCxnSpPr>
            <a:stCxn id="37" idx="7"/>
            <a:endCxn id="38" idx="3"/>
          </p:cNvCxnSpPr>
          <p:nvPr/>
        </p:nvCxnSpPr>
        <p:spPr bwMode="auto">
          <a:xfrm flipV="1">
            <a:off x="1824087" y="3942664"/>
            <a:ext cx="743530" cy="299567"/>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40" name="직선 연결선 39"/>
          <p:cNvCxnSpPr>
            <a:stCxn id="5" idx="1"/>
          </p:cNvCxnSpPr>
          <p:nvPr/>
        </p:nvCxnSpPr>
        <p:spPr bwMode="auto">
          <a:xfrm flipH="1" flipV="1">
            <a:off x="4643353" y="3640547"/>
            <a:ext cx="1033999" cy="635086"/>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
        <p:nvSpPr>
          <p:cNvPr id="41" name="오른쪽 화살표 40"/>
          <p:cNvSpPr/>
          <p:nvPr/>
        </p:nvSpPr>
        <p:spPr>
          <a:xfrm rot="15981606">
            <a:off x="4222029" y="3972367"/>
            <a:ext cx="613545" cy="15517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sp>
        <p:nvSpPr>
          <p:cNvPr id="43" name="타원 10"/>
          <p:cNvSpPr>
            <a:spLocks noChangeArrowheads="1"/>
          </p:cNvSpPr>
          <p:nvPr/>
        </p:nvSpPr>
        <p:spPr bwMode="auto">
          <a:xfrm>
            <a:off x="4366804" y="3363998"/>
            <a:ext cx="323997" cy="323997"/>
          </a:xfrm>
          <a:prstGeom prst="ellips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altLang="ko-KR" sz="1500" dirty="0" smtClean="0">
                <a:solidFill>
                  <a:schemeClr val="bg1"/>
                </a:solidFill>
              </a:rPr>
              <a:t>G</a:t>
            </a:r>
            <a:endParaRPr lang="ko-KR" altLang="en-US" sz="1500" dirty="0">
              <a:solidFill>
                <a:schemeClr val="bg1"/>
              </a:solidFill>
            </a:endParaRPr>
          </a:p>
        </p:txBody>
      </p:sp>
    </p:spTree>
    <p:extLst>
      <p:ext uri="{BB962C8B-B14F-4D97-AF65-F5344CB8AC3E}">
        <p14:creationId xmlns:p14="http://schemas.microsoft.com/office/powerpoint/2010/main" val="6970625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Flow Chart for Authorization</a:t>
            </a:r>
            <a:endParaRPr lang="ko-KR" altLang="en-US" dirty="0"/>
          </a:p>
        </p:txBody>
      </p:sp>
      <p:sp>
        <p:nvSpPr>
          <p:cNvPr id="7" name="모서리가 둥근 직사각형 6"/>
          <p:cNvSpPr/>
          <p:nvPr/>
        </p:nvSpPr>
        <p:spPr bwMode="auto">
          <a:xfrm>
            <a:off x="3203810" y="1772770"/>
            <a:ext cx="1512210" cy="360050"/>
          </a:xfrm>
          <a:prstGeom prst="round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1200" b="0" i="0" u="none" strike="noStrike" cap="none" normalizeH="0" baseline="0" dirty="0" smtClean="0">
                <a:ln>
                  <a:noFill/>
                </a:ln>
                <a:solidFill>
                  <a:schemeClr val="tx1"/>
                </a:solidFill>
                <a:effectLst/>
                <a:latin typeface="Times New Roman" pitchFamily="18" charset="0"/>
              </a:rPr>
              <a:t>Authorization start</a:t>
            </a:r>
            <a:endParaRPr kumimoji="0" lang="ko-KR" altLang="en-US" sz="1200" b="0" i="0" u="none" strike="noStrike" cap="none" normalizeH="0" baseline="0" dirty="0" smtClean="0">
              <a:ln>
                <a:noFill/>
              </a:ln>
              <a:solidFill>
                <a:schemeClr val="tx1"/>
              </a:solidFill>
              <a:effectLst/>
              <a:latin typeface="Times New Roman" pitchFamily="18" charset="0"/>
            </a:endParaRPr>
          </a:p>
        </p:txBody>
      </p:sp>
      <p:sp>
        <p:nvSpPr>
          <p:cNvPr id="8" name="다이아몬드 7"/>
          <p:cNvSpPr/>
          <p:nvPr/>
        </p:nvSpPr>
        <p:spPr bwMode="auto">
          <a:xfrm>
            <a:off x="2987780" y="2348850"/>
            <a:ext cx="2016280" cy="720100"/>
          </a:xfrm>
          <a:prstGeom prst="diamond">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1200" b="0" i="0" u="none" strike="noStrike" cap="none" normalizeH="0" baseline="0" dirty="0" smtClean="0">
                <a:ln>
                  <a:noFill/>
                </a:ln>
                <a:solidFill>
                  <a:schemeClr val="tx1"/>
                </a:solidFill>
                <a:effectLst/>
                <a:latin typeface="Times New Roman" pitchFamily="18" charset="0"/>
              </a:rPr>
              <a:t>Trusted</a:t>
            </a:r>
            <a:endParaRPr kumimoji="0" lang="ko-KR" altLang="en-US" sz="1200" b="0" i="0" u="none" strike="noStrike" cap="none" normalizeH="0" baseline="0" dirty="0" smtClean="0">
              <a:ln>
                <a:noFill/>
              </a:ln>
              <a:solidFill>
                <a:schemeClr val="tx1"/>
              </a:solidFill>
              <a:effectLst/>
              <a:latin typeface="Times New Roman" pitchFamily="18" charset="0"/>
            </a:endParaRPr>
          </a:p>
        </p:txBody>
      </p:sp>
      <p:sp>
        <p:nvSpPr>
          <p:cNvPr id="9" name="다이아몬드 8"/>
          <p:cNvSpPr/>
          <p:nvPr/>
        </p:nvSpPr>
        <p:spPr bwMode="auto">
          <a:xfrm>
            <a:off x="2987780" y="3356990"/>
            <a:ext cx="2016280" cy="720100"/>
          </a:xfrm>
          <a:prstGeom prst="diamond">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dirty="0" smtClean="0">
              <a:ln>
                <a:noFill/>
              </a:ln>
              <a:solidFill>
                <a:schemeClr val="tx1"/>
              </a:solidFill>
              <a:effectLst/>
              <a:latin typeface="Times New Roman" pitchFamily="18" charset="0"/>
            </a:endParaRPr>
          </a:p>
        </p:txBody>
      </p:sp>
      <p:sp>
        <p:nvSpPr>
          <p:cNvPr id="10" name="다이아몬드 9"/>
          <p:cNvSpPr/>
          <p:nvPr/>
        </p:nvSpPr>
        <p:spPr bwMode="auto">
          <a:xfrm>
            <a:off x="5632323" y="3364200"/>
            <a:ext cx="2016280" cy="720100"/>
          </a:xfrm>
          <a:prstGeom prst="diamond">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dirty="0" smtClean="0">
              <a:ln>
                <a:noFill/>
              </a:ln>
              <a:solidFill>
                <a:schemeClr val="tx1"/>
              </a:solidFill>
              <a:effectLst/>
              <a:latin typeface="Times New Roman" pitchFamily="18" charset="0"/>
            </a:endParaRPr>
          </a:p>
        </p:txBody>
      </p:sp>
      <p:sp>
        <p:nvSpPr>
          <p:cNvPr id="11" name="직사각형 10"/>
          <p:cNvSpPr/>
          <p:nvPr/>
        </p:nvSpPr>
        <p:spPr bwMode="auto">
          <a:xfrm>
            <a:off x="6012200" y="4581160"/>
            <a:ext cx="1266380" cy="360050"/>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1200" b="0" i="0" u="none" strike="noStrike" cap="none" normalizeH="0" baseline="0" dirty="0" smtClean="0">
                <a:ln>
                  <a:noFill/>
                </a:ln>
                <a:solidFill>
                  <a:schemeClr val="tx1"/>
                </a:solidFill>
                <a:effectLst/>
                <a:latin typeface="Times New Roman" pitchFamily="18" charset="0"/>
              </a:rPr>
              <a:t>Create trust</a:t>
            </a:r>
            <a:endParaRPr kumimoji="0" lang="ko-KR" altLang="en-US" sz="1200" b="0" i="0" u="none" strike="noStrike" cap="none" normalizeH="0" baseline="0" dirty="0" smtClean="0">
              <a:ln>
                <a:noFill/>
              </a:ln>
              <a:solidFill>
                <a:schemeClr val="tx1"/>
              </a:solidFill>
              <a:effectLst/>
              <a:latin typeface="Times New Roman" pitchFamily="18" charset="0"/>
            </a:endParaRPr>
          </a:p>
        </p:txBody>
      </p:sp>
      <p:sp>
        <p:nvSpPr>
          <p:cNvPr id="12" name="모서리가 둥근 직사각형 11"/>
          <p:cNvSpPr/>
          <p:nvPr/>
        </p:nvSpPr>
        <p:spPr bwMode="auto">
          <a:xfrm>
            <a:off x="3203810" y="5733320"/>
            <a:ext cx="1512210" cy="360050"/>
          </a:xfrm>
          <a:prstGeom prst="round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1200" b="0" i="0" u="none" strike="noStrike" cap="none" normalizeH="0" baseline="0" dirty="0" smtClean="0">
                <a:ln>
                  <a:noFill/>
                </a:ln>
                <a:solidFill>
                  <a:schemeClr val="tx1"/>
                </a:solidFill>
                <a:effectLst/>
                <a:latin typeface="Times New Roman" pitchFamily="18" charset="0"/>
              </a:rPr>
              <a:t>Authorization OK</a:t>
            </a:r>
            <a:endParaRPr kumimoji="0" lang="ko-KR" altLang="en-US" sz="1200" b="0" i="0" u="none" strike="noStrike" cap="none" normalizeH="0" baseline="0" dirty="0" smtClean="0">
              <a:ln>
                <a:noFill/>
              </a:ln>
              <a:solidFill>
                <a:schemeClr val="tx1"/>
              </a:solidFill>
              <a:effectLst/>
              <a:latin typeface="Times New Roman" pitchFamily="18" charset="0"/>
            </a:endParaRPr>
          </a:p>
        </p:txBody>
      </p:sp>
      <p:sp>
        <p:nvSpPr>
          <p:cNvPr id="13" name="모서리가 둥근 직사각형 12"/>
          <p:cNvSpPr/>
          <p:nvPr/>
        </p:nvSpPr>
        <p:spPr bwMode="auto">
          <a:xfrm>
            <a:off x="1331550" y="5733320"/>
            <a:ext cx="1512210" cy="360050"/>
          </a:xfrm>
          <a:prstGeom prst="round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1200" b="0" i="0" u="none" strike="noStrike" cap="none" normalizeH="0" baseline="0" dirty="0" smtClean="0">
                <a:ln>
                  <a:noFill/>
                </a:ln>
                <a:solidFill>
                  <a:schemeClr val="tx1"/>
                </a:solidFill>
                <a:effectLst/>
                <a:latin typeface="Times New Roman" pitchFamily="18" charset="0"/>
              </a:rPr>
              <a:t>Authorization fail</a:t>
            </a:r>
            <a:endParaRPr kumimoji="0" lang="ko-KR" altLang="en-US" sz="1200" b="0" i="0" u="none" strike="noStrike" cap="none" normalizeH="0" baseline="0" dirty="0" smtClean="0">
              <a:ln>
                <a:noFill/>
              </a:ln>
              <a:solidFill>
                <a:schemeClr val="tx1"/>
              </a:solidFill>
              <a:effectLst/>
              <a:latin typeface="Times New Roman" pitchFamily="18" charset="0"/>
            </a:endParaRPr>
          </a:p>
        </p:txBody>
      </p:sp>
      <p:cxnSp>
        <p:nvCxnSpPr>
          <p:cNvPr id="15" name="직선 화살표 연결선 14"/>
          <p:cNvCxnSpPr/>
          <p:nvPr/>
        </p:nvCxnSpPr>
        <p:spPr bwMode="auto">
          <a:xfrm>
            <a:off x="3995920" y="2132820"/>
            <a:ext cx="0" cy="216030"/>
          </a:xfrm>
          <a:prstGeom prst="straightConnector1">
            <a:avLst/>
          </a:prstGeom>
          <a:solidFill>
            <a:schemeClr val="accent1"/>
          </a:solidFill>
          <a:ln w="12700" cap="flat" cmpd="sng" algn="ctr">
            <a:solidFill>
              <a:schemeClr val="tx1"/>
            </a:solidFill>
            <a:prstDash val="solid"/>
            <a:round/>
            <a:headEnd type="none" w="sm" len="sm"/>
            <a:tailEnd type="arrow"/>
          </a:ln>
          <a:effectLst/>
        </p:spPr>
      </p:cxnSp>
      <p:cxnSp>
        <p:nvCxnSpPr>
          <p:cNvPr id="17" name="직선 화살표 연결선 16"/>
          <p:cNvCxnSpPr>
            <a:endCxn id="9" idx="0"/>
          </p:cNvCxnSpPr>
          <p:nvPr/>
        </p:nvCxnSpPr>
        <p:spPr bwMode="auto">
          <a:xfrm>
            <a:off x="3995920" y="3068950"/>
            <a:ext cx="0" cy="288040"/>
          </a:xfrm>
          <a:prstGeom prst="straightConnector1">
            <a:avLst/>
          </a:prstGeom>
          <a:solidFill>
            <a:schemeClr val="accent1"/>
          </a:solidFill>
          <a:ln w="12700" cap="flat" cmpd="sng" algn="ctr">
            <a:solidFill>
              <a:schemeClr val="tx1"/>
            </a:solidFill>
            <a:prstDash val="solid"/>
            <a:round/>
            <a:headEnd type="none" w="sm" len="sm"/>
            <a:tailEnd type="arrow"/>
          </a:ln>
          <a:effectLst/>
        </p:spPr>
      </p:cxnSp>
      <p:cxnSp>
        <p:nvCxnSpPr>
          <p:cNvPr id="19" name="직선 화살표 연결선 18"/>
          <p:cNvCxnSpPr/>
          <p:nvPr/>
        </p:nvCxnSpPr>
        <p:spPr bwMode="auto">
          <a:xfrm flipH="1">
            <a:off x="3996686" y="4088131"/>
            <a:ext cx="2273" cy="288040"/>
          </a:xfrm>
          <a:prstGeom prst="straightConnector1">
            <a:avLst/>
          </a:prstGeom>
          <a:solidFill>
            <a:schemeClr val="accent1"/>
          </a:solidFill>
          <a:ln w="12700" cap="flat" cmpd="sng" algn="ctr">
            <a:solidFill>
              <a:schemeClr val="tx1"/>
            </a:solidFill>
            <a:prstDash val="solid"/>
            <a:round/>
            <a:headEnd type="none" w="sm" len="sm"/>
            <a:tailEnd type="arrow"/>
          </a:ln>
          <a:effectLst/>
        </p:spPr>
      </p:cxnSp>
      <p:cxnSp>
        <p:nvCxnSpPr>
          <p:cNvPr id="24" name="직선 화살표 연결선 23"/>
          <p:cNvCxnSpPr/>
          <p:nvPr/>
        </p:nvCxnSpPr>
        <p:spPr bwMode="auto">
          <a:xfrm>
            <a:off x="3998959" y="5085230"/>
            <a:ext cx="0" cy="648090"/>
          </a:xfrm>
          <a:prstGeom prst="straightConnector1">
            <a:avLst/>
          </a:prstGeom>
          <a:solidFill>
            <a:schemeClr val="accent1"/>
          </a:solidFill>
          <a:ln w="12700" cap="flat" cmpd="sng" algn="ctr">
            <a:solidFill>
              <a:schemeClr val="tx1"/>
            </a:solidFill>
            <a:prstDash val="solid"/>
            <a:round/>
            <a:headEnd type="none" w="sm" len="sm"/>
            <a:tailEnd type="arrow"/>
          </a:ln>
          <a:effectLst/>
        </p:spPr>
      </p:cxnSp>
      <p:sp>
        <p:nvSpPr>
          <p:cNvPr id="25" name="TextBox 24"/>
          <p:cNvSpPr txBox="1"/>
          <p:nvPr/>
        </p:nvSpPr>
        <p:spPr>
          <a:xfrm>
            <a:off x="3419840" y="3430759"/>
            <a:ext cx="1152160" cy="646331"/>
          </a:xfrm>
          <a:prstGeom prst="rect">
            <a:avLst/>
          </a:prstGeom>
          <a:noFill/>
        </p:spPr>
        <p:txBody>
          <a:bodyPr wrap="square" rtlCol="0">
            <a:spAutoFit/>
          </a:bodyPr>
          <a:lstStyle/>
          <a:p>
            <a:pPr algn="ctr"/>
            <a:r>
              <a:rPr lang="en-US" altLang="ko-KR" sz="1200" dirty="0">
                <a:latin typeface="+mj-lt"/>
              </a:rPr>
              <a:t>Link </a:t>
            </a:r>
            <a:r>
              <a:rPr lang="en-US" altLang="ko-KR" sz="1200" dirty="0" smtClean="0">
                <a:latin typeface="+mj-lt"/>
              </a:rPr>
              <a:t>key (</a:t>
            </a:r>
            <a:r>
              <a:rPr lang="en-US" altLang="ko-KR" sz="1200" dirty="0">
                <a:latin typeface="+mj-lt"/>
              </a:rPr>
              <a:t>AUTH_KEY) </a:t>
            </a:r>
            <a:r>
              <a:rPr lang="en-US" altLang="ko-KR" sz="1200" dirty="0" smtClean="0">
                <a:latin typeface="+mj-lt"/>
              </a:rPr>
              <a:t>available</a:t>
            </a:r>
            <a:endParaRPr lang="ko-KR" altLang="en-US" sz="1200" dirty="0">
              <a:latin typeface="+mj-lt"/>
            </a:endParaRPr>
          </a:p>
        </p:txBody>
      </p:sp>
      <p:sp>
        <p:nvSpPr>
          <p:cNvPr id="26" name="TextBox 25"/>
          <p:cNvSpPr txBox="1"/>
          <p:nvPr/>
        </p:nvSpPr>
        <p:spPr>
          <a:xfrm>
            <a:off x="4139940" y="3087201"/>
            <a:ext cx="338554" cy="276999"/>
          </a:xfrm>
          <a:prstGeom prst="rect">
            <a:avLst/>
          </a:prstGeom>
          <a:noFill/>
        </p:spPr>
        <p:txBody>
          <a:bodyPr wrap="none" rtlCol="0">
            <a:spAutoFit/>
          </a:bodyPr>
          <a:lstStyle/>
          <a:p>
            <a:r>
              <a:rPr lang="en-US" altLang="ko-KR" dirty="0" smtClean="0"/>
              <a:t>no</a:t>
            </a:r>
            <a:endParaRPr lang="ko-KR" altLang="en-US" dirty="0"/>
          </a:p>
        </p:txBody>
      </p:sp>
      <p:sp>
        <p:nvSpPr>
          <p:cNvPr id="27" name="TextBox 26"/>
          <p:cNvSpPr txBox="1"/>
          <p:nvPr/>
        </p:nvSpPr>
        <p:spPr>
          <a:xfrm>
            <a:off x="4139940" y="4077090"/>
            <a:ext cx="338554" cy="276999"/>
          </a:xfrm>
          <a:prstGeom prst="rect">
            <a:avLst/>
          </a:prstGeom>
          <a:noFill/>
        </p:spPr>
        <p:txBody>
          <a:bodyPr wrap="none" rtlCol="0">
            <a:spAutoFit/>
          </a:bodyPr>
          <a:lstStyle/>
          <a:p>
            <a:r>
              <a:rPr lang="en-US" altLang="ko-KR" dirty="0" smtClean="0"/>
              <a:t>no</a:t>
            </a:r>
            <a:endParaRPr lang="ko-KR" altLang="en-US" dirty="0"/>
          </a:p>
        </p:txBody>
      </p:sp>
      <p:sp>
        <p:nvSpPr>
          <p:cNvPr id="28" name="TextBox 27"/>
          <p:cNvSpPr txBox="1"/>
          <p:nvPr/>
        </p:nvSpPr>
        <p:spPr>
          <a:xfrm>
            <a:off x="7648603" y="3421025"/>
            <a:ext cx="338554" cy="276999"/>
          </a:xfrm>
          <a:prstGeom prst="rect">
            <a:avLst/>
          </a:prstGeom>
          <a:noFill/>
        </p:spPr>
        <p:txBody>
          <a:bodyPr wrap="none" rtlCol="0">
            <a:spAutoFit/>
          </a:bodyPr>
          <a:lstStyle/>
          <a:p>
            <a:r>
              <a:rPr lang="en-US" altLang="ko-KR" dirty="0" smtClean="0"/>
              <a:t>no</a:t>
            </a:r>
            <a:endParaRPr lang="ko-KR" altLang="en-US" dirty="0"/>
          </a:p>
        </p:txBody>
      </p:sp>
      <p:sp>
        <p:nvSpPr>
          <p:cNvPr id="33" name="TextBox 32"/>
          <p:cNvSpPr txBox="1"/>
          <p:nvPr/>
        </p:nvSpPr>
        <p:spPr>
          <a:xfrm>
            <a:off x="2537718" y="4419137"/>
            <a:ext cx="391454" cy="276999"/>
          </a:xfrm>
          <a:prstGeom prst="rect">
            <a:avLst/>
          </a:prstGeom>
          <a:noFill/>
        </p:spPr>
        <p:txBody>
          <a:bodyPr wrap="none" rtlCol="0">
            <a:spAutoFit/>
          </a:bodyPr>
          <a:lstStyle/>
          <a:p>
            <a:r>
              <a:rPr lang="en-US" altLang="ko-KR" dirty="0" smtClean="0"/>
              <a:t>fail</a:t>
            </a:r>
            <a:endParaRPr lang="ko-KR" altLang="en-US" dirty="0"/>
          </a:p>
        </p:txBody>
      </p:sp>
      <p:cxnSp>
        <p:nvCxnSpPr>
          <p:cNvPr id="39" name="꺾인 연결선 38"/>
          <p:cNvCxnSpPr>
            <a:stCxn id="8" idx="3"/>
            <a:endCxn id="12" idx="3"/>
          </p:cNvCxnSpPr>
          <p:nvPr/>
        </p:nvCxnSpPr>
        <p:spPr bwMode="auto">
          <a:xfrm flipH="1">
            <a:off x="4716020" y="2708900"/>
            <a:ext cx="288040" cy="3204445"/>
          </a:xfrm>
          <a:prstGeom prst="bentConnector3">
            <a:avLst>
              <a:gd name="adj1" fmla="val -1106090"/>
            </a:avLst>
          </a:prstGeom>
          <a:solidFill>
            <a:schemeClr val="accent1"/>
          </a:solidFill>
          <a:ln w="12700" cap="flat" cmpd="sng" algn="ctr">
            <a:solidFill>
              <a:schemeClr val="tx1"/>
            </a:solidFill>
            <a:prstDash val="solid"/>
            <a:round/>
            <a:headEnd type="none" w="sm" len="sm"/>
            <a:tailEnd type="arrow"/>
          </a:ln>
          <a:effectLst/>
        </p:spPr>
      </p:cxnSp>
      <p:sp>
        <p:nvSpPr>
          <p:cNvPr id="45" name="TextBox 44"/>
          <p:cNvSpPr txBox="1"/>
          <p:nvPr/>
        </p:nvSpPr>
        <p:spPr>
          <a:xfrm>
            <a:off x="5508130" y="2359891"/>
            <a:ext cx="389850" cy="276999"/>
          </a:xfrm>
          <a:prstGeom prst="rect">
            <a:avLst/>
          </a:prstGeom>
          <a:noFill/>
        </p:spPr>
        <p:txBody>
          <a:bodyPr wrap="none" rtlCol="0">
            <a:spAutoFit/>
          </a:bodyPr>
          <a:lstStyle/>
          <a:p>
            <a:r>
              <a:rPr lang="en-US" altLang="ko-KR" dirty="0" smtClean="0"/>
              <a:t>yes</a:t>
            </a:r>
            <a:endParaRPr lang="ko-KR" altLang="en-US" dirty="0"/>
          </a:p>
        </p:txBody>
      </p:sp>
      <p:sp>
        <p:nvSpPr>
          <p:cNvPr id="46" name="TextBox 45"/>
          <p:cNvSpPr txBox="1"/>
          <p:nvPr/>
        </p:nvSpPr>
        <p:spPr>
          <a:xfrm>
            <a:off x="4114292" y="5132276"/>
            <a:ext cx="389850" cy="276999"/>
          </a:xfrm>
          <a:prstGeom prst="rect">
            <a:avLst/>
          </a:prstGeom>
          <a:noFill/>
        </p:spPr>
        <p:txBody>
          <a:bodyPr wrap="none" rtlCol="0">
            <a:spAutoFit/>
          </a:bodyPr>
          <a:lstStyle/>
          <a:p>
            <a:r>
              <a:rPr lang="en-US" altLang="ko-KR" dirty="0" smtClean="0"/>
              <a:t>yes</a:t>
            </a:r>
            <a:endParaRPr lang="ko-KR" altLang="en-US" dirty="0"/>
          </a:p>
        </p:txBody>
      </p:sp>
      <p:sp>
        <p:nvSpPr>
          <p:cNvPr id="50" name="TextBox 49"/>
          <p:cNvSpPr txBox="1"/>
          <p:nvPr/>
        </p:nvSpPr>
        <p:spPr>
          <a:xfrm>
            <a:off x="5081040" y="3427384"/>
            <a:ext cx="389850" cy="276999"/>
          </a:xfrm>
          <a:prstGeom prst="rect">
            <a:avLst/>
          </a:prstGeom>
          <a:noFill/>
        </p:spPr>
        <p:txBody>
          <a:bodyPr wrap="none" rtlCol="0">
            <a:spAutoFit/>
          </a:bodyPr>
          <a:lstStyle/>
          <a:p>
            <a:r>
              <a:rPr lang="en-US" altLang="ko-KR" dirty="0" smtClean="0"/>
              <a:t>yes</a:t>
            </a:r>
            <a:endParaRPr lang="ko-KR" altLang="en-US" dirty="0"/>
          </a:p>
        </p:txBody>
      </p:sp>
      <p:sp>
        <p:nvSpPr>
          <p:cNvPr id="31" name="TextBox 30"/>
          <p:cNvSpPr txBox="1"/>
          <p:nvPr/>
        </p:nvSpPr>
        <p:spPr>
          <a:xfrm>
            <a:off x="6066656" y="3493417"/>
            <a:ext cx="1152160" cy="461665"/>
          </a:xfrm>
          <a:prstGeom prst="rect">
            <a:avLst/>
          </a:prstGeom>
          <a:noFill/>
        </p:spPr>
        <p:txBody>
          <a:bodyPr wrap="square" rtlCol="0">
            <a:spAutoFit/>
          </a:bodyPr>
          <a:lstStyle/>
          <a:p>
            <a:pPr algn="ctr"/>
            <a:r>
              <a:rPr lang="en-US" altLang="ko-KR" sz="1200" dirty="0">
                <a:latin typeface="+mj-lt"/>
              </a:rPr>
              <a:t>Creation of trust allowed?</a:t>
            </a:r>
            <a:endParaRPr lang="ko-KR" altLang="en-US" sz="1200" dirty="0">
              <a:latin typeface="+mj-lt"/>
            </a:endParaRPr>
          </a:p>
        </p:txBody>
      </p:sp>
      <p:cxnSp>
        <p:nvCxnSpPr>
          <p:cNvPr id="16" name="직선 화살표 연결선 15"/>
          <p:cNvCxnSpPr>
            <a:stCxn id="10" idx="3"/>
          </p:cNvCxnSpPr>
          <p:nvPr/>
        </p:nvCxnSpPr>
        <p:spPr bwMode="auto">
          <a:xfrm>
            <a:off x="7648603" y="3724250"/>
            <a:ext cx="533870" cy="0"/>
          </a:xfrm>
          <a:prstGeom prst="straightConnector1">
            <a:avLst/>
          </a:prstGeom>
          <a:solidFill>
            <a:schemeClr val="accent1"/>
          </a:solidFill>
          <a:ln w="12700" cap="flat" cmpd="sng" algn="ctr">
            <a:solidFill>
              <a:schemeClr val="tx1"/>
            </a:solidFill>
            <a:prstDash val="solid"/>
            <a:round/>
            <a:headEnd type="none" w="sm" len="sm"/>
            <a:tailEnd type="arrow"/>
          </a:ln>
          <a:effectLst/>
        </p:spPr>
      </p:cxnSp>
      <p:cxnSp>
        <p:nvCxnSpPr>
          <p:cNvPr id="42" name="직선 화살표 연결선 41"/>
          <p:cNvCxnSpPr>
            <a:endCxn id="10" idx="1"/>
          </p:cNvCxnSpPr>
          <p:nvPr/>
        </p:nvCxnSpPr>
        <p:spPr bwMode="auto">
          <a:xfrm>
            <a:off x="5004060" y="3717040"/>
            <a:ext cx="628263" cy="7210"/>
          </a:xfrm>
          <a:prstGeom prst="straightConnector1">
            <a:avLst/>
          </a:prstGeom>
          <a:solidFill>
            <a:schemeClr val="accent1"/>
          </a:solidFill>
          <a:ln w="12700" cap="flat" cmpd="sng" algn="ctr">
            <a:solidFill>
              <a:schemeClr val="tx1"/>
            </a:solidFill>
            <a:prstDash val="solid"/>
            <a:round/>
            <a:headEnd type="none" w="sm" len="sm"/>
            <a:tailEnd type="arrow"/>
          </a:ln>
          <a:effectLst/>
        </p:spPr>
      </p:cxnSp>
      <p:cxnSp>
        <p:nvCxnSpPr>
          <p:cNvPr id="44" name="직선 화살표 연결선 43"/>
          <p:cNvCxnSpPr>
            <a:endCxn id="11" idx="0"/>
          </p:cNvCxnSpPr>
          <p:nvPr/>
        </p:nvCxnSpPr>
        <p:spPr bwMode="auto">
          <a:xfrm>
            <a:off x="6640428" y="4088131"/>
            <a:ext cx="4962" cy="493029"/>
          </a:xfrm>
          <a:prstGeom prst="straightConnector1">
            <a:avLst/>
          </a:prstGeom>
          <a:solidFill>
            <a:schemeClr val="accent1"/>
          </a:solidFill>
          <a:ln w="12700" cap="flat" cmpd="sng" algn="ctr">
            <a:solidFill>
              <a:schemeClr val="tx1"/>
            </a:solidFill>
            <a:prstDash val="solid"/>
            <a:round/>
            <a:headEnd type="none" w="sm" len="sm"/>
            <a:tailEnd type="arrow"/>
          </a:ln>
          <a:effectLst/>
        </p:spPr>
      </p:cxnSp>
      <p:sp>
        <p:nvSpPr>
          <p:cNvPr id="48" name="TextBox 47"/>
          <p:cNvSpPr txBox="1"/>
          <p:nvPr/>
        </p:nvSpPr>
        <p:spPr>
          <a:xfrm>
            <a:off x="6774510" y="4077089"/>
            <a:ext cx="389850" cy="276999"/>
          </a:xfrm>
          <a:prstGeom prst="rect">
            <a:avLst/>
          </a:prstGeom>
          <a:noFill/>
        </p:spPr>
        <p:txBody>
          <a:bodyPr wrap="none" rtlCol="0">
            <a:spAutoFit/>
          </a:bodyPr>
          <a:lstStyle/>
          <a:p>
            <a:r>
              <a:rPr lang="en-US" altLang="ko-KR" dirty="0" smtClean="0"/>
              <a:t>yes</a:t>
            </a:r>
            <a:endParaRPr lang="ko-KR" altLang="en-US" dirty="0"/>
          </a:p>
        </p:txBody>
      </p:sp>
      <p:cxnSp>
        <p:nvCxnSpPr>
          <p:cNvPr id="51" name="직선 화살표 연결선 50"/>
          <p:cNvCxnSpPr>
            <a:stCxn id="11" idx="2"/>
          </p:cNvCxnSpPr>
          <p:nvPr/>
        </p:nvCxnSpPr>
        <p:spPr bwMode="auto">
          <a:xfrm>
            <a:off x="6645390" y="4941210"/>
            <a:ext cx="0" cy="972135"/>
          </a:xfrm>
          <a:prstGeom prst="straightConnector1">
            <a:avLst/>
          </a:prstGeom>
          <a:solidFill>
            <a:schemeClr val="accent1"/>
          </a:solidFill>
          <a:ln w="12700" cap="flat" cmpd="sng" algn="ctr">
            <a:solidFill>
              <a:schemeClr val="tx1"/>
            </a:solidFill>
            <a:prstDash val="solid"/>
            <a:round/>
            <a:headEnd type="none" w="sm" len="sm"/>
            <a:tailEnd type="arrow"/>
          </a:ln>
          <a:effectLst/>
        </p:spPr>
      </p:cxnSp>
      <p:sp>
        <p:nvSpPr>
          <p:cNvPr id="52" name="다이아몬드 51"/>
          <p:cNvSpPr/>
          <p:nvPr/>
        </p:nvSpPr>
        <p:spPr bwMode="auto">
          <a:xfrm>
            <a:off x="2987780" y="4365130"/>
            <a:ext cx="2016280" cy="720100"/>
          </a:xfrm>
          <a:prstGeom prst="diamond">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dirty="0" smtClean="0">
              <a:ln>
                <a:noFill/>
              </a:ln>
              <a:solidFill>
                <a:schemeClr val="tx1"/>
              </a:solidFill>
              <a:effectLst/>
              <a:latin typeface="Times New Roman" pitchFamily="18" charset="0"/>
            </a:endParaRPr>
          </a:p>
        </p:txBody>
      </p:sp>
      <p:sp>
        <p:nvSpPr>
          <p:cNvPr id="53" name="TextBox 52"/>
          <p:cNvSpPr txBox="1"/>
          <p:nvPr/>
        </p:nvSpPr>
        <p:spPr>
          <a:xfrm>
            <a:off x="3422113" y="4494347"/>
            <a:ext cx="1152160" cy="461665"/>
          </a:xfrm>
          <a:prstGeom prst="rect">
            <a:avLst/>
          </a:prstGeom>
          <a:noFill/>
        </p:spPr>
        <p:txBody>
          <a:bodyPr wrap="square" rtlCol="0">
            <a:spAutoFit/>
          </a:bodyPr>
          <a:lstStyle/>
          <a:p>
            <a:pPr algn="ctr"/>
            <a:r>
              <a:rPr lang="en-US" altLang="ko-KR" sz="1200" dirty="0" smtClean="0">
                <a:latin typeface="+mj-lt"/>
              </a:rPr>
              <a:t>Authentication succeed?</a:t>
            </a:r>
            <a:endParaRPr lang="ko-KR" altLang="en-US" sz="1200" dirty="0">
              <a:latin typeface="+mj-lt"/>
            </a:endParaRPr>
          </a:p>
        </p:txBody>
      </p:sp>
      <p:cxnSp>
        <p:nvCxnSpPr>
          <p:cNvPr id="57" name="꺾인 연결선 56"/>
          <p:cNvCxnSpPr>
            <a:stCxn id="52" idx="1"/>
            <a:endCxn id="13" idx="0"/>
          </p:cNvCxnSpPr>
          <p:nvPr/>
        </p:nvCxnSpPr>
        <p:spPr bwMode="auto">
          <a:xfrm rot="10800000" flipV="1">
            <a:off x="2087656" y="4725180"/>
            <a:ext cx="900125" cy="1008140"/>
          </a:xfrm>
          <a:prstGeom prst="bentConnector2">
            <a:avLst/>
          </a:prstGeom>
          <a:solidFill>
            <a:schemeClr val="accent1"/>
          </a:solidFill>
          <a:ln w="12700" cap="flat" cmpd="sng" algn="ctr">
            <a:solidFill>
              <a:schemeClr val="tx1"/>
            </a:solidFill>
            <a:prstDash val="solid"/>
            <a:round/>
            <a:headEnd type="none" w="sm" len="sm"/>
            <a:tailEnd type="arrow"/>
          </a:ln>
          <a:effectLst/>
        </p:spPr>
      </p:cxnSp>
      <p:sp>
        <p:nvSpPr>
          <p:cNvPr id="35" name="슬라이드 번호 개체 틀 3"/>
          <p:cNvSpPr txBox="1">
            <a:spLocks/>
          </p:cNvSpPr>
          <p:nvPr/>
        </p:nvSpPr>
        <p:spPr bwMode="auto">
          <a:xfrm>
            <a:off x="4344988" y="6475413"/>
            <a:ext cx="5302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ctr" rtl="0" eaLnBrk="0" fontAlgn="base" hangingPunct="0">
              <a:spcBef>
                <a:spcPct val="0"/>
              </a:spcBef>
              <a:spcAft>
                <a:spcPct val="0"/>
              </a:spcAft>
              <a:defRPr sz="1200" kern="1200">
                <a:solidFill>
                  <a:schemeClr val="tx1"/>
                </a:solidFill>
                <a:latin typeface="Times New Roman" pitchFamily="18" charset="0"/>
                <a:ea typeface="굴림" charset="-127"/>
                <a:cs typeface="+mn-cs"/>
              </a:defRPr>
            </a:lvl1pPr>
            <a:lvl2pPr marL="457200" algn="l" rtl="0" eaLnBrk="0" fontAlgn="base" hangingPunct="0">
              <a:spcBef>
                <a:spcPct val="0"/>
              </a:spcBef>
              <a:spcAft>
                <a:spcPct val="0"/>
              </a:spcAft>
              <a:defRPr kern="1200">
                <a:solidFill>
                  <a:schemeClr val="tx1"/>
                </a:solidFill>
                <a:latin typeface="Arial" charset="0"/>
                <a:ea typeface="굴림" charset="-127"/>
                <a:cs typeface="+mn-cs"/>
              </a:defRPr>
            </a:lvl2pPr>
            <a:lvl3pPr marL="914400" algn="l" rtl="0" eaLnBrk="0" fontAlgn="base" hangingPunct="0">
              <a:spcBef>
                <a:spcPct val="0"/>
              </a:spcBef>
              <a:spcAft>
                <a:spcPct val="0"/>
              </a:spcAft>
              <a:defRPr kern="1200">
                <a:solidFill>
                  <a:schemeClr val="tx1"/>
                </a:solidFill>
                <a:latin typeface="Arial" charset="0"/>
                <a:ea typeface="굴림" charset="-127"/>
                <a:cs typeface="+mn-cs"/>
              </a:defRPr>
            </a:lvl3pPr>
            <a:lvl4pPr marL="1371600" algn="l" rtl="0" eaLnBrk="0" fontAlgn="base" hangingPunct="0">
              <a:spcBef>
                <a:spcPct val="0"/>
              </a:spcBef>
              <a:spcAft>
                <a:spcPct val="0"/>
              </a:spcAft>
              <a:defRPr kern="1200">
                <a:solidFill>
                  <a:schemeClr val="tx1"/>
                </a:solidFill>
                <a:latin typeface="Arial" charset="0"/>
                <a:ea typeface="굴림" charset="-127"/>
                <a:cs typeface="+mn-cs"/>
              </a:defRPr>
            </a:lvl4pPr>
            <a:lvl5pPr marL="1828800" algn="l" rtl="0" eaLnBrk="0" fontAlgn="base" hangingPunct="0">
              <a:spcBef>
                <a:spcPct val="0"/>
              </a:spcBef>
              <a:spcAft>
                <a:spcPct val="0"/>
              </a:spcAft>
              <a:defRPr kern="1200">
                <a:solidFill>
                  <a:schemeClr val="tx1"/>
                </a:solidFill>
                <a:latin typeface="Arial" charset="0"/>
                <a:ea typeface="굴림" charset="-127"/>
                <a:cs typeface="+mn-cs"/>
              </a:defRPr>
            </a:lvl5pPr>
            <a:lvl6pPr marL="2286000" algn="l" defTabSz="914400" rtl="0" eaLnBrk="1" latinLnBrk="1" hangingPunct="1">
              <a:defRPr kern="1200">
                <a:solidFill>
                  <a:schemeClr val="tx1"/>
                </a:solidFill>
                <a:latin typeface="Arial" charset="0"/>
                <a:ea typeface="굴림" charset="-127"/>
                <a:cs typeface="+mn-cs"/>
              </a:defRPr>
            </a:lvl6pPr>
            <a:lvl7pPr marL="2743200" algn="l" defTabSz="914400" rtl="0" eaLnBrk="1" latinLnBrk="1" hangingPunct="1">
              <a:defRPr kern="1200">
                <a:solidFill>
                  <a:schemeClr val="tx1"/>
                </a:solidFill>
                <a:latin typeface="Arial" charset="0"/>
                <a:ea typeface="굴림" charset="-127"/>
                <a:cs typeface="+mn-cs"/>
              </a:defRPr>
            </a:lvl7pPr>
            <a:lvl8pPr marL="3200400" algn="l" defTabSz="914400" rtl="0" eaLnBrk="1" latinLnBrk="1" hangingPunct="1">
              <a:defRPr kern="1200">
                <a:solidFill>
                  <a:schemeClr val="tx1"/>
                </a:solidFill>
                <a:latin typeface="Arial" charset="0"/>
                <a:ea typeface="굴림" charset="-127"/>
                <a:cs typeface="+mn-cs"/>
              </a:defRPr>
            </a:lvl8pPr>
            <a:lvl9pPr marL="3657600" algn="l" defTabSz="914400" rtl="0" eaLnBrk="1" latinLnBrk="1" hangingPunct="1">
              <a:defRPr kern="1200">
                <a:solidFill>
                  <a:schemeClr val="tx1"/>
                </a:solidFill>
                <a:latin typeface="Arial" charset="0"/>
                <a:ea typeface="굴림" charset="-127"/>
                <a:cs typeface="+mn-cs"/>
              </a:defRPr>
            </a:lvl9pPr>
          </a:lstStyle>
          <a:p>
            <a:pPr>
              <a:defRPr/>
            </a:pPr>
            <a:r>
              <a:rPr lang="en-US" altLang="ko-KR" smtClean="0"/>
              <a:t>Slide </a:t>
            </a:r>
            <a:fld id="{663B2C6A-A10B-4153-9678-0E313D0C0BBD}" type="slidenum">
              <a:rPr lang="en-US" altLang="ko-KR" smtClean="0"/>
              <a:pPr>
                <a:defRPr/>
              </a:pPr>
              <a:t>150</a:t>
            </a:fld>
            <a:endParaRPr lang="en-US" altLang="ko-KR"/>
          </a:p>
        </p:txBody>
      </p:sp>
    </p:spTree>
    <p:extLst>
      <p:ext uri="{BB962C8B-B14F-4D97-AF65-F5344CB8AC3E}">
        <p14:creationId xmlns:p14="http://schemas.microsoft.com/office/powerpoint/2010/main" val="1591529693"/>
      </p:ext>
    </p:extLst>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685800" y="692620"/>
            <a:ext cx="7772400" cy="726920"/>
          </a:xfrm>
        </p:spPr>
        <p:txBody>
          <a:bodyPr/>
          <a:lstStyle/>
          <a:p>
            <a:r>
              <a:rPr lang="en-US" altLang="zh-CN" dirty="0" err="1" smtClean="0">
                <a:ea typeface="宋体" pitchFamily="2" charset="-122"/>
              </a:rPr>
              <a:t>Infrastructureless</a:t>
            </a:r>
            <a:r>
              <a:rPr lang="en-US" altLang="zh-CN" dirty="0" smtClean="0">
                <a:ea typeface="宋体" pitchFamily="2" charset="-122"/>
              </a:rPr>
              <a:t> Architecture</a:t>
            </a:r>
          </a:p>
        </p:txBody>
      </p:sp>
      <p:sp>
        <p:nvSpPr>
          <p:cNvPr id="10243" name="Content Placeholder 2"/>
          <p:cNvSpPr>
            <a:spLocks noGrp="1"/>
          </p:cNvSpPr>
          <p:nvPr>
            <p:ph idx="1"/>
          </p:nvPr>
        </p:nvSpPr>
        <p:spPr>
          <a:xfrm>
            <a:off x="685800" y="1524000"/>
            <a:ext cx="7772400" cy="4353340"/>
          </a:xfrm>
        </p:spPr>
        <p:txBody>
          <a:bodyPr/>
          <a:lstStyle/>
          <a:p>
            <a:pPr marL="352425" indent="-352425">
              <a:buFont typeface="Wingdings" pitchFamily="2" charset="2"/>
              <a:buChar char="l"/>
            </a:pPr>
            <a:r>
              <a:rPr lang="en-US" altLang="zh-CN" sz="2400" dirty="0" smtClean="0">
                <a:latin typeface="+mj-lt"/>
                <a:ea typeface="宋体" pitchFamily="2" charset="-122"/>
              </a:rPr>
              <a:t>No coordinator or AAA (authentication, authorization, accountability) server</a:t>
            </a:r>
          </a:p>
          <a:p>
            <a:pPr marL="352425" indent="-352425">
              <a:buFont typeface="Wingdings" pitchFamily="2" charset="2"/>
              <a:buChar char="l"/>
            </a:pPr>
            <a:r>
              <a:rPr lang="en-US" altLang="zh-CN" sz="2400" dirty="0" smtClean="0">
                <a:latin typeface="+mj-lt"/>
                <a:ea typeface="宋体" pitchFamily="2" charset="-122"/>
              </a:rPr>
              <a:t>Using PIN (symmetric), or certificate (asymmetric) issued by the trusted third party</a:t>
            </a:r>
          </a:p>
          <a:p>
            <a:pPr marL="752475" lvl="1" indent="-352425">
              <a:buFont typeface="Wingdings" pitchFamily="2" charset="2"/>
              <a:buChar char="l"/>
            </a:pPr>
            <a:r>
              <a:rPr lang="en-US" altLang="zh-CN" sz="2200" dirty="0" err="1" smtClean="0">
                <a:latin typeface="+mj-lt"/>
                <a:ea typeface="宋体" pitchFamily="2" charset="-122"/>
              </a:rPr>
              <a:t>Cf</a:t>
            </a:r>
            <a:r>
              <a:rPr lang="en-US" altLang="zh-CN" sz="2200" dirty="0" smtClean="0">
                <a:latin typeface="+mj-lt"/>
                <a:ea typeface="宋体" pitchFamily="2" charset="-122"/>
              </a:rPr>
              <a:t>) Bluetooth pairing</a:t>
            </a:r>
          </a:p>
          <a:p>
            <a:pPr marL="752475" lvl="1" indent="-352425">
              <a:buNone/>
            </a:pPr>
            <a:endParaRPr lang="en-US" altLang="zh-CN" sz="2000" dirty="0" smtClean="0">
              <a:latin typeface="+mj-lt"/>
              <a:ea typeface="宋体" pitchFamily="2" charset="-122"/>
            </a:endParaRPr>
          </a:p>
          <a:p>
            <a:pPr marL="752475" lvl="1" indent="-352425">
              <a:buFont typeface="Wingdings" pitchFamily="2" charset="2"/>
              <a:buChar char="l"/>
            </a:pPr>
            <a:endParaRPr lang="en-US" altLang="zh-CN" sz="2000" dirty="0" smtClean="0">
              <a:latin typeface="+mj-lt"/>
              <a:ea typeface="宋体" pitchFamily="2" charset="-122"/>
            </a:endParaRPr>
          </a:p>
          <a:p>
            <a:pPr marL="0" indent="0">
              <a:buNone/>
            </a:pPr>
            <a:endParaRPr lang="en-US" altLang="zh-CN" sz="1800" dirty="0" smtClean="0">
              <a:latin typeface="+mj-lt"/>
              <a:ea typeface="宋体" pitchFamily="2" charset="-122"/>
            </a:endParaRPr>
          </a:p>
        </p:txBody>
      </p:sp>
      <p:sp>
        <p:nvSpPr>
          <p:cNvPr id="9" name="구름 8"/>
          <p:cNvSpPr/>
          <p:nvPr/>
        </p:nvSpPr>
        <p:spPr bwMode="auto">
          <a:xfrm>
            <a:off x="1691600" y="3501010"/>
            <a:ext cx="5544770" cy="3024420"/>
          </a:xfrm>
          <a:prstGeom prst="cloud">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itchFamily="18" charset="0"/>
            </a:endParaRPr>
          </a:p>
        </p:txBody>
      </p:sp>
      <p:pic>
        <p:nvPicPr>
          <p:cNvPr id="10" name="Picture 3" descr="E:\my doc\Telematics\合作交流\2012\2012-1024青岛物流\MC900441332.PNG"/>
          <p:cNvPicPr>
            <a:picLocks noChangeAspect="1" noChangeArrowheads="1"/>
          </p:cNvPicPr>
          <p:nvPr/>
        </p:nvPicPr>
        <p:blipFill>
          <a:blip r:embed="rId3" cstate="print"/>
          <a:srcRect/>
          <a:stretch>
            <a:fillRect/>
          </a:stretch>
        </p:blipFill>
        <p:spPr bwMode="auto">
          <a:xfrm>
            <a:off x="2627730" y="4437140"/>
            <a:ext cx="587796" cy="576080"/>
          </a:xfrm>
          <a:prstGeom prst="rect">
            <a:avLst/>
          </a:prstGeom>
          <a:noFill/>
        </p:spPr>
      </p:pic>
      <p:pic>
        <p:nvPicPr>
          <p:cNvPr id="11" name="Picture 3" descr="E:\my doc\Telematics\合作交流\2012\2012-1024青岛物流\MC900441332.PNG"/>
          <p:cNvPicPr>
            <a:picLocks noChangeAspect="1" noChangeArrowheads="1"/>
          </p:cNvPicPr>
          <p:nvPr/>
        </p:nvPicPr>
        <p:blipFill>
          <a:blip r:embed="rId3" cstate="print"/>
          <a:srcRect/>
          <a:stretch>
            <a:fillRect/>
          </a:stretch>
        </p:blipFill>
        <p:spPr bwMode="auto">
          <a:xfrm>
            <a:off x="3707880" y="5301260"/>
            <a:ext cx="587796" cy="576080"/>
          </a:xfrm>
          <a:prstGeom prst="rect">
            <a:avLst/>
          </a:prstGeom>
          <a:noFill/>
        </p:spPr>
      </p:pic>
      <p:pic>
        <p:nvPicPr>
          <p:cNvPr id="12" name="Picture 3" descr="E:\my doc\Telematics\合作交流\2012\2012-1024青岛物流\MC900441332.PNG"/>
          <p:cNvPicPr>
            <a:picLocks noChangeAspect="1" noChangeArrowheads="1"/>
          </p:cNvPicPr>
          <p:nvPr/>
        </p:nvPicPr>
        <p:blipFill>
          <a:blip r:embed="rId3" cstate="print"/>
          <a:srcRect/>
          <a:stretch>
            <a:fillRect/>
          </a:stretch>
        </p:blipFill>
        <p:spPr bwMode="auto">
          <a:xfrm>
            <a:off x="4427980" y="3933070"/>
            <a:ext cx="587796" cy="576080"/>
          </a:xfrm>
          <a:prstGeom prst="rect">
            <a:avLst/>
          </a:prstGeom>
          <a:noFill/>
        </p:spPr>
      </p:pic>
      <p:pic>
        <p:nvPicPr>
          <p:cNvPr id="13" name="Picture 3" descr="E:\my doc\Telematics\合作交流\2012\2012-1024青岛物流\MC900441332.PNG"/>
          <p:cNvPicPr>
            <a:picLocks noChangeAspect="1" noChangeArrowheads="1"/>
          </p:cNvPicPr>
          <p:nvPr/>
        </p:nvPicPr>
        <p:blipFill>
          <a:blip r:embed="rId3" cstate="print"/>
          <a:srcRect/>
          <a:stretch>
            <a:fillRect/>
          </a:stretch>
        </p:blipFill>
        <p:spPr bwMode="auto">
          <a:xfrm>
            <a:off x="5508130" y="4653170"/>
            <a:ext cx="587796" cy="576080"/>
          </a:xfrm>
          <a:prstGeom prst="rect">
            <a:avLst/>
          </a:prstGeom>
          <a:noFill/>
        </p:spPr>
      </p:pic>
      <p:cxnSp>
        <p:nvCxnSpPr>
          <p:cNvPr id="15" name="직선 화살표 연결선 14"/>
          <p:cNvCxnSpPr/>
          <p:nvPr/>
        </p:nvCxnSpPr>
        <p:spPr bwMode="auto">
          <a:xfrm flipV="1">
            <a:off x="3275820" y="4221110"/>
            <a:ext cx="1152160" cy="288040"/>
          </a:xfrm>
          <a:prstGeom prst="straightConnector1">
            <a:avLst/>
          </a:prstGeom>
          <a:solidFill>
            <a:schemeClr val="accent1"/>
          </a:solidFill>
          <a:ln w="12700" cap="flat" cmpd="sng" algn="ctr">
            <a:solidFill>
              <a:schemeClr val="tx1"/>
            </a:solidFill>
            <a:prstDash val="solid"/>
            <a:round/>
            <a:headEnd type="arrow"/>
            <a:tailEnd type="arrow"/>
          </a:ln>
          <a:effectLst/>
        </p:spPr>
      </p:cxnSp>
      <p:cxnSp>
        <p:nvCxnSpPr>
          <p:cNvPr id="17" name="직선 화살표 연결선 16"/>
          <p:cNvCxnSpPr/>
          <p:nvPr/>
        </p:nvCxnSpPr>
        <p:spPr bwMode="auto">
          <a:xfrm>
            <a:off x="3203810" y="5085230"/>
            <a:ext cx="576080" cy="360050"/>
          </a:xfrm>
          <a:prstGeom prst="straightConnector1">
            <a:avLst/>
          </a:prstGeom>
          <a:solidFill>
            <a:schemeClr val="accent1"/>
          </a:solidFill>
          <a:ln w="12700" cap="flat" cmpd="sng" algn="ctr">
            <a:solidFill>
              <a:schemeClr val="tx1"/>
            </a:solidFill>
            <a:prstDash val="solid"/>
            <a:round/>
            <a:headEnd type="arrow"/>
            <a:tailEnd type="arrow"/>
          </a:ln>
          <a:effectLst/>
        </p:spPr>
      </p:cxnSp>
      <p:cxnSp>
        <p:nvCxnSpPr>
          <p:cNvPr id="19" name="직선 화살표 연결선 18"/>
          <p:cNvCxnSpPr>
            <a:endCxn id="13" idx="1"/>
          </p:cNvCxnSpPr>
          <p:nvPr/>
        </p:nvCxnSpPr>
        <p:spPr bwMode="auto">
          <a:xfrm>
            <a:off x="3347830" y="4797190"/>
            <a:ext cx="2160300" cy="144020"/>
          </a:xfrm>
          <a:prstGeom prst="straightConnector1">
            <a:avLst/>
          </a:prstGeom>
          <a:solidFill>
            <a:schemeClr val="accent1"/>
          </a:solidFill>
          <a:ln w="12700" cap="flat" cmpd="sng" algn="ctr">
            <a:solidFill>
              <a:schemeClr val="tx1"/>
            </a:solidFill>
            <a:prstDash val="solid"/>
            <a:round/>
            <a:headEnd type="arrow"/>
            <a:tailEnd type="arrow"/>
          </a:ln>
          <a:effectLst/>
        </p:spPr>
      </p:cxnSp>
      <p:cxnSp>
        <p:nvCxnSpPr>
          <p:cNvPr id="21" name="직선 화살표 연결선 20"/>
          <p:cNvCxnSpPr/>
          <p:nvPr/>
        </p:nvCxnSpPr>
        <p:spPr bwMode="auto">
          <a:xfrm flipH="1">
            <a:off x="4211950" y="4653170"/>
            <a:ext cx="432060" cy="720100"/>
          </a:xfrm>
          <a:prstGeom prst="straightConnector1">
            <a:avLst/>
          </a:prstGeom>
          <a:solidFill>
            <a:schemeClr val="accent1"/>
          </a:solidFill>
          <a:ln w="12700" cap="flat" cmpd="sng" algn="ctr">
            <a:solidFill>
              <a:schemeClr val="tx1"/>
            </a:solidFill>
            <a:prstDash val="solid"/>
            <a:round/>
            <a:headEnd type="arrow"/>
            <a:tailEnd type="arrow"/>
          </a:ln>
          <a:effectLst/>
        </p:spPr>
      </p:cxnSp>
      <p:cxnSp>
        <p:nvCxnSpPr>
          <p:cNvPr id="23" name="직선 화살표 연결선 22"/>
          <p:cNvCxnSpPr/>
          <p:nvPr/>
        </p:nvCxnSpPr>
        <p:spPr bwMode="auto">
          <a:xfrm flipV="1">
            <a:off x="4355970" y="5229250"/>
            <a:ext cx="1152160" cy="360050"/>
          </a:xfrm>
          <a:prstGeom prst="straightConnector1">
            <a:avLst/>
          </a:prstGeom>
          <a:solidFill>
            <a:schemeClr val="accent1"/>
          </a:solidFill>
          <a:ln w="12700" cap="flat" cmpd="sng" algn="ctr">
            <a:solidFill>
              <a:schemeClr val="tx1"/>
            </a:solidFill>
            <a:prstDash val="solid"/>
            <a:round/>
            <a:headEnd type="arrow"/>
            <a:tailEnd type="arrow"/>
          </a:ln>
          <a:effectLst/>
        </p:spPr>
      </p:cxnSp>
      <p:cxnSp>
        <p:nvCxnSpPr>
          <p:cNvPr id="25" name="직선 화살표 연결선 24"/>
          <p:cNvCxnSpPr/>
          <p:nvPr/>
        </p:nvCxnSpPr>
        <p:spPr bwMode="auto">
          <a:xfrm>
            <a:off x="5004060" y="4221110"/>
            <a:ext cx="504070" cy="432060"/>
          </a:xfrm>
          <a:prstGeom prst="straightConnector1">
            <a:avLst/>
          </a:prstGeom>
          <a:solidFill>
            <a:schemeClr val="accent1"/>
          </a:solidFill>
          <a:ln w="12700" cap="flat" cmpd="sng" algn="ctr">
            <a:solidFill>
              <a:schemeClr val="tx1"/>
            </a:solidFill>
            <a:prstDash val="solid"/>
            <a:round/>
            <a:headEnd type="arrow"/>
            <a:tailEnd type="arrow"/>
          </a:ln>
          <a:effectLst/>
        </p:spPr>
      </p:cxnSp>
      <p:sp>
        <p:nvSpPr>
          <p:cNvPr id="20" name="슬라이드 번호 개체 틀 3"/>
          <p:cNvSpPr txBox="1">
            <a:spLocks/>
          </p:cNvSpPr>
          <p:nvPr/>
        </p:nvSpPr>
        <p:spPr bwMode="auto">
          <a:xfrm>
            <a:off x="4344988" y="6475413"/>
            <a:ext cx="5302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ctr" rtl="0" eaLnBrk="0" fontAlgn="base" hangingPunct="0">
              <a:spcBef>
                <a:spcPct val="0"/>
              </a:spcBef>
              <a:spcAft>
                <a:spcPct val="0"/>
              </a:spcAft>
              <a:defRPr sz="1200" kern="1200">
                <a:solidFill>
                  <a:schemeClr val="tx1"/>
                </a:solidFill>
                <a:latin typeface="Times New Roman" pitchFamily="18" charset="0"/>
                <a:ea typeface="굴림" charset="-127"/>
                <a:cs typeface="+mn-cs"/>
              </a:defRPr>
            </a:lvl1pPr>
            <a:lvl2pPr marL="457200" algn="l" rtl="0" eaLnBrk="0" fontAlgn="base" hangingPunct="0">
              <a:spcBef>
                <a:spcPct val="0"/>
              </a:spcBef>
              <a:spcAft>
                <a:spcPct val="0"/>
              </a:spcAft>
              <a:defRPr kern="1200">
                <a:solidFill>
                  <a:schemeClr val="tx1"/>
                </a:solidFill>
                <a:latin typeface="Arial" charset="0"/>
                <a:ea typeface="굴림" charset="-127"/>
                <a:cs typeface="+mn-cs"/>
              </a:defRPr>
            </a:lvl2pPr>
            <a:lvl3pPr marL="914400" algn="l" rtl="0" eaLnBrk="0" fontAlgn="base" hangingPunct="0">
              <a:spcBef>
                <a:spcPct val="0"/>
              </a:spcBef>
              <a:spcAft>
                <a:spcPct val="0"/>
              </a:spcAft>
              <a:defRPr kern="1200">
                <a:solidFill>
                  <a:schemeClr val="tx1"/>
                </a:solidFill>
                <a:latin typeface="Arial" charset="0"/>
                <a:ea typeface="굴림" charset="-127"/>
                <a:cs typeface="+mn-cs"/>
              </a:defRPr>
            </a:lvl3pPr>
            <a:lvl4pPr marL="1371600" algn="l" rtl="0" eaLnBrk="0" fontAlgn="base" hangingPunct="0">
              <a:spcBef>
                <a:spcPct val="0"/>
              </a:spcBef>
              <a:spcAft>
                <a:spcPct val="0"/>
              </a:spcAft>
              <a:defRPr kern="1200">
                <a:solidFill>
                  <a:schemeClr val="tx1"/>
                </a:solidFill>
                <a:latin typeface="Arial" charset="0"/>
                <a:ea typeface="굴림" charset="-127"/>
                <a:cs typeface="+mn-cs"/>
              </a:defRPr>
            </a:lvl4pPr>
            <a:lvl5pPr marL="1828800" algn="l" rtl="0" eaLnBrk="0" fontAlgn="base" hangingPunct="0">
              <a:spcBef>
                <a:spcPct val="0"/>
              </a:spcBef>
              <a:spcAft>
                <a:spcPct val="0"/>
              </a:spcAft>
              <a:defRPr kern="1200">
                <a:solidFill>
                  <a:schemeClr val="tx1"/>
                </a:solidFill>
                <a:latin typeface="Arial" charset="0"/>
                <a:ea typeface="굴림" charset="-127"/>
                <a:cs typeface="+mn-cs"/>
              </a:defRPr>
            </a:lvl5pPr>
            <a:lvl6pPr marL="2286000" algn="l" defTabSz="914400" rtl="0" eaLnBrk="1" latinLnBrk="1" hangingPunct="1">
              <a:defRPr kern="1200">
                <a:solidFill>
                  <a:schemeClr val="tx1"/>
                </a:solidFill>
                <a:latin typeface="Arial" charset="0"/>
                <a:ea typeface="굴림" charset="-127"/>
                <a:cs typeface="+mn-cs"/>
              </a:defRPr>
            </a:lvl6pPr>
            <a:lvl7pPr marL="2743200" algn="l" defTabSz="914400" rtl="0" eaLnBrk="1" latinLnBrk="1" hangingPunct="1">
              <a:defRPr kern="1200">
                <a:solidFill>
                  <a:schemeClr val="tx1"/>
                </a:solidFill>
                <a:latin typeface="Arial" charset="0"/>
                <a:ea typeface="굴림" charset="-127"/>
                <a:cs typeface="+mn-cs"/>
              </a:defRPr>
            </a:lvl7pPr>
            <a:lvl8pPr marL="3200400" algn="l" defTabSz="914400" rtl="0" eaLnBrk="1" latinLnBrk="1" hangingPunct="1">
              <a:defRPr kern="1200">
                <a:solidFill>
                  <a:schemeClr val="tx1"/>
                </a:solidFill>
                <a:latin typeface="Arial" charset="0"/>
                <a:ea typeface="굴림" charset="-127"/>
                <a:cs typeface="+mn-cs"/>
              </a:defRPr>
            </a:lvl8pPr>
            <a:lvl9pPr marL="3657600" algn="l" defTabSz="914400" rtl="0" eaLnBrk="1" latinLnBrk="1" hangingPunct="1">
              <a:defRPr kern="1200">
                <a:solidFill>
                  <a:schemeClr val="tx1"/>
                </a:solidFill>
                <a:latin typeface="Arial" charset="0"/>
                <a:ea typeface="굴림" charset="-127"/>
                <a:cs typeface="+mn-cs"/>
              </a:defRPr>
            </a:lvl9pPr>
          </a:lstStyle>
          <a:p>
            <a:pPr>
              <a:defRPr/>
            </a:pPr>
            <a:r>
              <a:rPr lang="en-US" altLang="ko-KR" smtClean="0"/>
              <a:t>Slide </a:t>
            </a:r>
            <a:fld id="{663B2C6A-A10B-4153-9678-0E313D0C0BBD}" type="slidenum">
              <a:rPr lang="en-US" altLang="ko-KR" smtClean="0"/>
              <a:pPr>
                <a:defRPr/>
              </a:pPr>
              <a:t>151</a:t>
            </a:fld>
            <a:endParaRPr lang="en-US" altLang="ko-KR"/>
          </a:p>
        </p:txBody>
      </p:sp>
    </p:spTree>
    <p:extLst>
      <p:ext uri="{BB962C8B-B14F-4D97-AF65-F5344CB8AC3E}">
        <p14:creationId xmlns:p14="http://schemas.microsoft.com/office/powerpoint/2010/main" val="3119293208"/>
      </p:ext>
    </p:extLst>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Key Derivation</a:t>
            </a:r>
            <a:endParaRPr lang="ko-KR" altLang="en-US" dirty="0"/>
          </a:p>
        </p:txBody>
      </p:sp>
      <p:sp>
        <p:nvSpPr>
          <p:cNvPr id="7" name="직사각형 6"/>
          <p:cNvSpPr/>
          <p:nvPr/>
        </p:nvSpPr>
        <p:spPr bwMode="auto">
          <a:xfrm>
            <a:off x="1907630" y="2708900"/>
            <a:ext cx="1152160" cy="360050"/>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1600" b="1" i="0" u="none" strike="noStrike" cap="none" normalizeH="0" baseline="0" dirty="0" smtClean="0">
                <a:ln>
                  <a:noFill/>
                </a:ln>
                <a:solidFill>
                  <a:schemeClr val="tx1"/>
                </a:solidFill>
                <a:effectLst/>
                <a:latin typeface="Times New Roman" pitchFamily="18" charset="0"/>
              </a:rPr>
              <a:t>PRF</a:t>
            </a:r>
            <a:endParaRPr kumimoji="0" lang="ko-KR" altLang="en-US" sz="1600" b="1" i="0" u="none" strike="noStrike" cap="none" normalizeH="0" baseline="0" dirty="0" smtClean="0">
              <a:ln>
                <a:noFill/>
              </a:ln>
              <a:solidFill>
                <a:schemeClr val="tx1"/>
              </a:solidFill>
              <a:effectLst/>
              <a:latin typeface="Times New Roman" pitchFamily="18" charset="0"/>
            </a:endParaRPr>
          </a:p>
        </p:txBody>
      </p:sp>
      <p:sp>
        <p:nvSpPr>
          <p:cNvPr id="8" name="직사각형 7"/>
          <p:cNvSpPr/>
          <p:nvPr/>
        </p:nvSpPr>
        <p:spPr bwMode="auto">
          <a:xfrm>
            <a:off x="6156220" y="2708900"/>
            <a:ext cx="1152160" cy="360050"/>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1600" b="1" i="0" u="none" strike="noStrike" cap="none" normalizeH="0" baseline="0" dirty="0" smtClean="0">
                <a:ln>
                  <a:noFill/>
                </a:ln>
                <a:solidFill>
                  <a:schemeClr val="tx1"/>
                </a:solidFill>
                <a:effectLst/>
                <a:latin typeface="Times New Roman" pitchFamily="18" charset="0"/>
              </a:rPr>
              <a:t>PRF</a:t>
            </a:r>
            <a:endParaRPr kumimoji="0" lang="ko-KR" altLang="en-US" sz="1600" b="1" i="0" u="none" strike="noStrike" cap="none" normalizeH="0" baseline="0" dirty="0" smtClean="0">
              <a:ln>
                <a:noFill/>
              </a:ln>
              <a:solidFill>
                <a:schemeClr val="tx1"/>
              </a:solidFill>
              <a:effectLst/>
              <a:latin typeface="Times New Roman" pitchFamily="18" charset="0"/>
            </a:endParaRPr>
          </a:p>
        </p:txBody>
      </p:sp>
      <p:sp>
        <p:nvSpPr>
          <p:cNvPr id="9" name="직사각형 8"/>
          <p:cNvSpPr/>
          <p:nvPr/>
        </p:nvSpPr>
        <p:spPr bwMode="auto">
          <a:xfrm>
            <a:off x="1907630" y="4653170"/>
            <a:ext cx="1152160" cy="360050"/>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1600" b="1" i="0" u="none" strike="noStrike" cap="none" normalizeH="0" baseline="0" dirty="0" smtClean="0">
                <a:ln>
                  <a:noFill/>
                </a:ln>
                <a:solidFill>
                  <a:schemeClr val="tx1"/>
                </a:solidFill>
                <a:effectLst/>
                <a:latin typeface="Times New Roman" pitchFamily="18" charset="0"/>
              </a:rPr>
              <a:t>PRF</a:t>
            </a:r>
            <a:endParaRPr kumimoji="0" lang="ko-KR" altLang="en-US" sz="1600" b="1" i="0" u="none" strike="noStrike" cap="none" normalizeH="0" baseline="0" dirty="0" smtClean="0">
              <a:ln>
                <a:noFill/>
              </a:ln>
              <a:solidFill>
                <a:schemeClr val="tx1"/>
              </a:solidFill>
              <a:effectLst/>
              <a:latin typeface="Times New Roman" pitchFamily="18" charset="0"/>
            </a:endParaRPr>
          </a:p>
        </p:txBody>
      </p:sp>
      <p:sp>
        <p:nvSpPr>
          <p:cNvPr id="10" name="직사각형 9"/>
          <p:cNvSpPr/>
          <p:nvPr/>
        </p:nvSpPr>
        <p:spPr bwMode="auto">
          <a:xfrm>
            <a:off x="6156220" y="4653170"/>
            <a:ext cx="1152160" cy="360050"/>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1600" b="1" i="0" u="none" strike="noStrike" cap="none" normalizeH="0" baseline="0" dirty="0" smtClean="0">
                <a:ln>
                  <a:noFill/>
                </a:ln>
                <a:solidFill>
                  <a:schemeClr val="tx1"/>
                </a:solidFill>
                <a:effectLst/>
                <a:latin typeface="Times New Roman" pitchFamily="18" charset="0"/>
              </a:rPr>
              <a:t>PRF</a:t>
            </a:r>
            <a:endParaRPr kumimoji="0" lang="ko-KR" altLang="en-US" sz="1600" b="1" i="0" u="none" strike="noStrike" cap="none" normalizeH="0" baseline="0" dirty="0" smtClean="0">
              <a:ln>
                <a:noFill/>
              </a:ln>
              <a:solidFill>
                <a:schemeClr val="tx1"/>
              </a:solidFill>
              <a:effectLst/>
              <a:latin typeface="Times New Roman" pitchFamily="18" charset="0"/>
            </a:endParaRPr>
          </a:p>
        </p:txBody>
      </p:sp>
      <p:sp>
        <p:nvSpPr>
          <p:cNvPr id="11" name="TextBox 10"/>
          <p:cNvSpPr txBox="1"/>
          <p:nvPr/>
        </p:nvSpPr>
        <p:spPr>
          <a:xfrm>
            <a:off x="2195670" y="1772770"/>
            <a:ext cx="556563" cy="369332"/>
          </a:xfrm>
          <a:prstGeom prst="rect">
            <a:avLst/>
          </a:prstGeom>
          <a:noFill/>
        </p:spPr>
        <p:txBody>
          <a:bodyPr wrap="none" rtlCol="0">
            <a:spAutoFit/>
          </a:bodyPr>
          <a:lstStyle/>
          <a:p>
            <a:r>
              <a:rPr lang="en-US" altLang="ko-KR" sz="1800" dirty="0" smtClean="0"/>
              <a:t>PIN</a:t>
            </a:r>
            <a:endParaRPr lang="ko-KR" altLang="en-US" sz="1800" dirty="0"/>
          </a:p>
        </p:txBody>
      </p:sp>
      <p:cxnSp>
        <p:nvCxnSpPr>
          <p:cNvPr id="13" name="직선 화살표 연결선 12"/>
          <p:cNvCxnSpPr>
            <a:stCxn id="11" idx="2"/>
          </p:cNvCxnSpPr>
          <p:nvPr/>
        </p:nvCxnSpPr>
        <p:spPr bwMode="auto">
          <a:xfrm flipH="1">
            <a:off x="2473951" y="2142102"/>
            <a:ext cx="1" cy="422778"/>
          </a:xfrm>
          <a:prstGeom prst="straightConnector1">
            <a:avLst/>
          </a:prstGeom>
          <a:solidFill>
            <a:schemeClr val="accent1"/>
          </a:solidFill>
          <a:ln w="12700" cap="flat" cmpd="sng" algn="ctr">
            <a:solidFill>
              <a:schemeClr val="tx1"/>
            </a:solidFill>
            <a:prstDash val="solid"/>
            <a:round/>
            <a:headEnd type="none" w="sm" len="sm"/>
            <a:tailEnd type="arrow"/>
          </a:ln>
          <a:effectLst/>
        </p:spPr>
      </p:cxnSp>
      <p:sp>
        <p:nvSpPr>
          <p:cNvPr id="15" name="TextBox 14"/>
          <p:cNvSpPr txBox="1"/>
          <p:nvPr/>
        </p:nvSpPr>
        <p:spPr>
          <a:xfrm>
            <a:off x="6463777" y="1772770"/>
            <a:ext cx="556563" cy="369332"/>
          </a:xfrm>
          <a:prstGeom prst="rect">
            <a:avLst/>
          </a:prstGeom>
          <a:noFill/>
        </p:spPr>
        <p:txBody>
          <a:bodyPr wrap="none" rtlCol="0">
            <a:spAutoFit/>
          </a:bodyPr>
          <a:lstStyle/>
          <a:p>
            <a:r>
              <a:rPr lang="en-US" altLang="ko-KR" sz="1800" dirty="0" smtClean="0"/>
              <a:t>PIN</a:t>
            </a:r>
            <a:endParaRPr lang="ko-KR" altLang="en-US" sz="1800" dirty="0"/>
          </a:p>
        </p:txBody>
      </p:sp>
      <p:cxnSp>
        <p:nvCxnSpPr>
          <p:cNvPr id="16" name="직선 화살표 연결선 15"/>
          <p:cNvCxnSpPr/>
          <p:nvPr/>
        </p:nvCxnSpPr>
        <p:spPr bwMode="auto">
          <a:xfrm flipH="1">
            <a:off x="6732299" y="2142102"/>
            <a:ext cx="1" cy="422778"/>
          </a:xfrm>
          <a:prstGeom prst="straightConnector1">
            <a:avLst/>
          </a:prstGeom>
          <a:solidFill>
            <a:schemeClr val="accent1"/>
          </a:solidFill>
          <a:ln w="12700" cap="flat" cmpd="sng" algn="ctr">
            <a:solidFill>
              <a:schemeClr val="tx1"/>
            </a:solidFill>
            <a:prstDash val="solid"/>
            <a:round/>
            <a:headEnd type="none" w="sm" len="sm"/>
            <a:tailEnd type="arrow"/>
          </a:ln>
          <a:effectLst/>
        </p:spPr>
      </p:cxnSp>
      <p:sp>
        <p:nvSpPr>
          <p:cNvPr id="17" name="TextBox 16"/>
          <p:cNvSpPr txBox="1"/>
          <p:nvPr/>
        </p:nvSpPr>
        <p:spPr>
          <a:xfrm>
            <a:off x="1763610" y="3645030"/>
            <a:ext cx="1659109" cy="369332"/>
          </a:xfrm>
          <a:prstGeom prst="rect">
            <a:avLst/>
          </a:prstGeom>
          <a:noFill/>
        </p:spPr>
        <p:txBody>
          <a:bodyPr wrap="none" rtlCol="0">
            <a:spAutoFit/>
          </a:bodyPr>
          <a:lstStyle/>
          <a:p>
            <a:r>
              <a:rPr lang="en-US" altLang="ko-KR" sz="1800" b="1" dirty="0" smtClean="0">
                <a:solidFill>
                  <a:srgbClr val="FF0000"/>
                </a:solidFill>
              </a:rPr>
              <a:t>AUTH_KEY</a:t>
            </a:r>
            <a:r>
              <a:rPr lang="en-US" altLang="ko-KR" sz="1800" b="1" baseline="-25000" dirty="0" smtClean="0">
                <a:solidFill>
                  <a:srgbClr val="FF0000"/>
                </a:solidFill>
              </a:rPr>
              <a:t>AB</a:t>
            </a:r>
            <a:endParaRPr lang="ko-KR" altLang="en-US" sz="1800" b="1" baseline="-25000" dirty="0">
              <a:solidFill>
                <a:srgbClr val="FF0000"/>
              </a:solidFill>
            </a:endParaRPr>
          </a:p>
        </p:txBody>
      </p:sp>
      <p:cxnSp>
        <p:nvCxnSpPr>
          <p:cNvPr id="18" name="직선 화살표 연결선 17"/>
          <p:cNvCxnSpPr/>
          <p:nvPr/>
        </p:nvCxnSpPr>
        <p:spPr bwMode="auto">
          <a:xfrm>
            <a:off x="2473951" y="4149100"/>
            <a:ext cx="0" cy="422778"/>
          </a:xfrm>
          <a:prstGeom prst="straightConnector1">
            <a:avLst/>
          </a:prstGeom>
          <a:solidFill>
            <a:schemeClr val="accent1"/>
          </a:solidFill>
          <a:ln w="12700" cap="flat" cmpd="sng" algn="ctr">
            <a:solidFill>
              <a:schemeClr val="tx1"/>
            </a:solidFill>
            <a:prstDash val="solid"/>
            <a:round/>
            <a:headEnd type="none" w="sm" len="sm"/>
            <a:tailEnd type="arrow"/>
          </a:ln>
          <a:effectLst/>
        </p:spPr>
      </p:cxnSp>
      <p:cxnSp>
        <p:nvCxnSpPr>
          <p:cNvPr id="19" name="직선 화살표 연결선 18"/>
          <p:cNvCxnSpPr/>
          <p:nvPr/>
        </p:nvCxnSpPr>
        <p:spPr bwMode="auto">
          <a:xfrm flipH="1">
            <a:off x="2483710" y="3150242"/>
            <a:ext cx="1" cy="422778"/>
          </a:xfrm>
          <a:prstGeom prst="straightConnector1">
            <a:avLst/>
          </a:prstGeom>
          <a:solidFill>
            <a:schemeClr val="accent1"/>
          </a:solidFill>
          <a:ln w="12700" cap="flat" cmpd="sng" algn="ctr">
            <a:solidFill>
              <a:schemeClr val="tx1"/>
            </a:solidFill>
            <a:prstDash val="solid"/>
            <a:round/>
            <a:headEnd type="none" w="sm" len="sm"/>
            <a:tailEnd type="arrow"/>
          </a:ln>
          <a:effectLst/>
        </p:spPr>
      </p:cxnSp>
      <p:sp>
        <p:nvSpPr>
          <p:cNvPr id="21" name="TextBox 20"/>
          <p:cNvSpPr txBox="1"/>
          <p:nvPr/>
        </p:nvSpPr>
        <p:spPr>
          <a:xfrm>
            <a:off x="6012200" y="3645030"/>
            <a:ext cx="1659109" cy="369332"/>
          </a:xfrm>
          <a:prstGeom prst="rect">
            <a:avLst/>
          </a:prstGeom>
          <a:noFill/>
        </p:spPr>
        <p:txBody>
          <a:bodyPr wrap="none" rtlCol="0">
            <a:spAutoFit/>
          </a:bodyPr>
          <a:lstStyle/>
          <a:p>
            <a:r>
              <a:rPr lang="en-US" altLang="ko-KR" sz="1800" b="1" dirty="0" smtClean="0">
                <a:solidFill>
                  <a:srgbClr val="FF0000"/>
                </a:solidFill>
              </a:rPr>
              <a:t>AUTH_KEY</a:t>
            </a:r>
            <a:r>
              <a:rPr lang="en-US" altLang="ko-KR" sz="1800" b="1" baseline="-25000" dirty="0">
                <a:solidFill>
                  <a:srgbClr val="FF0000"/>
                </a:solidFill>
              </a:rPr>
              <a:t>AB</a:t>
            </a:r>
            <a:endParaRPr lang="ko-KR" altLang="en-US" sz="1800" b="1" dirty="0">
              <a:solidFill>
                <a:srgbClr val="FF0000"/>
              </a:solidFill>
            </a:endParaRPr>
          </a:p>
        </p:txBody>
      </p:sp>
      <p:cxnSp>
        <p:nvCxnSpPr>
          <p:cNvPr id="22" name="직선 화살표 연결선 21"/>
          <p:cNvCxnSpPr/>
          <p:nvPr/>
        </p:nvCxnSpPr>
        <p:spPr bwMode="auto">
          <a:xfrm>
            <a:off x="6732300" y="4086372"/>
            <a:ext cx="0" cy="422778"/>
          </a:xfrm>
          <a:prstGeom prst="straightConnector1">
            <a:avLst/>
          </a:prstGeom>
          <a:solidFill>
            <a:schemeClr val="accent1"/>
          </a:solidFill>
          <a:ln w="12700" cap="flat" cmpd="sng" algn="ctr">
            <a:solidFill>
              <a:schemeClr val="tx1"/>
            </a:solidFill>
            <a:prstDash val="solid"/>
            <a:round/>
            <a:headEnd type="none" w="sm" len="sm"/>
            <a:tailEnd type="arrow"/>
          </a:ln>
          <a:effectLst/>
        </p:spPr>
      </p:cxnSp>
      <p:cxnSp>
        <p:nvCxnSpPr>
          <p:cNvPr id="23" name="직선 화살표 연결선 22"/>
          <p:cNvCxnSpPr/>
          <p:nvPr/>
        </p:nvCxnSpPr>
        <p:spPr bwMode="auto">
          <a:xfrm flipH="1">
            <a:off x="6732300" y="3140960"/>
            <a:ext cx="1" cy="422778"/>
          </a:xfrm>
          <a:prstGeom prst="straightConnector1">
            <a:avLst/>
          </a:prstGeom>
          <a:solidFill>
            <a:schemeClr val="accent1"/>
          </a:solidFill>
          <a:ln w="12700" cap="flat" cmpd="sng" algn="ctr">
            <a:solidFill>
              <a:schemeClr val="tx1"/>
            </a:solidFill>
            <a:prstDash val="solid"/>
            <a:round/>
            <a:headEnd type="none" w="sm" len="sm"/>
            <a:tailEnd type="arrow"/>
          </a:ln>
          <a:effectLst/>
        </p:spPr>
      </p:cxnSp>
      <p:sp>
        <p:nvSpPr>
          <p:cNvPr id="24" name="TextBox 23"/>
          <p:cNvSpPr txBox="1"/>
          <p:nvPr/>
        </p:nvSpPr>
        <p:spPr>
          <a:xfrm>
            <a:off x="1835620" y="5724038"/>
            <a:ext cx="1287532" cy="369332"/>
          </a:xfrm>
          <a:prstGeom prst="rect">
            <a:avLst/>
          </a:prstGeom>
          <a:noFill/>
        </p:spPr>
        <p:txBody>
          <a:bodyPr wrap="none" rtlCol="0">
            <a:spAutoFit/>
          </a:bodyPr>
          <a:lstStyle/>
          <a:p>
            <a:r>
              <a:rPr lang="en-US" altLang="ko-KR" sz="1800" b="1" dirty="0" smtClean="0">
                <a:solidFill>
                  <a:srgbClr val="FF0000"/>
                </a:solidFill>
              </a:rPr>
              <a:t>ENC_KEY</a:t>
            </a:r>
            <a:endParaRPr lang="ko-KR" altLang="en-US" sz="1800" b="1" dirty="0">
              <a:solidFill>
                <a:srgbClr val="FF0000"/>
              </a:solidFill>
            </a:endParaRPr>
          </a:p>
        </p:txBody>
      </p:sp>
      <p:cxnSp>
        <p:nvCxnSpPr>
          <p:cNvPr id="25" name="직선 화살표 연결선 24"/>
          <p:cNvCxnSpPr/>
          <p:nvPr/>
        </p:nvCxnSpPr>
        <p:spPr bwMode="auto">
          <a:xfrm flipH="1">
            <a:off x="2483710" y="5157240"/>
            <a:ext cx="1" cy="422778"/>
          </a:xfrm>
          <a:prstGeom prst="straightConnector1">
            <a:avLst/>
          </a:prstGeom>
          <a:solidFill>
            <a:schemeClr val="accent1"/>
          </a:solidFill>
          <a:ln w="12700" cap="flat" cmpd="sng" algn="ctr">
            <a:solidFill>
              <a:schemeClr val="tx1"/>
            </a:solidFill>
            <a:prstDash val="solid"/>
            <a:round/>
            <a:headEnd type="none" w="sm" len="sm"/>
            <a:tailEnd type="arrow"/>
          </a:ln>
          <a:effectLst/>
        </p:spPr>
      </p:cxnSp>
      <p:sp>
        <p:nvSpPr>
          <p:cNvPr id="26" name="TextBox 25"/>
          <p:cNvSpPr txBox="1"/>
          <p:nvPr/>
        </p:nvSpPr>
        <p:spPr>
          <a:xfrm>
            <a:off x="6084210" y="5724038"/>
            <a:ext cx="1287532" cy="369332"/>
          </a:xfrm>
          <a:prstGeom prst="rect">
            <a:avLst/>
          </a:prstGeom>
          <a:noFill/>
        </p:spPr>
        <p:txBody>
          <a:bodyPr wrap="none" rtlCol="0">
            <a:spAutoFit/>
          </a:bodyPr>
          <a:lstStyle/>
          <a:p>
            <a:r>
              <a:rPr lang="en-US" altLang="ko-KR" sz="1800" b="1" dirty="0" smtClean="0">
                <a:solidFill>
                  <a:srgbClr val="FF0000"/>
                </a:solidFill>
              </a:rPr>
              <a:t>ENC_KEY</a:t>
            </a:r>
            <a:endParaRPr lang="ko-KR" altLang="en-US" sz="1800" b="1" dirty="0">
              <a:solidFill>
                <a:srgbClr val="FF0000"/>
              </a:solidFill>
            </a:endParaRPr>
          </a:p>
        </p:txBody>
      </p:sp>
      <p:cxnSp>
        <p:nvCxnSpPr>
          <p:cNvPr id="27" name="직선 화살표 연결선 26"/>
          <p:cNvCxnSpPr/>
          <p:nvPr/>
        </p:nvCxnSpPr>
        <p:spPr bwMode="auto">
          <a:xfrm flipH="1">
            <a:off x="6732300" y="5157240"/>
            <a:ext cx="1" cy="422778"/>
          </a:xfrm>
          <a:prstGeom prst="straightConnector1">
            <a:avLst/>
          </a:prstGeom>
          <a:solidFill>
            <a:schemeClr val="accent1"/>
          </a:solidFill>
          <a:ln w="12700" cap="flat" cmpd="sng" algn="ctr">
            <a:solidFill>
              <a:schemeClr val="tx1"/>
            </a:solidFill>
            <a:prstDash val="solid"/>
            <a:round/>
            <a:headEnd type="none" w="sm" len="sm"/>
            <a:tailEnd type="arrow"/>
          </a:ln>
          <a:effectLst/>
        </p:spPr>
      </p:cxnSp>
      <p:sp>
        <p:nvSpPr>
          <p:cNvPr id="28" name="왼쪽/오른쪽 화살표 27"/>
          <p:cNvSpPr/>
          <p:nvPr/>
        </p:nvSpPr>
        <p:spPr bwMode="auto">
          <a:xfrm>
            <a:off x="3491850" y="3717040"/>
            <a:ext cx="2304320" cy="369332"/>
          </a:xfrm>
          <a:prstGeom prst="leftRightArrow">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itchFamily="18" charset="0"/>
            </a:endParaRPr>
          </a:p>
        </p:txBody>
      </p:sp>
      <p:sp>
        <p:nvSpPr>
          <p:cNvPr id="29" name="TextBox 28"/>
          <p:cNvSpPr txBox="1"/>
          <p:nvPr/>
        </p:nvSpPr>
        <p:spPr>
          <a:xfrm>
            <a:off x="3707880" y="3244920"/>
            <a:ext cx="1821332" cy="400110"/>
          </a:xfrm>
          <a:prstGeom prst="rect">
            <a:avLst/>
          </a:prstGeom>
          <a:noFill/>
        </p:spPr>
        <p:txBody>
          <a:bodyPr wrap="none" rtlCol="0">
            <a:spAutoFit/>
          </a:bodyPr>
          <a:lstStyle/>
          <a:p>
            <a:r>
              <a:rPr lang="en-US" altLang="ko-KR" sz="2000" b="1" dirty="0" smtClean="0">
                <a:solidFill>
                  <a:srgbClr val="FF0000"/>
                </a:solidFill>
              </a:rPr>
              <a:t>Authentication</a:t>
            </a:r>
            <a:endParaRPr lang="ko-KR" altLang="en-US" sz="2000" b="1" dirty="0">
              <a:solidFill>
                <a:srgbClr val="FF0000"/>
              </a:solidFill>
            </a:endParaRPr>
          </a:p>
        </p:txBody>
      </p:sp>
      <p:sp>
        <p:nvSpPr>
          <p:cNvPr id="30" name="왼쪽/오른쪽 화살표 29"/>
          <p:cNvSpPr/>
          <p:nvPr/>
        </p:nvSpPr>
        <p:spPr bwMode="auto">
          <a:xfrm>
            <a:off x="3491850" y="5724038"/>
            <a:ext cx="2304320" cy="369332"/>
          </a:xfrm>
          <a:prstGeom prst="leftRightArrow">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itchFamily="18" charset="0"/>
            </a:endParaRPr>
          </a:p>
        </p:txBody>
      </p:sp>
      <p:sp>
        <p:nvSpPr>
          <p:cNvPr id="31" name="TextBox 30"/>
          <p:cNvSpPr txBox="1"/>
          <p:nvPr/>
        </p:nvSpPr>
        <p:spPr>
          <a:xfrm>
            <a:off x="3940322" y="5231009"/>
            <a:ext cx="1423788" cy="400110"/>
          </a:xfrm>
          <a:prstGeom prst="rect">
            <a:avLst/>
          </a:prstGeom>
          <a:noFill/>
        </p:spPr>
        <p:txBody>
          <a:bodyPr wrap="none" rtlCol="0">
            <a:spAutoFit/>
          </a:bodyPr>
          <a:lstStyle/>
          <a:p>
            <a:r>
              <a:rPr lang="en-US" altLang="ko-KR" sz="2000" b="1" dirty="0" smtClean="0">
                <a:solidFill>
                  <a:srgbClr val="FF0000"/>
                </a:solidFill>
              </a:rPr>
              <a:t>Encryption</a:t>
            </a:r>
            <a:endParaRPr lang="ko-KR" altLang="en-US" sz="2000" b="1" dirty="0">
              <a:solidFill>
                <a:srgbClr val="FF0000"/>
              </a:solidFill>
            </a:endParaRPr>
          </a:p>
        </p:txBody>
      </p:sp>
      <p:sp>
        <p:nvSpPr>
          <p:cNvPr id="3" name="TextBox 2"/>
          <p:cNvSpPr txBox="1"/>
          <p:nvPr/>
        </p:nvSpPr>
        <p:spPr>
          <a:xfrm>
            <a:off x="179390" y="1268700"/>
            <a:ext cx="1529008" cy="523220"/>
          </a:xfrm>
          <a:prstGeom prst="rect">
            <a:avLst/>
          </a:prstGeom>
          <a:noFill/>
        </p:spPr>
        <p:txBody>
          <a:bodyPr wrap="none" rtlCol="0">
            <a:spAutoFit/>
          </a:bodyPr>
          <a:lstStyle/>
          <a:p>
            <a:r>
              <a:rPr lang="en-US" altLang="ko-KR" sz="2800" b="1" dirty="0" smtClean="0">
                <a:solidFill>
                  <a:srgbClr val="0070C0"/>
                </a:solidFill>
              </a:rPr>
              <a:t>Device A</a:t>
            </a:r>
            <a:endParaRPr lang="ko-KR" altLang="en-US" sz="2800" b="1" dirty="0">
              <a:solidFill>
                <a:srgbClr val="0070C0"/>
              </a:solidFill>
            </a:endParaRPr>
          </a:p>
        </p:txBody>
      </p:sp>
      <p:sp>
        <p:nvSpPr>
          <p:cNvPr id="32" name="TextBox 31"/>
          <p:cNvSpPr txBox="1"/>
          <p:nvPr/>
        </p:nvSpPr>
        <p:spPr>
          <a:xfrm>
            <a:off x="7507612" y="1268700"/>
            <a:ext cx="1527982" cy="523220"/>
          </a:xfrm>
          <a:prstGeom prst="rect">
            <a:avLst/>
          </a:prstGeom>
          <a:noFill/>
        </p:spPr>
        <p:txBody>
          <a:bodyPr wrap="none" rtlCol="0">
            <a:spAutoFit/>
          </a:bodyPr>
          <a:lstStyle/>
          <a:p>
            <a:r>
              <a:rPr lang="en-US" altLang="ko-KR" sz="2800" b="1" dirty="0" smtClean="0">
                <a:solidFill>
                  <a:srgbClr val="0070C0"/>
                </a:solidFill>
              </a:rPr>
              <a:t>Device B</a:t>
            </a:r>
            <a:endParaRPr lang="ko-KR" altLang="en-US" sz="2800" b="1" dirty="0">
              <a:solidFill>
                <a:srgbClr val="0070C0"/>
              </a:solidFill>
            </a:endParaRPr>
          </a:p>
        </p:txBody>
      </p:sp>
      <p:sp>
        <p:nvSpPr>
          <p:cNvPr id="4" name="왼쪽 중괄호 3"/>
          <p:cNvSpPr/>
          <p:nvPr/>
        </p:nvSpPr>
        <p:spPr bwMode="auto">
          <a:xfrm>
            <a:off x="1403560" y="1962370"/>
            <a:ext cx="360050" cy="1939336"/>
          </a:xfrm>
          <a:prstGeom prst="leftBrace">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itchFamily="18" charset="0"/>
            </a:endParaRPr>
          </a:p>
        </p:txBody>
      </p:sp>
      <p:sp>
        <p:nvSpPr>
          <p:cNvPr id="12" name="TextBox 11"/>
          <p:cNvSpPr txBox="1"/>
          <p:nvPr/>
        </p:nvSpPr>
        <p:spPr>
          <a:xfrm>
            <a:off x="395420" y="2638649"/>
            <a:ext cx="896399" cy="646331"/>
          </a:xfrm>
          <a:prstGeom prst="rect">
            <a:avLst/>
          </a:prstGeom>
          <a:noFill/>
        </p:spPr>
        <p:txBody>
          <a:bodyPr wrap="none" rtlCol="0">
            <a:spAutoFit/>
          </a:bodyPr>
          <a:lstStyle/>
          <a:p>
            <a:r>
              <a:rPr lang="en-US" altLang="ko-KR" sz="1800" dirty="0" smtClean="0"/>
              <a:t>During </a:t>
            </a:r>
          </a:p>
          <a:p>
            <a:r>
              <a:rPr lang="en-US" altLang="ko-KR" sz="1800" dirty="0" smtClean="0"/>
              <a:t>peering</a:t>
            </a:r>
            <a:endParaRPr lang="ko-KR" altLang="en-US" sz="1800" dirty="0"/>
          </a:p>
        </p:txBody>
      </p:sp>
      <p:sp>
        <p:nvSpPr>
          <p:cNvPr id="33" name="슬라이드 번호 개체 틀 3"/>
          <p:cNvSpPr txBox="1">
            <a:spLocks/>
          </p:cNvSpPr>
          <p:nvPr/>
        </p:nvSpPr>
        <p:spPr bwMode="auto">
          <a:xfrm>
            <a:off x="4344988" y="6475413"/>
            <a:ext cx="5302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ctr" rtl="0" eaLnBrk="0" fontAlgn="base" hangingPunct="0">
              <a:spcBef>
                <a:spcPct val="0"/>
              </a:spcBef>
              <a:spcAft>
                <a:spcPct val="0"/>
              </a:spcAft>
              <a:defRPr sz="1200" kern="1200">
                <a:solidFill>
                  <a:schemeClr val="tx1"/>
                </a:solidFill>
                <a:latin typeface="Times New Roman" pitchFamily="18" charset="0"/>
                <a:ea typeface="굴림" charset="-127"/>
                <a:cs typeface="+mn-cs"/>
              </a:defRPr>
            </a:lvl1pPr>
            <a:lvl2pPr marL="457200" algn="l" rtl="0" eaLnBrk="0" fontAlgn="base" hangingPunct="0">
              <a:spcBef>
                <a:spcPct val="0"/>
              </a:spcBef>
              <a:spcAft>
                <a:spcPct val="0"/>
              </a:spcAft>
              <a:defRPr kern="1200">
                <a:solidFill>
                  <a:schemeClr val="tx1"/>
                </a:solidFill>
                <a:latin typeface="Arial" charset="0"/>
                <a:ea typeface="굴림" charset="-127"/>
                <a:cs typeface="+mn-cs"/>
              </a:defRPr>
            </a:lvl2pPr>
            <a:lvl3pPr marL="914400" algn="l" rtl="0" eaLnBrk="0" fontAlgn="base" hangingPunct="0">
              <a:spcBef>
                <a:spcPct val="0"/>
              </a:spcBef>
              <a:spcAft>
                <a:spcPct val="0"/>
              </a:spcAft>
              <a:defRPr kern="1200">
                <a:solidFill>
                  <a:schemeClr val="tx1"/>
                </a:solidFill>
                <a:latin typeface="Arial" charset="0"/>
                <a:ea typeface="굴림" charset="-127"/>
                <a:cs typeface="+mn-cs"/>
              </a:defRPr>
            </a:lvl3pPr>
            <a:lvl4pPr marL="1371600" algn="l" rtl="0" eaLnBrk="0" fontAlgn="base" hangingPunct="0">
              <a:spcBef>
                <a:spcPct val="0"/>
              </a:spcBef>
              <a:spcAft>
                <a:spcPct val="0"/>
              </a:spcAft>
              <a:defRPr kern="1200">
                <a:solidFill>
                  <a:schemeClr val="tx1"/>
                </a:solidFill>
                <a:latin typeface="Arial" charset="0"/>
                <a:ea typeface="굴림" charset="-127"/>
                <a:cs typeface="+mn-cs"/>
              </a:defRPr>
            </a:lvl4pPr>
            <a:lvl5pPr marL="1828800" algn="l" rtl="0" eaLnBrk="0" fontAlgn="base" hangingPunct="0">
              <a:spcBef>
                <a:spcPct val="0"/>
              </a:spcBef>
              <a:spcAft>
                <a:spcPct val="0"/>
              </a:spcAft>
              <a:defRPr kern="1200">
                <a:solidFill>
                  <a:schemeClr val="tx1"/>
                </a:solidFill>
                <a:latin typeface="Arial" charset="0"/>
                <a:ea typeface="굴림" charset="-127"/>
                <a:cs typeface="+mn-cs"/>
              </a:defRPr>
            </a:lvl5pPr>
            <a:lvl6pPr marL="2286000" algn="l" defTabSz="914400" rtl="0" eaLnBrk="1" latinLnBrk="1" hangingPunct="1">
              <a:defRPr kern="1200">
                <a:solidFill>
                  <a:schemeClr val="tx1"/>
                </a:solidFill>
                <a:latin typeface="Arial" charset="0"/>
                <a:ea typeface="굴림" charset="-127"/>
                <a:cs typeface="+mn-cs"/>
              </a:defRPr>
            </a:lvl6pPr>
            <a:lvl7pPr marL="2743200" algn="l" defTabSz="914400" rtl="0" eaLnBrk="1" latinLnBrk="1" hangingPunct="1">
              <a:defRPr kern="1200">
                <a:solidFill>
                  <a:schemeClr val="tx1"/>
                </a:solidFill>
                <a:latin typeface="Arial" charset="0"/>
                <a:ea typeface="굴림" charset="-127"/>
                <a:cs typeface="+mn-cs"/>
              </a:defRPr>
            </a:lvl7pPr>
            <a:lvl8pPr marL="3200400" algn="l" defTabSz="914400" rtl="0" eaLnBrk="1" latinLnBrk="1" hangingPunct="1">
              <a:defRPr kern="1200">
                <a:solidFill>
                  <a:schemeClr val="tx1"/>
                </a:solidFill>
                <a:latin typeface="Arial" charset="0"/>
                <a:ea typeface="굴림" charset="-127"/>
                <a:cs typeface="+mn-cs"/>
              </a:defRPr>
            </a:lvl8pPr>
            <a:lvl9pPr marL="3657600" algn="l" defTabSz="914400" rtl="0" eaLnBrk="1" latinLnBrk="1" hangingPunct="1">
              <a:defRPr kern="1200">
                <a:solidFill>
                  <a:schemeClr val="tx1"/>
                </a:solidFill>
                <a:latin typeface="Arial" charset="0"/>
                <a:ea typeface="굴림" charset="-127"/>
                <a:cs typeface="+mn-cs"/>
              </a:defRPr>
            </a:lvl9pPr>
          </a:lstStyle>
          <a:p>
            <a:pPr>
              <a:defRPr/>
            </a:pPr>
            <a:r>
              <a:rPr lang="en-US" altLang="ko-KR" smtClean="0"/>
              <a:t>Slide </a:t>
            </a:r>
            <a:fld id="{663B2C6A-A10B-4153-9678-0E313D0C0BBD}" type="slidenum">
              <a:rPr lang="en-US" altLang="ko-KR" smtClean="0"/>
              <a:pPr>
                <a:defRPr/>
              </a:pPr>
              <a:t>152</a:t>
            </a:fld>
            <a:endParaRPr lang="en-US" altLang="ko-KR"/>
          </a:p>
        </p:txBody>
      </p:sp>
    </p:spTree>
    <p:extLst>
      <p:ext uri="{BB962C8B-B14F-4D97-AF65-F5344CB8AC3E}">
        <p14:creationId xmlns:p14="http://schemas.microsoft.com/office/powerpoint/2010/main" val="3880022233"/>
      </p:ext>
    </p:extLst>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685800" y="692620"/>
            <a:ext cx="7772400" cy="726920"/>
          </a:xfrm>
        </p:spPr>
        <p:txBody>
          <a:bodyPr/>
          <a:lstStyle/>
          <a:p>
            <a:r>
              <a:rPr lang="en-US" altLang="zh-CN" dirty="0" smtClean="0">
                <a:ea typeface="宋体" pitchFamily="2" charset="-122"/>
              </a:rPr>
              <a:t>Infrastructure Architecture</a:t>
            </a:r>
          </a:p>
        </p:txBody>
      </p:sp>
      <p:sp>
        <p:nvSpPr>
          <p:cNvPr id="10243" name="Content Placeholder 2"/>
          <p:cNvSpPr>
            <a:spLocks noGrp="1"/>
          </p:cNvSpPr>
          <p:nvPr>
            <p:ph idx="1"/>
          </p:nvPr>
        </p:nvSpPr>
        <p:spPr>
          <a:xfrm>
            <a:off x="685800" y="1340710"/>
            <a:ext cx="7772400" cy="4353340"/>
          </a:xfrm>
        </p:spPr>
        <p:txBody>
          <a:bodyPr/>
          <a:lstStyle/>
          <a:p>
            <a:pPr marL="352425" indent="-352425">
              <a:buFont typeface="Wingdings" pitchFamily="2" charset="2"/>
              <a:buChar char="l"/>
            </a:pPr>
            <a:r>
              <a:rPr lang="en-US" altLang="zh-CN" sz="2000" dirty="0">
                <a:latin typeface="+mj-lt"/>
                <a:ea typeface="宋体" pitchFamily="2" charset="-122"/>
              </a:rPr>
              <a:t>AAA (authentication, authorization, accountability) server</a:t>
            </a:r>
          </a:p>
          <a:p>
            <a:pPr marL="352425" indent="-352425">
              <a:buFont typeface="Wingdings" pitchFamily="2" charset="2"/>
              <a:buChar char="l"/>
            </a:pPr>
            <a:r>
              <a:rPr lang="en-US" altLang="zh-CN" sz="2000" dirty="0" smtClean="0">
                <a:latin typeface="+mj-lt"/>
                <a:ea typeface="宋体" pitchFamily="2" charset="-122"/>
              </a:rPr>
              <a:t>(Dynamic) Coordinator</a:t>
            </a:r>
          </a:p>
          <a:p>
            <a:pPr marL="752475" lvl="1" indent="-352425">
              <a:buFont typeface="Wingdings" pitchFamily="2" charset="2"/>
              <a:buChar char="l"/>
            </a:pPr>
            <a:r>
              <a:rPr lang="en-US" altLang="zh-CN" sz="1800" dirty="0" smtClean="0">
                <a:latin typeface="+mj-lt"/>
                <a:ea typeface="宋体" pitchFamily="2" charset="-122"/>
              </a:rPr>
              <a:t>Intermittent connection to the AAA server</a:t>
            </a:r>
          </a:p>
          <a:p>
            <a:pPr marL="352425" indent="-352425">
              <a:buFont typeface="Wingdings" pitchFamily="2" charset="2"/>
              <a:buChar char="l"/>
            </a:pPr>
            <a:r>
              <a:rPr lang="en-US" altLang="zh-CN" sz="2000" dirty="0" smtClean="0">
                <a:latin typeface="+mj-lt"/>
                <a:ea typeface="宋体" pitchFamily="2" charset="-122"/>
              </a:rPr>
              <a:t>Using master key (symmetric) issued by the AAA server, or certificate issued by the AAA server</a:t>
            </a:r>
          </a:p>
          <a:p>
            <a:pPr marL="752475" lvl="1" indent="-352425">
              <a:buFont typeface="Wingdings" pitchFamily="2" charset="2"/>
              <a:buChar char="l"/>
            </a:pPr>
            <a:r>
              <a:rPr lang="en-US" altLang="zh-CN" sz="2000" dirty="0" err="1" smtClean="0">
                <a:latin typeface="+mj-lt"/>
                <a:ea typeface="宋体" pitchFamily="2" charset="-122"/>
              </a:rPr>
              <a:t>Cf</a:t>
            </a:r>
            <a:r>
              <a:rPr lang="en-US" altLang="zh-CN" sz="2000" dirty="0" smtClean="0">
                <a:latin typeface="+mj-lt"/>
                <a:ea typeface="宋体" pitchFamily="2" charset="-122"/>
              </a:rPr>
              <a:t>) IEEE 802.1x, Kerberos protocol</a:t>
            </a:r>
          </a:p>
          <a:p>
            <a:pPr marL="752475" lvl="1" indent="-352425">
              <a:buNone/>
            </a:pPr>
            <a:endParaRPr lang="en-US" altLang="zh-CN" sz="2000" dirty="0" smtClean="0">
              <a:latin typeface="+mj-lt"/>
              <a:ea typeface="宋体" pitchFamily="2" charset="-122"/>
            </a:endParaRPr>
          </a:p>
          <a:p>
            <a:pPr marL="752475" lvl="1" indent="-352425">
              <a:buFont typeface="Wingdings" pitchFamily="2" charset="2"/>
              <a:buChar char="l"/>
            </a:pPr>
            <a:endParaRPr lang="en-US" altLang="zh-CN" sz="2000" dirty="0" smtClean="0">
              <a:latin typeface="+mj-lt"/>
              <a:ea typeface="宋体" pitchFamily="2" charset="-122"/>
            </a:endParaRPr>
          </a:p>
          <a:p>
            <a:pPr marL="0" indent="0">
              <a:buNone/>
            </a:pPr>
            <a:endParaRPr lang="en-US" altLang="zh-CN" sz="1800" dirty="0" smtClean="0">
              <a:latin typeface="+mj-lt"/>
              <a:ea typeface="宋体" pitchFamily="2" charset="-122"/>
            </a:endParaRPr>
          </a:p>
        </p:txBody>
      </p:sp>
      <p:sp>
        <p:nvSpPr>
          <p:cNvPr id="9" name="구름 8"/>
          <p:cNvSpPr/>
          <p:nvPr/>
        </p:nvSpPr>
        <p:spPr bwMode="auto">
          <a:xfrm>
            <a:off x="467430" y="3501010"/>
            <a:ext cx="4680650" cy="3024420"/>
          </a:xfrm>
          <a:prstGeom prst="cloud">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itchFamily="18" charset="0"/>
            </a:endParaRPr>
          </a:p>
        </p:txBody>
      </p:sp>
      <p:pic>
        <p:nvPicPr>
          <p:cNvPr id="10" name="Picture 3" descr="E:\my doc\Telematics\合作交流\2012\2012-1024青岛物流\MC900441332.PNG"/>
          <p:cNvPicPr>
            <a:picLocks noChangeAspect="1" noChangeArrowheads="1"/>
          </p:cNvPicPr>
          <p:nvPr/>
        </p:nvPicPr>
        <p:blipFill>
          <a:blip r:embed="rId3" cstate="print"/>
          <a:srcRect/>
          <a:stretch>
            <a:fillRect/>
          </a:stretch>
        </p:blipFill>
        <p:spPr bwMode="auto">
          <a:xfrm>
            <a:off x="899490" y="4437140"/>
            <a:ext cx="587796" cy="576080"/>
          </a:xfrm>
          <a:prstGeom prst="rect">
            <a:avLst/>
          </a:prstGeom>
          <a:noFill/>
        </p:spPr>
      </p:pic>
      <p:pic>
        <p:nvPicPr>
          <p:cNvPr id="11" name="Picture 3" descr="E:\my doc\Telematics\合作交流\2012\2012-1024青岛物流\MC900441332.PNG"/>
          <p:cNvPicPr>
            <a:picLocks noChangeAspect="1" noChangeArrowheads="1"/>
          </p:cNvPicPr>
          <p:nvPr/>
        </p:nvPicPr>
        <p:blipFill>
          <a:blip r:embed="rId3" cstate="print"/>
          <a:srcRect/>
          <a:stretch>
            <a:fillRect/>
          </a:stretch>
        </p:blipFill>
        <p:spPr bwMode="auto">
          <a:xfrm>
            <a:off x="1979640" y="5301260"/>
            <a:ext cx="587796" cy="576080"/>
          </a:xfrm>
          <a:prstGeom prst="rect">
            <a:avLst/>
          </a:prstGeom>
          <a:noFill/>
        </p:spPr>
      </p:pic>
      <p:pic>
        <p:nvPicPr>
          <p:cNvPr id="12" name="Picture 3" descr="E:\my doc\Telematics\合作交流\2012\2012-1024青岛物流\MC900441332.PNG"/>
          <p:cNvPicPr>
            <a:picLocks noChangeAspect="1" noChangeArrowheads="1"/>
          </p:cNvPicPr>
          <p:nvPr/>
        </p:nvPicPr>
        <p:blipFill>
          <a:blip r:embed="rId3" cstate="print"/>
          <a:srcRect/>
          <a:stretch>
            <a:fillRect/>
          </a:stretch>
        </p:blipFill>
        <p:spPr bwMode="auto">
          <a:xfrm>
            <a:off x="2699740" y="3933070"/>
            <a:ext cx="587796" cy="576080"/>
          </a:xfrm>
          <a:prstGeom prst="rect">
            <a:avLst/>
          </a:prstGeom>
          <a:noFill/>
        </p:spPr>
      </p:pic>
      <p:pic>
        <p:nvPicPr>
          <p:cNvPr id="13" name="Picture 3" descr="E:\my doc\Telematics\合作交流\2012\2012-1024青岛物流\MC900441332.PNG"/>
          <p:cNvPicPr>
            <a:picLocks noChangeAspect="1" noChangeArrowheads="1"/>
          </p:cNvPicPr>
          <p:nvPr/>
        </p:nvPicPr>
        <p:blipFill>
          <a:blip r:embed="rId3" cstate="print"/>
          <a:srcRect/>
          <a:stretch>
            <a:fillRect/>
          </a:stretch>
        </p:blipFill>
        <p:spPr bwMode="auto">
          <a:xfrm>
            <a:off x="4067930" y="4149100"/>
            <a:ext cx="587796" cy="576080"/>
          </a:xfrm>
          <a:prstGeom prst="rect">
            <a:avLst/>
          </a:prstGeom>
          <a:noFill/>
        </p:spPr>
      </p:pic>
      <p:cxnSp>
        <p:nvCxnSpPr>
          <p:cNvPr id="19" name="직선 화살표 연결선 18"/>
          <p:cNvCxnSpPr>
            <a:stCxn id="10" idx="3"/>
          </p:cNvCxnSpPr>
          <p:nvPr/>
        </p:nvCxnSpPr>
        <p:spPr bwMode="auto">
          <a:xfrm flipV="1">
            <a:off x="1487286" y="4581160"/>
            <a:ext cx="2580644" cy="144020"/>
          </a:xfrm>
          <a:prstGeom prst="straightConnector1">
            <a:avLst/>
          </a:prstGeom>
          <a:solidFill>
            <a:schemeClr val="accent1"/>
          </a:solidFill>
          <a:ln w="12700" cap="flat" cmpd="sng" algn="ctr">
            <a:solidFill>
              <a:schemeClr val="tx1"/>
            </a:solidFill>
            <a:prstDash val="solid"/>
            <a:round/>
            <a:headEnd type="arrow"/>
            <a:tailEnd type="arrow"/>
          </a:ln>
          <a:effectLst/>
        </p:spPr>
      </p:cxnSp>
      <p:cxnSp>
        <p:nvCxnSpPr>
          <p:cNvPr id="23" name="직선 화살표 연결선 22"/>
          <p:cNvCxnSpPr/>
          <p:nvPr/>
        </p:nvCxnSpPr>
        <p:spPr bwMode="auto">
          <a:xfrm flipV="1">
            <a:off x="2627730" y="4725180"/>
            <a:ext cx="1512210" cy="864120"/>
          </a:xfrm>
          <a:prstGeom prst="straightConnector1">
            <a:avLst/>
          </a:prstGeom>
          <a:solidFill>
            <a:schemeClr val="accent1"/>
          </a:solidFill>
          <a:ln w="12700" cap="flat" cmpd="sng" algn="ctr">
            <a:solidFill>
              <a:schemeClr val="tx1"/>
            </a:solidFill>
            <a:prstDash val="solid"/>
            <a:round/>
            <a:headEnd type="arrow"/>
            <a:tailEnd type="arrow"/>
          </a:ln>
          <a:effectLst/>
        </p:spPr>
      </p:cxnSp>
      <p:cxnSp>
        <p:nvCxnSpPr>
          <p:cNvPr id="25" name="직선 화살표 연결선 24"/>
          <p:cNvCxnSpPr>
            <a:endCxn id="13" idx="1"/>
          </p:cNvCxnSpPr>
          <p:nvPr/>
        </p:nvCxnSpPr>
        <p:spPr bwMode="auto">
          <a:xfrm>
            <a:off x="3275820" y="4221110"/>
            <a:ext cx="792110" cy="216030"/>
          </a:xfrm>
          <a:prstGeom prst="straightConnector1">
            <a:avLst/>
          </a:prstGeom>
          <a:solidFill>
            <a:schemeClr val="accent1"/>
          </a:solidFill>
          <a:ln w="12700" cap="flat" cmpd="sng" algn="ctr">
            <a:solidFill>
              <a:schemeClr val="tx1"/>
            </a:solidFill>
            <a:prstDash val="solid"/>
            <a:round/>
            <a:headEnd type="arrow"/>
            <a:tailEnd type="arrow"/>
          </a:ln>
          <a:effectLst/>
        </p:spPr>
      </p:cxnSp>
      <p:pic>
        <p:nvPicPr>
          <p:cNvPr id="16" name="Picture 36" descr="D:\图标库\编辑的元素\蜂窝和天线.jpg"/>
          <p:cNvPicPr>
            <a:picLocks noChangeAspect="1" noChangeArrowheads="1"/>
          </p:cNvPicPr>
          <p:nvPr/>
        </p:nvPicPr>
        <p:blipFill>
          <a:blip r:embed="rId4" cstate="print"/>
          <a:srcRect/>
          <a:stretch>
            <a:fillRect/>
          </a:stretch>
        </p:blipFill>
        <p:spPr bwMode="auto">
          <a:xfrm>
            <a:off x="5436120" y="4005080"/>
            <a:ext cx="1297745" cy="1137714"/>
          </a:xfrm>
          <a:prstGeom prst="rect">
            <a:avLst/>
          </a:prstGeom>
          <a:noFill/>
          <a:ln w="9525">
            <a:noFill/>
            <a:miter lim="800000"/>
            <a:headEnd/>
            <a:tailEnd/>
          </a:ln>
        </p:spPr>
      </p:pic>
      <p:pic>
        <p:nvPicPr>
          <p:cNvPr id="18" name="Picture 1" descr="C:\Users\CMCCZJH\Desktop\MC900434845.PNG"/>
          <p:cNvPicPr>
            <a:picLocks noChangeAspect="1" noChangeArrowheads="1"/>
          </p:cNvPicPr>
          <p:nvPr/>
        </p:nvPicPr>
        <p:blipFill>
          <a:blip r:embed="rId5" cstate="print"/>
          <a:srcRect/>
          <a:stretch>
            <a:fillRect/>
          </a:stretch>
        </p:blipFill>
        <p:spPr bwMode="auto">
          <a:xfrm>
            <a:off x="7884460" y="4149100"/>
            <a:ext cx="893528" cy="875718"/>
          </a:xfrm>
          <a:prstGeom prst="rect">
            <a:avLst/>
          </a:prstGeom>
          <a:noFill/>
        </p:spPr>
      </p:pic>
      <p:sp>
        <p:nvSpPr>
          <p:cNvPr id="20" name="闪电形 31"/>
          <p:cNvSpPr/>
          <p:nvPr/>
        </p:nvSpPr>
        <p:spPr bwMode="auto">
          <a:xfrm rot="6358407">
            <a:off x="4896458" y="4174300"/>
            <a:ext cx="287211" cy="741709"/>
          </a:xfrm>
          <a:prstGeom prst="lightningBolt">
            <a:avLst/>
          </a:prstGeom>
          <a:solidFill>
            <a:srgbClr val="FFFF00"/>
          </a:solidFill>
          <a:ln w="952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b="0" i="0" u="none" strike="noStrike" cap="none" normalizeH="0" baseline="0" smtClean="0">
              <a:ln>
                <a:noFill/>
              </a:ln>
              <a:solidFill>
                <a:schemeClr val="tx1"/>
              </a:solidFill>
              <a:effectLst/>
              <a:latin typeface="+mj-lt"/>
            </a:endParaRPr>
          </a:p>
        </p:txBody>
      </p:sp>
      <p:sp>
        <p:nvSpPr>
          <p:cNvPr id="22" name="TextBox 21"/>
          <p:cNvSpPr txBox="1"/>
          <p:nvPr/>
        </p:nvSpPr>
        <p:spPr>
          <a:xfrm>
            <a:off x="4355970" y="4149100"/>
            <a:ext cx="1469490" cy="338554"/>
          </a:xfrm>
          <a:prstGeom prst="rect">
            <a:avLst/>
          </a:prstGeom>
          <a:noFill/>
        </p:spPr>
        <p:txBody>
          <a:bodyPr wrap="square" rtlCol="0">
            <a:spAutoFit/>
          </a:bodyPr>
          <a:lstStyle/>
          <a:p>
            <a:pPr algn="ctr"/>
            <a:r>
              <a:rPr lang="en-US" altLang="zh-CN" sz="1600" b="1" dirty="0" smtClean="0">
                <a:solidFill>
                  <a:schemeClr val="accent6"/>
                </a:solidFill>
                <a:latin typeface="+mj-lt"/>
              </a:rPr>
              <a:t>2G/3G/LTE</a:t>
            </a:r>
            <a:endParaRPr lang="zh-CN" altLang="en-US" sz="1600" b="1" dirty="0">
              <a:solidFill>
                <a:schemeClr val="accent6"/>
              </a:solidFill>
              <a:latin typeface="+mj-lt"/>
            </a:endParaRPr>
          </a:p>
        </p:txBody>
      </p:sp>
      <p:cxnSp>
        <p:nvCxnSpPr>
          <p:cNvPr id="26" name="직선 화살표 연결선 25"/>
          <p:cNvCxnSpPr/>
          <p:nvPr/>
        </p:nvCxnSpPr>
        <p:spPr bwMode="auto">
          <a:xfrm>
            <a:off x="6876320" y="4581160"/>
            <a:ext cx="864120" cy="0"/>
          </a:xfrm>
          <a:prstGeom prst="straightConnector1">
            <a:avLst/>
          </a:prstGeom>
          <a:solidFill>
            <a:schemeClr val="accent1"/>
          </a:solidFill>
          <a:ln w="12700" cap="flat" cmpd="sng" algn="ctr">
            <a:solidFill>
              <a:schemeClr val="tx1"/>
            </a:solidFill>
            <a:prstDash val="solid"/>
            <a:round/>
            <a:headEnd type="arrow"/>
            <a:tailEnd type="arrow"/>
          </a:ln>
          <a:effectLst/>
        </p:spPr>
      </p:cxnSp>
      <p:sp>
        <p:nvSpPr>
          <p:cNvPr id="28" name="TextBox 27"/>
          <p:cNvSpPr txBox="1"/>
          <p:nvPr/>
        </p:nvSpPr>
        <p:spPr>
          <a:xfrm>
            <a:off x="7812450" y="3861060"/>
            <a:ext cx="1294009" cy="369332"/>
          </a:xfrm>
          <a:prstGeom prst="rect">
            <a:avLst/>
          </a:prstGeom>
          <a:noFill/>
        </p:spPr>
        <p:txBody>
          <a:bodyPr wrap="none" rtlCol="0">
            <a:spAutoFit/>
          </a:bodyPr>
          <a:lstStyle/>
          <a:p>
            <a:r>
              <a:rPr lang="en-US" altLang="ko-KR" dirty="0" smtClean="0">
                <a:latin typeface="+mj-lt"/>
              </a:rPr>
              <a:t>AAA server</a:t>
            </a:r>
            <a:endParaRPr lang="ko-KR" altLang="en-US" dirty="0">
              <a:latin typeface="+mj-lt"/>
            </a:endParaRPr>
          </a:p>
        </p:txBody>
      </p:sp>
      <p:pic>
        <p:nvPicPr>
          <p:cNvPr id="29" name="Picture 1" descr="C:\Users\CMCCZJH\Desktop\MC900434845.PNG"/>
          <p:cNvPicPr>
            <a:picLocks noChangeAspect="1" noChangeArrowheads="1"/>
          </p:cNvPicPr>
          <p:nvPr/>
        </p:nvPicPr>
        <p:blipFill>
          <a:blip r:embed="rId5" cstate="print"/>
          <a:srcRect/>
          <a:stretch>
            <a:fillRect/>
          </a:stretch>
        </p:blipFill>
        <p:spPr bwMode="auto">
          <a:xfrm>
            <a:off x="5292100" y="5301260"/>
            <a:ext cx="893528" cy="875718"/>
          </a:xfrm>
          <a:prstGeom prst="rect">
            <a:avLst/>
          </a:prstGeom>
          <a:noFill/>
        </p:spPr>
      </p:pic>
      <p:cxnSp>
        <p:nvCxnSpPr>
          <p:cNvPr id="30" name="직선 화살표 연결선 29"/>
          <p:cNvCxnSpPr/>
          <p:nvPr/>
        </p:nvCxnSpPr>
        <p:spPr bwMode="auto">
          <a:xfrm flipH="1" flipV="1">
            <a:off x="4499990" y="4797190"/>
            <a:ext cx="720100" cy="936130"/>
          </a:xfrm>
          <a:prstGeom prst="straightConnector1">
            <a:avLst/>
          </a:prstGeom>
          <a:solidFill>
            <a:schemeClr val="accent1"/>
          </a:solidFill>
          <a:ln w="12700" cap="flat" cmpd="sng" algn="ctr">
            <a:solidFill>
              <a:schemeClr val="tx1"/>
            </a:solidFill>
            <a:prstDash val="dash"/>
            <a:round/>
            <a:headEnd type="arrow"/>
            <a:tailEnd type="arrow"/>
          </a:ln>
          <a:effectLst/>
        </p:spPr>
      </p:cxnSp>
      <p:sp>
        <p:nvSpPr>
          <p:cNvPr id="33" name="TextBox 32"/>
          <p:cNvSpPr txBox="1"/>
          <p:nvPr/>
        </p:nvSpPr>
        <p:spPr>
          <a:xfrm>
            <a:off x="4139940" y="6165380"/>
            <a:ext cx="4147289" cy="369332"/>
          </a:xfrm>
          <a:prstGeom prst="rect">
            <a:avLst/>
          </a:prstGeom>
          <a:noFill/>
        </p:spPr>
        <p:txBody>
          <a:bodyPr wrap="none" rtlCol="0">
            <a:spAutoFit/>
          </a:bodyPr>
          <a:lstStyle/>
          <a:p>
            <a:r>
              <a:rPr lang="en-US" altLang="ko-KR" dirty="0" smtClean="0">
                <a:latin typeface="+mj-lt"/>
              </a:rPr>
              <a:t>Server for some services (e.g., advertising)</a:t>
            </a:r>
            <a:endParaRPr lang="ko-KR" altLang="en-US" dirty="0">
              <a:latin typeface="+mj-lt"/>
            </a:endParaRPr>
          </a:p>
        </p:txBody>
      </p:sp>
      <p:cxnSp>
        <p:nvCxnSpPr>
          <p:cNvPr id="35" name="직선 화살표 연결선 34"/>
          <p:cNvCxnSpPr/>
          <p:nvPr/>
        </p:nvCxnSpPr>
        <p:spPr bwMode="auto">
          <a:xfrm>
            <a:off x="6804310" y="5373270"/>
            <a:ext cx="864120" cy="0"/>
          </a:xfrm>
          <a:prstGeom prst="straightConnector1">
            <a:avLst/>
          </a:prstGeom>
          <a:solidFill>
            <a:schemeClr val="accent1"/>
          </a:solidFill>
          <a:ln w="12700" cap="flat" cmpd="sng" algn="ctr">
            <a:solidFill>
              <a:schemeClr val="tx1"/>
            </a:solidFill>
            <a:prstDash val="solid"/>
            <a:round/>
            <a:headEnd type="arrow"/>
            <a:tailEnd type="arrow"/>
          </a:ln>
          <a:effectLst/>
        </p:spPr>
      </p:cxnSp>
      <p:sp>
        <p:nvSpPr>
          <p:cNvPr id="36" name="TextBox 35"/>
          <p:cNvSpPr txBox="1"/>
          <p:nvPr/>
        </p:nvSpPr>
        <p:spPr>
          <a:xfrm>
            <a:off x="7740440" y="5157240"/>
            <a:ext cx="1300356" cy="646331"/>
          </a:xfrm>
          <a:prstGeom prst="rect">
            <a:avLst/>
          </a:prstGeom>
          <a:noFill/>
        </p:spPr>
        <p:txBody>
          <a:bodyPr wrap="none" rtlCol="0">
            <a:spAutoFit/>
          </a:bodyPr>
          <a:lstStyle/>
          <a:p>
            <a:r>
              <a:rPr lang="en-US" altLang="ko-KR" sz="1200" dirty="0" smtClean="0">
                <a:latin typeface="+mj-lt"/>
              </a:rPr>
              <a:t>Authentication  &amp;</a:t>
            </a:r>
          </a:p>
          <a:p>
            <a:r>
              <a:rPr lang="en-US" altLang="ko-KR" sz="1200" dirty="0" smtClean="0">
                <a:latin typeface="+mj-lt"/>
              </a:rPr>
              <a:t>communication</a:t>
            </a:r>
          </a:p>
          <a:p>
            <a:r>
              <a:rPr lang="en-US" altLang="ko-KR" sz="1200" dirty="0" smtClean="0">
                <a:latin typeface="+mj-lt"/>
              </a:rPr>
              <a:t>flow</a:t>
            </a:r>
            <a:endParaRPr lang="ko-KR" altLang="en-US" sz="1200" dirty="0">
              <a:latin typeface="+mj-lt"/>
            </a:endParaRPr>
          </a:p>
        </p:txBody>
      </p:sp>
      <p:cxnSp>
        <p:nvCxnSpPr>
          <p:cNvPr id="37" name="직선 화살표 연결선 36"/>
          <p:cNvCxnSpPr/>
          <p:nvPr/>
        </p:nvCxnSpPr>
        <p:spPr bwMode="auto">
          <a:xfrm>
            <a:off x="6804310" y="5978955"/>
            <a:ext cx="864120" cy="0"/>
          </a:xfrm>
          <a:prstGeom prst="straightConnector1">
            <a:avLst/>
          </a:prstGeom>
          <a:solidFill>
            <a:schemeClr val="accent1"/>
          </a:solidFill>
          <a:ln w="12700" cap="flat" cmpd="sng" algn="ctr">
            <a:solidFill>
              <a:schemeClr val="tx1"/>
            </a:solidFill>
            <a:prstDash val="dash"/>
            <a:round/>
            <a:headEnd type="arrow"/>
            <a:tailEnd type="arrow"/>
          </a:ln>
          <a:effectLst/>
        </p:spPr>
      </p:cxnSp>
      <p:sp>
        <p:nvSpPr>
          <p:cNvPr id="38" name="TextBox 37"/>
          <p:cNvSpPr txBox="1"/>
          <p:nvPr/>
        </p:nvSpPr>
        <p:spPr>
          <a:xfrm>
            <a:off x="7740440" y="5733320"/>
            <a:ext cx="1218603" cy="461665"/>
          </a:xfrm>
          <a:prstGeom prst="rect">
            <a:avLst/>
          </a:prstGeom>
          <a:noFill/>
        </p:spPr>
        <p:txBody>
          <a:bodyPr wrap="none" rtlCol="0">
            <a:spAutoFit/>
          </a:bodyPr>
          <a:lstStyle/>
          <a:p>
            <a:r>
              <a:rPr lang="en-US" altLang="ko-KR" sz="1200" dirty="0" smtClean="0">
                <a:latin typeface="+mj-lt"/>
              </a:rPr>
              <a:t>Communication </a:t>
            </a:r>
          </a:p>
          <a:p>
            <a:r>
              <a:rPr lang="en-US" altLang="ko-KR" sz="1200" dirty="0" smtClean="0">
                <a:latin typeface="+mj-lt"/>
              </a:rPr>
              <a:t>flow</a:t>
            </a:r>
            <a:endParaRPr lang="ko-KR" altLang="en-US" sz="1200" dirty="0">
              <a:latin typeface="+mj-lt"/>
            </a:endParaRPr>
          </a:p>
        </p:txBody>
      </p:sp>
      <p:cxnSp>
        <p:nvCxnSpPr>
          <p:cNvPr id="39" name="직선 화살표 연결선 38"/>
          <p:cNvCxnSpPr/>
          <p:nvPr/>
        </p:nvCxnSpPr>
        <p:spPr bwMode="auto">
          <a:xfrm flipH="1" flipV="1">
            <a:off x="2627730" y="5733320"/>
            <a:ext cx="2520350" cy="144020"/>
          </a:xfrm>
          <a:prstGeom prst="straightConnector1">
            <a:avLst/>
          </a:prstGeom>
          <a:solidFill>
            <a:schemeClr val="accent1"/>
          </a:solidFill>
          <a:ln w="12700" cap="flat" cmpd="sng" algn="ctr">
            <a:solidFill>
              <a:schemeClr val="tx1"/>
            </a:solidFill>
            <a:prstDash val="dash"/>
            <a:round/>
            <a:headEnd type="arrow"/>
            <a:tailEnd type="arrow"/>
          </a:ln>
          <a:effectLst/>
        </p:spPr>
      </p:cxnSp>
      <p:cxnSp>
        <p:nvCxnSpPr>
          <p:cNvPr id="41" name="직선 화살표 연결선 40"/>
          <p:cNvCxnSpPr/>
          <p:nvPr/>
        </p:nvCxnSpPr>
        <p:spPr bwMode="auto">
          <a:xfrm flipH="1" flipV="1">
            <a:off x="1619590" y="4869200"/>
            <a:ext cx="3600500" cy="936130"/>
          </a:xfrm>
          <a:prstGeom prst="straightConnector1">
            <a:avLst/>
          </a:prstGeom>
          <a:solidFill>
            <a:schemeClr val="accent1"/>
          </a:solidFill>
          <a:ln w="12700" cap="flat" cmpd="sng" algn="ctr">
            <a:solidFill>
              <a:schemeClr val="tx1"/>
            </a:solidFill>
            <a:prstDash val="dash"/>
            <a:round/>
            <a:headEnd type="arrow"/>
            <a:tailEnd type="arrow"/>
          </a:ln>
          <a:effectLst/>
        </p:spPr>
      </p:cxnSp>
      <p:cxnSp>
        <p:nvCxnSpPr>
          <p:cNvPr id="47" name="직선 화살표 연결선 46"/>
          <p:cNvCxnSpPr/>
          <p:nvPr/>
        </p:nvCxnSpPr>
        <p:spPr bwMode="auto">
          <a:xfrm flipH="1" flipV="1">
            <a:off x="3203810" y="4509150"/>
            <a:ext cx="1944270" cy="1224170"/>
          </a:xfrm>
          <a:prstGeom prst="straightConnector1">
            <a:avLst/>
          </a:prstGeom>
          <a:solidFill>
            <a:schemeClr val="accent1"/>
          </a:solidFill>
          <a:ln w="12700" cap="flat" cmpd="sng" algn="ctr">
            <a:solidFill>
              <a:schemeClr val="tx1"/>
            </a:solidFill>
            <a:prstDash val="dash"/>
            <a:round/>
            <a:headEnd type="arrow"/>
            <a:tailEnd type="arrow"/>
          </a:ln>
          <a:effectLst/>
        </p:spPr>
      </p:cxnSp>
      <p:sp>
        <p:nvSpPr>
          <p:cNvPr id="49" name="TextBox 48"/>
          <p:cNvSpPr txBox="1"/>
          <p:nvPr/>
        </p:nvSpPr>
        <p:spPr>
          <a:xfrm>
            <a:off x="3891631" y="3861060"/>
            <a:ext cx="1178528" cy="338554"/>
          </a:xfrm>
          <a:prstGeom prst="rect">
            <a:avLst/>
          </a:prstGeom>
          <a:noFill/>
        </p:spPr>
        <p:txBody>
          <a:bodyPr wrap="none" rtlCol="0">
            <a:spAutoFit/>
          </a:bodyPr>
          <a:lstStyle/>
          <a:p>
            <a:r>
              <a:rPr lang="en-US" altLang="ko-KR" sz="1600" b="1" i="1" dirty="0" smtClean="0">
                <a:solidFill>
                  <a:schemeClr val="accent2"/>
                </a:solidFill>
                <a:latin typeface="+mj-lt"/>
              </a:rPr>
              <a:t>coordinator</a:t>
            </a:r>
            <a:endParaRPr lang="ko-KR" altLang="en-US" sz="1600" b="1" i="1" dirty="0">
              <a:solidFill>
                <a:schemeClr val="accent2"/>
              </a:solidFill>
              <a:latin typeface="+mj-lt"/>
            </a:endParaRPr>
          </a:p>
        </p:txBody>
      </p:sp>
      <p:sp>
        <p:nvSpPr>
          <p:cNvPr id="50" name="모서리가 둥근 직사각형 49"/>
          <p:cNvSpPr/>
          <p:nvPr/>
        </p:nvSpPr>
        <p:spPr bwMode="auto">
          <a:xfrm>
            <a:off x="6732300" y="5157240"/>
            <a:ext cx="2304320" cy="1008140"/>
          </a:xfrm>
          <a:prstGeom prst="roundRect">
            <a:avLst/>
          </a:prstGeom>
          <a:noFill/>
          <a:ln w="12700" cap="flat" cmpd="sng" algn="ctr">
            <a:solidFill>
              <a:schemeClr val="accent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mj-lt"/>
            </a:endParaRPr>
          </a:p>
        </p:txBody>
      </p:sp>
      <p:sp>
        <p:nvSpPr>
          <p:cNvPr id="34" name="슬라이드 번호 개체 틀 3"/>
          <p:cNvSpPr txBox="1">
            <a:spLocks/>
          </p:cNvSpPr>
          <p:nvPr/>
        </p:nvSpPr>
        <p:spPr bwMode="auto">
          <a:xfrm>
            <a:off x="4344988" y="6475413"/>
            <a:ext cx="5302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ctr" rtl="0" eaLnBrk="0" fontAlgn="base" hangingPunct="0">
              <a:spcBef>
                <a:spcPct val="0"/>
              </a:spcBef>
              <a:spcAft>
                <a:spcPct val="0"/>
              </a:spcAft>
              <a:defRPr sz="1200" kern="1200">
                <a:solidFill>
                  <a:schemeClr val="tx1"/>
                </a:solidFill>
                <a:latin typeface="Times New Roman" pitchFamily="18" charset="0"/>
                <a:ea typeface="굴림" charset="-127"/>
                <a:cs typeface="+mn-cs"/>
              </a:defRPr>
            </a:lvl1pPr>
            <a:lvl2pPr marL="457200" algn="l" rtl="0" eaLnBrk="0" fontAlgn="base" hangingPunct="0">
              <a:spcBef>
                <a:spcPct val="0"/>
              </a:spcBef>
              <a:spcAft>
                <a:spcPct val="0"/>
              </a:spcAft>
              <a:defRPr kern="1200">
                <a:solidFill>
                  <a:schemeClr val="tx1"/>
                </a:solidFill>
                <a:latin typeface="Arial" charset="0"/>
                <a:ea typeface="굴림" charset="-127"/>
                <a:cs typeface="+mn-cs"/>
              </a:defRPr>
            </a:lvl2pPr>
            <a:lvl3pPr marL="914400" algn="l" rtl="0" eaLnBrk="0" fontAlgn="base" hangingPunct="0">
              <a:spcBef>
                <a:spcPct val="0"/>
              </a:spcBef>
              <a:spcAft>
                <a:spcPct val="0"/>
              </a:spcAft>
              <a:defRPr kern="1200">
                <a:solidFill>
                  <a:schemeClr val="tx1"/>
                </a:solidFill>
                <a:latin typeface="Arial" charset="0"/>
                <a:ea typeface="굴림" charset="-127"/>
                <a:cs typeface="+mn-cs"/>
              </a:defRPr>
            </a:lvl3pPr>
            <a:lvl4pPr marL="1371600" algn="l" rtl="0" eaLnBrk="0" fontAlgn="base" hangingPunct="0">
              <a:spcBef>
                <a:spcPct val="0"/>
              </a:spcBef>
              <a:spcAft>
                <a:spcPct val="0"/>
              </a:spcAft>
              <a:defRPr kern="1200">
                <a:solidFill>
                  <a:schemeClr val="tx1"/>
                </a:solidFill>
                <a:latin typeface="Arial" charset="0"/>
                <a:ea typeface="굴림" charset="-127"/>
                <a:cs typeface="+mn-cs"/>
              </a:defRPr>
            </a:lvl4pPr>
            <a:lvl5pPr marL="1828800" algn="l" rtl="0" eaLnBrk="0" fontAlgn="base" hangingPunct="0">
              <a:spcBef>
                <a:spcPct val="0"/>
              </a:spcBef>
              <a:spcAft>
                <a:spcPct val="0"/>
              </a:spcAft>
              <a:defRPr kern="1200">
                <a:solidFill>
                  <a:schemeClr val="tx1"/>
                </a:solidFill>
                <a:latin typeface="Arial" charset="0"/>
                <a:ea typeface="굴림" charset="-127"/>
                <a:cs typeface="+mn-cs"/>
              </a:defRPr>
            </a:lvl5pPr>
            <a:lvl6pPr marL="2286000" algn="l" defTabSz="914400" rtl="0" eaLnBrk="1" latinLnBrk="1" hangingPunct="1">
              <a:defRPr kern="1200">
                <a:solidFill>
                  <a:schemeClr val="tx1"/>
                </a:solidFill>
                <a:latin typeface="Arial" charset="0"/>
                <a:ea typeface="굴림" charset="-127"/>
                <a:cs typeface="+mn-cs"/>
              </a:defRPr>
            </a:lvl6pPr>
            <a:lvl7pPr marL="2743200" algn="l" defTabSz="914400" rtl="0" eaLnBrk="1" latinLnBrk="1" hangingPunct="1">
              <a:defRPr kern="1200">
                <a:solidFill>
                  <a:schemeClr val="tx1"/>
                </a:solidFill>
                <a:latin typeface="Arial" charset="0"/>
                <a:ea typeface="굴림" charset="-127"/>
                <a:cs typeface="+mn-cs"/>
              </a:defRPr>
            </a:lvl7pPr>
            <a:lvl8pPr marL="3200400" algn="l" defTabSz="914400" rtl="0" eaLnBrk="1" latinLnBrk="1" hangingPunct="1">
              <a:defRPr kern="1200">
                <a:solidFill>
                  <a:schemeClr val="tx1"/>
                </a:solidFill>
                <a:latin typeface="Arial" charset="0"/>
                <a:ea typeface="굴림" charset="-127"/>
                <a:cs typeface="+mn-cs"/>
              </a:defRPr>
            </a:lvl8pPr>
            <a:lvl9pPr marL="3657600" algn="l" defTabSz="914400" rtl="0" eaLnBrk="1" latinLnBrk="1" hangingPunct="1">
              <a:defRPr kern="1200">
                <a:solidFill>
                  <a:schemeClr val="tx1"/>
                </a:solidFill>
                <a:latin typeface="Arial" charset="0"/>
                <a:ea typeface="굴림" charset="-127"/>
                <a:cs typeface="+mn-cs"/>
              </a:defRPr>
            </a:lvl9pPr>
          </a:lstStyle>
          <a:p>
            <a:pPr>
              <a:defRPr/>
            </a:pPr>
            <a:r>
              <a:rPr lang="en-US" altLang="ko-KR" smtClean="0"/>
              <a:t>Slide </a:t>
            </a:r>
            <a:fld id="{663B2C6A-A10B-4153-9678-0E313D0C0BBD}" type="slidenum">
              <a:rPr lang="en-US" altLang="ko-KR" smtClean="0"/>
              <a:pPr>
                <a:defRPr/>
              </a:pPr>
              <a:t>153</a:t>
            </a:fld>
            <a:endParaRPr lang="en-US" altLang="ko-KR"/>
          </a:p>
        </p:txBody>
      </p:sp>
    </p:spTree>
    <p:extLst>
      <p:ext uri="{BB962C8B-B14F-4D97-AF65-F5344CB8AC3E}">
        <p14:creationId xmlns:p14="http://schemas.microsoft.com/office/powerpoint/2010/main" val="981231830"/>
      </p:ext>
    </p:extLst>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Line 4"/>
          <p:cNvSpPr>
            <a:spLocks noChangeShapeType="1"/>
          </p:cNvSpPr>
          <p:nvPr/>
        </p:nvSpPr>
        <p:spPr bwMode="auto">
          <a:xfrm>
            <a:off x="1835150" y="1413917"/>
            <a:ext cx="0" cy="475138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ko-KR" altLang="en-US"/>
          </a:p>
        </p:txBody>
      </p:sp>
      <p:sp>
        <p:nvSpPr>
          <p:cNvPr id="6" name="Text Box 8"/>
          <p:cNvSpPr txBox="1">
            <a:spLocks noChangeArrowheads="1"/>
          </p:cNvSpPr>
          <p:nvPr/>
        </p:nvSpPr>
        <p:spPr bwMode="auto">
          <a:xfrm>
            <a:off x="2051050" y="891630"/>
            <a:ext cx="71913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ko-KR" sz="1400" b="1" dirty="0" smtClean="0">
                <a:latin typeface="Courier New" pitchFamily="49" charset="0"/>
              </a:rPr>
              <a:t>PD A</a:t>
            </a:r>
            <a:endParaRPr lang="en-US" altLang="ko-KR" sz="1400" b="1" dirty="0">
              <a:latin typeface="Courier New" pitchFamily="49" charset="0"/>
            </a:endParaRPr>
          </a:p>
        </p:txBody>
      </p:sp>
      <p:sp>
        <p:nvSpPr>
          <p:cNvPr id="7" name="Text Box 9"/>
          <p:cNvSpPr txBox="1">
            <a:spLocks noChangeArrowheads="1"/>
          </p:cNvSpPr>
          <p:nvPr/>
        </p:nvSpPr>
        <p:spPr bwMode="auto">
          <a:xfrm>
            <a:off x="3995738" y="935080"/>
            <a:ext cx="1296362"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ko-KR" sz="1100" b="1" dirty="0" smtClean="0">
                <a:latin typeface="Courier New" pitchFamily="49" charset="0"/>
              </a:rPr>
              <a:t>Coordinator B</a:t>
            </a:r>
            <a:endParaRPr lang="en-US" altLang="ko-KR" sz="1100" b="1" dirty="0">
              <a:latin typeface="Courier New" pitchFamily="49" charset="0"/>
            </a:endParaRPr>
          </a:p>
        </p:txBody>
      </p:sp>
      <p:sp>
        <p:nvSpPr>
          <p:cNvPr id="8" name="Text Box 10"/>
          <p:cNvSpPr txBox="1">
            <a:spLocks noChangeArrowheads="1"/>
          </p:cNvSpPr>
          <p:nvPr/>
        </p:nvSpPr>
        <p:spPr bwMode="auto">
          <a:xfrm>
            <a:off x="5795963" y="891630"/>
            <a:ext cx="71913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ko-KR" sz="1400" b="1">
                <a:latin typeface="Courier New" pitchFamily="49" charset="0"/>
              </a:rPr>
              <a:t>AS</a:t>
            </a:r>
          </a:p>
        </p:txBody>
      </p:sp>
      <p:sp>
        <p:nvSpPr>
          <p:cNvPr id="9" name="Line 11"/>
          <p:cNvSpPr>
            <a:spLocks noChangeShapeType="1"/>
          </p:cNvSpPr>
          <p:nvPr/>
        </p:nvSpPr>
        <p:spPr bwMode="auto">
          <a:xfrm flipH="1">
            <a:off x="3851275" y="1413917"/>
            <a:ext cx="1588" cy="28733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ko-KR" altLang="en-US"/>
          </a:p>
        </p:txBody>
      </p:sp>
      <p:sp>
        <p:nvSpPr>
          <p:cNvPr id="10" name="Line 12"/>
          <p:cNvSpPr>
            <a:spLocks noChangeShapeType="1"/>
          </p:cNvSpPr>
          <p:nvPr/>
        </p:nvSpPr>
        <p:spPr bwMode="auto">
          <a:xfrm>
            <a:off x="5651500" y="1413917"/>
            <a:ext cx="0" cy="475138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ko-KR" altLang="en-US"/>
          </a:p>
        </p:txBody>
      </p:sp>
      <p:sp>
        <p:nvSpPr>
          <p:cNvPr id="11" name="AutoShape 13"/>
          <p:cNvSpPr>
            <a:spLocks noChangeArrowheads="1"/>
          </p:cNvSpPr>
          <p:nvPr/>
        </p:nvSpPr>
        <p:spPr bwMode="auto">
          <a:xfrm>
            <a:off x="1908175" y="1412330"/>
            <a:ext cx="1873250" cy="288925"/>
          </a:xfrm>
          <a:prstGeom prst="roundRect">
            <a:avLst>
              <a:gd name="adj" fmla="val 16667"/>
            </a:avLst>
          </a:prstGeom>
          <a:solidFill>
            <a:srgbClr val="EAEAEA"/>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ko-KR" sz="1400">
                <a:latin typeface="Courier New" pitchFamily="49" charset="0"/>
              </a:rPr>
              <a:t>(Re)association</a:t>
            </a:r>
          </a:p>
        </p:txBody>
      </p:sp>
      <p:sp>
        <p:nvSpPr>
          <p:cNvPr id="12" name="AutoShape 45"/>
          <p:cNvSpPr>
            <a:spLocks/>
          </p:cNvSpPr>
          <p:nvPr/>
        </p:nvSpPr>
        <p:spPr bwMode="auto">
          <a:xfrm>
            <a:off x="5724525" y="1412330"/>
            <a:ext cx="142875" cy="360362"/>
          </a:xfrm>
          <a:prstGeom prst="rightBrace">
            <a:avLst>
              <a:gd name="adj1" fmla="val 21018"/>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ko-KR" altLang="ko-KR"/>
          </a:p>
        </p:txBody>
      </p:sp>
      <p:sp>
        <p:nvSpPr>
          <p:cNvPr id="13" name="Text Box 46"/>
          <p:cNvSpPr txBox="1">
            <a:spLocks noChangeArrowheads="1"/>
          </p:cNvSpPr>
          <p:nvPr/>
        </p:nvSpPr>
        <p:spPr bwMode="auto">
          <a:xfrm>
            <a:off x="5868988" y="1484730"/>
            <a:ext cx="1223962"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ko-KR" sz="1200" dirty="0" smtClean="0">
                <a:latin typeface="Courier New" pitchFamily="49" charset="0"/>
              </a:rPr>
              <a:t>Association</a:t>
            </a:r>
            <a:endParaRPr lang="en-US" altLang="ko-KR" sz="1200" dirty="0">
              <a:latin typeface="Courier New" pitchFamily="49" charset="0"/>
            </a:endParaRPr>
          </a:p>
        </p:txBody>
      </p:sp>
      <p:sp>
        <p:nvSpPr>
          <p:cNvPr id="14" name="AutoShape 47"/>
          <p:cNvSpPr>
            <a:spLocks/>
          </p:cNvSpPr>
          <p:nvPr/>
        </p:nvSpPr>
        <p:spPr bwMode="auto">
          <a:xfrm>
            <a:off x="5724525" y="1917155"/>
            <a:ext cx="142875" cy="792162"/>
          </a:xfrm>
          <a:prstGeom prst="rightBrace">
            <a:avLst>
              <a:gd name="adj1" fmla="val 46204"/>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ko-KR" altLang="ko-KR"/>
          </a:p>
        </p:txBody>
      </p:sp>
      <p:sp>
        <p:nvSpPr>
          <p:cNvPr id="15" name="Text Box 48"/>
          <p:cNvSpPr txBox="1">
            <a:spLocks noChangeArrowheads="1"/>
          </p:cNvSpPr>
          <p:nvPr/>
        </p:nvSpPr>
        <p:spPr bwMode="auto">
          <a:xfrm>
            <a:off x="5868988" y="2103215"/>
            <a:ext cx="15113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ko-KR" sz="1200" dirty="0">
                <a:latin typeface="Courier New" pitchFamily="49" charset="0"/>
              </a:rPr>
              <a:t>EAP </a:t>
            </a:r>
            <a:r>
              <a:rPr lang="en-US" altLang="ko-KR" sz="1200" dirty="0" smtClean="0">
                <a:latin typeface="Courier New" pitchFamily="49" charset="0"/>
              </a:rPr>
              <a:t>authentication</a:t>
            </a:r>
            <a:endParaRPr lang="en-US" altLang="ko-KR" sz="1200" dirty="0">
              <a:latin typeface="Courier New" pitchFamily="49" charset="0"/>
            </a:endParaRPr>
          </a:p>
        </p:txBody>
      </p:sp>
      <p:sp>
        <p:nvSpPr>
          <p:cNvPr id="16" name="Text Box 61"/>
          <p:cNvSpPr txBox="1">
            <a:spLocks noChangeArrowheads="1"/>
          </p:cNvSpPr>
          <p:nvPr/>
        </p:nvSpPr>
        <p:spPr bwMode="auto">
          <a:xfrm>
            <a:off x="2125663" y="1844130"/>
            <a:ext cx="359727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ko-KR" sz="1200">
                <a:latin typeface="Courier New" pitchFamily="49" charset="0"/>
              </a:rPr>
              <a:t>EAP Start(Msg Header)</a:t>
            </a:r>
          </a:p>
        </p:txBody>
      </p:sp>
      <p:sp>
        <p:nvSpPr>
          <p:cNvPr id="17" name="Line 64"/>
          <p:cNvSpPr>
            <a:spLocks noChangeShapeType="1"/>
          </p:cNvSpPr>
          <p:nvPr/>
        </p:nvSpPr>
        <p:spPr bwMode="auto">
          <a:xfrm>
            <a:off x="3851275" y="2852192"/>
            <a:ext cx="0" cy="331311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ko-KR" altLang="en-US"/>
          </a:p>
        </p:txBody>
      </p:sp>
      <p:sp>
        <p:nvSpPr>
          <p:cNvPr id="18" name="AutoShape 67"/>
          <p:cNvSpPr>
            <a:spLocks/>
          </p:cNvSpPr>
          <p:nvPr/>
        </p:nvSpPr>
        <p:spPr bwMode="auto">
          <a:xfrm>
            <a:off x="4212210" y="5302067"/>
            <a:ext cx="1007880" cy="287338"/>
          </a:xfrm>
          <a:prstGeom prst="borderCallout1">
            <a:avLst>
              <a:gd name="adj1" fmla="val 39778"/>
              <a:gd name="adj2" fmla="val -13222"/>
              <a:gd name="adj3" fmla="val 39778"/>
              <a:gd name="adj4" fmla="val -28484"/>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ko-KR" sz="1400" b="1" dirty="0" smtClean="0">
                <a:latin typeface="Courier New" pitchFamily="49" charset="0"/>
              </a:rPr>
              <a:t>ENC_KEY</a:t>
            </a:r>
            <a:endParaRPr lang="en-US" altLang="ko-KR" sz="1400" b="1" dirty="0">
              <a:latin typeface="Courier New" pitchFamily="49" charset="0"/>
            </a:endParaRPr>
          </a:p>
        </p:txBody>
      </p:sp>
      <p:sp>
        <p:nvSpPr>
          <p:cNvPr id="19" name="AutoShape 68"/>
          <p:cNvSpPr>
            <a:spLocks noChangeArrowheads="1"/>
          </p:cNvSpPr>
          <p:nvPr/>
        </p:nvSpPr>
        <p:spPr bwMode="auto">
          <a:xfrm>
            <a:off x="1908175" y="5733372"/>
            <a:ext cx="1873250" cy="288925"/>
          </a:xfrm>
          <a:prstGeom prst="roundRect">
            <a:avLst>
              <a:gd name="adj" fmla="val 16667"/>
            </a:avLst>
          </a:prstGeom>
          <a:solidFill>
            <a:srgbClr val="EAEAEA"/>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ko-KR" sz="1200">
                <a:latin typeface="Courier New" pitchFamily="49" charset="0"/>
              </a:rPr>
              <a:t>Group key delivery</a:t>
            </a:r>
          </a:p>
        </p:txBody>
      </p:sp>
      <p:sp>
        <p:nvSpPr>
          <p:cNvPr id="21" name="AutoShape 72"/>
          <p:cNvSpPr>
            <a:spLocks/>
          </p:cNvSpPr>
          <p:nvPr/>
        </p:nvSpPr>
        <p:spPr bwMode="auto">
          <a:xfrm>
            <a:off x="3938588" y="5758772"/>
            <a:ext cx="128587" cy="288925"/>
          </a:xfrm>
          <a:prstGeom prst="rightBrace">
            <a:avLst>
              <a:gd name="adj1" fmla="val 18724"/>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ko-KR" altLang="ko-KR"/>
          </a:p>
        </p:txBody>
      </p:sp>
      <p:sp>
        <p:nvSpPr>
          <p:cNvPr id="22" name="Text Box 73"/>
          <p:cNvSpPr txBox="1">
            <a:spLocks noChangeArrowheads="1"/>
          </p:cNvSpPr>
          <p:nvPr/>
        </p:nvSpPr>
        <p:spPr bwMode="auto">
          <a:xfrm>
            <a:off x="4067175" y="5661935"/>
            <a:ext cx="15843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ko-KR" sz="1200">
                <a:latin typeface="Courier New" pitchFamily="49" charset="0"/>
              </a:rPr>
              <a:t>Group key delivery delay</a:t>
            </a:r>
          </a:p>
        </p:txBody>
      </p:sp>
      <p:pic>
        <p:nvPicPr>
          <p:cNvPr id="25" name="Picture 78" descr="serv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64163" y="836067"/>
            <a:ext cx="407987" cy="555625"/>
          </a:xfrm>
          <a:prstGeom prst="rect">
            <a:avLst/>
          </a:prstGeom>
          <a:noFill/>
          <a:extLst>
            <a:ext uri="{909E8E84-426E-40DD-AFC4-6F175D3DCCD1}">
              <a14:hiddenFill xmlns:a14="http://schemas.microsoft.com/office/drawing/2010/main">
                <a:solidFill>
                  <a:srgbClr val="FFFFFF"/>
                </a:solidFill>
              </a14:hiddenFill>
            </a:ext>
          </a:extLst>
        </p:spPr>
      </p:pic>
      <p:sp>
        <p:nvSpPr>
          <p:cNvPr id="26" name="Line 79"/>
          <p:cNvSpPr>
            <a:spLocks noChangeShapeType="1"/>
          </p:cNvSpPr>
          <p:nvPr/>
        </p:nvSpPr>
        <p:spPr bwMode="auto">
          <a:xfrm flipH="1">
            <a:off x="1908175" y="2420392"/>
            <a:ext cx="3671888"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ko-KR" altLang="en-US"/>
          </a:p>
        </p:txBody>
      </p:sp>
      <p:sp>
        <p:nvSpPr>
          <p:cNvPr id="27" name="Text Box 80"/>
          <p:cNvSpPr txBox="1">
            <a:spLocks noChangeArrowheads="1"/>
          </p:cNvSpPr>
          <p:nvPr/>
        </p:nvSpPr>
        <p:spPr bwMode="auto">
          <a:xfrm>
            <a:off x="2124075" y="2145755"/>
            <a:ext cx="359727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ko-KR" sz="1200" dirty="0">
                <a:latin typeface="Courier New" pitchFamily="49" charset="0"/>
              </a:rPr>
              <a:t>EAP Transfer(EAP Payload)</a:t>
            </a:r>
          </a:p>
        </p:txBody>
      </p:sp>
      <p:sp>
        <p:nvSpPr>
          <p:cNvPr id="28" name="Line 81"/>
          <p:cNvSpPr>
            <a:spLocks noChangeShapeType="1"/>
          </p:cNvSpPr>
          <p:nvPr/>
        </p:nvSpPr>
        <p:spPr bwMode="auto">
          <a:xfrm flipH="1">
            <a:off x="1908175" y="2709317"/>
            <a:ext cx="3671888"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ko-KR" altLang="en-US"/>
          </a:p>
        </p:txBody>
      </p:sp>
      <p:sp>
        <p:nvSpPr>
          <p:cNvPr id="29" name="Text Box 82"/>
          <p:cNvSpPr txBox="1">
            <a:spLocks noChangeArrowheads="1"/>
          </p:cNvSpPr>
          <p:nvPr/>
        </p:nvSpPr>
        <p:spPr bwMode="auto">
          <a:xfrm>
            <a:off x="2124075" y="2434680"/>
            <a:ext cx="359727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ko-KR" sz="1200">
                <a:latin typeface="Courier New" pitchFamily="49" charset="0"/>
              </a:rPr>
              <a:t>EAP Transfer(EAP Success)</a:t>
            </a:r>
          </a:p>
        </p:txBody>
      </p:sp>
      <p:sp>
        <p:nvSpPr>
          <p:cNvPr id="30" name="Text Box 86"/>
          <p:cNvSpPr txBox="1">
            <a:spLocks noChangeArrowheads="1"/>
          </p:cNvSpPr>
          <p:nvPr/>
        </p:nvSpPr>
        <p:spPr bwMode="auto">
          <a:xfrm>
            <a:off x="3851275" y="2793455"/>
            <a:ext cx="1874838"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ko-KR" sz="1200" dirty="0">
                <a:latin typeface="Courier New" pitchFamily="49" charset="0"/>
              </a:rPr>
              <a:t>Access </a:t>
            </a:r>
            <a:r>
              <a:rPr lang="en-US" altLang="ko-KR" sz="1200" dirty="0" smtClean="0">
                <a:latin typeface="Courier New" pitchFamily="49" charset="0"/>
              </a:rPr>
              <a:t>Accept(PMK)</a:t>
            </a:r>
            <a:endParaRPr lang="en-US" altLang="ko-KR" sz="1200" dirty="0">
              <a:latin typeface="Courier New" pitchFamily="49" charset="0"/>
            </a:endParaRPr>
          </a:p>
        </p:txBody>
      </p:sp>
      <p:sp>
        <p:nvSpPr>
          <p:cNvPr id="31" name="Line 87"/>
          <p:cNvSpPr>
            <a:spLocks noChangeShapeType="1"/>
          </p:cNvSpPr>
          <p:nvPr/>
        </p:nvSpPr>
        <p:spPr bwMode="auto">
          <a:xfrm flipH="1">
            <a:off x="3924300" y="3068092"/>
            <a:ext cx="1655763"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ko-KR" altLang="en-US"/>
          </a:p>
        </p:txBody>
      </p:sp>
      <p:sp>
        <p:nvSpPr>
          <p:cNvPr id="32" name="AutoShape 89"/>
          <p:cNvSpPr>
            <a:spLocks/>
          </p:cNvSpPr>
          <p:nvPr/>
        </p:nvSpPr>
        <p:spPr bwMode="auto">
          <a:xfrm>
            <a:off x="971550" y="2564855"/>
            <a:ext cx="576263" cy="287337"/>
          </a:xfrm>
          <a:prstGeom prst="borderCallout1">
            <a:avLst>
              <a:gd name="adj1" fmla="val 39778"/>
              <a:gd name="adj2" fmla="val 113222"/>
              <a:gd name="adj3" fmla="val 39778"/>
              <a:gd name="adj4" fmla="val 134435"/>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ko-KR" sz="1400" b="1" dirty="0">
                <a:latin typeface="Courier New" pitchFamily="49" charset="0"/>
              </a:rPr>
              <a:t>MSK</a:t>
            </a:r>
          </a:p>
        </p:txBody>
      </p:sp>
      <p:sp>
        <p:nvSpPr>
          <p:cNvPr id="33" name="AutoShape 90"/>
          <p:cNvSpPr>
            <a:spLocks/>
          </p:cNvSpPr>
          <p:nvPr/>
        </p:nvSpPr>
        <p:spPr bwMode="auto">
          <a:xfrm>
            <a:off x="2987675" y="2925217"/>
            <a:ext cx="576263" cy="287338"/>
          </a:xfrm>
          <a:prstGeom prst="borderCallout1">
            <a:avLst>
              <a:gd name="adj1" fmla="val 39778"/>
              <a:gd name="adj2" fmla="val 113222"/>
              <a:gd name="adj3" fmla="val 39778"/>
              <a:gd name="adj4" fmla="val 134435"/>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ko-KR" sz="1400" b="1" dirty="0" smtClean="0">
                <a:latin typeface="Courier New" pitchFamily="49" charset="0"/>
              </a:rPr>
              <a:t>PMK</a:t>
            </a:r>
            <a:endParaRPr lang="en-US" altLang="ko-KR" sz="1400" b="1" dirty="0">
              <a:latin typeface="Courier New" pitchFamily="49" charset="0"/>
            </a:endParaRPr>
          </a:p>
        </p:txBody>
      </p:sp>
      <p:sp>
        <p:nvSpPr>
          <p:cNvPr id="37" name="AutoShape 95"/>
          <p:cNvSpPr>
            <a:spLocks/>
          </p:cNvSpPr>
          <p:nvPr/>
        </p:nvSpPr>
        <p:spPr bwMode="auto">
          <a:xfrm>
            <a:off x="323410" y="3429000"/>
            <a:ext cx="1080383" cy="287337"/>
          </a:xfrm>
          <a:prstGeom prst="borderCallout1">
            <a:avLst>
              <a:gd name="adj1" fmla="val 39778"/>
              <a:gd name="adj2" fmla="val 117648"/>
              <a:gd name="adj3" fmla="val 39778"/>
              <a:gd name="adj4" fmla="val 132229"/>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ko-KR" sz="1400" b="1" dirty="0" smtClean="0">
                <a:latin typeface="Courier New" pitchFamily="49" charset="0"/>
              </a:rPr>
              <a:t>AUTH_KEY</a:t>
            </a:r>
            <a:endParaRPr lang="en-US" altLang="ko-KR" sz="1400" b="1" dirty="0">
              <a:latin typeface="Courier New" pitchFamily="49" charset="0"/>
            </a:endParaRPr>
          </a:p>
        </p:txBody>
      </p:sp>
      <p:sp>
        <p:nvSpPr>
          <p:cNvPr id="38" name="Text Box 98"/>
          <p:cNvSpPr txBox="1">
            <a:spLocks noChangeArrowheads="1"/>
          </p:cNvSpPr>
          <p:nvPr/>
        </p:nvSpPr>
        <p:spPr bwMode="auto">
          <a:xfrm>
            <a:off x="2051050" y="3861060"/>
            <a:ext cx="1728788"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ko-KR" sz="1200" dirty="0" smtClean="0">
                <a:latin typeface="Courier New" pitchFamily="49" charset="0"/>
              </a:rPr>
              <a:t>SA-ENC-Challenge</a:t>
            </a:r>
            <a:endParaRPr lang="en-US" altLang="ko-KR" sz="1200" dirty="0">
              <a:latin typeface="Courier New" pitchFamily="49" charset="0"/>
            </a:endParaRPr>
          </a:p>
        </p:txBody>
      </p:sp>
      <p:sp>
        <p:nvSpPr>
          <p:cNvPr id="39" name="Line 99"/>
          <p:cNvSpPr>
            <a:spLocks noChangeShapeType="1"/>
          </p:cNvSpPr>
          <p:nvPr/>
        </p:nvSpPr>
        <p:spPr bwMode="auto">
          <a:xfrm flipH="1">
            <a:off x="1908175" y="4437322"/>
            <a:ext cx="1871663" cy="0"/>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ko-KR" altLang="en-US"/>
          </a:p>
        </p:txBody>
      </p:sp>
      <p:sp>
        <p:nvSpPr>
          <p:cNvPr id="40" name="Text Box 100"/>
          <p:cNvSpPr txBox="1">
            <a:spLocks noChangeArrowheads="1"/>
          </p:cNvSpPr>
          <p:nvPr/>
        </p:nvSpPr>
        <p:spPr bwMode="auto">
          <a:xfrm>
            <a:off x="2051050" y="4162685"/>
            <a:ext cx="1728788"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ko-KR" sz="1200" dirty="0" smtClean="0">
                <a:latin typeface="Courier New" pitchFamily="49" charset="0"/>
              </a:rPr>
              <a:t>SA-ENC-Request</a:t>
            </a:r>
            <a:endParaRPr lang="en-US" altLang="ko-KR" sz="1200" dirty="0">
              <a:latin typeface="Courier New" pitchFamily="49" charset="0"/>
            </a:endParaRPr>
          </a:p>
        </p:txBody>
      </p:sp>
      <p:sp>
        <p:nvSpPr>
          <p:cNvPr id="41" name="Line 101"/>
          <p:cNvSpPr>
            <a:spLocks noChangeShapeType="1"/>
          </p:cNvSpPr>
          <p:nvPr/>
        </p:nvSpPr>
        <p:spPr bwMode="auto">
          <a:xfrm flipH="1">
            <a:off x="1908175" y="4726247"/>
            <a:ext cx="1871663"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ko-KR" altLang="en-US"/>
          </a:p>
        </p:txBody>
      </p:sp>
      <p:sp>
        <p:nvSpPr>
          <p:cNvPr id="42" name="Text Box 102"/>
          <p:cNvSpPr txBox="1">
            <a:spLocks noChangeArrowheads="1"/>
          </p:cNvSpPr>
          <p:nvPr/>
        </p:nvSpPr>
        <p:spPr bwMode="auto">
          <a:xfrm>
            <a:off x="2051050" y="4451610"/>
            <a:ext cx="1728788"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ko-KR" sz="1200" dirty="0" smtClean="0">
                <a:latin typeface="Courier New" pitchFamily="49" charset="0"/>
              </a:rPr>
              <a:t>SA-ENC-Response</a:t>
            </a:r>
            <a:endParaRPr lang="en-US" altLang="ko-KR" sz="1200" dirty="0">
              <a:latin typeface="Courier New" pitchFamily="49" charset="0"/>
            </a:endParaRPr>
          </a:p>
        </p:txBody>
      </p:sp>
      <p:sp>
        <p:nvSpPr>
          <p:cNvPr id="43" name="AutoShape 103"/>
          <p:cNvSpPr>
            <a:spLocks/>
          </p:cNvSpPr>
          <p:nvPr/>
        </p:nvSpPr>
        <p:spPr bwMode="auto">
          <a:xfrm>
            <a:off x="3938588" y="4005522"/>
            <a:ext cx="144462" cy="720725"/>
          </a:xfrm>
          <a:prstGeom prst="rightBrace">
            <a:avLst>
              <a:gd name="adj1" fmla="val 41575"/>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ko-KR" altLang="ko-KR"/>
          </a:p>
        </p:txBody>
      </p:sp>
      <p:sp>
        <p:nvSpPr>
          <p:cNvPr id="44" name="Text Box 104"/>
          <p:cNvSpPr txBox="1">
            <a:spLocks noChangeArrowheads="1"/>
          </p:cNvSpPr>
          <p:nvPr/>
        </p:nvSpPr>
        <p:spPr bwMode="auto">
          <a:xfrm>
            <a:off x="4083050" y="4232151"/>
            <a:ext cx="158273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ko-KR" sz="1200" dirty="0">
                <a:latin typeface="Courier New" pitchFamily="49" charset="0"/>
              </a:rPr>
              <a:t>3-way </a:t>
            </a:r>
            <a:r>
              <a:rPr lang="en-US" altLang="ko-KR" sz="1200" dirty="0" smtClean="0">
                <a:latin typeface="Courier New" pitchFamily="49" charset="0"/>
              </a:rPr>
              <a:t>handshake</a:t>
            </a:r>
            <a:endParaRPr lang="en-US" altLang="ko-KR" sz="1200" dirty="0">
              <a:latin typeface="Courier New" pitchFamily="49" charset="0"/>
            </a:endParaRPr>
          </a:p>
        </p:txBody>
      </p:sp>
      <p:sp>
        <p:nvSpPr>
          <p:cNvPr id="45" name="AutoShape 105"/>
          <p:cNvSpPr>
            <a:spLocks/>
          </p:cNvSpPr>
          <p:nvPr/>
        </p:nvSpPr>
        <p:spPr bwMode="auto">
          <a:xfrm>
            <a:off x="5924550" y="2780755"/>
            <a:ext cx="1168400" cy="287337"/>
          </a:xfrm>
          <a:prstGeom prst="borderCallout1">
            <a:avLst>
              <a:gd name="adj1" fmla="val 39778"/>
              <a:gd name="adj2" fmla="val -13222"/>
              <a:gd name="adj3" fmla="val -10181"/>
              <a:gd name="adj4" fmla="val -19775"/>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ko-KR" sz="1400" b="1" dirty="0" smtClean="0">
                <a:latin typeface="Courier New" pitchFamily="49" charset="0"/>
              </a:rPr>
              <a:t>MSK, PMK</a:t>
            </a:r>
            <a:endParaRPr lang="en-US" altLang="ko-KR" sz="1400" b="1" dirty="0">
              <a:latin typeface="Courier New" pitchFamily="49" charset="0"/>
            </a:endParaRPr>
          </a:p>
        </p:txBody>
      </p:sp>
      <p:sp>
        <p:nvSpPr>
          <p:cNvPr id="46" name="Text Box 109"/>
          <p:cNvSpPr txBox="1">
            <a:spLocks noChangeArrowheads="1"/>
          </p:cNvSpPr>
          <p:nvPr/>
        </p:nvSpPr>
        <p:spPr bwMode="auto">
          <a:xfrm>
            <a:off x="2051050" y="4882967"/>
            <a:ext cx="1728788"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ko-KR" sz="1200">
                <a:latin typeface="Courier New" pitchFamily="49" charset="0"/>
              </a:rPr>
              <a:t>Key Request</a:t>
            </a:r>
          </a:p>
        </p:txBody>
      </p:sp>
      <p:sp>
        <p:nvSpPr>
          <p:cNvPr id="47" name="Line 110"/>
          <p:cNvSpPr>
            <a:spLocks noChangeShapeType="1"/>
          </p:cNvSpPr>
          <p:nvPr/>
        </p:nvSpPr>
        <p:spPr bwMode="auto">
          <a:xfrm flipH="1">
            <a:off x="1908175" y="5446530"/>
            <a:ext cx="1871663"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ko-KR" altLang="en-US"/>
          </a:p>
        </p:txBody>
      </p:sp>
      <p:sp>
        <p:nvSpPr>
          <p:cNvPr id="48" name="Text Box 111"/>
          <p:cNvSpPr txBox="1">
            <a:spLocks noChangeArrowheads="1"/>
          </p:cNvSpPr>
          <p:nvPr/>
        </p:nvSpPr>
        <p:spPr bwMode="auto">
          <a:xfrm>
            <a:off x="1908175" y="5171892"/>
            <a:ext cx="1944687"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ko-KR" sz="1200" dirty="0">
                <a:latin typeface="Courier New" pitchFamily="49" charset="0"/>
              </a:rPr>
              <a:t>Key </a:t>
            </a:r>
            <a:r>
              <a:rPr lang="en-US" altLang="ko-KR" sz="1200" dirty="0" smtClean="0">
                <a:latin typeface="Courier New" pitchFamily="49" charset="0"/>
              </a:rPr>
              <a:t>Reply(ENC_KEY)</a:t>
            </a:r>
            <a:endParaRPr lang="en-US" altLang="ko-KR" sz="1200" dirty="0">
              <a:latin typeface="Courier New" pitchFamily="49" charset="0"/>
            </a:endParaRPr>
          </a:p>
        </p:txBody>
      </p:sp>
      <p:sp>
        <p:nvSpPr>
          <p:cNvPr id="49" name="AutoShape 112"/>
          <p:cNvSpPr>
            <a:spLocks/>
          </p:cNvSpPr>
          <p:nvPr/>
        </p:nvSpPr>
        <p:spPr bwMode="auto">
          <a:xfrm>
            <a:off x="5724525" y="5038047"/>
            <a:ext cx="144463" cy="431800"/>
          </a:xfrm>
          <a:prstGeom prst="rightBrace">
            <a:avLst>
              <a:gd name="adj1" fmla="val 24908"/>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ko-KR" altLang="ko-KR"/>
          </a:p>
        </p:txBody>
      </p:sp>
      <p:sp>
        <p:nvSpPr>
          <p:cNvPr id="50" name="Text Box 113"/>
          <p:cNvSpPr txBox="1">
            <a:spLocks noChangeArrowheads="1"/>
          </p:cNvSpPr>
          <p:nvPr/>
        </p:nvSpPr>
        <p:spPr bwMode="auto">
          <a:xfrm>
            <a:off x="5868988" y="5013220"/>
            <a:ext cx="122396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ko-KR" sz="1200" dirty="0" smtClean="0">
                <a:latin typeface="Courier New" pitchFamily="49" charset="0"/>
              </a:rPr>
              <a:t>ENC_KEY delivery</a:t>
            </a:r>
            <a:endParaRPr lang="en-US" altLang="ko-KR" sz="1200" dirty="0">
              <a:latin typeface="Courier New" pitchFamily="49" charset="0"/>
            </a:endParaRPr>
          </a:p>
        </p:txBody>
      </p:sp>
      <p:sp>
        <p:nvSpPr>
          <p:cNvPr id="51" name="Line 114"/>
          <p:cNvSpPr>
            <a:spLocks noChangeShapeType="1"/>
          </p:cNvSpPr>
          <p:nvPr/>
        </p:nvSpPr>
        <p:spPr bwMode="auto">
          <a:xfrm flipH="1">
            <a:off x="1908175" y="5157605"/>
            <a:ext cx="1871663" cy="0"/>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ko-KR" altLang="en-US"/>
          </a:p>
        </p:txBody>
      </p:sp>
      <p:sp>
        <p:nvSpPr>
          <p:cNvPr id="52" name="Line 115"/>
          <p:cNvSpPr>
            <a:spLocks noChangeShapeType="1"/>
          </p:cNvSpPr>
          <p:nvPr/>
        </p:nvSpPr>
        <p:spPr bwMode="auto">
          <a:xfrm flipH="1">
            <a:off x="1908175" y="4149985"/>
            <a:ext cx="1871663"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ko-KR" altLang="en-US"/>
          </a:p>
        </p:txBody>
      </p:sp>
      <p:sp>
        <p:nvSpPr>
          <p:cNvPr id="53" name="Line 116"/>
          <p:cNvSpPr>
            <a:spLocks noChangeShapeType="1"/>
          </p:cNvSpPr>
          <p:nvPr/>
        </p:nvSpPr>
        <p:spPr bwMode="auto">
          <a:xfrm>
            <a:off x="1908175" y="2133055"/>
            <a:ext cx="3671888"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ko-KR" altLang="en-US"/>
          </a:p>
        </p:txBody>
      </p:sp>
      <p:pic>
        <p:nvPicPr>
          <p:cNvPr id="54" name="Picture 3" descr="E:\my doc\Telematics\合作交流\2012\2012-1024青岛物流\MC900441332.PNG"/>
          <p:cNvPicPr>
            <a:picLocks noChangeAspect="1" noChangeArrowheads="1"/>
          </p:cNvPicPr>
          <p:nvPr/>
        </p:nvPicPr>
        <p:blipFill>
          <a:blip r:embed="rId3" cstate="print"/>
          <a:srcRect/>
          <a:stretch>
            <a:fillRect/>
          </a:stretch>
        </p:blipFill>
        <p:spPr bwMode="auto">
          <a:xfrm>
            <a:off x="3563860" y="764630"/>
            <a:ext cx="587796" cy="576080"/>
          </a:xfrm>
          <a:prstGeom prst="rect">
            <a:avLst/>
          </a:prstGeom>
          <a:noFill/>
        </p:spPr>
      </p:pic>
      <p:pic>
        <p:nvPicPr>
          <p:cNvPr id="55" name="Picture 3" descr="E:\my doc\Telematics\合作交流\2012\2012-1024青岛物流\MC900441332.PNG"/>
          <p:cNvPicPr>
            <a:picLocks noChangeAspect="1" noChangeArrowheads="1"/>
          </p:cNvPicPr>
          <p:nvPr/>
        </p:nvPicPr>
        <p:blipFill>
          <a:blip r:embed="rId3" cstate="print"/>
          <a:srcRect/>
          <a:stretch>
            <a:fillRect/>
          </a:stretch>
        </p:blipFill>
        <p:spPr bwMode="auto">
          <a:xfrm>
            <a:off x="1535864" y="764630"/>
            <a:ext cx="587796" cy="576080"/>
          </a:xfrm>
          <a:prstGeom prst="rect">
            <a:avLst/>
          </a:prstGeom>
          <a:noFill/>
        </p:spPr>
      </p:pic>
      <p:sp>
        <p:nvSpPr>
          <p:cNvPr id="56" name="AutoShape 95"/>
          <p:cNvSpPr>
            <a:spLocks/>
          </p:cNvSpPr>
          <p:nvPr/>
        </p:nvSpPr>
        <p:spPr bwMode="auto">
          <a:xfrm>
            <a:off x="2339457" y="3429675"/>
            <a:ext cx="1080383" cy="287337"/>
          </a:xfrm>
          <a:prstGeom prst="borderCallout1">
            <a:avLst>
              <a:gd name="adj1" fmla="val 39778"/>
              <a:gd name="adj2" fmla="val 117648"/>
              <a:gd name="adj3" fmla="val 39778"/>
              <a:gd name="adj4" fmla="val 128416"/>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ko-KR" sz="1400" b="1" dirty="0" smtClean="0">
                <a:latin typeface="Courier New" pitchFamily="49" charset="0"/>
              </a:rPr>
              <a:t>AUTH_KEY</a:t>
            </a:r>
            <a:endParaRPr lang="en-US" altLang="ko-KR" sz="1400" b="1" dirty="0">
              <a:latin typeface="Courier New" pitchFamily="49" charset="0"/>
            </a:endParaRPr>
          </a:p>
        </p:txBody>
      </p:sp>
      <p:sp>
        <p:nvSpPr>
          <p:cNvPr id="57" name="AutoShape 95"/>
          <p:cNvSpPr>
            <a:spLocks/>
          </p:cNvSpPr>
          <p:nvPr/>
        </p:nvSpPr>
        <p:spPr bwMode="auto">
          <a:xfrm>
            <a:off x="323410" y="5373973"/>
            <a:ext cx="1080383" cy="287337"/>
          </a:xfrm>
          <a:prstGeom prst="borderCallout1">
            <a:avLst>
              <a:gd name="adj1" fmla="val 39778"/>
              <a:gd name="adj2" fmla="val 117648"/>
              <a:gd name="adj3" fmla="val 39778"/>
              <a:gd name="adj4" fmla="val 132229"/>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ko-KR" sz="1400" b="1" dirty="0" smtClean="0">
                <a:latin typeface="Courier New" pitchFamily="49" charset="0"/>
              </a:rPr>
              <a:t>ENC_KEY</a:t>
            </a:r>
            <a:endParaRPr lang="en-US" altLang="ko-KR" sz="1400" b="1" dirty="0">
              <a:latin typeface="Courier New" pitchFamily="49" charset="0"/>
            </a:endParaRPr>
          </a:p>
        </p:txBody>
      </p:sp>
      <p:sp>
        <p:nvSpPr>
          <p:cNvPr id="58" name="AutoShape 89"/>
          <p:cNvSpPr>
            <a:spLocks/>
          </p:cNvSpPr>
          <p:nvPr/>
        </p:nvSpPr>
        <p:spPr bwMode="auto">
          <a:xfrm>
            <a:off x="971317" y="2925633"/>
            <a:ext cx="576263" cy="287337"/>
          </a:xfrm>
          <a:prstGeom prst="borderCallout1">
            <a:avLst>
              <a:gd name="adj1" fmla="val 39778"/>
              <a:gd name="adj2" fmla="val 113222"/>
              <a:gd name="adj3" fmla="val 39778"/>
              <a:gd name="adj4" fmla="val 134435"/>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ko-KR" sz="1400" b="1" dirty="0" smtClean="0">
                <a:latin typeface="Courier New" pitchFamily="49" charset="0"/>
              </a:rPr>
              <a:t>PMK</a:t>
            </a:r>
            <a:endParaRPr lang="en-US" altLang="ko-KR" sz="1400" b="1" dirty="0">
              <a:latin typeface="Courier New" pitchFamily="49" charset="0"/>
            </a:endParaRPr>
          </a:p>
        </p:txBody>
      </p:sp>
      <p:sp>
        <p:nvSpPr>
          <p:cNvPr id="63" name="슬라이드 번호 개체 틀 3"/>
          <p:cNvSpPr>
            <a:spLocks noGrp="1"/>
          </p:cNvSpPr>
          <p:nvPr>
            <p:ph type="sldNum" sz="quarter" idx="10"/>
          </p:nvPr>
        </p:nvSpPr>
        <p:spPr>
          <a:xfrm>
            <a:off x="4205138" y="6428114"/>
            <a:ext cx="875102" cy="382588"/>
          </a:xfrm>
        </p:spPr>
        <p:txBody>
          <a:bodyPr/>
          <a:lstStyle/>
          <a:p>
            <a:pPr>
              <a:defRPr/>
            </a:pPr>
            <a:r>
              <a:rPr lang="en-US" altLang="ko-KR" sz="1200" dirty="0" smtClean="0">
                <a:latin typeface="+mj-ea"/>
                <a:ea typeface="+mj-ea"/>
              </a:rPr>
              <a:t>Slide </a:t>
            </a:r>
            <a:fld id="{663B2C6A-A10B-4153-9678-0E313D0C0BBD}" type="slidenum">
              <a:rPr lang="en-US" altLang="ko-KR" sz="1200" smtClean="0">
                <a:latin typeface="+mj-ea"/>
                <a:ea typeface="+mj-ea"/>
              </a:rPr>
              <a:pPr>
                <a:defRPr/>
              </a:pPr>
              <a:t>154</a:t>
            </a:fld>
            <a:endParaRPr lang="en-US" altLang="ko-KR" sz="1200" dirty="0">
              <a:latin typeface="+mj-ea"/>
              <a:ea typeface="+mj-ea"/>
            </a:endParaRPr>
          </a:p>
        </p:txBody>
      </p:sp>
    </p:spTree>
    <p:extLst>
      <p:ext uri="{BB962C8B-B14F-4D97-AF65-F5344CB8AC3E}">
        <p14:creationId xmlns:p14="http://schemas.microsoft.com/office/powerpoint/2010/main" val="2881878702"/>
      </p:ext>
    </p:extLst>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EAP Authentication</a:t>
            </a:r>
            <a:endParaRPr lang="ko-KR" altLang="en-US" dirty="0"/>
          </a:p>
        </p:txBody>
      </p:sp>
      <p:sp>
        <p:nvSpPr>
          <p:cNvPr id="3" name="내용 개체 틀 2"/>
          <p:cNvSpPr>
            <a:spLocks noGrp="1"/>
          </p:cNvSpPr>
          <p:nvPr>
            <p:ph idx="1"/>
          </p:nvPr>
        </p:nvSpPr>
        <p:spPr/>
        <p:txBody>
          <a:bodyPr/>
          <a:lstStyle/>
          <a:p>
            <a:r>
              <a:rPr lang="en-US" altLang="ko-KR" dirty="0" smtClean="0">
                <a:latin typeface="+mj-lt"/>
              </a:rPr>
              <a:t>Extensible Authentication Protocol (EAP)</a:t>
            </a:r>
          </a:p>
          <a:p>
            <a:pPr lvl="1"/>
            <a:r>
              <a:rPr lang="en-US" altLang="ko-KR" sz="2400" dirty="0" smtClean="0">
                <a:latin typeface="+mj-lt"/>
              </a:rPr>
              <a:t>De facto authentication protocol for infrastructure architecture (interact with AAA server)</a:t>
            </a:r>
          </a:p>
          <a:p>
            <a:pPr lvl="2"/>
            <a:r>
              <a:rPr lang="en-US" altLang="ko-KR" sz="2000" dirty="0" smtClean="0">
                <a:latin typeface="+mj-lt"/>
              </a:rPr>
              <a:t>IEEE 802.16, 802.11, …</a:t>
            </a:r>
          </a:p>
          <a:p>
            <a:pPr lvl="1"/>
            <a:r>
              <a:rPr lang="en-US" altLang="ko-KR" sz="2400" dirty="0" smtClean="0">
                <a:latin typeface="+mj-lt"/>
              </a:rPr>
              <a:t>Fulfill the criteria: mutual authentication, protection against the man-in-the-middle attack</a:t>
            </a:r>
          </a:p>
          <a:p>
            <a:pPr lvl="1"/>
            <a:r>
              <a:rPr lang="en-US" altLang="ko-KR" sz="2400" dirty="0" smtClean="0">
                <a:latin typeface="+mj-lt"/>
              </a:rPr>
              <a:t>EAP-PSK, EAP-AKA, EAP-PEAP, …</a:t>
            </a:r>
          </a:p>
          <a:p>
            <a:pPr lvl="1"/>
            <a:r>
              <a:rPr lang="en-US" altLang="ko-KR" sz="2400" dirty="0" smtClean="0">
                <a:latin typeface="+mj-lt"/>
              </a:rPr>
              <a:t>Yields the512-bit  master secret key (MSK)</a:t>
            </a:r>
          </a:p>
          <a:p>
            <a:pPr lvl="2"/>
            <a:r>
              <a:rPr lang="en-US" altLang="ko-KR" sz="2000" dirty="0" smtClean="0">
                <a:latin typeface="+mj-lt"/>
              </a:rPr>
              <a:t>Then the other key encryption keys (KEK) and HMAC/CMAC keys are derived from the MSK</a:t>
            </a:r>
          </a:p>
          <a:p>
            <a:pPr lvl="1"/>
            <a:endParaRPr lang="ko-KR" altLang="en-US" dirty="0">
              <a:latin typeface="+mj-lt"/>
            </a:endParaRPr>
          </a:p>
        </p:txBody>
      </p:sp>
      <p:sp>
        <p:nvSpPr>
          <p:cNvPr id="8" name="슬라이드 번호 개체 틀 3"/>
          <p:cNvSpPr txBox="1">
            <a:spLocks/>
          </p:cNvSpPr>
          <p:nvPr/>
        </p:nvSpPr>
        <p:spPr bwMode="auto">
          <a:xfrm>
            <a:off x="4344988" y="6486798"/>
            <a:ext cx="5302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ctr" rtl="0" eaLnBrk="0" fontAlgn="base" hangingPunct="0">
              <a:spcBef>
                <a:spcPct val="0"/>
              </a:spcBef>
              <a:spcAft>
                <a:spcPct val="0"/>
              </a:spcAft>
              <a:defRPr sz="1200" kern="1200">
                <a:solidFill>
                  <a:schemeClr val="tx1"/>
                </a:solidFill>
                <a:latin typeface="Times New Roman" pitchFamily="18" charset="0"/>
                <a:ea typeface="굴림" charset="-127"/>
                <a:cs typeface="+mn-cs"/>
              </a:defRPr>
            </a:lvl1pPr>
            <a:lvl2pPr marL="457200" algn="l" rtl="0" eaLnBrk="0" fontAlgn="base" hangingPunct="0">
              <a:spcBef>
                <a:spcPct val="0"/>
              </a:spcBef>
              <a:spcAft>
                <a:spcPct val="0"/>
              </a:spcAft>
              <a:defRPr kern="1200">
                <a:solidFill>
                  <a:schemeClr val="tx1"/>
                </a:solidFill>
                <a:latin typeface="Arial" charset="0"/>
                <a:ea typeface="굴림" charset="-127"/>
                <a:cs typeface="+mn-cs"/>
              </a:defRPr>
            </a:lvl2pPr>
            <a:lvl3pPr marL="914400" algn="l" rtl="0" eaLnBrk="0" fontAlgn="base" hangingPunct="0">
              <a:spcBef>
                <a:spcPct val="0"/>
              </a:spcBef>
              <a:spcAft>
                <a:spcPct val="0"/>
              </a:spcAft>
              <a:defRPr kern="1200">
                <a:solidFill>
                  <a:schemeClr val="tx1"/>
                </a:solidFill>
                <a:latin typeface="Arial" charset="0"/>
                <a:ea typeface="굴림" charset="-127"/>
                <a:cs typeface="+mn-cs"/>
              </a:defRPr>
            </a:lvl3pPr>
            <a:lvl4pPr marL="1371600" algn="l" rtl="0" eaLnBrk="0" fontAlgn="base" hangingPunct="0">
              <a:spcBef>
                <a:spcPct val="0"/>
              </a:spcBef>
              <a:spcAft>
                <a:spcPct val="0"/>
              </a:spcAft>
              <a:defRPr kern="1200">
                <a:solidFill>
                  <a:schemeClr val="tx1"/>
                </a:solidFill>
                <a:latin typeface="Arial" charset="0"/>
                <a:ea typeface="굴림" charset="-127"/>
                <a:cs typeface="+mn-cs"/>
              </a:defRPr>
            </a:lvl4pPr>
            <a:lvl5pPr marL="1828800" algn="l" rtl="0" eaLnBrk="0" fontAlgn="base" hangingPunct="0">
              <a:spcBef>
                <a:spcPct val="0"/>
              </a:spcBef>
              <a:spcAft>
                <a:spcPct val="0"/>
              </a:spcAft>
              <a:defRPr kern="1200">
                <a:solidFill>
                  <a:schemeClr val="tx1"/>
                </a:solidFill>
                <a:latin typeface="Arial" charset="0"/>
                <a:ea typeface="굴림" charset="-127"/>
                <a:cs typeface="+mn-cs"/>
              </a:defRPr>
            </a:lvl5pPr>
            <a:lvl6pPr marL="2286000" algn="l" defTabSz="914400" rtl="0" eaLnBrk="1" latinLnBrk="1" hangingPunct="1">
              <a:defRPr kern="1200">
                <a:solidFill>
                  <a:schemeClr val="tx1"/>
                </a:solidFill>
                <a:latin typeface="Arial" charset="0"/>
                <a:ea typeface="굴림" charset="-127"/>
                <a:cs typeface="+mn-cs"/>
              </a:defRPr>
            </a:lvl6pPr>
            <a:lvl7pPr marL="2743200" algn="l" defTabSz="914400" rtl="0" eaLnBrk="1" latinLnBrk="1" hangingPunct="1">
              <a:defRPr kern="1200">
                <a:solidFill>
                  <a:schemeClr val="tx1"/>
                </a:solidFill>
                <a:latin typeface="Arial" charset="0"/>
                <a:ea typeface="굴림" charset="-127"/>
                <a:cs typeface="+mn-cs"/>
              </a:defRPr>
            </a:lvl7pPr>
            <a:lvl8pPr marL="3200400" algn="l" defTabSz="914400" rtl="0" eaLnBrk="1" latinLnBrk="1" hangingPunct="1">
              <a:defRPr kern="1200">
                <a:solidFill>
                  <a:schemeClr val="tx1"/>
                </a:solidFill>
                <a:latin typeface="Arial" charset="0"/>
                <a:ea typeface="굴림" charset="-127"/>
                <a:cs typeface="+mn-cs"/>
              </a:defRPr>
            </a:lvl8pPr>
            <a:lvl9pPr marL="3657600" algn="l" defTabSz="914400" rtl="0" eaLnBrk="1" latinLnBrk="1" hangingPunct="1">
              <a:defRPr kern="1200">
                <a:solidFill>
                  <a:schemeClr val="tx1"/>
                </a:solidFill>
                <a:latin typeface="Arial" charset="0"/>
                <a:ea typeface="굴림" charset="-127"/>
                <a:cs typeface="+mn-cs"/>
              </a:defRPr>
            </a:lvl9pPr>
          </a:lstStyle>
          <a:p>
            <a:pPr>
              <a:defRPr/>
            </a:pPr>
            <a:r>
              <a:rPr lang="en-US" altLang="ko-KR" dirty="0" smtClean="0"/>
              <a:t>Slide </a:t>
            </a:r>
            <a:fld id="{663B2C6A-A10B-4153-9678-0E313D0C0BBD}" type="slidenum">
              <a:rPr lang="en-US" altLang="ko-KR" smtClean="0"/>
              <a:pPr>
                <a:defRPr/>
              </a:pPr>
              <a:t>155</a:t>
            </a:fld>
            <a:endParaRPr lang="en-US" altLang="ko-KR" dirty="0"/>
          </a:p>
        </p:txBody>
      </p:sp>
    </p:spTree>
    <p:extLst>
      <p:ext uri="{BB962C8B-B14F-4D97-AF65-F5344CB8AC3E}">
        <p14:creationId xmlns:p14="http://schemas.microsoft.com/office/powerpoint/2010/main" val="3463564870"/>
      </p:ext>
    </p:extLst>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Authentication Key Generation</a:t>
            </a:r>
            <a:endParaRPr lang="ko-KR" altLang="en-US" dirty="0"/>
          </a:p>
        </p:txBody>
      </p:sp>
      <p:sp>
        <p:nvSpPr>
          <p:cNvPr id="8" name="내용 개체 틀 2"/>
          <p:cNvSpPr>
            <a:spLocks noGrp="1"/>
          </p:cNvSpPr>
          <p:nvPr>
            <p:ph idx="1"/>
          </p:nvPr>
        </p:nvSpPr>
        <p:spPr>
          <a:xfrm>
            <a:off x="685800" y="1844780"/>
            <a:ext cx="7772400" cy="4114800"/>
          </a:xfrm>
        </p:spPr>
        <p:txBody>
          <a:bodyPr/>
          <a:lstStyle/>
          <a:p>
            <a:r>
              <a:rPr lang="en-US" altLang="ko-KR" dirty="0" smtClean="0">
                <a:latin typeface="+mj-lt"/>
              </a:rPr>
              <a:t>PD A and AS derive MSK, and then PMK</a:t>
            </a:r>
          </a:p>
          <a:p>
            <a:r>
              <a:rPr lang="en-US" altLang="ko-KR" dirty="0" smtClean="0">
                <a:latin typeface="+mj-lt"/>
              </a:rPr>
              <a:t>PD </a:t>
            </a:r>
            <a:r>
              <a:rPr lang="en-US" altLang="ko-KR" dirty="0">
                <a:latin typeface="+mj-lt"/>
              </a:rPr>
              <a:t>A and coordinator B </a:t>
            </a:r>
            <a:r>
              <a:rPr lang="en-US" altLang="ko-KR" dirty="0" smtClean="0">
                <a:latin typeface="+mj-lt"/>
              </a:rPr>
              <a:t>d</a:t>
            </a:r>
            <a:r>
              <a:rPr lang="en-US" altLang="ko-KR" sz="2400" dirty="0" smtClean="0">
                <a:latin typeface="+mj-lt"/>
              </a:rPr>
              <a:t>erive AUTH_KEY from PMK</a:t>
            </a:r>
          </a:p>
          <a:p>
            <a:r>
              <a:rPr lang="en-US" altLang="ko-KR" sz="2400" dirty="0" smtClean="0">
                <a:latin typeface="+mj-lt"/>
              </a:rPr>
              <a:t>Then, PD A and coordinator B derive</a:t>
            </a:r>
          </a:p>
          <a:p>
            <a:pPr lvl="1"/>
            <a:r>
              <a:rPr lang="en-US" altLang="ko-KR" sz="2000" dirty="0" smtClean="0">
                <a:latin typeface="+mj-lt"/>
              </a:rPr>
              <a:t>A shared KEK</a:t>
            </a:r>
          </a:p>
          <a:p>
            <a:pPr lvl="1"/>
            <a:r>
              <a:rPr lang="en-US" altLang="ko-KR" sz="2000" dirty="0" smtClean="0">
                <a:latin typeface="+mj-lt"/>
              </a:rPr>
              <a:t>HMAC/CMAC key from the AUTH_KEY</a:t>
            </a:r>
            <a:endParaRPr lang="ko-KR" altLang="en-US" sz="2000" dirty="0">
              <a:latin typeface="+mj-lt"/>
            </a:endParaRPr>
          </a:p>
        </p:txBody>
      </p:sp>
      <p:sp>
        <p:nvSpPr>
          <p:cNvPr id="11" name="슬라이드 번호 개체 틀 3"/>
          <p:cNvSpPr>
            <a:spLocks noGrp="1"/>
          </p:cNvSpPr>
          <p:nvPr>
            <p:ph type="sldNum" sz="quarter" idx="10"/>
          </p:nvPr>
        </p:nvSpPr>
        <p:spPr>
          <a:xfrm>
            <a:off x="4344988" y="6475413"/>
            <a:ext cx="530225" cy="182562"/>
          </a:xfrm>
        </p:spPr>
        <p:txBody>
          <a:bodyPr/>
          <a:lstStyle/>
          <a:p>
            <a:pPr>
              <a:defRPr/>
            </a:pPr>
            <a:r>
              <a:rPr lang="en-US" altLang="ko-KR" smtClean="0"/>
              <a:t>Slide </a:t>
            </a:r>
            <a:fld id="{663B2C6A-A10B-4153-9678-0E313D0C0BBD}" type="slidenum">
              <a:rPr lang="en-US" altLang="ko-KR" smtClean="0"/>
              <a:pPr>
                <a:defRPr/>
              </a:pPr>
              <a:t>156</a:t>
            </a:fld>
            <a:endParaRPr lang="en-US" altLang="ko-KR"/>
          </a:p>
        </p:txBody>
      </p:sp>
    </p:spTree>
    <p:extLst>
      <p:ext uri="{BB962C8B-B14F-4D97-AF65-F5344CB8AC3E}">
        <p14:creationId xmlns:p14="http://schemas.microsoft.com/office/powerpoint/2010/main" val="333046887"/>
      </p:ext>
    </p:extLst>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SA-ENC 3-Way Handshake</a:t>
            </a:r>
            <a:endParaRPr lang="ko-KR" altLang="en-US" dirty="0"/>
          </a:p>
        </p:txBody>
      </p:sp>
      <p:sp>
        <p:nvSpPr>
          <p:cNvPr id="3" name="내용 개체 틀 2"/>
          <p:cNvSpPr>
            <a:spLocks noGrp="1"/>
          </p:cNvSpPr>
          <p:nvPr>
            <p:ph idx="1"/>
          </p:nvPr>
        </p:nvSpPr>
        <p:spPr/>
        <p:txBody>
          <a:bodyPr/>
          <a:lstStyle/>
          <a:p>
            <a:r>
              <a:rPr lang="en-US" altLang="ko-KR" sz="2800" dirty="0" smtClean="0">
                <a:latin typeface="+mj-lt"/>
              </a:rPr>
              <a:t>Provides the following security guarantees:</a:t>
            </a:r>
          </a:p>
          <a:p>
            <a:pPr lvl="1"/>
            <a:r>
              <a:rPr lang="en-US" altLang="ko-KR" sz="2000" dirty="0" smtClean="0">
                <a:latin typeface="+mj-lt"/>
              </a:rPr>
              <a:t>Full mutual authentication</a:t>
            </a:r>
          </a:p>
          <a:p>
            <a:pPr lvl="1"/>
            <a:r>
              <a:rPr lang="en-US" altLang="ko-KR" sz="2000" dirty="0" smtClean="0">
                <a:latin typeface="+mj-lt"/>
              </a:rPr>
              <a:t>PD A is alive and that A possesses the AUTH_KEY</a:t>
            </a:r>
          </a:p>
          <a:p>
            <a:pPr lvl="1"/>
            <a:r>
              <a:rPr lang="en-US" altLang="ko-KR" sz="2000" dirty="0">
                <a:latin typeface="+mj-lt"/>
              </a:rPr>
              <a:t>C</a:t>
            </a:r>
            <a:r>
              <a:rPr lang="en-US" altLang="ko-KR" sz="2000" dirty="0" smtClean="0">
                <a:latin typeface="+mj-lt"/>
              </a:rPr>
              <a:t>oordinator B is alive</a:t>
            </a:r>
          </a:p>
          <a:p>
            <a:pPr lvl="1"/>
            <a:r>
              <a:rPr lang="en-US" altLang="ko-KR" sz="2000" dirty="0" smtClean="0">
                <a:latin typeface="+mj-lt"/>
              </a:rPr>
              <a:t>The coordinator B is guaranteed that SA-ENC-Update is sent by the PD A and is fresh</a:t>
            </a:r>
          </a:p>
          <a:p>
            <a:pPr lvl="1"/>
            <a:endParaRPr lang="en-US" altLang="ko-KR" sz="1600" dirty="0">
              <a:latin typeface="+mj-lt"/>
            </a:endParaRPr>
          </a:p>
          <a:p>
            <a:endParaRPr lang="ko-KR" altLang="en-US" sz="2400" dirty="0">
              <a:latin typeface="+mj-lt"/>
            </a:endParaRPr>
          </a:p>
        </p:txBody>
      </p:sp>
      <p:sp>
        <p:nvSpPr>
          <p:cNvPr id="8" name="슬라이드 번호 개체 틀 3"/>
          <p:cNvSpPr txBox="1">
            <a:spLocks/>
          </p:cNvSpPr>
          <p:nvPr/>
        </p:nvSpPr>
        <p:spPr bwMode="auto">
          <a:xfrm>
            <a:off x="4344988" y="6475413"/>
            <a:ext cx="5302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ctr" rtl="0" eaLnBrk="0" fontAlgn="base" hangingPunct="0">
              <a:spcBef>
                <a:spcPct val="0"/>
              </a:spcBef>
              <a:spcAft>
                <a:spcPct val="0"/>
              </a:spcAft>
              <a:defRPr sz="1200" kern="1200">
                <a:solidFill>
                  <a:schemeClr val="tx1"/>
                </a:solidFill>
                <a:latin typeface="Times New Roman" pitchFamily="18" charset="0"/>
                <a:ea typeface="굴림" charset="-127"/>
                <a:cs typeface="+mn-cs"/>
              </a:defRPr>
            </a:lvl1pPr>
            <a:lvl2pPr marL="457200" algn="l" rtl="0" eaLnBrk="0" fontAlgn="base" hangingPunct="0">
              <a:spcBef>
                <a:spcPct val="0"/>
              </a:spcBef>
              <a:spcAft>
                <a:spcPct val="0"/>
              </a:spcAft>
              <a:defRPr kern="1200">
                <a:solidFill>
                  <a:schemeClr val="tx1"/>
                </a:solidFill>
                <a:latin typeface="Arial" charset="0"/>
                <a:ea typeface="굴림" charset="-127"/>
                <a:cs typeface="+mn-cs"/>
              </a:defRPr>
            </a:lvl2pPr>
            <a:lvl3pPr marL="914400" algn="l" rtl="0" eaLnBrk="0" fontAlgn="base" hangingPunct="0">
              <a:spcBef>
                <a:spcPct val="0"/>
              </a:spcBef>
              <a:spcAft>
                <a:spcPct val="0"/>
              </a:spcAft>
              <a:defRPr kern="1200">
                <a:solidFill>
                  <a:schemeClr val="tx1"/>
                </a:solidFill>
                <a:latin typeface="Arial" charset="0"/>
                <a:ea typeface="굴림" charset="-127"/>
                <a:cs typeface="+mn-cs"/>
              </a:defRPr>
            </a:lvl3pPr>
            <a:lvl4pPr marL="1371600" algn="l" rtl="0" eaLnBrk="0" fontAlgn="base" hangingPunct="0">
              <a:spcBef>
                <a:spcPct val="0"/>
              </a:spcBef>
              <a:spcAft>
                <a:spcPct val="0"/>
              </a:spcAft>
              <a:defRPr kern="1200">
                <a:solidFill>
                  <a:schemeClr val="tx1"/>
                </a:solidFill>
                <a:latin typeface="Arial" charset="0"/>
                <a:ea typeface="굴림" charset="-127"/>
                <a:cs typeface="+mn-cs"/>
              </a:defRPr>
            </a:lvl4pPr>
            <a:lvl5pPr marL="1828800" algn="l" rtl="0" eaLnBrk="0" fontAlgn="base" hangingPunct="0">
              <a:spcBef>
                <a:spcPct val="0"/>
              </a:spcBef>
              <a:spcAft>
                <a:spcPct val="0"/>
              </a:spcAft>
              <a:defRPr kern="1200">
                <a:solidFill>
                  <a:schemeClr val="tx1"/>
                </a:solidFill>
                <a:latin typeface="Arial" charset="0"/>
                <a:ea typeface="굴림" charset="-127"/>
                <a:cs typeface="+mn-cs"/>
              </a:defRPr>
            </a:lvl5pPr>
            <a:lvl6pPr marL="2286000" algn="l" defTabSz="914400" rtl="0" eaLnBrk="1" latinLnBrk="1" hangingPunct="1">
              <a:defRPr kern="1200">
                <a:solidFill>
                  <a:schemeClr val="tx1"/>
                </a:solidFill>
                <a:latin typeface="Arial" charset="0"/>
                <a:ea typeface="굴림" charset="-127"/>
                <a:cs typeface="+mn-cs"/>
              </a:defRPr>
            </a:lvl6pPr>
            <a:lvl7pPr marL="2743200" algn="l" defTabSz="914400" rtl="0" eaLnBrk="1" latinLnBrk="1" hangingPunct="1">
              <a:defRPr kern="1200">
                <a:solidFill>
                  <a:schemeClr val="tx1"/>
                </a:solidFill>
                <a:latin typeface="Arial" charset="0"/>
                <a:ea typeface="굴림" charset="-127"/>
                <a:cs typeface="+mn-cs"/>
              </a:defRPr>
            </a:lvl7pPr>
            <a:lvl8pPr marL="3200400" algn="l" defTabSz="914400" rtl="0" eaLnBrk="1" latinLnBrk="1" hangingPunct="1">
              <a:defRPr kern="1200">
                <a:solidFill>
                  <a:schemeClr val="tx1"/>
                </a:solidFill>
                <a:latin typeface="Arial" charset="0"/>
                <a:ea typeface="굴림" charset="-127"/>
                <a:cs typeface="+mn-cs"/>
              </a:defRPr>
            </a:lvl8pPr>
            <a:lvl9pPr marL="3657600" algn="l" defTabSz="914400" rtl="0" eaLnBrk="1" latinLnBrk="1" hangingPunct="1">
              <a:defRPr kern="1200">
                <a:solidFill>
                  <a:schemeClr val="tx1"/>
                </a:solidFill>
                <a:latin typeface="Arial" charset="0"/>
                <a:ea typeface="굴림" charset="-127"/>
                <a:cs typeface="+mn-cs"/>
              </a:defRPr>
            </a:lvl9pPr>
          </a:lstStyle>
          <a:p>
            <a:pPr>
              <a:defRPr/>
            </a:pPr>
            <a:r>
              <a:rPr lang="en-US" altLang="ko-KR" smtClean="0"/>
              <a:t>Slide </a:t>
            </a:r>
            <a:fld id="{663B2C6A-A10B-4153-9678-0E313D0C0BBD}" type="slidenum">
              <a:rPr lang="en-US" altLang="ko-KR" smtClean="0"/>
              <a:pPr>
                <a:defRPr/>
              </a:pPr>
              <a:t>157</a:t>
            </a:fld>
            <a:endParaRPr lang="en-US" altLang="ko-KR"/>
          </a:p>
        </p:txBody>
      </p:sp>
    </p:spTree>
    <p:extLst>
      <p:ext uri="{BB962C8B-B14F-4D97-AF65-F5344CB8AC3E}">
        <p14:creationId xmlns:p14="http://schemas.microsoft.com/office/powerpoint/2010/main" val="731693131"/>
      </p:ext>
    </p:extLst>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ENC_KEY Distribution</a:t>
            </a:r>
            <a:endParaRPr lang="ko-KR" altLang="en-US" dirty="0"/>
          </a:p>
        </p:txBody>
      </p:sp>
      <p:sp>
        <p:nvSpPr>
          <p:cNvPr id="3" name="내용 개체 틀 2"/>
          <p:cNvSpPr>
            <a:spLocks noGrp="1"/>
          </p:cNvSpPr>
          <p:nvPr>
            <p:ph idx="1"/>
          </p:nvPr>
        </p:nvSpPr>
        <p:spPr/>
        <p:txBody>
          <a:bodyPr/>
          <a:lstStyle/>
          <a:p>
            <a:r>
              <a:rPr lang="en-US" altLang="ko-KR" sz="2400" dirty="0">
                <a:latin typeface="+mj-lt"/>
              </a:rPr>
              <a:t>After a successful authorization, the PD A dynamically requests parameters for SA(security association) including </a:t>
            </a:r>
            <a:r>
              <a:rPr lang="en-US" altLang="ko-KR" sz="2400" dirty="0" smtClean="0">
                <a:latin typeface="+mj-lt"/>
              </a:rPr>
              <a:t>ENC_KEY</a:t>
            </a:r>
          </a:p>
          <a:p>
            <a:pPr lvl="1"/>
            <a:r>
              <a:rPr lang="en-US" altLang="ko-KR" sz="2000" dirty="0" err="1" smtClean="0">
                <a:latin typeface="+mj-lt"/>
              </a:rPr>
              <a:t>KEY_Request</a:t>
            </a:r>
            <a:r>
              <a:rPr lang="en-US" altLang="ko-KR" sz="2000" dirty="0" smtClean="0">
                <a:latin typeface="+mj-lt"/>
              </a:rPr>
              <a:t> </a:t>
            </a:r>
          </a:p>
          <a:p>
            <a:pPr lvl="1"/>
            <a:r>
              <a:rPr lang="en-US" altLang="ko-KR" sz="2000" dirty="0" err="1" smtClean="0">
                <a:latin typeface="+mj-lt"/>
              </a:rPr>
              <a:t>KEY_Reply</a:t>
            </a:r>
            <a:endParaRPr lang="en-US" altLang="ko-KR" sz="2000" dirty="0" smtClean="0">
              <a:latin typeface="+mj-lt"/>
            </a:endParaRPr>
          </a:p>
          <a:p>
            <a:pPr lvl="1"/>
            <a:endParaRPr lang="en-US" altLang="ko-KR" sz="2000" dirty="0">
              <a:latin typeface="+mj-lt"/>
            </a:endParaRPr>
          </a:p>
        </p:txBody>
      </p:sp>
      <p:sp>
        <p:nvSpPr>
          <p:cNvPr id="8" name="슬라이드 번호 개체 틀 3"/>
          <p:cNvSpPr txBox="1">
            <a:spLocks/>
          </p:cNvSpPr>
          <p:nvPr/>
        </p:nvSpPr>
        <p:spPr bwMode="auto">
          <a:xfrm>
            <a:off x="4344988" y="6475413"/>
            <a:ext cx="5302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ctr" rtl="0" eaLnBrk="0" fontAlgn="base" hangingPunct="0">
              <a:spcBef>
                <a:spcPct val="0"/>
              </a:spcBef>
              <a:spcAft>
                <a:spcPct val="0"/>
              </a:spcAft>
              <a:defRPr sz="1200" kern="1200">
                <a:solidFill>
                  <a:schemeClr val="tx1"/>
                </a:solidFill>
                <a:latin typeface="Times New Roman" pitchFamily="18" charset="0"/>
                <a:ea typeface="굴림" charset="-127"/>
                <a:cs typeface="+mn-cs"/>
              </a:defRPr>
            </a:lvl1pPr>
            <a:lvl2pPr marL="457200" algn="l" rtl="0" eaLnBrk="0" fontAlgn="base" hangingPunct="0">
              <a:spcBef>
                <a:spcPct val="0"/>
              </a:spcBef>
              <a:spcAft>
                <a:spcPct val="0"/>
              </a:spcAft>
              <a:defRPr kern="1200">
                <a:solidFill>
                  <a:schemeClr val="tx1"/>
                </a:solidFill>
                <a:latin typeface="Arial" charset="0"/>
                <a:ea typeface="굴림" charset="-127"/>
                <a:cs typeface="+mn-cs"/>
              </a:defRPr>
            </a:lvl2pPr>
            <a:lvl3pPr marL="914400" algn="l" rtl="0" eaLnBrk="0" fontAlgn="base" hangingPunct="0">
              <a:spcBef>
                <a:spcPct val="0"/>
              </a:spcBef>
              <a:spcAft>
                <a:spcPct val="0"/>
              </a:spcAft>
              <a:defRPr kern="1200">
                <a:solidFill>
                  <a:schemeClr val="tx1"/>
                </a:solidFill>
                <a:latin typeface="Arial" charset="0"/>
                <a:ea typeface="굴림" charset="-127"/>
                <a:cs typeface="+mn-cs"/>
              </a:defRPr>
            </a:lvl3pPr>
            <a:lvl4pPr marL="1371600" algn="l" rtl="0" eaLnBrk="0" fontAlgn="base" hangingPunct="0">
              <a:spcBef>
                <a:spcPct val="0"/>
              </a:spcBef>
              <a:spcAft>
                <a:spcPct val="0"/>
              </a:spcAft>
              <a:defRPr kern="1200">
                <a:solidFill>
                  <a:schemeClr val="tx1"/>
                </a:solidFill>
                <a:latin typeface="Arial" charset="0"/>
                <a:ea typeface="굴림" charset="-127"/>
                <a:cs typeface="+mn-cs"/>
              </a:defRPr>
            </a:lvl4pPr>
            <a:lvl5pPr marL="1828800" algn="l" rtl="0" eaLnBrk="0" fontAlgn="base" hangingPunct="0">
              <a:spcBef>
                <a:spcPct val="0"/>
              </a:spcBef>
              <a:spcAft>
                <a:spcPct val="0"/>
              </a:spcAft>
              <a:defRPr kern="1200">
                <a:solidFill>
                  <a:schemeClr val="tx1"/>
                </a:solidFill>
                <a:latin typeface="Arial" charset="0"/>
                <a:ea typeface="굴림" charset="-127"/>
                <a:cs typeface="+mn-cs"/>
              </a:defRPr>
            </a:lvl5pPr>
            <a:lvl6pPr marL="2286000" algn="l" defTabSz="914400" rtl="0" eaLnBrk="1" latinLnBrk="1" hangingPunct="1">
              <a:defRPr kern="1200">
                <a:solidFill>
                  <a:schemeClr val="tx1"/>
                </a:solidFill>
                <a:latin typeface="Arial" charset="0"/>
                <a:ea typeface="굴림" charset="-127"/>
                <a:cs typeface="+mn-cs"/>
              </a:defRPr>
            </a:lvl6pPr>
            <a:lvl7pPr marL="2743200" algn="l" defTabSz="914400" rtl="0" eaLnBrk="1" latinLnBrk="1" hangingPunct="1">
              <a:defRPr kern="1200">
                <a:solidFill>
                  <a:schemeClr val="tx1"/>
                </a:solidFill>
                <a:latin typeface="Arial" charset="0"/>
                <a:ea typeface="굴림" charset="-127"/>
                <a:cs typeface="+mn-cs"/>
              </a:defRPr>
            </a:lvl7pPr>
            <a:lvl8pPr marL="3200400" algn="l" defTabSz="914400" rtl="0" eaLnBrk="1" latinLnBrk="1" hangingPunct="1">
              <a:defRPr kern="1200">
                <a:solidFill>
                  <a:schemeClr val="tx1"/>
                </a:solidFill>
                <a:latin typeface="Arial" charset="0"/>
                <a:ea typeface="굴림" charset="-127"/>
                <a:cs typeface="+mn-cs"/>
              </a:defRPr>
            </a:lvl8pPr>
            <a:lvl9pPr marL="3657600" algn="l" defTabSz="914400" rtl="0" eaLnBrk="1" latinLnBrk="1" hangingPunct="1">
              <a:defRPr kern="1200">
                <a:solidFill>
                  <a:schemeClr val="tx1"/>
                </a:solidFill>
                <a:latin typeface="Arial" charset="0"/>
                <a:ea typeface="굴림" charset="-127"/>
                <a:cs typeface="+mn-cs"/>
              </a:defRPr>
            </a:lvl9pPr>
          </a:lstStyle>
          <a:p>
            <a:pPr>
              <a:defRPr/>
            </a:pPr>
            <a:r>
              <a:rPr lang="en-US" altLang="ko-KR" smtClean="0"/>
              <a:t>Slide </a:t>
            </a:r>
            <a:fld id="{663B2C6A-A10B-4153-9678-0E313D0C0BBD}" type="slidenum">
              <a:rPr lang="en-US" altLang="ko-KR" smtClean="0"/>
              <a:pPr>
                <a:defRPr/>
              </a:pPr>
              <a:t>158</a:t>
            </a:fld>
            <a:endParaRPr lang="en-US" altLang="ko-KR"/>
          </a:p>
        </p:txBody>
      </p:sp>
    </p:spTree>
    <p:extLst>
      <p:ext uri="{BB962C8B-B14F-4D97-AF65-F5344CB8AC3E}">
        <p14:creationId xmlns:p14="http://schemas.microsoft.com/office/powerpoint/2010/main" val="2050842006"/>
      </p:ext>
    </p:extLst>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Group Key Distribution</a:t>
            </a:r>
            <a:endParaRPr lang="ko-KR" altLang="en-US" dirty="0"/>
          </a:p>
        </p:txBody>
      </p:sp>
      <p:sp>
        <p:nvSpPr>
          <p:cNvPr id="3" name="내용 개체 틀 2"/>
          <p:cNvSpPr>
            <a:spLocks noGrp="1"/>
          </p:cNvSpPr>
          <p:nvPr>
            <p:ph idx="1"/>
          </p:nvPr>
        </p:nvSpPr>
        <p:spPr/>
        <p:txBody>
          <a:bodyPr/>
          <a:lstStyle/>
          <a:p>
            <a:r>
              <a:rPr lang="en-US" altLang="ko-KR" sz="2400" dirty="0" smtClean="0">
                <a:latin typeface="+mj-lt"/>
              </a:rPr>
              <a:t>In a network environment where the secure multicast and broadcast service (MBS) is supported, additional group key (GENC_KEY)  generation and delivery process is performed optionally after ENC_KEY distribution procedure</a:t>
            </a:r>
          </a:p>
          <a:p>
            <a:r>
              <a:rPr lang="en-US" altLang="ko-KR" dirty="0" smtClean="0">
                <a:latin typeface="+mj-lt"/>
              </a:rPr>
              <a:t>Update on </a:t>
            </a:r>
            <a:r>
              <a:rPr lang="en-US" altLang="ko-KR" smtClean="0">
                <a:latin typeface="+mj-lt"/>
              </a:rPr>
              <a:t>every membership </a:t>
            </a:r>
            <a:r>
              <a:rPr lang="en-US" altLang="ko-KR" dirty="0" smtClean="0">
                <a:latin typeface="+mj-lt"/>
              </a:rPr>
              <a:t>change</a:t>
            </a:r>
          </a:p>
          <a:p>
            <a:pPr lvl="1"/>
            <a:r>
              <a:rPr lang="en-US" altLang="ko-KR" sz="2000" dirty="0" smtClean="0">
                <a:latin typeface="+mj-lt"/>
              </a:rPr>
              <a:t>Backward security</a:t>
            </a:r>
          </a:p>
          <a:p>
            <a:pPr lvl="1"/>
            <a:r>
              <a:rPr lang="en-US" altLang="ko-KR" sz="2000" dirty="0" smtClean="0">
                <a:latin typeface="+mj-lt"/>
              </a:rPr>
              <a:t>Forward security</a:t>
            </a:r>
          </a:p>
          <a:p>
            <a:pPr lvl="1"/>
            <a:endParaRPr lang="en-US" altLang="ko-KR" sz="2000" dirty="0">
              <a:latin typeface="+mj-lt"/>
            </a:endParaRPr>
          </a:p>
        </p:txBody>
      </p:sp>
      <p:sp>
        <p:nvSpPr>
          <p:cNvPr id="8" name="슬라이드 번호 개체 틀 3"/>
          <p:cNvSpPr txBox="1">
            <a:spLocks/>
          </p:cNvSpPr>
          <p:nvPr/>
        </p:nvSpPr>
        <p:spPr bwMode="auto">
          <a:xfrm>
            <a:off x="4344988" y="6475413"/>
            <a:ext cx="5302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ctr" rtl="0" eaLnBrk="0" fontAlgn="base" hangingPunct="0">
              <a:spcBef>
                <a:spcPct val="0"/>
              </a:spcBef>
              <a:spcAft>
                <a:spcPct val="0"/>
              </a:spcAft>
              <a:defRPr sz="1200" kern="1200">
                <a:solidFill>
                  <a:schemeClr val="tx1"/>
                </a:solidFill>
                <a:latin typeface="Times New Roman" pitchFamily="18" charset="0"/>
                <a:ea typeface="굴림" charset="-127"/>
                <a:cs typeface="+mn-cs"/>
              </a:defRPr>
            </a:lvl1pPr>
            <a:lvl2pPr marL="457200" algn="l" rtl="0" eaLnBrk="0" fontAlgn="base" hangingPunct="0">
              <a:spcBef>
                <a:spcPct val="0"/>
              </a:spcBef>
              <a:spcAft>
                <a:spcPct val="0"/>
              </a:spcAft>
              <a:defRPr kern="1200">
                <a:solidFill>
                  <a:schemeClr val="tx1"/>
                </a:solidFill>
                <a:latin typeface="Arial" charset="0"/>
                <a:ea typeface="굴림" charset="-127"/>
                <a:cs typeface="+mn-cs"/>
              </a:defRPr>
            </a:lvl2pPr>
            <a:lvl3pPr marL="914400" algn="l" rtl="0" eaLnBrk="0" fontAlgn="base" hangingPunct="0">
              <a:spcBef>
                <a:spcPct val="0"/>
              </a:spcBef>
              <a:spcAft>
                <a:spcPct val="0"/>
              </a:spcAft>
              <a:defRPr kern="1200">
                <a:solidFill>
                  <a:schemeClr val="tx1"/>
                </a:solidFill>
                <a:latin typeface="Arial" charset="0"/>
                <a:ea typeface="굴림" charset="-127"/>
                <a:cs typeface="+mn-cs"/>
              </a:defRPr>
            </a:lvl3pPr>
            <a:lvl4pPr marL="1371600" algn="l" rtl="0" eaLnBrk="0" fontAlgn="base" hangingPunct="0">
              <a:spcBef>
                <a:spcPct val="0"/>
              </a:spcBef>
              <a:spcAft>
                <a:spcPct val="0"/>
              </a:spcAft>
              <a:defRPr kern="1200">
                <a:solidFill>
                  <a:schemeClr val="tx1"/>
                </a:solidFill>
                <a:latin typeface="Arial" charset="0"/>
                <a:ea typeface="굴림" charset="-127"/>
                <a:cs typeface="+mn-cs"/>
              </a:defRPr>
            </a:lvl4pPr>
            <a:lvl5pPr marL="1828800" algn="l" rtl="0" eaLnBrk="0" fontAlgn="base" hangingPunct="0">
              <a:spcBef>
                <a:spcPct val="0"/>
              </a:spcBef>
              <a:spcAft>
                <a:spcPct val="0"/>
              </a:spcAft>
              <a:defRPr kern="1200">
                <a:solidFill>
                  <a:schemeClr val="tx1"/>
                </a:solidFill>
                <a:latin typeface="Arial" charset="0"/>
                <a:ea typeface="굴림" charset="-127"/>
                <a:cs typeface="+mn-cs"/>
              </a:defRPr>
            </a:lvl5pPr>
            <a:lvl6pPr marL="2286000" algn="l" defTabSz="914400" rtl="0" eaLnBrk="1" latinLnBrk="1" hangingPunct="1">
              <a:defRPr kern="1200">
                <a:solidFill>
                  <a:schemeClr val="tx1"/>
                </a:solidFill>
                <a:latin typeface="Arial" charset="0"/>
                <a:ea typeface="굴림" charset="-127"/>
                <a:cs typeface="+mn-cs"/>
              </a:defRPr>
            </a:lvl6pPr>
            <a:lvl7pPr marL="2743200" algn="l" defTabSz="914400" rtl="0" eaLnBrk="1" latinLnBrk="1" hangingPunct="1">
              <a:defRPr kern="1200">
                <a:solidFill>
                  <a:schemeClr val="tx1"/>
                </a:solidFill>
                <a:latin typeface="Arial" charset="0"/>
                <a:ea typeface="굴림" charset="-127"/>
                <a:cs typeface="+mn-cs"/>
              </a:defRPr>
            </a:lvl7pPr>
            <a:lvl8pPr marL="3200400" algn="l" defTabSz="914400" rtl="0" eaLnBrk="1" latinLnBrk="1" hangingPunct="1">
              <a:defRPr kern="1200">
                <a:solidFill>
                  <a:schemeClr val="tx1"/>
                </a:solidFill>
                <a:latin typeface="Arial" charset="0"/>
                <a:ea typeface="굴림" charset="-127"/>
                <a:cs typeface="+mn-cs"/>
              </a:defRPr>
            </a:lvl8pPr>
            <a:lvl9pPr marL="3657600" algn="l" defTabSz="914400" rtl="0" eaLnBrk="1" latinLnBrk="1" hangingPunct="1">
              <a:defRPr kern="1200">
                <a:solidFill>
                  <a:schemeClr val="tx1"/>
                </a:solidFill>
                <a:latin typeface="Arial" charset="0"/>
                <a:ea typeface="굴림" charset="-127"/>
                <a:cs typeface="+mn-cs"/>
              </a:defRPr>
            </a:lvl9pPr>
          </a:lstStyle>
          <a:p>
            <a:pPr>
              <a:defRPr/>
            </a:pPr>
            <a:r>
              <a:rPr lang="en-US" altLang="ko-KR" smtClean="0"/>
              <a:t>Slide </a:t>
            </a:r>
            <a:fld id="{663B2C6A-A10B-4153-9678-0E313D0C0BBD}" type="slidenum">
              <a:rPr lang="en-US" altLang="ko-KR" smtClean="0"/>
              <a:pPr>
                <a:defRPr/>
              </a:pPr>
              <a:t>159</a:t>
            </a:fld>
            <a:endParaRPr lang="en-US" altLang="ko-KR"/>
          </a:p>
        </p:txBody>
      </p:sp>
    </p:spTree>
    <p:extLst>
      <p:ext uri="{BB962C8B-B14F-4D97-AF65-F5344CB8AC3E}">
        <p14:creationId xmlns:p14="http://schemas.microsoft.com/office/powerpoint/2010/main" val="19681875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제목 4"/>
          <p:cNvSpPr>
            <a:spLocks noGrp="1"/>
          </p:cNvSpPr>
          <p:nvPr>
            <p:ph type="title"/>
          </p:nvPr>
        </p:nvSpPr>
        <p:spPr>
          <a:xfrm>
            <a:off x="685800" y="685800"/>
            <a:ext cx="7772400" cy="727075"/>
          </a:xfrm>
        </p:spPr>
        <p:txBody>
          <a:bodyPr/>
          <a:lstStyle/>
          <a:p>
            <a:r>
              <a:rPr lang="en-US" altLang="ko-KR" dirty="0">
                <a:ea typeface="굴림" charset="-127"/>
              </a:rPr>
              <a:t>Finding/Joining Multicast Group </a:t>
            </a:r>
            <a:r>
              <a:rPr lang="en-US" altLang="ko-KR" dirty="0" smtClean="0">
                <a:ea typeface="굴림" charset="-127"/>
              </a:rPr>
              <a:t>(8/12)</a:t>
            </a:r>
            <a:endParaRPr lang="ko-KR" altLang="en-US" dirty="0" smtClean="0">
              <a:ea typeface="굴림" charset="-127"/>
            </a:endParaRPr>
          </a:p>
        </p:txBody>
      </p:sp>
      <p:sp>
        <p:nvSpPr>
          <p:cNvPr id="4102" name="내용 개체 틀 5"/>
          <p:cNvSpPr>
            <a:spLocks noGrp="1"/>
          </p:cNvSpPr>
          <p:nvPr>
            <p:ph idx="1"/>
          </p:nvPr>
        </p:nvSpPr>
        <p:spPr>
          <a:xfrm>
            <a:off x="685800" y="1557338"/>
            <a:ext cx="7918648" cy="4538662"/>
          </a:xfrm>
        </p:spPr>
        <p:txBody>
          <a:bodyPr/>
          <a:lstStyle/>
          <a:p>
            <a:pPr algn="just"/>
            <a:r>
              <a:rPr lang="en-US" altLang="ko-KR" sz="2000" dirty="0" smtClean="0">
                <a:ea typeface="굴림" charset="-127"/>
              </a:rPr>
              <a:t>When PD A receives the ARCF, A joins D’s multicast group.</a:t>
            </a:r>
          </a:p>
          <a:p>
            <a:pPr algn="just"/>
            <a:r>
              <a:rPr lang="en-US" altLang="ko-KR" sz="2000" dirty="0" smtClean="0">
                <a:ea typeface="굴림" charset="-127"/>
              </a:rPr>
              <a:t>Also, PD B receives the ACF from PD E.</a:t>
            </a:r>
          </a:p>
          <a:p>
            <a:pPr algn="just"/>
            <a:r>
              <a:rPr lang="en-US" altLang="ko-KR" sz="2000" dirty="0" smtClean="0">
                <a:ea typeface="굴림" charset="-127"/>
              </a:rPr>
              <a:t>Then, B multicasts a MGNF to limit a duplicate ARCF from G.</a:t>
            </a:r>
          </a:p>
        </p:txBody>
      </p:sp>
      <p:sp>
        <p:nvSpPr>
          <p:cNvPr id="3076" name="슬라이드 번호 개체 틀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smtClean="0">
                <a:latin typeface="Times New Roman" pitchFamily="18" charset="0"/>
              </a:rPr>
              <a:t>Slide </a:t>
            </a:r>
            <a:fld id="{FF289110-AFE7-4582-9732-5AEE303275B5}" type="slidenum">
              <a:rPr lang="en-US" altLang="ko-KR" smtClean="0">
                <a:latin typeface="Times New Roman" pitchFamily="18" charset="0"/>
              </a:rPr>
              <a:pPr/>
              <a:t>16</a:t>
            </a:fld>
            <a:endParaRPr lang="en-US" altLang="ko-KR" smtClean="0">
              <a:latin typeface="Times New Roman" pitchFamily="18" charset="0"/>
            </a:endParaRPr>
          </a:p>
        </p:txBody>
      </p:sp>
      <p:sp>
        <p:nvSpPr>
          <p:cNvPr id="5" name="타원 6"/>
          <p:cNvSpPr>
            <a:spLocks noChangeArrowheads="1"/>
          </p:cNvSpPr>
          <p:nvPr/>
        </p:nvSpPr>
        <p:spPr bwMode="auto">
          <a:xfrm>
            <a:off x="5629872" y="4227480"/>
            <a:ext cx="324216" cy="324216"/>
          </a:xfrm>
          <a:prstGeom prst="ellips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altLang="ko-KR" sz="1500">
                <a:solidFill>
                  <a:schemeClr val="bg1"/>
                </a:solidFill>
              </a:rPr>
              <a:t>B</a:t>
            </a:r>
            <a:endParaRPr lang="ko-KR" altLang="en-US" sz="1500">
              <a:solidFill>
                <a:schemeClr val="bg1"/>
              </a:solidFill>
            </a:endParaRPr>
          </a:p>
        </p:txBody>
      </p:sp>
      <p:sp>
        <p:nvSpPr>
          <p:cNvPr id="6" name="타원 10"/>
          <p:cNvSpPr>
            <a:spLocks noChangeArrowheads="1"/>
          </p:cNvSpPr>
          <p:nvPr/>
        </p:nvSpPr>
        <p:spPr bwMode="auto">
          <a:xfrm>
            <a:off x="2195736" y="5016384"/>
            <a:ext cx="323997" cy="323997"/>
          </a:xfrm>
          <a:prstGeom prst="ellips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altLang="ko-KR" sz="1500" dirty="0">
                <a:solidFill>
                  <a:schemeClr val="bg1"/>
                </a:solidFill>
              </a:rPr>
              <a:t>A</a:t>
            </a:r>
            <a:endParaRPr lang="ko-KR" altLang="en-US" sz="1500" dirty="0">
              <a:solidFill>
                <a:schemeClr val="bg1"/>
              </a:solidFill>
            </a:endParaRPr>
          </a:p>
        </p:txBody>
      </p:sp>
      <p:sp>
        <p:nvSpPr>
          <p:cNvPr id="7" name="타원 6"/>
          <p:cNvSpPr/>
          <p:nvPr/>
        </p:nvSpPr>
        <p:spPr bwMode="auto">
          <a:xfrm>
            <a:off x="3226096" y="4594184"/>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altLang="ko-KR" sz="1500" dirty="0">
                <a:solidFill>
                  <a:schemeClr val="tx1"/>
                </a:solidFill>
                <a:ea typeface="굴림" pitchFamily="50" charset="-127"/>
              </a:rPr>
              <a:t>C</a:t>
            </a:r>
            <a:endParaRPr lang="ko-KR" altLang="en-US" sz="1500" dirty="0">
              <a:solidFill>
                <a:schemeClr val="tx1"/>
              </a:solidFill>
              <a:ea typeface="굴림" pitchFamily="50" charset="-127"/>
            </a:endParaRPr>
          </a:p>
        </p:txBody>
      </p:sp>
      <p:sp>
        <p:nvSpPr>
          <p:cNvPr id="8" name="타원 7"/>
          <p:cNvSpPr/>
          <p:nvPr/>
        </p:nvSpPr>
        <p:spPr bwMode="auto">
          <a:xfrm>
            <a:off x="4427984" y="4418151"/>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altLang="ko-KR" sz="1500" dirty="0">
                <a:solidFill>
                  <a:schemeClr val="tx1"/>
                </a:solidFill>
                <a:ea typeface="굴림" pitchFamily="50" charset="-127"/>
              </a:rPr>
              <a:t>E</a:t>
            </a:r>
            <a:endParaRPr lang="ko-KR" altLang="en-US" sz="1500" dirty="0">
              <a:solidFill>
                <a:schemeClr val="tx1"/>
              </a:solidFill>
              <a:ea typeface="굴림" pitchFamily="50" charset="-127"/>
            </a:endParaRPr>
          </a:p>
        </p:txBody>
      </p:sp>
      <p:sp>
        <p:nvSpPr>
          <p:cNvPr id="27" name="TextBox 81"/>
          <p:cNvSpPr txBox="1">
            <a:spLocks noChangeArrowheads="1"/>
          </p:cNvSpPr>
          <p:nvPr/>
        </p:nvSpPr>
        <p:spPr bwMode="auto">
          <a:xfrm>
            <a:off x="5181030" y="5138741"/>
            <a:ext cx="2557175"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dirty="0" smtClean="0"/>
              <a:t>: </a:t>
            </a:r>
            <a:r>
              <a:rPr lang="en-US" altLang="ko-KR" dirty="0" err="1" smtClean="0"/>
              <a:t>Adv</a:t>
            </a:r>
            <a:r>
              <a:rPr lang="en-US" altLang="ko-KR" dirty="0" smtClean="0"/>
              <a:t> </a:t>
            </a:r>
            <a:r>
              <a:rPr lang="en-US" altLang="ko-KR" dirty="0"/>
              <a:t>Command Frame</a:t>
            </a:r>
            <a:endParaRPr lang="ko-KR" altLang="en-US" dirty="0"/>
          </a:p>
        </p:txBody>
      </p:sp>
      <p:sp>
        <p:nvSpPr>
          <p:cNvPr id="28" name="오른쪽 화살표 27"/>
          <p:cNvSpPr/>
          <p:nvPr/>
        </p:nvSpPr>
        <p:spPr>
          <a:xfrm>
            <a:off x="4510703" y="5251176"/>
            <a:ext cx="649287" cy="1444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sp>
        <p:nvSpPr>
          <p:cNvPr id="25" name="오른쪽 화살표 24"/>
          <p:cNvSpPr/>
          <p:nvPr/>
        </p:nvSpPr>
        <p:spPr>
          <a:xfrm>
            <a:off x="4499992" y="5560738"/>
            <a:ext cx="647700" cy="142875"/>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ko-KR" altLang="en-US"/>
          </a:p>
        </p:txBody>
      </p:sp>
      <p:sp>
        <p:nvSpPr>
          <p:cNvPr id="29" name="TextBox 82"/>
          <p:cNvSpPr txBox="1">
            <a:spLocks noChangeArrowheads="1"/>
          </p:cNvSpPr>
          <p:nvPr/>
        </p:nvSpPr>
        <p:spPr bwMode="auto">
          <a:xfrm>
            <a:off x="5171505" y="5462313"/>
            <a:ext cx="3211200"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dirty="0" smtClean="0"/>
              <a:t>: </a:t>
            </a:r>
            <a:r>
              <a:rPr lang="en-US" altLang="ko-KR" dirty="0" err="1" smtClean="0"/>
              <a:t>Adv</a:t>
            </a:r>
            <a:r>
              <a:rPr lang="en-US" altLang="ko-KR" dirty="0" smtClean="0"/>
              <a:t> </a:t>
            </a:r>
            <a:r>
              <a:rPr lang="en-US" altLang="ko-KR" dirty="0"/>
              <a:t>Reply Command Frame</a:t>
            </a:r>
            <a:endParaRPr lang="ko-KR" altLang="en-US" dirty="0"/>
          </a:p>
        </p:txBody>
      </p:sp>
      <p:sp>
        <p:nvSpPr>
          <p:cNvPr id="32" name="타원 31"/>
          <p:cNvSpPr/>
          <p:nvPr/>
        </p:nvSpPr>
        <p:spPr bwMode="auto">
          <a:xfrm>
            <a:off x="6588371" y="3928054"/>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endParaRPr lang="ko-KR" altLang="en-US" sz="1500" dirty="0">
              <a:solidFill>
                <a:schemeClr val="tx1"/>
              </a:solidFill>
              <a:ea typeface="굴림" pitchFamily="50" charset="-127"/>
            </a:endParaRPr>
          </a:p>
        </p:txBody>
      </p:sp>
      <p:sp>
        <p:nvSpPr>
          <p:cNvPr id="34" name="TextBox 33"/>
          <p:cNvSpPr txBox="1"/>
          <p:nvPr/>
        </p:nvSpPr>
        <p:spPr>
          <a:xfrm>
            <a:off x="6912221" y="3905313"/>
            <a:ext cx="2044149" cy="369332"/>
          </a:xfrm>
          <a:prstGeom prst="rect">
            <a:avLst/>
          </a:prstGeom>
          <a:noFill/>
        </p:spPr>
        <p:txBody>
          <a:bodyPr wrap="none" rtlCol="0">
            <a:spAutoFit/>
          </a:bodyPr>
          <a:lstStyle/>
          <a:p>
            <a:r>
              <a:rPr lang="en-US" altLang="ko-KR" dirty="0" smtClean="0"/>
              <a:t>: Non-member PD</a:t>
            </a:r>
            <a:endParaRPr lang="ko-KR" altLang="en-US" dirty="0"/>
          </a:p>
        </p:txBody>
      </p:sp>
      <p:sp>
        <p:nvSpPr>
          <p:cNvPr id="35" name="타원 10"/>
          <p:cNvSpPr>
            <a:spLocks noChangeArrowheads="1"/>
          </p:cNvSpPr>
          <p:nvPr/>
        </p:nvSpPr>
        <p:spPr bwMode="auto">
          <a:xfrm>
            <a:off x="6588224" y="3495933"/>
            <a:ext cx="323997" cy="323997"/>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endParaRPr lang="ko-KR" altLang="en-US" sz="1500" dirty="0">
              <a:solidFill>
                <a:schemeClr val="bg1"/>
              </a:solidFill>
            </a:endParaRPr>
          </a:p>
        </p:txBody>
      </p:sp>
      <p:sp>
        <p:nvSpPr>
          <p:cNvPr id="36" name="TextBox 35"/>
          <p:cNvSpPr txBox="1"/>
          <p:nvPr/>
        </p:nvSpPr>
        <p:spPr>
          <a:xfrm>
            <a:off x="6912221" y="3473265"/>
            <a:ext cx="1608133" cy="369332"/>
          </a:xfrm>
          <a:prstGeom prst="rect">
            <a:avLst/>
          </a:prstGeom>
          <a:noFill/>
        </p:spPr>
        <p:txBody>
          <a:bodyPr wrap="none" rtlCol="0">
            <a:spAutoFit/>
          </a:bodyPr>
          <a:lstStyle/>
          <a:p>
            <a:r>
              <a:rPr lang="en-US" altLang="ko-KR" dirty="0" smtClean="0"/>
              <a:t>: Member PD </a:t>
            </a:r>
            <a:endParaRPr lang="ko-KR" altLang="en-US" dirty="0"/>
          </a:p>
        </p:txBody>
      </p:sp>
      <p:sp>
        <p:nvSpPr>
          <p:cNvPr id="37" name="타원 36"/>
          <p:cNvSpPr/>
          <p:nvPr/>
        </p:nvSpPr>
        <p:spPr bwMode="auto">
          <a:xfrm>
            <a:off x="1547664" y="4194131"/>
            <a:ext cx="323850" cy="323850"/>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altLang="ko-KR" sz="1500" dirty="0">
                <a:solidFill>
                  <a:schemeClr val="bg1"/>
                </a:solidFill>
                <a:ea typeface="굴림" pitchFamily="50" charset="-127"/>
              </a:rPr>
              <a:t>D</a:t>
            </a:r>
            <a:endParaRPr lang="ko-KR" altLang="en-US" sz="1500" dirty="0">
              <a:solidFill>
                <a:schemeClr val="bg1"/>
              </a:solidFill>
              <a:ea typeface="굴림" pitchFamily="50" charset="-127"/>
            </a:endParaRPr>
          </a:p>
        </p:txBody>
      </p:sp>
      <p:sp>
        <p:nvSpPr>
          <p:cNvPr id="38" name="타원 10"/>
          <p:cNvSpPr>
            <a:spLocks noChangeArrowheads="1"/>
          </p:cNvSpPr>
          <p:nvPr/>
        </p:nvSpPr>
        <p:spPr bwMode="auto">
          <a:xfrm>
            <a:off x="2520169" y="3665442"/>
            <a:ext cx="323997" cy="323997"/>
          </a:xfrm>
          <a:prstGeom prst="ellips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altLang="ko-KR" sz="1500" dirty="0" smtClean="0">
                <a:solidFill>
                  <a:schemeClr val="bg1"/>
                </a:solidFill>
              </a:rPr>
              <a:t>F</a:t>
            </a:r>
            <a:endParaRPr lang="ko-KR" altLang="en-US" sz="1500" dirty="0">
              <a:solidFill>
                <a:schemeClr val="bg1"/>
              </a:solidFill>
            </a:endParaRPr>
          </a:p>
        </p:txBody>
      </p:sp>
      <p:cxnSp>
        <p:nvCxnSpPr>
          <p:cNvPr id="39" name="직선 연결선 38"/>
          <p:cNvCxnSpPr>
            <a:stCxn id="37" idx="7"/>
            <a:endCxn id="38" idx="3"/>
          </p:cNvCxnSpPr>
          <p:nvPr/>
        </p:nvCxnSpPr>
        <p:spPr bwMode="auto">
          <a:xfrm flipV="1">
            <a:off x="1824087" y="3941991"/>
            <a:ext cx="743530" cy="299567"/>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40" name="직선 연결선 39"/>
          <p:cNvCxnSpPr>
            <a:stCxn id="5" idx="1"/>
          </p:cNvCxnSpPr>
          <p:nvPr/>
        </p:nvCxnSpPr>
        <p:spPr bwMode="auto">
          <a:xfrm flipH="1" flipV="1">
            <a:off x="4643353" y="3639874"/>
            <a:ext cx="1033999" cy="635086"/>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
        <p:nvSpPr>
          <p:cNvPr id="42" name="오른쪽 화살표 41"/>
          <p:cNvSpPr/>
          <p:nvPr/>
        </p:nvSpPr>
        <p:spPr>
          <a:xfrm rot="12729903">
            <a:off x="4828565" y="3711980"/>
            <a:ext cx="663575" cy="198437"/>
          </a:xfrm>
          <a:prstGeom prst="rightArrow">
            <a:avLst>
              <a:gd name="adj1" fmla="val 20017"/>
              <a:gd name="adj2" fmla="val 74940"/>
            </a:avLst>
          </a:prstGeom>
        </p:spPr>
        <p:style>
          <a:lnRef idx="1">
            <a:schemeClr val="dk1"/>
          </a:lnRef>
          <a:fillRef idx="2">
            <a:schemeClr val="dk1"/>
          </a:fillRef>
          <a:effectRef idx="1">
            <a:schemeClr val="dk1"/>
          </a:effectRef>
          <a:fontRef idx="minor">
            <a:schemeClr val="dk1"/>
          </a:fontRef>
        </p:style>
        <p:txBody>
          <a:bodyPr anchor="ctr"/>
          <a:lstStyle/>
          <a:p>
            <a:pPr algn="ctr">
              <a:defRPr/>
            </a:pPr>
            <a:endParaRPr lang="ko-KR" altLang="en-US">
              <a:solidFill>
                <a:prstClr val="black"/>
              </a:solidFill>
            </a:endParaRPr>
          </a:p>
        </p:txBody>
      </p:sp>
      <p:sp>
        <p:nvSpPr>
          <p:cNvPr id="43" name="TextBox 81"/>
          <p:cNvSpPr txBox="1">
            <a:spLocks noChangeArrowheads="1"/>
          </p:cNvSpPr>
          <p:nvPr/>
        </p:nvSpPr>
        <p:spPr bwMode="auto">
          <a:xfrm>
            <a:off x="5171335" y="5838952"/>
            <a:ext cx="3865161"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dirty="0" smtClean="0"/>
              <a:t>: </a:t>
            </a:r>
            <a:r>
              <a:rPr lang="en-US" altLang="ko-KR" dirty="0"/>
              <a:t>Multicast Group Notification Frame</a:t>
            </a:r>
            <a:endParaRPr lang="ko-KR" altLang="en-US" dirty="0"/>
          </a:p>
        </p:txBody>
      </p:sp>
      <p:sp>
        <p:nvSpPr>
          <p:cNvPr id="44" name="오른쪽 화살표 43"/>
          <p:cNvSpPr/>
          <p:nvPr/>
        </p:nvSpPr>
        <p:spPr>
          <a:xfrm>
            <a:off x="4557502" y="5914812"/>
            <a:ext cx="639798" cy="217611"/>
          </a:xfrm>
          <a:prstGeom prst="rightArrow">
            <a:avLst>
              <a:gd name="adj1" fmla="val 20017"/>
              <a:gd name="adj2" fmla="val 74940"/>
            </a:avLst>
          </a:prstGeom>
        </p:spPr>
        <p:style>
          <a:lnRef idx="1">
            <a:schemeClr val="dk1"/>
          </a:lnRef>
          <a:fillRef idx="2">
            <a:schemeClr val="dk1"/>
          </a:fillRef>
          <a:effectRef idx="1">
            <a:schemeClr val="dk1"/>
          </a:effectRef>
          <a:fontRef idx="minor">
            <a:schemeClr val="dk1"/>
          </a:fontRef>
        </p:style>
        <p:txBody>
          <a:bodyPr anchor="ctr"/>
          <a:lstStyle/>
          <a:p>
            <a:pPr algn="ctr">
              <a:defRPr/>
            </a:pPr>
            <a:endParaRPr lang="ko-KR" altLang="en-US">
              <a:solidFill>
                <a:prstClr val="black"/>
              </a:solidFill>
            </a:endParaRPr>
          </a:p>
        </p:txBody>
      </p:sp>
      <p:sp>
        <p:nvSpPr>
          <p:cNvPr id="45" name="타원 10"/>
          <p:cNvSpPr>
            <a:spLocks noChangeArrowheads="1"/>
          </p:cNvSpPr>
          <p:nvPr/>
        </p:nvSpPr>
        <p:spPr bwMode="auto">
          <a:xfrm>
            <a:off x="4366804" y="3363325"/>
            <a:ext cx="323997" cy="323997"/>
          </a:xfrm>
          <a:prstGeom prst="ellips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altLang="ko-KR" sz="1500" dirty="0" smtClean="0">
                <a:solidFill>
                  <a:schemeClr val="bg1"/>
                </a:solidFill>
              </a:rPr>
              <a:t>G</a:t>
            </a:r>
            <a:endParaRPr lang="ko-KR" altLang="en-US" sz="1500" dirty="0">
              <a:solidFill>
                <a:schemeClr val="bg1"/>
              </a:solidFill>
            </a:endParaRPr>
          </a:p>
        </p:txBody>
      </p:sp>
      <p:cxnSp>
        <p:nvCxnSpPr>
          <p:cNvPr id="46" name="직선 연결선 45"/>
          <p:cNvCxnSpPr>
            <a:stCxn id="37" idx="5"/>
            <a:endCxn id="6" idx="1"/>
          </p:cNvCxnSpPr>
          <p:nvPr/>
        </p:nvCxnSpPr>
        <p:spPr bwMode="auto">
          <a:xfrm>
            <a:off x="1824087" y="4470554"/>
            <a:ext cx="419097" cy="593278"/>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Tree>
    <p:extLst>
      <p:ext uri="{BB962C8B-B14F-4D97-AF65-F5344CB8AC3E}">
        <p14:creationId xmlns:p14="http://schemas.microsoft.com/office/powerpoint/2010/main" val="15031943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제목 4"/>
          <p:cNvSpPr>
            <a:spLocks noGrp="1"/>
          </p:cNvSpPr>
          <p:nvPr>
            <p:ph type="ctrTitle"/>
          </p:nvPr>
        </p:nvSpPr>
        <p:spPr/>
        <p:txBody>
          <a:bodyPr/>
          <a:lstStyle/>
          <a:p>
            <a:r>
              <a:rPr lang="en-US" altLang="ko-KR" dirty="0"/>
              <a:t>Thank </a:t>
            </a:r>
            <a:r>
              <a:rPr lang="en-US" altLang="ko-KR" dirty="0" smtClean="0"/>
              <a:t>you</a:t>
            </a:r>
            <a:endParaRPr lang="ko-KR" altLang="en-US" dirty="0"/>
          </a:p>
        </p:txBody>
      </p:sp>
      <p:sp>
        <p:nvSpPr>
          <p:cNvPr id="4" name="슬라이드 번호 개체 틀 3"/>
          <p:cNvSpPr>
            <a:spLocks noGrp="1"/>
          </p:cNvSpPr>
          <p:nvPr>
            <p:ph type="sldNum" sz="quarter" idx="10"/>
          </p:nvPr>
        </p:nvSpPr>
        <p:spPr/>
        <p:txBody>
          <a:bodyPr/>
          <a:lstStyle/>
          <a:p>
            <a:pPr>
              <a:defRPr/>
            </a:pPr>
            <a:r>
              <a:rPr lang="en-US" altLang="ko-KR" smtClean="0"/>
              <a:t>Slide </a:t>
            </a:r>
            <a:fld id="{663B2C6A-A10B-4153-9678-0E313D0C0BBD}" type="slidenum">
              <a:rPr lang="en-US" altLang="ko-KR" smtClean="0"/>
              <a:pPr>
                <a:defRPr/>
              </a:pPr>
              <a:t>160</a:t>
            </a:fld>
            <a:endParaRPr lang="en-US" altLang="ko-KR"/>
          </a:p>
        </p:txBody>
      </p:sp>
    </p:spTree>
    <p:extLst>
      <p:ext uri="{BB962C8B-B14F-4D97-AF65-F5344CB8AC3E}">
        <p14:creationId xmlns:p14="http://schemas.microsoft.com/office/powerpoint/2010/main" val="23799393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제목 4"/>
          <p:cNvSpPr>
            <a:spLocks noGrp="1"/>
          </p:cNvSpPr>
          <p:nvPr>
            <p:ph type="title"/>
          </p:nvPr>
        </p:nvSpPr>
        <p:spPr>
          <a:xfrm>
            <a:off x="685800" y="685800"/>
            <a:ext cx="7772400" cy="727075"/>
          </a:xfrm>
        </p:spPr>
        <p:txBody>
          <a:bodyPr/>
          <a:lstStyle/>
          <a:p>
            <a:r>
              <a:rPr lang="en-US" altLang="ko-KR" dirty="0">
                <a:ea typeface="굴림" charset="-127"/>
              </a:rPr>
              <a:t>Finding/Joining Multicast Group </a:t>
            </a:r>
            <a:r>
              <a:rPr lang="en-US" altLang="ko-KR" dirty="0" smtClean="0">
                <a:ea typeface="굴림" charset="-127"/>
              </a:rPr>
              <a:t>(9/12)</a:t>
            </a:r>
            <a:endParaRPr lang="ko-KR" altLang="en-US" dirty="0" smtClean="0">
              <a:ea typeface="굴림" charset="-127"/>
            </a:endParaRPr>
          </a:p>
        </p:txBody>
      </p:sp>
      <p:sp>
        <p:nvSpPr>
          <p:cNvPr id="4102" name="내용 개체 틀 5"/>
          <p:cNvSpPr>
            <a:spLocks noGrp="1"/>
          </p:cNvSpPr>
          <p:nvPr>
            <p:ph idx="1"/>
          </p:nvPr>
        </p:nvSpPr>
        <p:spPr>
          <a:xfrm>
            <a:off x="685800" y="1557338"/>
            <a:ext cx="7918648" cy="4538662"/>
          </a:xfrm>
        </p:spPr>
        <p:txBody>
          <a:bodyPr/>
          <a:lstStyle/>
          <a:p>
            <a:pPr algn="just"/>
            <a:r>
              <a:rPr lang="en-US" altLang="ko-KR" sz="1800" dirty="0">
                <a:ea typeface="굴림" charset="-127"/>
              </a:rPr>
              <a:t>PD </a:t>
            </a:r>
            <a:r>
              <a:rPr lang="en-US" altLang="ko-KR" sz="1800" dirty="0" smtClean="0">
                <a:ea typeface="굴림" charset="-127"/>
              </a:rPr>
              <a:t>B </a:t>
            </a:r>
            <a:r>
              <a:rPr lang="en-US" altLang="ko-KR" sz="1800" dirty="0">
                <a:ea typeface="굴림" charset="-127"/>
              </a:rPr>
              <a:t>replies with </a:t>
            </a:r>
            <a:r>
              <a:rPr lang="en-US" altLang="ko-KR" sz="1800" dirty="0" smtClean="0">
                <a:ea typeface="굴림" charset="-127"/>
              </a:rPr>
              <a:t>an ARCF </a:t>
            </a:r>
            <a:r>
              <a:rPr lang="en-US" altLang="ko-KR" sz="1800" dirty="0">
                <a:ea typeface="굴림" charset="-127"/>
              </a:rPr>
              <a:t>to </a:t>
            </a:r>
            <a:r>
              <a:rPr lang="en-US" altLang="ko-KR" sz="1800" dirty="0" smtClean="0">
                <a:ea typeface="굴림" charset="-127"/>
              </a:rPr>
              <a:t>A through E.</a:t>
            </a:r>
          </a:p>
          <a:p>
            <a:pPr algn="just"/>
            <a:r>
              <a:rPr lang="en-US" altLang="ko-KR" sz="1800" dirty="0">
                <a:ea typeface="굴림" charset="-127"/>
              </a:rPr>
              <a:t>B</a:t>
            </a:r>
            <a:r>
              <a:rPr lang="en-US" altLang="ko-KR" sz="1800" dirty="0" smtClean="0">
                <a:ea typeface="굴림" charset="-127"/>
              </a:rPr>
              <a:t> </a:t>
            </a:r>
            <a:r>
              <a:rPr lang="en-US" altLang="ko-KR" sz="1800" dirty="0">
                <a:ea typeface="굴림" charset="-127"/>
              </a:rPr>
              <a:t>may send KEKs(key encryption keys) to </a:t>
            </a:r>
            <a:r>
              <a:rPr lang="en-US" altLang="ko-KR" sz="1800" dirty="0" smtClean="0">
                <a:ea typeface="굴림" charset="-127"/>
              </a:rPr>
              <a:t>A </a:t>
            </a:r>
            <a:r>
              <a:rPr lang="en-US" altLang="ko-KR" sz="1800" dirty="0">
                <a:ea typeface="굴림" charset="-127"/>
              </a:rPr>
              <a:t>after authentication for secure multicast if needed.</a:t>
            </a:r>
          </a:p>
          <a:p>
            <a:pPr algn="just"/>
            <a:r>
              <a:rPr lang="en-US" altLang="ko-KR" sz="1800" dirty="0" smtClean="0">
                <a:ea typeface="굴림" charset="-127"/>
              </a:rPr>
              <a:t>B </a:t>
            </a:r>
            <a:r>
              <a:rPr lang="en-US" altLang="ko-KR" sz="1800" dirty="0">
                <a:ea typeface="굴림" charset="-127"/>
              </a:rPr>
              <a:t>may send rekeying messages to update an existing group key for backward secrecy.</a:t>
            </a:r>
          </a:p>
          <a:p>
            <a:pPr algn="just"/>
            <a:r>
              <a:rPr lang="en-US" altLang="ko-KR" sz="1800" dirty="0" smtClean="0">
                <a:ea typeface="굴림" charset="-127"/>
              </a:rPr>
              <a:t>G </a:t>
            </a:r>
            <a:r>
              <a:rPr lang="en-US" altLang="ko-KR" sz="1800" dirty="0">
                <a:ea typeface="굴림" charset="-127"/>
              </a:rPr>
              <a:t>does not transmit </a:t>
            </a:r>
            <a:r>
              <a:rPr lang="en-US" altLang="ko-KR" sz="1800" dirty="0" smtClean="0">
                <a:ea typeface="굴림" charset="-127"/>
              </a:rPr>
              <a:t>an ARCF </a:t>
            </a:r>
            <a:r>
              <a:rPr lang="en-US" altLang="ko-KR" sz="1800" dirty="0">
                <a:ea typeface="굴림" charset="-127"/>
              </a:rPr>
              <a:t>to </a:t>
            </a:r>
            <a:r>
              <a:rPr lang="en-US" altLang="ko-KR" sz="1800" dirty="0" smtClean="0">
                <a:ea typeface="굴림" charset="-127"/>
              </a:rPr>
              <a:t>A </a:t>
            </a:r>
            <a:r>
              <a:rPr lang="en-US" altLang="ko-KR" sz="1800" dirty="0">
                <a:ea typeface="굴림" charset="-127"/>
              </a:rPr>
              <a:t>since </a:t>
            </a:r>
            <a:r>
              <a:rPr lang="en-US" altLang="ko-KR" sz="1800" dirty="0" smtClean="0">
                <a:ea typeface="굴림" charset="-127"/>
              </a:rPr>
              <a:t>the </a:t>
            </a:r>
            <a:r>
              <a:rPr lang="en-US" altLang="ko-KR" sz="1800" dirty="0">
                <a:ea typeface="굴림" charset="-127"/>
              </a:rPr>
              <a:t>PD </a:t>
            </a:r>
            <a:r>
              <a:rPr lang="en-US" altLang="ko-KR" sz="1800" dirty="0" smtClean="0">
                <a:ea typeface="굴림" charset="-127"/>
              </a:rPr>
              <a:t>G already received </a:t>
            </a:r>
            <a:r>
              <a:rPr lang="en-US" altLang="ko-KR" sz="1800" dirty="0">
                <a:ea typeface="굴림" charset="-127"/>
              </a:rPr>
              <a:t>the MGNF from </a:t>
            </a:r>
            <a:r>
              <a:rPr lang="en-US" altLang="ko-KR" sz="1800" dirty="0" smtClean="0">
                <a:ea typeface="굴림" charset="-127"/>
              </a:rPr>
              <a:t>B.</a:t>
            </a:r>
            <a:endParaRPr lang="en-US" altLang="ko-KR" sz="1800" dirty="0">
              <a:ea typeface="굴림" charset="-127"/>
            </a:endParaRPr>
          </a:p>
        </p:txBody>
      </p:sp>
      <p:sp>
        <p:nvSpPr>
          <p:cNvPr id="3076" name="슬라이드 번호 개체 틀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smtClean="0">
                <a:latin typeface="Times New Roman" pitchFamily="18" charset="0"/>
              </a:rPr>
              <a:t>Slide </a:t>
            </a:r>
            <a:fld id="{FF289110-AFE7-4582-9732-5AEE303275B5}" type="slidenum">
              <a:rPr lang="en-US" altLang="ko-KR" smtClean="0">
                <a:latin typeface="Times New Roman" pitchFamily="18" charset="0"/>
              </a:rPr>
              <a:pPr/>
              <a:t>17</a:t>
            </a:fld>
            <a:endParaRPr lang="en-US" altLang="ko-KR" smtClean="0">
              <a:latin typeface="Times New Roman" pitchFamily="18" charset="0"/>
            </a:endParaRPr>
          </a:p>
        </p:txBody>
      </p:sp>
      <p:sp>
        <p:nvSpPr>
          <p:cNvPr id="6" name="타원 10"/>
          <p:cNvSpPr>
            <a:spLocks noChangeArrowheads="1"/>
          </p:cNvSpPr>
          <p:nvPr/>
        </p:nvSpPr>
        <p:spPr bwMode="auto">
          <a:xfrm>
            <a:off x="2195736" y="5010051"/>
            <a:ext cx="323997" cy="323997"/>
          </a:xfrm>
          <a:prstGeom prst="ellips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altLang="ko-KR" sz="1500" dirty="0">
                <a:solidFill>
                  <a:schemeClr val="bg1"/>
                </a:solidFill>
              </a:rPr>
              <a:t>A</a:t>
            </a:r>
            <a:endParaRPr lang="ko-KR" altLang="en-US" sz="1500" dirty="0">
              <a:solidFill>
                <a:schemeClr val="bg1"/>
              </a:solidFill>
            </a:endParaRPr>
          </a:p>
        </p:txBody>
      </p:sp>
      <p:sp>
        <p:nvSpPr>
          <p:cNvPr id="7" name="타원 6"/>
          <p:cNvSpPr/>
          <p:nvPr/>
        </p:nvSpPr>
        <p:spPr bwMode="auto">
          <a:xfrm>
            <a:off x="3226096" y="4587851"/>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altLang="ko-KR" sz="1500" dirty="0">
                <a:solidFill>
                  <a:schemeClr val="tx1"/>
                </a:solidFill>
                <a:ea typeface="굴림" pitchFamily="50" charset="-127"/>
              </a:rPr>
              <a:t>C</a:t>
            </a:r>
            <a:endParaRPr lang="ko-KR" altLang="en-US" sz="1500" dirty="0">
              <a:solidFill>
                <a:schemeClr val="tx1"/>
              </a:solidFill>
              <a:ea typeface="굴림" pitchFamily="50" charset="-127"/>
            </a:endParaRPr>
          </a:p>
        </p:txBody>
      </p:sp>
      <p:sp>
        <p:nvSpPr>
          <p:cNvPr id="8" name="타원 7"/>
          <p:cNvSpPr/>
          <p:nvPr/>
        </p:nvSpPr>
        <p:spPr bwMode="auto">
          <a:xfrm>
            <a:off x="4427984" y="4411818"/>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altLang="ko-KR" sz="1500" dirty="0">
                <a:solidFill>
                  <a:schemeClr val="tx1"/>
                </a:solidFill>
                <a:ea typeface="굴림" pitchFamily="50" charset="-127"/>
              </a:rPr>
              <a:t>E</a:t>
            </a:r>
            <a:endParaRPr lang="ko-KR" altLang="en-US" sz="1500" dirty="0">
              <a:solidFill>
                <a:schemeClr val="tx1"/>
              </a:solidFill>
              <a:ea typeface="굴림" pitchFamily="50" charset="-127"/>
            </a:endParaRPr>
          </a:p>
        </p:txBody>
      </p:sp>
      <p:sp>
        <p:nvSpPr>
          <p:cNvPr id="9" name="타원 8"/>
          <p:cNvSpPr/>
          <p:nvPr/>
        </p:nvSpPr>
        <p:spPr bwMode="auto">
          <a:xfrm>
            <a:off x="1547664" y="4187798"/>
            <a:ext cx="323850" cy="323850"/>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altLang="ko-KR" sz="1500" dirty="0">
                <a:solidFill>
                  <a:schemeClr val="bg1"/>
                </a:solidFill>
                <a:ea typeface="굴림" pitchFamily="50" charset="-127"/>
              </a:rPr>
              <a:t>D</a:t>
            </a:r>
            <a:endParaRPr lang="ko-KR" altLang="en-US" sz="1500" dirty="0">
              <a:solidFill>
                <a:schemeClr val="bg1"/>
              </a:solidFill>
              <a:ea typeface="굴림" pitchFamily="50" charset="-127"/>
            </a:endParaRPr>
          </a:p>
        </p:txBody>
      </p:sp>
      <p:sp>
        <p:nvSpPr>
          <p:cNvPr id="27" name="TextBox 81"/>
          <p:cNvSpPr txBox="1">
            <a:spLocks noChangeArrowheads="1"/>
          </p:cNvSpPr>
          <p:nvPr/>
        </p:nvSpPr>
        <p:spPr bwMode="auto">
          <a:xfrm>
            <a:off x="5901110" y="5522888"/>
            <a:ext cx="2557175"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dirty="0" smtClean="0"/>
              <a:t>: </a:t>
            </a:r>
            <a:r>
              <a:rPr lang="en-US" altLang="ko-KR" dirty="0" err="1" smtClean="0"/>
              <a:t>Adv</a:t>
            </a:r>
            <a:r>
              <a:rPr lang="en-US" altLang="ko-KR" dirty="0" smtClean="0"/>
              <a:t> </a:t>
            </a:r>
            <a:r>
              <a:rPr lang="en-US" altLang="ko-KR" dirty="0"/>
              <a:t>Command Frame</a:t>
            </a:r>
            <a:endParaRPr lang="ko-KR" altLang="en-US" dirty="0"/>
          </a:p>
        </p:txBody>
      </p:sp>
      <p:sp>
        <p:nvSpPr>
          <p:cNvPr id="28" name="오른쪽 화살표 27"/>
          <p:cNvSpPr/>
          <p:nvPr/>
        </p:nvSpPr>
        <p:spPr>
          <a:xfrm>
            <a:off x="5230783" y="5635323"/>
            <a:ext cx="649287" cy="1444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sp>
        <p:nvSpPr>
          <p:cNvPr id="17" name="오른쪽 화살표 16"/>
          <p:cNvSpPr/>
          <p:nvPr/>
        </p:nvSpPr>
        <p:spPr>
          <a:xfrm>
            <a:off x="5220072" y="5944885"/>
            <a:ext cx="647700" cy="142875"/>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ko-KR" altLang="en-US"/>
          </a:p>
        </p:txBody>
      </p:sp>
      <p:sp>
        <p:nvSpPr>
          <p:cNvPr id="20" name="TextBox 82"/>
          <p:cNvSpPr txBox="1">
            <a:spLocks noChangeArrowheads="1"/>
          </p:cNvSpPr>
          <p:nvPr/>
        </p:nvSpPr>
        <p:spPr bwMode="auto">
          <a:xfrm>
            <a:off x="5891585" y="5846460"/>
            <a:ext cx="3211200"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dirty="0" smtClean="0"/>
              <a:t>: </a:t>
            </a:r>
            <a:r>
              <a:rPr lang="en-US" altLang="ko-KR" dirty="0" err="1" smtClean="0"/>
              <a:t>Adv</a:t>
            </a:r>
            <a:r>
              <a:rPr lang="en-US" altLang="ko-KR" dirty="0" smtClean="0"/>
              <a:t> </a:t>
            </a:r>
            <a:r>
              <a:rPr lang="en-US" altLang="ko-KR" dirty="0"/>
              <a:t>Reply Command Frame</a:t>
            </a:r>
            <a:endParaRPr lang="ko-KR" altLang="en-US" dirty="0"/>
          </a:p>
        </p:txBody>
      </p:sp>
      <p:sp>
        <p:nvSpPr>
          <p:cNvPr id="22" name="오른쪽 화살표 21"/>
          <p:cNvSpPr/>
          <p:nvPr/>
        </p:nvSpPr>
        <p:spPr>
          <a:xfrm rot="10122993">
            <a:off x="4888503" y="4411708"/>
            <a:ext cx="647700" cy="142875"/>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ko-KR" altLang="en-US"/>
          </a:p>
        </p:txBody>
      </p:sp>
      <p:sp>
        <p:nvSpPr>
          <p:cNvPr id="24" name="타원 23"/>
          <p:cNvSpPr/>
          <p:nvPr/>
        </p:nvSpPr>
        <p:spPr bwMode="auto">
          <a:xfrm>
            <a:off x="6588371" y="3921721"/>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endParaRPr lang="ko-KR" altLang="en-US" sz="1500" dirty="0">
              <a:solidFill>
                <a:schemeClr val="tx1"/>
              </a:solidFill>
              <a:ea typeface="굴림" pitchFamily="50" charset="-127"/>
            </a:endParaRPr>
          </a:p>
        </p:txBody>
      </p:sp>
      <p:sp>
        <p:nvSpPr>
          <p:cNvPr id="26" name="TextBox 25"/>
          <p:cNvSpPr txBox="1"/>
          <p:nvPr/>
        </p:nvSpPr>
        <p:spPr>
          <a:xfrm>
            <a:off x="6912221" y="3898980"/>
            <a:ext cx="2044149" cy="369332"/>
          </a:xfrm>
          <a:prstGeom prst="rect">
            <a:avLst/>
          </a:prstGeom>
          <a:noFill/>
        </p:spPr>
        <p:txBody>
          <a:bodyPr wrap="none" rtlCol="0">
            <a:spAutoFit/>
          </a:bodyPr>
          <a:lstStyle/>
          <a:p>
            <a:r>
              <a:rPr lang="en-US" altLang="ko-KR" dirty="0" smtClean="0"/>
              <a:t>: Non-member PD</a:t>
            </a:r>
            <a:endParaRPr lang="ko-KR" altLang="en-US" dirty="0"/>
          </a:p>
        </p:txBody>
      </p:sp>
      <p:cxnSp>
        <p:nvCxnSpPr>
          <p:cNvPr id="29" name="직선 연결선 28"/>
          <p:cNvCxnSpPr>
            <a:stCxn id="9" idx="5"/>
            <a:endCxn id="6" idx="1"/>
          </p:cNvCxnSpPr>
          <p:nvPr/>
        </p:nvCxnSpPr>
        <p:spPr bwMode="auto">
          <a:xfrm>
            <a:off x="1824087" y="4464221"/>
            <a:ext cx="419097" cy="593278"/>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
        <p:nvSpPr>
          <p:cNvPr id="30" name="타원 10"/>
          <p:cNvSpPr>
            <a:spLocks noChangeArrowheads="1"/>
          </p:cNvSpPr>
          <p:nvPr/>
        </p:nvSpPr>
        <p:spPr bwMode="auto">
          <a:xfrm>
            <a:off x="6588224" y="3489600"/>
            <a:ext cx="323997" cy="323997"/>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endParaRPr lang="ko-KR" altLang="en-US" sz="1500" dirty="0">
              <a:solidFill>
                <a:schemeClr val="bg1"/>
              </a:solidFill>
            </a:endParaRPr>
          </a:p>
        </p:txBody>
      </p:sp>
      <p:sp>
        <p:nvSpPr>
          <p:cNvPr id="31" name="TextBox 30"/>
          <p:cNvSpPr txBox="1"/>
          <p:nvPr/>
        </p:nvSpPr>
        <p:spPr>
          <a:xfrm>
            <a:off x="6912221" y="3466932"/>
            <a:ext cx="1608133" cy="369332"/>
          </a:xfrm>
          <a:prstGeom prst="rect">
            <a:avLst/>
          </a:prstGeom>
          <a:noFill/>
        </p:spPr>
        <p:txBody>
          <a:bodyPr wrap="none" rtlCol="0">
            <a:spAutoFit/>
          </a:bodyPr>
          <a:lstStyle/>
          <a:p>
            <a:r>
              <a:rPr lang="en-US" altLang="ko-KR" dirty="0" smtClean="0"/>
              <a:t>: Member PD </a:t>
            </a:r>
            <a:endParaRPr lang="ko-KR" altLang="en-US" dirty="0"/>
          </a:p>
        </p:txBody>
      </p:sp>
      <p:sp>
        <p:nvSpPr>
          <p:cNvPr id="34" name="타원 10"/>
          <p:cNvSpPr>
            <a:spLocks noChangeArrowheads="1"/>
          </p:cNvSpPr>
          <p:nvPr/>
        </p:nvSpPr>
        <p:spPr bwMode="auto">
          <a:xfrm>
            <a:off x="2520169" y="3659109"/>
            <a:ext cx="323997" cy="323997"/>
          </a:xfrm>
          <a:prstGeom prst="ellips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altLang="ko-KR" sz="1500" dirty="0" smtClean="0">
                <a:solidFill>
                  <a:schemeClr val="bg1"/>
                </a:solidFill>
              </a:rPr>
              <a:t>F</a:t>
            </a:r>
            <a:endParaRPr lang="ko-KR" altLang="en-US" sz="1500" dirty="0">
              <a:solidFill>
                <a:schemeClr val="bg1"/>
              </a:solidFill>
            </a:endParaRPr>
          </a:p>
        </p:txBody>
      </p:sp>
      <p:cxnSp>
        <p:nvCxnSpPr>
          <p:cNvPr id="35" name="직선 연결선 34"/>
          <p:cNvCxnSpPr>
            <a:endCxn id="34" idx="3"/>
          </p:cNvCxnSpPr>
          <p:nvPr/>
        </p:nvCxnSpPr>
        <p:spPr bwMode="auto">
          <a:xfrm flipV="1">
            <a:off x="1824087" y="3935658"/>
            <a:ext cx="743530" cy="299567"/>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
        <p:nvSpPr>
          <p:cNvPr id="32" name="타원 6"/>
          <p:cNvSpPr>
            <a:spLocks noChangeArrowheads="1"/>
          </p:cNvSpPr>
          <p:nvPr/>
        </p:nvSpPr>
        <p:spPr bwMode="auto">
          <a:xfrm>
            <a:off x="5629872" y="4221147"/>
            <a:ext cx="324216" cy="324216"/>
          </a:xfrm>
          <a:prstGeom prst="ellips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altLang="ko-KR" sz="1500">
                <a:solidFill>
                  <a:schemeClr val="bg1"/>
                </a:solidFill>
              </a:rPr>
              <a:t>B</a:t>
            </a:r>
            <a:endParaRPr lang="ko-KR" altLang="en-US" sz="1500">
              <a:solidFill>
                <a:schemeClr val="bg1"/>
              </a:solidFill>
            </a:endParaRPr>
          </a:p>
        </p:txBody>
      </p:sp>
      <p:cxnSp>
        <p:nvCxnSpPr>
          <p:cNvPr id="36" name="직선 연결선 35"/>
          <p:cNvCxnSpPr>
            <a:stCxn id="32" idx="1"/>
          </p:cNvCxnSpPr>
          <p:nvPr/>
        </p:nvCxnSpPr>
        <p:spPr bwMode="auto">
          <a:xfrm flipH="1" flipV="1">
            <a:off x="4643353" y="3633541"/>
            <a:ext cx="1033999" cy="635086"/>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
        <p:nvSpPr>
          <p:cNvPr id="37" name="타원 10"/>
          <p:cNvSpPr>
            <a:spLocks noChangeArrowheads="1"/>
          </p:cNvSpPr>
          <p:nvPr/>
        </p:nvSpPr>
        <p:spPr bwMode="auto">
          <a:xfrm>
            <a:off x="4366804" y="3356992"/>
            <a:ext cx="323997" cy="323997"/>
          </a:xfrm>
          <a:prstGeom prst="ellips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altLang="ko-KR" sz="1500" dirty="0" smtClean="0">
                <a:solidFill>
                  <a:schemeClr val="bg1"/>
                </a:solidFill>
              </a:rPr>
              <a:t>G</a:t>
            </a:r>
            <a:endParaRPr lang="ko-KR" altLang="en-US" sz="1500" dirty="0">
              <a:solidFill>
                <a:schemeClr val="bg1"/>
              </a:solidFill>
            </a:endParaRPr>
          </a:p>
        </p:txBody>
      </p:sp>
    </p:spTree>
    <p:extLst>
      <p:ext uri="{BB962C8B-B14F-4D97-AF65-F5344CB8AC3E}">
        <p14:creationId xmlns:p14="http://schemas.microsoft.com/office/powerpoint/2010/main" val="33467343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제목 4"/>
          <p:cNvSpPr>
            <a:spLocks noGrp="1"/>
          </p:cNvSpPr>
          <p:nvPr>
            <p:ph type="title"/>
          </p:nvPr>
        </p:nvSpPr>
        <p:spPr>
          <a:xfrm>
            <a:off x="685800" y="685800"/>
            <a:ext cx="7772400" cy="727075"/>
          </a:xfrm>
        </p:spPr>
        <p:txBody>
          <a:bodyPr/>
          <a:lstStyle/>
          <a:p>
            <a:r>
              <a:rPr lang="en-US" altLang="ko-KR" dirty="0">
                <a:ea typeface="굴림" charset="-127"/>
              </a:rPr>
              <a:t>Finding/Joining Multicast Group </a:t>
            </a:r>
            <a:r>
              <a:rPr lang="en-US" altLang="ko-KR" dirty="0" smtClean="0">
                <a:ea typeface="굴림" charset="-127"/>
              </a:rPr>
              <a:t>(10/12)</a:t>
            </a:r>
            <a:endParaRPr lang="ko-KR" altLang="en-US" dirty="0" smtClean="0">
              <a:ea typeface="굴림" charset="-127"/>
            </a:endParaRPr>
          </a:p>
        </p:txBody>
      </p:sp>
      <p:sp>
        <p:nvSpPr>
          <p:cNvPr id="4102" name="내용 개체 틀 5"/>
          <p:cNvSpPr>
            <a:spLocks noGrp="1"/>
          </p:cNvSpPr>
          <p:nvPr>
            <p:ph idx="1"/>
          </p:nvPr>
        </p:nvSpPr>
        <p:spPr>
          <a:xfrm>
            <a:off x="685800" y="1626642"/>
            <a:ext cx="7918648" cy="4538662"/>
          </a:xfrm>
        </p:spPr>
        <p:txBody>
          <a:bodyPr/>
          <a:lstStyle/>
          <a:p>
            <a:pPr algn="just"/>
            <a:r>
              <a:rPr lang="en-US" altLang="ko-KR" sz="2000" dirty="0" smtClean="0">
                <a:ea typeface="굴림" charset="-127"/>
              </a:rPr>
              <a:t>E forwards the ARCF to PD C.</a:t>
            </a:r>
          </a:p>
        </p:txBody>
      </p:sp>
      <p:sp>
        <p:nvSpPr>
          <p:cNvPr id="3076" name="슬라이드 번호 개체 틀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smtClean="0">
                <a:latin typeface="Times New Roman" pitchFamily="18" charset="0"/>
              </a:rPr>
              <a:t>Slide </a:t>
            </a:r>
            <a:fld id="{FF289110-AFE7-4582-9732-5AEE303275B5}" type="slidenum">
              <a:rPr lang="en-US" altLang="ko-KR" smtClean="0">
                <a:latin typeface="Times New Roman" pitchFamily="18" charset="0"/>
              </a:rPr>
              <a:pPr/>
              <a:t>18</a:t>
            </a:fld>
            <a:endParaRPr lang="en-US" altLang="ko-KR" smtClean="0">
              <a:latin typeface="Times New Roman" pitchFamily="18" charset="0"/>
            </a:endParaRPr>
          </a:p>
        </p:txBody>
      </p:sp>
      <p:sp>
        <p:nvSpPr>
          <p:cNvPr id="6" name="타원 10"/>
          <p:cNvSpPr>
            <a:spLocks noChangeArrowheads="1"/>
          </p:cNvSpPr>
          <p:nvPr/>
        </p:nvSpPr>
        <p:spPr bwMode="auto">
          <a:xfrm>
            <a:off x="2195736" y="5026145"/>
            <a:ext cx="323997" cy="323997"/>
          </a:xfrm>
          <a:prstGeom prst="ellips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altLang="ko-KR" sz="1500" dirty="0">
                <a:solidFill>
                  <a:schemeClr val="bg1"/>
                </a:solidFill>
              </a:rPr>
              <a:t>A</a:t>
            </a:r>
            <a:endParaRPr lang="ko-KR" altLang="en-US" sz="1500" dirty="0">
              <a:solidFill>
                <a:schemeClr val="bg1"/>
              </a:solidFill>
            </a:endParaRPr>
          </a:p>
        </p:txBody>
      </p:sp>
      <p:sp>
        <p:nvSpPr>
          <p:cNvPr id="7" name="타원 6"/>
          <p:cNvSpPr/>
          <p:nvPr/>
        </p:nvSpPr>
        <p:spPr bwMode="auto">
          <a:xfrm>
            <a:off x="3226096" y="4603945"/>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altLang="ko-KR" sz="1500" dirty="0">
                <a:solidFill>
                  <a:schemeClr val="tx1"/>
                </a:solidFill>
                <a:ea typeface="굴림" pitchFamily="50" charset="-127"/>
              </a:rPr>
              <a:t>C</a:t>
            </a:r>
            <a:endParaRPr lang="ko-KR" altLang="en-US" sz="1500" dirty="0">
              <a:solidFill>
                <a:schemeClr val="tx1"/>
              </a:solidFill>
              <a:ea typeface="굴림" pitchFamily="50" charset="-127"/>
            </a:endParaRPr>
          </a:p>
        </p:txBody>
      </p:sp>
      <p:sp>
        <p:nvSpPr>
          <p:cNvPr id="8" name="타원 7"/>
          <p:cNvSpPr/>
          <p:nvPr/>
        </p:nvSpPr>
        <p:spPr bwMode="auto">
          <a:xfrm>
            <a:off x="4427984" y="4427912"/>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altLang="ko-KR" sz="1500" dirty="0">
                <a:solidFill>
                  <a:schemeClr val="tx1"/>
                </a:solidFill>
                <a:ea typeface="굴림" pitchFamily="50" charset="-127"/>
              </a:rPr>
              <a:t>E</a:t>
            </a:r>
            <a:endParaRPr lang="ko-KR" altLang="en-US" sz="1500" dirty="0">
              <a:solidFill>
                <a:schemeClr val="tx1"/>
              </a:solidFill>
              <a:ea typeface="굴림" pitchFamily="50" charset="-127"/>
            </a:endParaRPr>
          </a:p>
        </p:txBody>
      </p:sp>
      <p:sp>
        <p:nvSpPr>
          <p:cNvPr id="27" name="TextBox 81"/>
          <p:cNvSpPr txBox="1">
            <a:spLocks noChangeArrowheads="1"/>
          </p:cNvSpPr>
          <p:nvPr/>
        </p:nvSpPr>
        <p:spPr bwMode="auto">
          <a:xfrm>
            <a:off x="5901110" y="5538982"/>
            <a:ext cx="2557175"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dirty="0" smtClean="0"/>
              <a:t>: </a:t>
            </a:r>
            <a:r>
              <a:rPr lang="en-US" altLang="ko-KR" dirty="0" err="1" smtClean="0"/>
              <a:t>Adv</a:t>
            </a:r>
            <a:r>
              <a:rPr lang="en-US" altLang="ko-KR" dirty="0" smtClean="0"/>
              <a:t> </a:t>
            </a:r>
            <a:r>
              <a:rPr lang="en-US" altLang="ko-KR" dirty="0"/>
              <a:t>Command Frame</a:t>
            </a:r>
            <a:endParaRPr lang="ko-KR" altLang="en-US" dirty="0"/>
          </a:p>
        </p:txBody>
      </p:sp>
      <p:sp>
        <p:nvSpPr>
          <p:cNvPr id="28" name="오른쪽 화살표 27"/>
          <p:cNvSpPr/>
          <p:nvPr/>
        </p:nvSpPr>
        <p:spPr>
          <a:xfrm>
            <a:off x="5230783" y="5651417"/>
            <a:ext cx="649287" cy="1444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sp>
        <p:nvSpPr>
          <p:cNvPr id="17" name="오른쪽 화살표 16"/>
          <p:cNvSpPr/>
          <p:nvPr/>
        </p:nvSpPr>
        <p:spPr>
          <a:xfrm>
            <a:off x="5220072" y="5960979"/>
            <a:ext cx="647700" cy="142875"/>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ko-KR" altLang="en-US"/>
          </a:p>
        </p:txBody>
      </p:sp>
      <p:sp>
        <p:nvSpPr>
          <p:cNvPr id="20" name="TextBox 82"/>
          <p:cNvSpPr txBox="1">
            <a:spLocks noChangeArrowheads="1"/>
          </p:cNvSpPr>
          <p:nvPr/>
        </p:nvSpPr>
        <p:spPr bwMode="auto">
          <a:xfrm>
            <a:off x="5891585" y="5862554"/>
            <a:ext cx="3211200"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dirty="0" smtClean="0"/>
              <a:t>: </a:t>
            </a:r>
            <a:r>
              <a:rPr lang="en-US" altLang="ko-KR" dirty="0" err="1" smtClean="0"/>
              <a:t>Adv</a:t>
            </a:r>
            <a:r>
              <a:rPr lang="en-US" altLang="ko-KR" dirty="0" smtClean="0"/>
              <a:t> </a:t>
            </a:r>
            <a:r>
              <a:rPr lang="en-US" altLang="ko-KR" dirty="0"/>
              <a:t>Reply Command Frame</a:t>
            </a:r>
            <a:endParaRPr lang="ko-KR" altLang="en-US" dirty="0"/>
          </a:p>
        </p:txBody>
      </p:sp>
      <p:sp>
        <p:nvSpPr>
          <p:cNvPr id="22" name="오른쪽 화살표 21"/>
          <p:cNvSpPr/>
          <p:nvPr/>
        </p:nvSpPr>
        <p:spPr>
          <a:xfrm rot="10122993">
            <a:off x="3643614" y="4596152"/>
            <a:ext cx="647700" cy="142875"/>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ko-KR" altLang="en-US"/>
          </a:p>
        </p:txBody>
      </p:sp>
      <p:sp>
        <p:nvSpPr>
          <p:cNvPr id="29" name="타원 28"/>
          <p:cNvSpPr/>
          <p:nvPr/>
        </p:nvSpPr>
        <p:spPr bwMode="auto">
          <a:xfrm>
            <a:off x="1547664" y="4203892"/>
            <a:ext cx="323850" cy="323850"/>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altLang="ko-KR" sz="1500" dirty="0">
                <a:solidFill>
                  <a:schemeClr val="bg1"/>
                </a:solidFill>
                <a:ea typeface="굴림" pitchFamily="50" charset="-127"/>
              </a:rPr>
              <a:t>D</a:t>
            </a:r>
            <a:endParaRPr lang="ko-KR" altLang="en-US" sz="1500" dirty="0">
              <a:solidFill>
                <a:schemeClr val="bg1"/>
              </a:solidFill>
              <a:ea typeface="굴림" pitchFamily="50" charset="-127"/>
            </a:endParaRPr>
          </a:p>
        </p:txBody>
      </p:sp>
      <p:cxnSp>
        <p:nvCxnSpPr>
          <p:cNvPr id="30" name="직선 연결선 29"/>
          <p:cNvCxnSpPr>
            <a:stCxn id="29" idx="5"/>
          </p:cNvCxnSpPr>
          <p:nvPr/>
        </p:nvCxnSpPr>
        <p:spPr bwMode="auto">
          <a:xfrm>
            <a:off x="1824087" y="4480315"/>
            <a:ext cx="419097" cy="593278"/>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
        <p:nvSpPr>
          <p:cNvPr id="25" name="타원 10"/>
          <p:cNvSpPr>
            <a:spLocks noChangeArrowheads="1"/>
          </p:cNvSpPr>
          <p:nvPr/>
        </p:nvSpPr>
        <p:spPr bwMode="auto">
          <a:xfrm>
            <a:off x="2520169" y="3675203"/>
            <a:ext cx="323997" cy="323997"/>
          </a:xfrm>
          <a:prstGeom prst="ellips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altLang="ko-KR" sz="1500" dirty="0" smtClean="0">
                <a:solidFill>
                  <a:schemeClr val="bg1"/>
                </a:solidFill>
              </a:rPr>
              <a:t>F</a:t>
            </a:r>
            <a:endParaRPr lang="ko-KR" altLang="en-US" sz="1500" dirty="0">
              <a:solidFill>
                <a:schemeClr val="bg1"/>
              </a:solidFill>
            </a:endParaRPr>
          </a:p>
        </p:txBody>
      </p:sp>
      <p:cxnSp>
        <p:nvCxnSpPr>
          <p:cNvPr id="26" name="직선 연결선 25"/>
          <p:cNvCxnSpPr>
            <a:endCxn id="25" idx="3"/>
          </p:cNvCxnSpPr>
          <p:nvPr/>
        </p:nvCxnSpPr>
        <p:spPr bwMode="auto">
          <a:xfrm flipV="1">
            <a:off x="1824087" y="3951752"/>
            <a:ext cx="743530" cy="299567"/>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
        <p:nvSpPr>
          <p:cNvPr id="24" name="타원 6"/>
          <p:cNvSpPr>
            <a:spLocks noChangeArrowheads="1"/>
          </p:cNvSpPr>
          <p:nvPr/>
        </p:nvSpPr>
        <p:spPr bwMode="auto">
          <a:xfrm>
            <a:off x="5629872" y="4237241"/>
            <a:ext cx="324216" cy="324216"/>
          </a:xfrm>
          <a:prstGeom prst="ellips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altLang="ko-KR" sz="1500">
                <a:solidFill>
                  <a:schemeClr val="bg1"/>
                </a:solidFill>
              </a:rPr>
              <a:t>B</a:t>
            </a:r>
            <a:endParaRPr lang="ko-KR" altLang="en-US" sz="1500">
              <a:solidFill>
                <a:schemeClr val="bg1"/>
              </a:solidFill>
            </a:endParaRPr>
          </a:p>
        </p:txBody>
      </p:sp>
      <p:cxnSp>
        <p:nvCxnSpPr>
          <p:cNvPr id="38" name="직선 연결선 37"/>
          <p:cNvCxnSpPr>
            <a:stCxn id="24" idx="1"/>
          </p:cNvCxnSpPr>
          <p:nvPr/>
        </p:nvCxnSpPr>
        <p:spPr bwMode="auto">
          <a:xfrm flipH="1" flipV="1">
            <a:off x="4643353" y="3649635"/>
            <a:ext cx="1033999" cy="635086"/>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
        <p:nvSpPr>
          <p:cNvPr id="39" name="타원 10"/>
          <p:cNvSpPr>
            <a:spLocks noChangeArrowheads="1"/>
          </p:cNvSpPr>
          <p:nvPr/>
        </p:nvSpPr>
        <p:spPr bwMode="auto">
          <a:xfrm>
            <a:off x="4366804" y="3373086"/>
            <a:ext cx="323997" cy="323997"/>
          </a:xfrm>
          <a:prstGeom prst="ellips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altLang="ko-KR" sz="1500" dirty="0" smtClean="0">
                <a:solidFill>
                  <a:schemeClr val="bg1"/>
                </a:solidFill>
              </a:rPr>
              <a:t>G</a:t>
            </a:r>
            <a:endParaRPr lang="ko-KR" altLang="en-US" sz="1500" dirty="0">
              <a:solidFill>
                <a:schemeClr val="bg1"/>
              </a:solidFill>
            </a:endParaRPr>
          </a:p>
        </p:txBody>
      </p:sp>
      <p:sp>
        <p:nvSpPr>
          <p:cNvPr id="35" name="타원 34"/>
          <p:cNvSpPr/>
          <p:nvPr/>
        </p:nvSpPr>
        <p:spPr bwMode="auto">
          <a:xfrm>
            <a:off x="6588371" y="3928054"/>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endParaRPr lang="ko-KR" altLang="en-US" sz="1500" dirty="0">
              <a:solidFill>
                <a:schemeClr val="tx1"/>
              </a:solidFill>
              <a:ea typeface="굴림" pitchFamily="50" charset="-127"/>
            </a:endParaRPr>
          </a:p>
        </p:txBody>
      </p:sp>
      <p:sp>
        <p:nvSpPr>
          <p:cNvPr id="36" name="TextBox 35"/>
          <p:cNvSpPr txBox="1"/>
          <p:nvPr/>
        </p:nvSpPr>
        <p:spPr>
          <a:xfrm>
            <a:off x="6912221" y="3905313"/>
            <a:ext cx="2044149" cy="369332"/>
          </a:xfrm>
          <a:prstGeom prst="rect">
            <a:avLst/>
          </a:prstGeom>
          <a:noFill/>
        </p:spPr>
        <p:txBody>
          <a:bodyPr wrap="none" rtlCol="0">
            <a:spAutoFit/>
          </a:bodyPr>
          <a:lstStyle/>
          <a:p>
            <a:r>
              <a:rPr lang="en-US" altLang="ko-KR" dirty="0" smtClean="0"/>
              <a:t>: Non-member PD</a:t>
            </a:r>
            <a:endParaRPr lang="ko-KR" altLang="en-US" dirty="0"/>
          </a:p>
        </p:txBody>
      </p:sp>
      <p:sp>
        <p:nvSpPr>
          <p:cNvPr id="37" name="타원 10"/>
          <p:cNvSpPr>
            <a:spLocks noChangeArrowheads="1"/>
          </p:cNvSpPr>
          <p:nvPr/>
        </p:nvSpPr>
        <p:spPr bwMode="auto">
          <a:xfrm>
            <a:off x="6588224" y="3495933"/>
            <a:ext cx="323997" cy="323997"/>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endParaRPr lang="ko-KR" altLang="en-US" sz="1500" dirty="0">
              <a:solidFill>
                <a:schemeClr val="bg1"/>
              </a:solidFill>
            </a:endParaRPr>
          </a:p>
        </p:txBody>
      </p:sp>
      <p:sp>
        <p:nvSpPr>
          <p:cNvPr id="40" name="TextBox 39"/>
          <p:cNvSpPr txBox="1"/>
          <p:nvPr/>
        </p:nvSpPr>
        <p:spPr>
          <a:xfrm>
            <a:off x="6912221" y="3473265"/>
            <a:ext cx="1608133" cy="369332"/>
          </a:xfrm>
          <a:prstGeom prst="rect">
            <a:avLst/>
          </a:prstGeom>
          <a:noFill/>
        </p:spPr>
        <p:txBody>
          <a:bodyPr wrap="none" rtlCol="0">
            <a:spAutoFit/>
          </a:bodyPr>
          <a:lstStyle/>
          <a:p>
            <a:r>
              <a:rPr lang="en-US" altLang="ko-KR" dirty="0" smtClean="0"/>
              <a:t>: Member PD </a:t>
            </a:r>
            <a:endParaRPr lang="ko-KR" altLang="en-US" dirty="0"/>
          </a:p>
        </p:txBody>
      </p:sp>
    </p:spTree>
    <p:extLst>
      <p:ext uri="{BB962C8B-B14F-4D97-AF65-F5344CB8AC3E}">
        <p14:creationId xmlns:p14="http://schemas.microsoft.com/office/powerpoint/2010/main" val="8113095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제목 4"/>
          <p:cNvSpPr>
            <a:spLocks noGrp="1"/>
          </p:cNvSpPr>
          <p:nvPr>
            <p:ph type="title"/>
          </p:nvPr>
        </p:nvSpPr>
        <p:spPr>
          <a:xfrm>
            <a:off x="685800" y="685800"/>
            <a:ext cx="7772400" cy="727075"/>
          </a:xfrm>
        </p:spPr>
        <p:txBody>
          <a:bodyPr/>
          <a:lstStyle/>
          <a:p>
            <a:r>
              <a:rPr lang="en-US" altLang="ko-KR" dirty="0">
                <a:ea typeface="굴림" charset="-127"/>
              </a:rPr>
              <a:t>Finding/Joining Multicast Group (</a:t>
            </a:r>
            <a:r>
              <a:rPr lang="en-US" altLang="ko-KR" dirty="0" smtClean="0">
                <a:ea typeface="굴림" charset="-127"/>
              </a:rPr>
              <a:t>11/12)</a:t>
            </a:r>
            <a:endParaRPr lang="ko-KR" altLang="en-US" dirty="0" smtClean="0">
              <a:ea typeface="굴림" charset="-127"/>
            </a:endParaRPr>
          </a:p>
        </p:txBody>
      </p:sp>
      <p:sp>
        <p:nvSpPr>
          <p:cNvPr id="4102" name="내용 개체 틀 5"/>
          <p:cNvSpPr>
            <a:spLocks noGrp="1"/>
          </p:cNvSpPr>
          <p:nvPr>
            <p:ph idx="1"/>
          </p:nvPr>
        </p:nvSpPr>
        <p:spPr>
          <a:xfrm>
            <a:off x="685800" y="1557338"/>
            <a:ext cx="7918648" cy="4538662"/>
          </a:xfrm>
        </p:spPr>
        <p:txBody>
          <a:bodyPr/>
          <a:lstStyle/>
          <a:p>
            <a:pPr algn="just"/>
            <a:r>
              <a:rPr lang="en-US" altLang="ko-KR" sz="2000" dirty="0" smtClean="0">
                <a:ea typeface="굴림" charset="-127"/>
              </a:rPr>
              <a:t>C </a:t>
            </a:r>
            <a:r>
              <a:rPr lang="en-US" altLang="ko-KR" sz="2000" dirty="0">
                <a:ea typeface="굴림" charset="-127"/>
              </a:rPr>
              <a:t>forwards </a:t>
            </a:r>
            <a:r>
              <a:rPr lang="en-US" altLang="ko-KR" sz="2000" dirty="0" smtClean="0">
                <a:ea typeface="굴림" charset="-127"/>
              </a:rPr>
              <a:t>the ARCF to </a:t>
            </a:r>
            <a:r>
              <a:rPr lang="en-US" altLang="ko-KR" sz="2000" dirty="0">
                <a:ea typeface="굴림" charset="-127"/>
              </a:rPr>
              <a:t>PD A.</a:t>
            </a:r>
          </a:p>
        </p:txBody>
      </p:sp>
      <p:sp>
        <p:nvSpPr>
          <p:cNvPr id="3076" name="슬라이드 번호 개체 틀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smtClean="0">
                <a:latin typeface="Times New Roman" pitchFamily="18" charset="0"/>
              </a:rPr>
              <a:t>Slide </a:t>
            </a:r>
            <a:fld id="{FF289110-AFE7-4582-9732-5AEE303275B5}" type="slidenum">
              <a:rPr lang="en-US" altLang="ko-KR" smtClean="0">
                <a:latin typeface="Times New Roman" pitchFamily="18" charset="0"/>
              </a:rPr>
              <a:pPr/>
              <a:t>19</a:t>
            </a:fld>
            <a:endParaRPr lang="en-US" altLang="ko-KR" smtClean="0">
              <a:latin typeface="Times New Roman" pitchFamily="18" charset="0"/>
            </a:endParaRPr>
          </a:p>
        </p:txBody>
      </p:sp>
      <p:sp>
        <p:nvSpPr>
          <p:cNvPr id="7" name="타원 6"/>
          <p:cNvSpPr/>
          <p:nvPr/>
        </p:nvSpPr>
        <p:spPr bwMode="auto">
          <a:xfrm>
            <a:off x="3226096" y="4609371"/>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altLang="ko-KR" sz="1500" dirty="0">
                <a:solidFill>
                  <a:schemeClr val="tx1"/>
                </a:solidFill>
                <a:ea typeface="굴림" pitchFamily="50" charset="-127"/>
              </a:rPr>
              <a:t>C</a:t>
            </a:r>
            <a:endParaRPr lang="ko-KR" altLang="en-US" sz="1500" dirty="0">
              <a:solidFill>
                <a:schemeClr val="tx1"/>
              </a:solidFill>
              <a:ea typeface="굴림" pitchFamily="50" charset="-127"/>
            </a:endParaRPr>
          </a:p>
        </p:txBody>
      </p:sp>
      <p:sp>
        <p:nvSpPr>
          <p:cNvPr id="8" name="타원 7"/>
          <p:cNvSpPr/>
          <p:nvPr/>
        </p:nvSpPr>
        <p:spPr bwMode="auto">
          <a:xfrm>
            <a:off x="4427984" y="4433338"/>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altLang="ko-KR" sz="1500" dirty="0">
                <a:solidFill>
                  <a:schemeClr val="tx1"/>
                </a:solidFill>
                <a:ea typeface="굴림" pitchFamily="50" charset="-127"/>
              </a:rPr>
              <a:t>E</a:t>
            </a:r>
            <a:endParaRPr lang="ko-KR" altLang="en-US" sz="1500" dirty="0">
              <a:solidFill>
                <a:schemeClr val="tx1"/>
              </a:solidFill>
              <a:ea typeface="굴림" pitchFamily="50" charset="-127"/>
            </a:endParaRPr>
          </a:p>
        </p:txBody>
      </p:sp>
      <p:sp>
        <p:nvSpPr>
          <p:cNvPr id="27" name="TextBox 81"/>
          <p:cNvSpPr txBox="1">
            <a:spLocks noChangeArrowheads="1"/>
          </p:cNvSpPr>
          <p:nvPr/>
        </p:nvSpPr>
        <p:spPr bwMode="auto">
          <a:xfrm>
            <a:off x="5901110" y="5544408"/>
            <a:ext cx="2557175"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dirty="0" smtClean="0"/>
              <a:t>: </a:t>
            </a:r>
            <a:r>
              <a:rPr lang="en-US" altLang="ko-KR" dirty="0" err="1" smtClean="0"/>
              <a:t>Adv</a:t>
            </a:r>
            <a:r>
              <a:rPr lang="en-US" altLang="ko-KR" dirty="0" smtClean="0"/>
              <a:t> </a:t>
            </a:r>
            <a:r>
              <a:rPr lang="en-US" altLang="ko-KR" dirty="0"/>
              <a:t>Command Frame</a:t>
            </a:r>
            <a:endParaRPr lang="ko-KR" altLang="en-US" dirty="0"/>
          </a:p>
        </p:txBody>
      </p:sp>
      <p:sp>
        <p:nvSpPr>
          <p:cNvPr id="28" name="오른쪽 화살표 27"/>
          <p:cNvSpPr/>
          <p:nvPr/>
        </p:nvSpPr>
        <p:spPr>
          <a:xfrm>
            <a:off x="5230783" y="5656843"/>
            <a:ext cx="649287" cy="1444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sp>
        <p:nvSpPr>
          <p:cNvPr id="17" name="오른쪽 화살표 16"/>
          <p:cNvSpPr/>
          <p:nvPr/>
        </p:nvSpPr>
        <p:spPr>
          <a:xfrm>
            <a:off x="5220072" y="5966405"/>
            <a:ext cx="647700" cy="142875"/>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ko-KR" altLang="en-US"/>
          </a:p>
        </p:txBody>
      </p:sp>
      <p:sp>
        <p:nvSpPr>
          <p:cNvPr id="20" name="TextBox 82"/>
          <p:cNvSpPr txBox="1">
            <a:spLocks noChangeArrowheads="1"/>
          </p:cNvSpPr>
          <p:nvPr/>
        </p:nvSpPr>
        <p:spPr bwMode="auto">
          <a:xfrm>
            <a:off x="5891585" y="5867980"/>
            <a:ext cx="3211200"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dirty="0" smtClean="0"/>
              <a:t>: </a:t>
            </a:r>
            <a:r>
              <a:rPr lang="en-US" altLang="ko-KR" dirty="0" err="1" smtClean="0"/>
              <a:t>Adv</a:t>
            </a:r>
            <a:r>
              <a:rPr lang="en-US" altLang="ko-KR" dirty="0" smtClean="0"/>
              <a:t> </a:t>
            </a:r>
            <a:r>
              <a:rPr lang="en-US" altLang="ko-KR" dirty="0"/>
              <a:t>Reply Command Frame</a:t>
            </a:r>
            <a:endParaRPr lang="ko-KR" altLang="en-US" dirty="0"/>
          </a:p>
        </p:txBody>
      </p:sp>
      <p:sp>
        <p:nvSpPr>
          <p:cNvPr id="29" name="타원 10"/>
          <p:cNvSpPr>
            <a:spLocks noChangeArrowheads="1"/>
          </p:cNvSpPr>
          <p:nvPr/>
        </p:nvSpPr>
        <p:spPr bwMode="auto">
          <a:xfrm>
            <a:off x="2195736" y="5031571"/>
            <a:ext cx="323997" cy="323997"/>
          </a:xfrm>
          <a:prstGeom prst="ellips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altLang="ko-KR" sz="1500" dirty="0">
                <a:solidFill>
                  <a:schemeClr val="bg1"/>
                </a:solidFill>
              </a:rPr>
              <a:t>A</a:t>
            </a:r>
            <a:endParaRPr lang="ko-KR" altLang="en-US" sz="1500" dirty="0">
              <a:solidFill>
                <a:schemeClr val="bg1"/>
              </a:solidFill>
            </a:endParaRPr>
          </a:p>
        </p:txBody>
      </p:sp>
      <p:sp>
        <p:nvSpPr>
          <p:cNvPr id="30" name="타원 29"/>
          <p:cNvSpPr/>
          <p:nvPr/>
        </p:nvSpPr>
        <p:spPr bwMode="auto">
          <a:xfrm>
            <a:off x="1547664" y="4209318"/>
            <a:ext cx="323850" cy="323850"/>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altLang="ko-KR" sz="1500" dirty="0">
                <a:solidFill>
                  <a:schemeClr val="bg1"/>
                </a:solidFill>
                <a:ea typeface="굴림" pitchFamily="50" charset="-127"/>
              </a:rPr>
              <a:t>D</a:t>
            </a:r>
            <a:endParaRPr lang="ko-KR" altLang="en-US" sz="1500" dirty="0">
              <a:solidFill>
                <a:schemeClr val="bg1"/>
              </a:solidFill>
              <a:ea typeface="굴림" pitchFamily="50" charset="-127"/>
            </a:endParaRPr>
          </a:p>
        </p:txBody>
      </p:sp>
      <p:cxnSp>
        <p:nvCxnSpPr>
          <p:cNvPr id="31" name="직선 연결선 30"/>
          <p:cNvCxnSpPr>
            <a:stCxn id="30" idx="5"/>
          </p:cNvCxnSpPr>
          <p:nvPr/>
        </p:nvCxnSpPr>
        <p:spPr bwMode="auto">
          <a:xfrm>
            <a:off x="1824087" y="4485741"/>
            <a:ext cx="419097" cy="593278"/>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
        <p:nvSpPr>
          <p:cNvPr id="24" name="오른쪽 화살표 23"/>
          <p:cNvSpPr/>
          <p:nvPr/>
        </p:nvSpPr>
        <p:spPr>
          <a:xfrm rot="8992332">
            <a:off x="2514382" y="4796772"/>
            <a:ext cx="647700" cy="142875"/>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ko-KR" altLang="en-US"/>
          </a:p>
        </p:txBody>
      </p:sp>
      <p:sp>
        <p:nvSpPr>
          <p:cNvPr id="25" name="타원 10"/>
          <p:cNvSpPr>
            <a:spLocks noChangeArrowheads="1"/>
          </p:cNvSpPr>
          <p:nvPr/>
        </p:nvSpPr>
        <p:spPr bwMode="auto">
          <a:xfrm>
            <a:off x="2520169" y="3680629"/>
            <a:ext cx="323997" cy="323997"/>
          </a:xfrm>
          <a:prstGeom prst="ellips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altLang="ko-KR" sz="1500" dirty="0" smtClean="0">
                <a:solidFill>
                  <a:schemeClr val="bg1"/>
                </a:solidFill>
              </a:rPr>
              <a:t>F</a:t>
            </a:r>
            <a:endParaRPr lang="ko-KR" altLang="en-US" sz="1500" dirty="0">
              <a:solidFill>
                <a:schemeClr val="bg1"/>
              </a:solidFill>
            </a:endParaRPr>
          </a:p>
        </p:txBody>
      </p:sp>
      <p:cxnSp>
        <p:nvCxnSpPr>
          <p:cNvPr id="26" name="직선 연결선 25"/>
          <p:cNvCxnSpPr>
            <a:endCxn id="25" idx="3"/>
          </p:cNvCxnSpPr>
          <p:nvPr/>
        </p:nvCxnSpPr>
        <p:spPr bwMode="auto">
          <a:xfrm flipV="1">
            <a:off x="1824087" y="3957178"/>
            <a:ext cx="743530" cy="299567"/>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
        <p:nvSpPr>
          <p:cNvPr id="38" name="타원 6"/>
          <p:cNvSpPr>
            <a:spLocks noChangeArrowheads="1"/>
          </p:cNvSpPr>
          <p:nvPr/>
        </p:nvSpPr>
        <p:spPr bwMode="auto">
          <a:xfrm>
            <a:off x="5629872" y="4242667"/>
            <a:ext cx="324216" cy="324216"/>
          </a:xfrm>
          <a:prstGeom prst="ellips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altLang="ko-KR" sz="1500">
                <a:solidFill>
                  <a:schemeClr val="bg1"/>
                </a:solidFill>
              </a:rPr>
              <a:t>B</a:t>
            </a:r>
            <a:endParaRPr lang="ko-KR" altLang="en-US" sz="1500">
              <a:solidFill>
                <a:schemeClr val="bg1"/>
              </a:solidFill>
            </a:endParaRPr>
          </a:p>
        </p:txBody>
      </p:sp>
      <p:sp>
        <p:nvSpPr>
          <p:cNvPr id="39" name="타원 10"/>
          <p:cNvSpPr>
            <a:spLocks noChangeArrowheads="1"/>
          </p:cNvSpPr>
          <p:nvPr/>
        </p:nvSpPr>
        <p:spPr bwMode="auto">
          <a:xfrm>
            <a:off x="4366804" y="3378512"/>
            <a:ext cx="323997" cy="323997"/>
          </a:xfrm>
          <a:prstGeom prst="ellips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altLang="ko-KR" sz="1500" dirty="0" smtClean="0">
                <a:solidFill>
                  <a:schemeClr val="bg1"/>
                </a:solidFill>
              </a:rPr>
              <a:t>G</a:t>
            </a:r>
            <a:endParaRPr lang="ko-KR" altLang="en-US" sz="1500" dirty="0">
              <a:solidFill>
                <a:schemeClr val="bg1"/>
              </a:solidFill>
            </a:endParaRPr>
          </a:p>
        </p:txBody>
      </p:sp>
      <p:cxnSp>
        <p:nvCxnSpPr>
          <p:cNvPr id="40" name="직선 연결선 39"/>
          <p:cNvCxnSpPr>
            <a:stCxn id="38" idx="1"/>
            <a:endCxn id="39" idx="5"/>
          </p:cNvCxnSpPr>
          <p:nvPr/>
        </p:nvCxnSpPr>
        <p:spPr bwMode="auto">
          <a:xfrm flipH="1" flipV="1">
            <a:off x="4643353" y="3655061"/>
            <a:ext cx="1033999" cy="635086"/>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
        <p:nvSpPr>
          <p:cNvPr id="32" name="타원 31"/>
          <p:cNvSpPr/>
          <p:nvPr/>
        </p:nvSpPr>
        <p:spPr bwMode="auto">
          <a:xfrm>
            <a:off x="6588371" y="3928054"/>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endParaRPr lang="ko-KR" altLang="en-US" sz="1500" dirty="0">
              <a:solidFill>
                <a:schemeClr val="tx1"/>
              </a:solidFill>
              <a:ea typeface="굴림" pitchFamily="50" charset="-127"/>
            </a:endParaRPr>
          </a:p>
        </p:txBody>
      </p:sp>
      <p:sp>
        <p:nvSpPr>
          <p:cNvPr id="34" name="TextBox 33"/>
          <p:cNvSpPr txBox="1"/>
          <p:nvPr/>
        </p:nvSpPr>
        <p:spPr>
          <a:xfrm>
            <a:off x="6912221" y="3905313"/>
            <a:ext cx="2044149" cy="369332"/>
          </a:xfrm>
          <a:prstGeom prst="rect">
            <a:avLst/>
          </a:prstGeom>
          <a:noFill/>
        </p:spPr>
        <p:txBody>
          <a:bodyPr wrap="none" rtlCol="0">
            <a:spAutoFit/>
          </a:bodyPr>
          <a:lstStyle/>
          <a:p>
            <a:r>
              <a:rPr lang="en-US" altLang="ko-KR" dirty="0" smtClean="0"/>
              <a:t>: Non-member PD</a:t>
            </a:r>
            <a:endParaRPr lang="ko-KR" altLang="en-US" dirty="0"/>
          </a:p>
        </p:txBody>
      </p:sp>
      <p:sp>
        <p:nvSpPr>
          <p:cNvPr id="36" name="타원 10"/>
          <p:cNvSpPr>
            <a:spLocks noChangeArrowheads="1"/>
          </p:cNvSpPr>
          <p:nvPr/>
        </p:nvSpPr>
        <p:spPr bwMode="auto">
          <a:xfrm>
            <a:off x="6588224" y="3495933"/>
            <a:ext cx="323997" cy="323997"/>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endParaRPr lang="ko-KR" altLang="en-US" sz="1500" dirty="0">
              <a:solidFill>
                <a:schemeClr val="bg1"/>
              </a:solidFill>
            </a:endParaRPr>
          </a:p>
        </p:txBody>
      </p:sp>
      <p:sp>
        <p:nvSpPr>
          <p:cNvPr id="37" name="TextBox 36"/>
          <p:cNvSpPr txBox="1"/>
          <p:nvPr/>
        </p:nvSpPr>
        <p:spPr>
          <a:xfrm>
            <a:off x="6912221" y="3473265"/>
            <a:ext cx="1608133" cy="369332"/>
          </a:xfrm>
          <a:prstGeom prst="rect">
            <a:avLst/>
          </a:prstGeom>
          <a:noFill/>
        </p:spPr>
        <p:txBody>
          <a:bodyPr wrap="none" rtlCol="0">
            <a:spAutoFit/>
          </a:bodyPr>
          <a:lstStyle/>
          <a:p>
            <a:r>
              <a:rPr lang="en-US" altLang="ko-KR" dirty="0" smtClean="0"/>
              <a:t>: Member PD </a:t>
            </a:r>
            <a:endParaRPr lang="ko-KR" altLang="en-US" dirty="0"/>
          </a:p>
        </p:txBody>
      </p:sp>
    </p:spTree>
    <p:extLst>
      <p:ext uri="{BB962C8B-B14F-4D97-AF65-F5344CB8AC3E}">
        <p14:creationId xmlns:p14="http://schemas.microsoft.com/office/powerpoint/2010/main" val="23526778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6"/>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smtClean="0">
                <a:latin typeface="Times New Roman" pitchFamily="18" charset="0"/>
              </a:rPr>
              <a:t>Slide </a:t>
            </a:r>
            <a:fld id="{37985F6C-8C07-4262-8C70-31C5388C8E4E}" type="slidenum">
              <a:rPr lang="en-US" altLang="ko-KR" smtClean="0">
                <a:latin typeface="Times New Roman" pitchFamily="18" charset="0"/>
              </a:rPr>
              <a:pPr/>
              <a:t>2</a:t>
            </a:fld>
            <a:endParaRPr lang="en-US" altLang="ko-KR" smtClean="0">
              <a:latin typeface="Times New Roman" pitchFamily="18" charset="0"/>
            </a:endParaRPr>
          </a:p>
        </p:txBody>
      </p:sp>
      <p:sp>
        <p:nvSpPr>
          <p:cNvPr id="2051" name="Rectangle 2"/>
          <p:cNvSpPr>
            <a:spLocks noGrp="1" noChangeArrowheads="1"/>
          </p:cNvSpPr>
          <p:nvPr>
            <p:ph type="ctrTitle"/>
          </p:nvPr>
        </p:nvSpPr>
        <p:spPr>
          <a:xfrm>
            <a:off x="1042988" y="1989138"/>
            <a:ext cx="7072312" cy="1143000"/>
          </a:xfrm>
        </p:spPr>
        <p:txBody>
          <a:bodyPr/>
          <a:lstStyle/>
          <a:p>
            <a:r>
              <a:rPr lang="en-US" sz="3200" dirty="0" smtClean="0"/>
              <a:t>Technical Proposal for IEEE 802.15.8</a:t>
            </a:r>
            <a:endParaRPr lang="en-US" altLang="ko-KR" sz="3200" b="1" dirty="0" smtClean="0">
              <a:latin typeface="Arial" charset="0"/>
              <a:ea typeface="굴림" charset="-127"/>
            </a:endParaRPr>
          </a:p>
        </p:txBody>
      </p:sp>
      <p:sp>
        <p:nvSpPr>
          <p:cNvPr id="2052" name="Rectangle 3"/>
          <p:cNvSpPr>
            <a:spLocks noGrp="1" noChangeArrowheads="1"/>
          </p:cNvSpPr>
          <p:nvPr>
            <p:ph type="subTitle" idx="1"/>
          </p:nvPr>
        </p:nvSpPr>
        <p:spPr>
          <a:xfrm>
            <a:off x="1116013" y="3795713"/>
            <a:ext cx="6911975" cy="1992312"/>
          </a:xfrm>
        </p:spPr>
        <p:txBody>
          <a:bodyPr/>
          <a:lstStyle/>
          <a:p>
            <a:pPr>
              <a:lnSpc>
                <a:spcPct val="90000"/>
              </a:lnSpc>
            </a:pPr>
            <a:r>
              <a:rPr lang="en-US" altLang="ko-KR" sz="1800" dirty="0" err="1">
                <a:ea typeface="굴림" charset="-127"/>
              </a:rPr>
              <a:t>Jeongseok</a:t>
            </a:r>
            <a:r>
              <a:rPr lang="en-US" altLang="ko-KR" sz="1800" dirty="0">
                <a:ea typeface="굴림" charset="-127"/>
              </a:rPr>
              <a:t> Yu, </a:t>
            </a:r>
            <a:r>
              <a:rPr lang="en-US" altLang="ko-KR" sz="1800" dirty="0" err="1" smtClean="0">
                <a:ea typeface="굴림" charset="-127"/>
              </a:rPr>
              <a:t>Woongsoo</a:t>
            </a:r>
            <a:r>
              <a:rPr lang="en-US" altLang="ko-KR" sz="1800" dirty="0" smtClean="0">
                <a:ea typeface="굴림" charset="-127"/>
              </a:rPr>
              <a:t> Na, </a:t>
            </a:r>
            <a:r>
              <a:rPr lang="en-US" altLang="ko-KR" sz="1800" dirty="0" err="1" smtClean="0">
                <a:ea typeface="굴림" charset="-127"/>
              </a:rPr>
              <a:t>Hyoungchul</a:t>
            </a:r>
            <a:r>
              <a:rPr lang="en-US" altLang="ko-KR" sz="1800" dirty="0" smtClean="0">
                <a:ea typeface="굴림" charset="-127"/>
              </a:rPr>
              <a:t> </a:t>
            </a:r>
            <a:r>
              <a:rPr lang="en-US" altLang="ko-KR" sz="1800" dirty="0" err="1" smtClean="0">
                <a:ea typeface="굴림" charset="-127"/>
              </a:rPr>
              <a:t>Bae</a:t>
            </a:r>
            <a:r>
              <a:rPr lang="en-US" altLang="ko-KR" sz="1800" dirty="0" smtClean="0">
                <a:ea typeface="굴림" charset="-127"/>
              </a:rPr>
              <a:t>, </a:t>
            </a:r>
            <a:r>
              <a:rPr lang="en-US" altLang="ko-KR" sz="1800" dirty="0" err="1" smtClean="0">
                <a:ea typeface="굴림" charset="-127"/>
              </a:rPr>
              <a:t>Taejin</a:t>
            </a:r>
            <a:r>
              <a:rPr lang="en-US" altLang="ko-KR" sz="1800" dirty="0" smtClean="0">
                <a:ea typeface="굴림" charset="-127"/>
              </a:rPr>
              <a:t> Kim, </a:t>
            </a:r>
            <a:r>
              <a:rPr lang="en-US" altLang="ko-KR" sz="1800" dirty="0" err="1" smtClean="0">
                <a:ea typeface="굴림" charset="-127"/>
              </a:rPr>
              <a:t>Yunseong</a:t>
            </a:r>
            <a:r>
              <a:rPr lang="en-US" altLang="ko-KR" sz="1800" dirty="0" smtClean="0">
                <a:ea typeface="굴림" charset="-127"/>
              </a:rPr>
              <a:t> Lee, </a:t>
            </a:r>
            <a:r>
              <a:rPr lang="en-US" altLang="ko-KR" sz="1800" dirty="0" err="1" smtClean="0">
                <a:ea typeface="굴림" charset="-127"/>
              </a:rPr>
              <a:t>Juho</a:t>
            </a:r>
            <a:r>
              <a:rPr lang="en-US" altLang="ko-KR" sz="1800" dirty="0" smtClean="0">
                <a:ea typeface="굴림" charset="-127"/>
              </a:rPr>
              <a:t> Lee, </a:t>
            </a:r>
            <a:r>
              <a:rPr lang="en-US" altLang="ko-KR" sz="1800" dirty="0" err="1" smtClean="0">
                <a:ea typeface="굴림" charset="-127"/>
              </a:rPr>
              <a:t>Zeynep</a:t>
            </a:r>
            <a:r>
              <a:rPr lang="en-US" altLang="ko-KR" sz="1800" dirty="0" smtClean="0">
                <a:ea typeface="굴림" charset="-127"/>
              </a:rPr>
              <a:t> </a:t>
            </a:r>
            <a:r>
              <a:rPr lang="en-US" altLang="ko-KR" sz="1800" dirty="0" err="1" smtClean="0">
                <a:ea typeface="굴림" charset="-127"/>
              </a:rPr>
              <a:t>Vatandas</a:t>
            </a:r>
            <a:r>
              <a:rPr lang="en-US" altLang="ko-KR" sz="1800" dirty="0" smtClean="0">
                <a:ea typeface="굴림" charset="-127"/>
              </a:rPr>
              <a:t>, </a:t>
            </a:r>
            <a:r>
              <a:rPr lang="en-US" altLang="ko-KR" sz="1800" dirty="0" err="1" smtClean="0">
                <a:ea typeface="굴림" charset="-127"/>
              </a:rPr>
              <a:t>Sungrae</a:t>
            </a:r>
            <a:r>
              <a:rPr lang="en-US" altLang="ko-KR" sz="1800" dirty="0" smtClean="0">
                <a:ea typeface="굴림" charset="-127"/>
              </a:rPr>
              <a:t> Cho, and </a:t>
            </a:r>
            <a:r>
              <a:rPr lang="en-US" altLang="ko-KR" sz="1800" dirty="0" err="1" smtClean="0">
                <a:ea typeface="굴림" charset="-127"/>
              </a:rPr>
              <a:t>Junbeom</a:t>
            </a:r>
            <a:r>
              <a:rPr lang="en-US" altLang="ko-KR" sz="1800" dirty="0" smtClean="0">
                <a:ea typeface="굴림" charset="-127"/>
              </a:rPr>
              <a:t> </a:t>
            </a:r>
            <a:r>
              <a:rPr lang="en-US" altLang="ko-KR" sz="1800" dirty="0" err="1" smtClean="0">
                <a:ea typeface="굴림" charset="-127"/>
              </a:rPr>
              <a:t>Hur</a:t>
            </a:r>
            <a:endParaRPr lang="en-US" altLang="ko-KR" sz="1800" dirty="0" smtClean="0">
              <a:ea typeface="굴림" charset="-127"/>
            </a:endParaRPr>
          </a:p>
          <a:p>
            <a:pPr>
              <a:lnSpc>
                <a:spcPct val="90000"/>
              </a:lnSpc>
            </a:pPr>
            <a:endParaRPr lang="en-US" altLang="ko-KR" sz="2400" dirty="0" smtClean="0">
              <a:ea typeface="굴림" charset="-127"/>
            </a:endParaRPr>
          </a:p>
          <a:p>
            <a:pPr>
              <a:lnSpc>
                <a:spcPct val="90000"/>
              </a:lnSpc>
            </a:pPr>
            <a:r>
              <a:rPr lang="en-US" altLang="ko-KR" sz="2800" dirty="0" smtClean="0">
                <a:ea typeface="굴림" charset="-127"/>
              </a:rPr>
              <a:t>Chung-</a:t>
            </a:r>
            <a:r>
              <a:rPr lang="en-US" altLang="ko-KR" sz="2800" dirty="0" err="1" smtClean="0">
                <a:ea typeface="굴림" charset="-127"/>
              </a:rPr>
              <a:t>Ang</a:t>
            </a:r>
            <a:r>
              <a:rPr lang="en-US" altLang="ko-KR" sz="2800" dirty="0" smtClean="0">
                <a:ea typeface="굴림" charset="-127"/>
              </a:rPr>
              <a:t> University</a:t>
            </a:r>
          </a:p>
        </p:txBody>
      </p:sp>
    </p:spTree>
  </p:cSld>
  <p:clrMapOvr>
    <a:masterClrMapping/>
  </p:clrMapOvr>
  <mc:AlternateContent xmlns:mc="http://schemas.openxmlformats.org/markup-compatibility/2006" xmlns:p14="http://schemas.microsoft.com/office/powerpoint/2010/main">
    <mc:Choice Requires="p14">
      <p:transition spd="slow" p14:dur="2000" advTm="16070"/>
    </mc:Choice>
    <mc:Fallback xmlns="">
      <p:transition spd="slow" advTm="16070"/>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제목 4"/>
          <p:cNvSpPr>
            <a:spLocks noGrp="1"/>
          </p:cNvSpPr>
          <p:nvPr>
            <p:ph type="title"/>
          </p:nvPr>
        </p:nvSpPr>
        <p:spPr>
          <a:xfrm>
            <a:off x="685800" y="685800"/>
            <a:ext cx="7772400" cy="727075"/>
          </a:xfrm>
        </p:spPr>
        <p:txBody>
          <a:bodyPr/>
          <a:lstStyle/>
          <a:p>
            <a:r>
              <a:rPr lang="en-US" altLang="ko-KR" dirty="0">
                <a:ea typeface="굴림" charset="-127"/>
              </a:rPr>
              <a:t>Finding/Joining Multicast Group </a:t>
            </a:r>
            <a:r>
              <a:rPr lang="en-US" altLang="ko-KR" dirty="0" smtClean="0">
                <a:ea typeface="굴림" charset="-127"/>
              </a:rPr>
              <a:t>(12/12)</a:t>
            </a:r>
            <a:endParaRPr lang="ko-KR" altLang="en-US" dirty="0" smtClean="0">
              <a:ea typeface="굴림" charset="-127"/>
            </a:endParaRPr>
          </a:p>
        </p:txBody>
      </p:sp>
      <p:sp>
        <p:nvSpPr>
          <p:cNvPr id="4102" name="내용 개체 틀 5"/>
          <p:cNvSpPr>
            <a:spLocks noGrp="1"/>
          </p:cNvSpPr>
          <p:nvPr>
            <p:ph idx="1"/>
          </p:nvPr>
        </p:nvSpPr>
        <p:spPr>
          <a:xfrm>
            <a:off x="685800" y="1557338"/>
            <a:ext cx="7918648" cy="4538662"/>
          </a:xfrm>
        </p:spPr>
        <p:txBody>
          <a:bodyPr/>
          <a:lstStyle/>
          <a:p>
            <a:pPr algn="just"/>
            <a:r>
              <a:rPr lang="en-US" altLang="ko-KR" sz="2000" dirty="0" smtClean="0">
                <a:ea typeface="굴림" charset="-127"/>
              </a:rPr>
              <a:t>PD A is aware of route between PD A and PD B. </a:t>
            </a:r>
          </a:p>
          <a:p>
            <a:pPr algn="just"/>
            <a:r>
              <a:rPr lang="en-US" altLang="ko-KR" sz="2000" dirty="0" smtClean="0">
                <a:ea typeface="굴림" charset="-127"/>
              </a:rPr>
              <a:t>Now, PD A joins PD B’s multicast group.</a:t>
            </a:r>
          </a:p>
          <a:p>
            <a:pPr algn="just"/>
            <a:r>
              <a:rPr lang="en-US" altLang="ko-KR" sz="2000" dirty="0" smtClean="0">
                <a:ea typeface="굴림" charset="-127"/>
              </a:rPr>
              <a:t>Although group of B and G are not aware of group of D and F currently, multicasting service still works by simply forwarding multicast data frames.</a:t>
            </a:r>
          </a:p>
        </p:txBody>
      </p:sp>
      <p:sp>
        <p:nvSpPr>
          <p:cNvPr id="3076" name="슬라이드 번호 개체 틀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smtClean="0">
                <a:latin typeface="Times New Roman" pitchFamily="18" charset="0"/>
              </a:rPr>
              <a:t>Slide </a:t>
            </a:r>
            <a:fld id="{FF289110-AFE7-4582-9732-5AEE303275B5}" type="slidenum">
              <a:rPr lang="en-US" altLang="ko-KR" smtClean="0">
                <a:latin typeface="Times New Roman" pitchFamily="18" charset="0"/>
              </a:rPr>
              <a:pPr/>
              <a:t>20</a:t>
            </a:fld>
            <a:endParaRPr lang="en-US" altLang="ko-KR" smtClean="0">
              <a:latin typeface="Times New Roman" pitchFamily="18" charset="0"/>
            </a:endParaRPr>
          </a:p>
        </p:txBody>
      </p:sp>
      <p:sp>
        <p:nvSpPr>
          <p:cNvPr id="5" name="타원 6"/>
          <p:cNvSpPr>
            <a:spLocks noChangeArrowheads="1"/>
          </p:cNvSpPr>
          <p:nvPr/>
        </p:nvSpPr>
        <p:spPr bwMode="auto">
          <a:xfrm>
            <a:off x="5629872" y="4242667"/>
            <a:ext cx="324216" cy="324216"/>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a:solidFill>
                  <a:schemeClr val="bg1"/>
                </a:solidFill>
              </a:rPr>
              <a:t>B</a:t>
            </a:r>
            <a:endParaRPr lang="ko-KR" altLang="en-US" sz="1500">
              <a:solidFill>
                <a:schemeClr val="bg1"/>
              </a:solidFill>
            </a:endParaRPr>
          </a:p>
        </p:txBody>
      </p:sp>
      <p:sp>
        <p:nvSpPr>
          <p:cNvPr id="7" name="타원 6"/>
          <p:cNvSpPr/>
          <p:nvPr/>
        </p:nvSpPr>
        <p:spPr bwMode="auto">
          <a:xfrm>
            <a:off x="3226096" y="4609371"/>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altLang="ko-KR" sz="1500" dirty="0">
                <a:solidFill>
                  <a:schemeClr val="tx1"/>
                </a:solidFill>
                <a:ea typeface="굴림" pitchFamily="50" charset="-127"/>
              </a:rPr>
              <a:t>C</a:t>
            </a:r>
            <a:endParaRPr lang="ko-KR" altLang="en-US" sz="1500" dirty="0">
              <a:solidFill>
                <a:schemeClr val="tx1"/>
              </a:solidFill>
              <a:ea typeface="굴림" pitchFamily="50" charset="-127"/>
            </a:endParaRPr>
          </a:p>
        </p:txBody>
      </p:sp>
      <p:sp>
        <p:nvSpPr>
          <p:cNvPr id="8" name="타원 7"/>
          <p:cNvSpPr/>
          <p:nvPr/>
        </p:nvSpPr>
        <p:spPr bwMode="auto">
          <a:xfrm>
            <a:off x="4427984" y="4433338"/>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altLang="ko-KR" sz="1500" dirty="0">
                <a:solidFill>
                  <a:schemeClr val="tx1"/>
                </a:solidFill>
                <a:ea typeface="굴림" pitchFamily="50" charset="-127"/>
              </a:rPr>
              <a:t>E</a:t>
            </a:r>
            <a:endParaRPr lang="ko-KR" altLang="en-US" sz="1500" dirty="0">
              <a:solidFill>
                <a:schemeClr val="tx1"/>
              </a:solidFill>
              <a:ea typeface="굴림" pitchFamily="50" charset="-127"/>
            </a:endParaRPr>
          </a:p>
        </p:txBody>
      </p:sp>
      <p:sp>
        <p:nvSpPr>
          <p:cNvPr id="27" name="TextBox 81"/>
          <p:cNvSpPr txBox="1">
            <a:spLocks noChangeArrowheads="1"/>
          </p:cNvSpPr>
          <p:nvPr/>
        </p:nvSpPr>
        <p:spPr bwMode="auto">
          <a:xfrm>
            <a:off x="5901110" y="5544408"/>
            <a:ext cx="2557175"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dirty="0" smtClean="0"/>
              <a:t>: </a:t>
            </a:r>
            <a:r>
              <a:rPr lang="en-US" altLang="ko-KR" dirty="0" err="1" smtClean="0"/>
              <a:t>Adv</a:t>
            </a:r>
            <a:r>
              <a:rPr lang="en-US" altLang="ko-KR" dirty="0" smtClean="0"/>
              <a:t> </a:t>
            </a:r>
            <a:r>
              <a:rPr lang="en-US" altLang="ko-KR" dirty="0"/>
              <a:t>Command Frame</a:t>
            </a:r>
            <a:endParaRPr lang="ko-KR" altLang="en-US" dirty="0"/>
          </a:p>
        </p:txBody>
      </p:sp>
      <p:sp>
        <p:nvSpPr>
          <p:cNvPr id="28" name="오른쪽 화살표 27"/>
          <p:cNvSpPr/>
          <p:nvPr/>
        </p:nvSpPr>
        <p:spPr>
          <a:xfrm>
            <a:off x="5230783" y="5656843"/>
            <a:ext cx="649287" cy="1444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sp>
        <p:nvSpPr>
          <p:cNvPr id="17" name="오른쪽 화살표 16"/>
          <p:cNvSpPr/>
          <p:nvPr/>
        </p:nvSpPr>
        <p:spPr>
          <a:xfrm>
            <a:off x="5220072" y="5966405"/>
            <a:ext cx="647700" cy="142875"/>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ko-KR" altLang="en-US"/>
          </a:p>
        </p:txBody>
      </p:sp>
      <p:sp>
        <p:nvSpPr>
          <p:cNvPr id="20" name="TextBox 82"/>
          <p:cNvSpPr txBox="1">
            <a:spLocks noChangeArrowheads="1"/>
          </p:cNvSpPr>
          <p:nvPr/>
        </p:nvSpPr>
        <p:spPr bwMode="auto">
          <a:xfrm>
            <a:off x="5891585" y="5867980"/>
            <a:ext cx="3211200"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dirty="0" smtClean="0"/>
              <a:t>: </a:t>
            </a:r>
            <a:r>
              <a:rPr lang="en-US" altLang="ko-KR" dirty="0" err="1" smtClean="0"/>
              <a:t>Adv</a:t>
            </a:r>
            <a:r>
              <a:rPr lang="en-US" altLang="ko-KR" dirty="0" smtClean="0"/>
              <a:t> </a:t>
            </a:r>
            <a:r>
              <a:rPr lang="en-US" altLang="ko-KR" dirty="0"/>
              <a:t>Reply Command Frame</a:t>
            </a:r>
            <a:endParaRPr lang="ko-KR" altLang="en-US" dirty="0"/>
          </a:p>
        </p:txBody>
      </p:sp>
      <p:cxnSp>
        <p:nvCxnSpPr>
          <p:cNvPr id="29" name="직선 연결선 28"/>
          <p:cNvCxnSpPr>
            <a:stCxn id="7" idx="2"/>
            <a:endCxn id="37" idx="6"/>
          </p:cNvCxnSpPr>
          <p:nvPr/>
        </p:nvCxnSpPr>
        <p:spPr bwMode="auto">
          <a:xfrm flipH="1">
            <a:off x="2519733" y="4771296"/>
            <a:ext cx="706363" cy="422274"/>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30" name="직선 연결선 29"/>
          <p:cNvCxnSpPr>
            <a:stCxn id="8" idx="2"/>
            <a:endCxn id="7" idx="6"/>
          </p:cNvCxnSpPr>
          <p:nvPr/>
        </p:nvCxnSpPr>
        <p:spPr bwMode="auto">
          <a:xfrm flipH="1">
            <a:off x="3549946" y="4595263"/>
            <a:ext cx="878038" cy="176033"/>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31" name="직선 연결선 30"/>
          <p:cNvCxnSpPr>
            <a:stCxn id="5" idx="2"/>
            <a:endCxn id="8" idx="6"/>
          </p:cNvCxnSpPr>
          <p:nvPr/>
        </p:nvCxnSpPr>
        <p:spPr bwMode="auto">
          <a:xfrm flipH="1">
            <a:off x="4751834" y="4404775"/>
            <a:ext cx="878038" cy="190488"/>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
        <p:nvSpPr>
          <p:cNvPr id="37" name="타원 10"/>
          <p:cNvSpPr>
            <a:spLocks noChangeArrowheads="1"/>
          </p:cNvSpPr>
          <p:nvPr/>
        </p:nvSpPr>
        <p:spPr bwMode="auto">
          <a:xfrm>
            <a:off x="2195736" y="5031571"/>
            <a:ext cx="323997" cy="323997"/>
          </a:xfrm>
          <a:prstGeom prst="ellips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altLang="ko-KR" sz="1500" dirty="0">
                <a:solidFill>
                  <a:schemeClr val="bg1"/>
                </a:solidFill>
              </a:rPr>
              <a:t>A</a:t>
            </a:r>
            <a:endParaRPr lang="ko-KR" altLang="en-US" sz="1500" dirty="0">
              <a:solidFill>
                <a:schemeClr val="bg1"/>
              </a:solidFill>
            </a:endParaRPr>
          </a:p>
        </p:txBody>
      </p:sp>
      <p:sp>
        <p:nvSpPr>
          <p:cNvPr id="38" name="타원 37"/>
          <p:cNvSpPr/>
          <p:nvPr/>
        </p:nvSpPr>
        <p:spPr bwMode="auto">
          <a:xfrm>
            <a:off x="1547664" y="4209318"/>
            <a:ext cx="323850" cy="323850"/>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altLang="ko-KR" sz="1500" dirty="0">
                <a:solidFill>
                  <a:schemeClr val="bg1"/>
                </a:solidFill>
                <a:ea typeface="굴림" pitchFamily="50" charset="-127"/>
              </a:rPr>
              <a:t>D</a:t>
            </a:r>
            <a:endParaRPr lang="ko-KR" altLang="en-US" sz="1500" dirty="0">
              <a:solidFill>
                <a:schemeClr val="bg1"/>
              </a:solidFill>
              <a:ea typeface="굴림" pitchFamily="50" charset="-127"/>
            </a:endParaRPr>
          </a:p>
        </p:txBody>
      </p:sp>
      <p:cxnSp>
        <p:nvCxnSpPr>
          <p:cNvPr id="39" name="직선 연결선 38"/>
          <p:cNvCxnSpPr>
            <a:stCxn id="38" idx="5"/>
          </p:cNvCxnSpPr>
          <p:nvPr/>
        </p:nvCxnSpPr>
        <p:spPr bwMode="auto">
          <a:xfrm>
            <a:off x="1824087" y="4485741"/>
            <a:ext cx="419097" cy="593278"/>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
        <p:nvSpPr>
          <p:cNvPr id="24" name="타원 10"/>
          <p:cNvSpPr>
            <a:spLocks noChangeArrowheads="1"/>
          </p:cNvSpPr>
          <p:nvPr/>
        </p:nvSpPr>
        <p:spPr bwMode="auto">
          <a:xfrm>
            <a:off x="2520169" y="3680629"/>
            <a:ext cx="323997" cy="323997"/>
          </a:xfrm>
          <a:prstGeom prst="ellips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altLang="ko-KR" sz="1500" dirty="0" smtClean="0">
                <a:solidFill>
                  <a:schemeClr val="bg1"/>
                </a:solidFill>
              </a:rPr>
              <a:t>F</a:t>
            </a:r>
            <a:endParaRPr lang="ko-KR" altLang="en-US" sz="1500" dirty="0">
              <a:solidFill>
                <a:schemeClr val="bg1"/>
              </a:solidFill>
            </a:endParaRPr>
          </a:p>
        </p:txBody>
      </p:sp>
      <p:cxnSp>
        <p:nvCxnSpPr>
          <p:cNvPr id="25" name="직선 연결선 24"/>
          <p:cNvCxnSpPr>
            <a:endCxn id="24" idx="3"/>
          </p:cNvCxnSpPr>
          <p:nvPr/>
        </p:nvCxnSpPr>
        <p:spPr bwMode="auto">
          <a:xfrm flipV="1">
            <a:off x="1824087" y="3957178"/>
            <a:ext cx="743530" cy="299567"/>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
        <p:nvSpPr>
          <p:cNvPr id="26" name="타원 10"/>
          <p:cNvSpPr>
            <a:spLocks noChangeArrowheads="1"/>
          </p:cNvSpPr>
          <p:nvPr/>
        </p:nvSpPr>
        <p:spPr bwMode="auto">
          <a:xfrm>
            <a:off x="4366804" y="3378512"/>
            <a:ext cx="323997" cy="323997"/>
          </a:xfrm>
          <a:prstGeom prst="ellips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altLang="ko-KR" sz="1500" dirty="0" smtClean="0">
                <a:solidFill>
                  <a:schemeClr val="bg1"/>
                </a:solidFill>
              </a:rPr>
              <a:t>G</a:t>
            </a:r>
            <a:endParaRPr lang="ko-KR" altLang="en-US" sz="1500" dirty="0">
              <a:solidFill>
                <a:schemeClr val="bg1"/>
              </a:solidFill>
            </a:endParaRPr>
          </a:p>
        </p:txBody>
      </p:sp>
      <p:cxnSp>
        <p:nvCxnSpPr>
          <p:cNvPr id="32" name="직선 연결선 31"/>
          <p:cNvCxnSpPr>
            <a:endCxn id="26" idx="5"/>
          </p:cNvCxnSpPr>
          <p:nvPr/>
        </p:nvCxnSpPr>
        <p:spPr bwMode="auto">
          <a:xfrm flipH="1" flipV="1">
            <a:off x="4643353" y="3655061"/>
            <a:ext cx="1033999" cy="635086"/>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
        <p:nvSpPr>
          <p:cNvPr id="40" name="타원 39"/>
          <p:cNvSpPr/>
          <p:nvPr/>
        </p:nvSpPr>
        <p:spPr bwMode="auto">
          <a:xfrm>
            <a:off x="6588371" y="3928054"/>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endParaRPr lang="ko-KR" altLang="en-US" sz="1500" dirty="0">
              <a:solidFill>
                <a:schemeClr val="tx1"/>
              </a:solidFill>
              <a:ea typeface="굴림" pitchFamily="50" charset="-127"/>
            </a:endParaRPr>
          </a:p>
        </p:txBody>
      </p:sp>
      <p:sp>
        <p:nvSpPr>
          <p:cNvPr id="41" name="TextBox 40"/>
          <p:cNvSpPr txBox="1"/>
          <p:nvPr/>
        </p:nvSpPr>
        <p:spPr>
          <a:xfrm>
            <a:off x="6912221" y="3905313"/>
            <a:ext cx="2044149" cy="369332"/>
          </a:xfrm>
          <a:prstGeom prst="rect">
            <a:avLst/>
          </a:prstGeom>
          <a:noFill/>
        </p:spPr>
        <p:txBody>
          <a:bodyPr wrap="none" rtlCol="0">
            <a:spAutoFit/>
          </a:bodyPr>
          <a:lstStyle/>
          <a:p>
            <a:r>
              <a:rPr lang="en-US" altLang="ko-KR" dirty="0" smtClean="0"/>
              <a:t>: Non-member PD</a:t>
            </a:r>
            <a:endParaRPr lang="ko-KR" altLang="en-US" dirty="0"/>
          </a:p>
        </p:txBody>
      </p:sp>
      <p:sp>
        <p:nvSpPr>
          <p:cNvPr id="42" name="타원 10"/>
          <p:cNvSpPr>
            <a:spLocks noChangeArrowheads="1"/>
          </p:cNvSpPr>
          <p:nvPr/>
        </p:nvSpPr>
        <p:spPr bwMode="auto">
          <a:xfrm>
            <a:off x="6588224" y="3495933"/>
            <a:ext cx="323997" cy="323997"/>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endParaRPr lang="ko-KR" altLang="en-US" sz="1500" dirty="0">
              <a:solidFill>
                <a:schemeClr val="bg1"/>
              </a:solidFill>
            </a:endParaRPr>
          </a:p>
        </p:txBody>
      </p:sp>
      <p:sp>
        <p:nvSpPr>
          <p:cNvPr id="43" name="TextBox 42"/>
          <p:cNvSpPr txBox="1"/>
          <p:nvPr/>
        </p:nvSpPr>
        <p:spPr>
          <a:xfrm>
            <a:off x="6912221" y="3473265"/>
            <a:ext cx="1608133" cy="369332"/>
          </a:xfrm>
          <a:prstGeom prst="rect">
            <a:avLst/>
          </a:prstGeom>
          <a:noFill/>
        </p:spPr>
        <p:txBody>
          <a:bodyPr wrap="none" rtlCol="0">
            <a:spAutoFit/>
          </a:bodyPr>
          <a:lstStyle/>
          <a:p>
            <a:r>
              <a:rPr lang="en-US" altLang="ko-KR" dirty="0" smtClean="0"/>
              <a:t>: Member PD </a:t>
            </a:r>
            <a:endParaRPr lang="ko-KR" altLang="en-US" dirty="0"/>
          </a:p>
        </p:txBody>
      </p:sp>
    </p:spTree>
    <p:extLst>
      <p:ext uri="{BB962C8B-B14F-4D97-AF65-F5344CB8AC3E}">
        <p14:creationId xmlns:p14="http://schemas.microsoft.com/office/powerpoint/2010/main" val="29023729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Flow Chart - Join Scenario</a:t>
            </a:r>
            <a:endParaRPr lang="ko-KR" altLang="en-US" dirty="0"/>
          </a:p>
        </p:txBody>
      </p:sp>
      <p:sp>
        <p:nvSpPr>
          <p:cNvPr id="4" name="슬라이드 번호 개체 틀 3"/>
          <p:cNvSpPr>
            <a:spLocks noGrp="1"/>
          </p:cNvSpPr>
          <p:nvPr>
            <p:ph type="sldNum" sz="quarter" idx="10"/>
          </p:nvPr>
        </p:nvSpPr>
        <p:spPr/>
        <p:txBody>
          <a:bodyPr/>
          <a:lstStyle/>
          <a:p>
            <a:pPr>
              <a:defRPr/>
            </a:pPr>
            <a:r>
              <a:rPr lang="en-US" altLang="ko-KR" smtClean="0"/>
              <a:t>Slide </a:t>
            </a:r>
            <a:fld id="{663B2C6A-A10B-4153-9678-0E313D0C0BBD}" type="slidenum">
              <a:rPr lang="en-US" altLang="ko-KR" smtClean="0"/>
              <a:pPr>
                <a:defRPr/>
              </a:pPr>
              <a:t>21</a:t>
            </a:fld>
            <a:endParaRPr lang="en-US" altLang="ko-KR"/>
          </a:p>
        </p:txBody>
      </p:sp>
      <p:cxnSp>
        <p:nvCxnSpPr>
          <p:cNvPr id="6" name="직선 연결선 5"/>
          <p:cNvCxnSpPr/>
          <p:nvPr/>
        </p:nvCxnSpPr>
        <p:spPr bwMode="auto">
          <a:xfrm>
            <a:off x="1350318" y="2277272"/>
            <a:ext cx="0" cy="360000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8" name="직선 연결선 7"/>
          <p:cNvCxnSpPr/>
          <p:nvPr/>
        </p:nvCxnSpPr>
        <p:spPr bwMode="auto">
          <a:xfrm>
            <a:off x="7793682" y="2277272"/>
            <a:ext cx="0" cy="360000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9" name="직선 연결선 8"/>
          <p:cNvCxnSpPr/>
          <p:nvPr/>
        </p:nvCxnSpPr>
        <p:spPr bwMode="auto">
          <a:xfrm>
            <a:off x="4572000" y="2277272"/>
            <a:ext cx="0" cy="360000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16" name="타원 15"/>
          <p:cNvSpPr/>
          <p:nvPr/>
        </p:nvSpPr>
        <p:spPr bwMode="auto">
          <a:xfrm>
            <a:off x="810258" y="1700808"/>
            <a:ext cx="1080120" cy="576464"/>
          </a:xfrm>
          <a:prstGeom prst="ellipse">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altLang="ko-KR" dirty="0" smtClean="0">
                <a:solidFill>
                  <a:schemeClr val="tx1"/>
                </a:solidFill>
                <a:latin typeface="Arial" charset="0"/>
                <a:ea typeface="굴림" pitchFamily="50" charset="-127"/>
              </a:rPr>
              <a:t>PD 1</a:t>
            </a:r>
            <a:endParaRPr kumimoji="0" lang="ko-KR" altLang="en-US" sz="1800" b="0" i="0" u="none" strike="noStrike" cap="none" normalizeH="0" baseline="0" dirty="0" smtClean="0">
              <a:ln>
                <a:noFill/>
              </a:ln>
              <a:solidFill>
                <a:schemeClr val="tx1"/>
              </a:solidFill>
              <a:effectLst/>
              <a:latin typeface="Arial" charset="0"/>
              <a:ea typeface="굴림" pitchFamily="50" charset="-127"/>
            </a:endParaRPr>
          </a:p>
        </p:txBody>
      </p:sp>
      <p:sp>
        <p:nvSpPr>
          <p:cNvPr id="17" name="타원 16"/>
          <p:cNvSpPr/>
          <p:nvPr/>
        </p:nvSpPr>
        <p:spPr bwMode="auto">
          <a:xfrm>
            <a:off x="4031940" y="1700808"/>
            <a:ext cx="1080120" cy="576464"/>
          </a:xfrm>
          <a:prstGeom prst="ellipse">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1800" b="0" i="0" u="none" strike="noStrike" cap="none" normalizeH="0" baseline="0" dirty="0" smtClean="0">
                <a:ln>
                  <a:noFill/>
                </a:ln>
                <a:solidFill>
                  <a:schemeClr val="tx1"/>
                </a:solidFill>
                <a:effectLst/>
                <a:latin typeface="Arial" charset="0"/>
                <a:ea typeface="굴림" pitchFamily="50" charset="-127"/>
              </a:rPr>
              <a:t>Group1</a:t>
            </a:r>
          </a:p>
          <a:p>
            <a:pPr marL="0" marR="0" indent="0" algn="ctr" defTabSz="914400" rtl="0" eaLnBrk="0" fontAlgn="base" latinLnBrk="0" hangingPunct="0">
              <a:lnSpc>
                <a:spcPct val="100000"/>
              </a:lnSpc>
              <a:spcBef>
                <a:spcPct val="0"/>
              </a:spcBef>
              <a:spcAft>
                <a:spcPct val="0"/>
              </a:spcAft>
              <a:buClrTx/>
              <a:buSzTx/>
              <a:buFontTx/>
              <a:buNone/>
              <a:tabLst/>
            </a:pPr>
            <a:r>
              <a:rPr lang="en-US" altLang="ko-KR" dirty="0" smtClean="0">
                <a:solidFill>
                  <a:schemeClr val="tx1"/>
                </a:solidFill>
                <a:latin typeface="Arial" charset="0"/>
                <a:ea typeface="굴림" pitchFamily="50" charset="-127"/>
              </a:rPr>
              <a:t>PD 2</a:t>
            </a:r>
            <a:endParaRPr kumimoji="0" lang="ko-KR" altLang="en-US" sz="1800" b="0" i="0" u="none" strike="noStrike" cap="none" normalizeH="0" baseline="0" dirty="0" smtClean="0">
              <a:ln>
                <a:noFill/>
              </a:ln>
              <a:solidFill>
                <a:schemeClr val="tx1"/>
              </a:solidFill>
              <a:effectLst/>
              <a:latin typeface="Arial" charset="0"/>
              <a:ea typeface="굴림" pitchFamily="50" charset="-127"/>
            </a:endParaRPr>
          </a:p>
        </p:txBody>
      </p:sp>
      <p:sp>
        <p:nvSpPr>
          <p:cNvPr id="18" name="타원 17"/>
          <p:cNvSpPr/>
          <p:nvPr/>
        </p:nvSpPr>
        <p:spPr bwMode="auto">
          <a:xfrm>
            <a:off x="7253622" y="1700808"/>
            <a:ext cx="1080120" cy="576464"/>
          </a:xfrm>
          <a:prstGeom prst="ellipse">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1800" b="0" i="0" u="none" strike="noStrike" cap="none" normalizeH="0" baseline="0" dirty="0" smtClean="0">
                <a:ln>
                  <a:noFill/>
                </a:ln>
                <a:solidFill>
                  <a:schemeClr val="tx1"/>
                </a:solidFill>
                <a:effectLst/>
                <a:latin typeface="Arial" charset="0"/>
                <a:ea typeface="굴림" pitchFamily="50" charset="-127"/>
              </a:rPr>
              <a:t>Group1</a:t>
            </a:r>
          </a:p>
          <a:p>
            <a:pPr marL="0" marR="0" indent="0" algn="ctr" defTabSz="914400" rtl="0" eaLnBrk="0" fontAlgn="base" latinLnBrk="0" hangingPunct="0">
              <a:lnSpc>
                <a:spcPct val="100000"/>
              </a:lnSpc>
              <a:spcBef>
                <a:spcPct val="0"/>
              </a:spcBef>
              <a:spcAft>
                <a:spcPct val="0"/>
              </a:spcAft>
              <a:buClrTx/>
              <a:buSzTx/>
              <a:buFontTx/>
              <a:buNone/>
              <a:tabLst/>
            </a:pPr>
            <a:r>
              <a:rPr lang="en-US" altLang="ko-KR" dirty="0" smtClean="0">
                <a:solidFill>
                  <a:schemeClr val="tx1"/>
                </a:solidFill>
                <a:latin typeface="Arial" charset="0"/>
                <a:ea typeface="굴림" pitchFamily="50" charset="-127"/>
              </a:rPr>
              <a:t>PD 3</a:t>
            </a:r>
            <a:endParaRPr kumimoji="0" lang="ko-KR" altLang="en-US" sz="1800" b="0" i="0" u="none" strike="noStrike" cap="none" normalizeH="0" baseline="0" dirty="0" smtClean="0">
              <a:ln>
                <a:noFill/>
              </a:ln>
              <a:solidFill>
                <a:schemeClr val="tx1"/>
              </a:solidFill>
              <a:effectLst/>
              <a:latin typeface="Arial" charset="0"/>
              <a:ea typeface="굴림" pitchFamily="50" charset="-127"/>
            </a:endParaRPr>
          </a:p>
        </p:txBody>
      </p:sp>
      <p:cxnSp>
        <p:nvCxnSpPr>
          <p:cNvPr id="20" name="직선 화살표 연결선 19"/>
          <p:cNvCxnSpPr/>
          <p:nvPr/>
        </p:nvCxnSpPr>
        <p:spPr bwMode="auto">
          <a:xfrm>
            <a:off x="1350318" y="2636912"/>
            <a:ext cx="3221682" cy="0"/>
          </a:xfrm>
          <a:prstGeom prst="straightConnector1">
            <a:avLst/>
          </a:prstGeom>
          <a:ln>
            <a:headEnd type="oval" w="med" len="med"/>
            <a:tailEnd type="arrow"/>
          </a:ln>
        </p:spPr>
        <p:style>
          <a:lnRef idx="2">
            <a:schemeClr val="dk1"/>
          </a:lnRef>
          <a:fillRef idx="0">
            <a:schemeClr val="dk1"/>
          </a:fillRef>
          <a:effectRef idx="1">
            <a:schemeClr val="dk1"/>
          </a:effectRef>
          <a:fontRef idx="minor">
            <a:schemeClr val="tx1"/>
          </a:fontRef>
        </p:style>
      </p:cxnSp>
      <p:cxnSp>
        <p:nvCxnSpPr>
          <p:cNvPr id="21" name="직선 화살표 연결선 20"/>
          <p:cNvCxnSpPr/>
          <p:nvPr/>
        </p:nvCxnSpPr>
        <p:spPr bwMode="auto">
          <a:xfrm>
            <a:off x="4572000" y="2636912"/>
            <a:ext cx="3200538" cy="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sp>
        <p:nvSpPr>
          <p:cNvPr id="22" name="TextBox 21"/>
          <p:cNvSpPr txBox="1"/>
          <p:nvPr/>
        </p:nvSpPr>
        <p:spPr>
          <a:xfrm>
            <a:off x="1482741" y="2313747"/>
            <a:ext cx="2956835" cy="323165"/>
          </a:xfrm>
          <a:prstGeom prst="rect">
            <a:avLst/>
          </a:prstGeom>
          <a:noFill/>
        </p:spPr>
        <p:txBody>
          <a:bodyPr wrap="none" rtlCol="0">
            <a:spAutoFit/>
          </a:bodyPr>
          <a:lstStyle/>
          <a:p>
            <a:r>
              <a:rPr lang="en-US" altLang="ko-KR" sz="1500" dirty="0" smtClean="0"/>
              <a:t>Group Join Request (Send ACF)</a:t>
            </a:r>
            <a:endParaRPr lang="ko-KR" altLang="en-US" sz="1500" dirty="0"/>
          </a:p>
        </p:txBody>
      </p:sp>
      <p:sp>
        <p:nvSpPr>
          <p:cNvPr id="23" name="TextBox 22"/>
          <p:cNvSpPr txBox="1"/>
          <p:nvPr/>
        </p:nvSpPr>
        <p:spPr>
          <a:xfrm>
            <a:off x="4693851" y="2313747"/>
            <a:ext cx="2956835" cy="323165"/>
          </a:xfrm>
          <a:prstGeom prst="rect">
            <a:avLst/>
          </a:prstGeom>
          <a:noFill/>
        </p:spPr>
        <p:txBody>
          <a:bodyPr wrap="none" rtlCol="0">
            <a:spAutoFit/>
          </a:bodyPr>
          <a:lstStyle/>
          <a:p>
            <a:r>
              <a:rPr lang="en-US" altLang="ko-KR" sz="1500" dirty="0" smtClean="0"/>
              <a:t>Group Join Request (Send ACF)</a:t>
            </a:r>
            <a:endParaRPr lang="ko-KR" altLang="en-US" sz="1500" dirty="0"/>
          </a:p>
        </p:txBody>
      </p:sp>
      <p:cxnSp>
        <p:nvCxnSpPr>
          <p:cNvPr id="24" name="직선 화살표 연결선 23"/>
          <p:cNvCxnSpPr/>
          <p:nvPr/>
        </p:nvCxnSpPr>
        <p:spPr bwMode="auto">
          <a:xfrm>
            <a:off x="4572000" y="3621582"/>
            <a:ext cx="3221682" cy="0"/>
          </a:xfrm>
          <a:prstGeom prst="straightConnector1">
            <a:avLst/>
          </a:prstGeom>
          <a:ln>
            <a:headEnd type="arrow" w="med" len="med"/>
            <a:tailEnd type="oval"/>
          </a:ln>
        </p:spPr>
        <p:style>
          <a:lnRef idx="2">
            <a:schemeClr val="accent2"/>
          </a:lnRef>
          <a:fillRef idx="0">
            <a:schemeClr val="accent2"/>
          </a:fillRef>
          <a:effectRef idx="1">
            <a:schemeClr val="accent2"/>
          </a:effectRef>
          <a:fontRef idx="minor">
            <a:schemeClr val="tx1"/>
          </a:fontRef>
        </p:style>
      </p:cxnSp>
      <p:cxnSp>
        <p:nvCxnSpPr>
          <p:cNvPr id="25" name="직선 화살표 연결선 24"/>
          <p:cNvCxnSpPr/>
          <p:nvPr/>
        </p:nvCxnSpPr>
        <p:spPr bwMode="auto">
          <a:xfrm>
            <a:off x="1350318" y="4581128"/>
            <a:ext cx="3221681" cy="0"/>
          </a:xfrm>
          <a:prstGeom prst="straightConnector1">
            <a:avLst/>
          </a:prstGeom>
          <a:ln>
            <a:headEnd type="arrow" w="med" len="med"/>
            <a:tailEnd type="oval"/>
          </a:ln>
        </p:spPr>
        <p:style>
          <a:lnRef idx="2">
            <a:schemeClr val="accent2"/>
          </a:lnRef>
          <a:fillRef idx="0">
            <a:schemeClr val="accent2"/>
          </a:fillRef>
          <a:effectRef idx="1">
            <a:schemeClr val="accent2"/>
          </a:effectRef>
          <a:fontRef idx="minor">
            <a:schemeClr val="tx1"/>
          </a:fontRef>
        </p:style>
      </p:cxnSp>
      <p:cxnSp>
        <p:nvCxnSpPr>
          <p:cNvPr id="26" name="직선 화살표 연결선 25"/>
          <p:cNvCxnSpPr/>
          <p:nvPr/>
        </p:nvCxnSpPr>
        <p:spPr bwMode="auto">
          <a:xfrm>
            <a:off x="1350318" y="5517232"/>
            <a:ext cx="6443364" cy="0"/>
          </a:xfrm>
          <a:prstGeom prst="straightConnector1">
            <a:avLst/>
          </a:prstGeom>
          <a:ln>
            <a:headEnd type="arrow" w="med" len="med"/>
            <a:tailEnd type="arrow"/>
          </a:ln>
        </p:spPr>
        <p:style>
          <a:lnRef idx="2">
            <a:schemeClr val="accent1"/>
          </a:lnRef>
          <a:fillRef idx="0">
            <a:schemeClr val="accent1"/>
          </a:fillRef>
          <a:effectRef idx="1">
            <a:schemeClr val="accent1"/>
          </a:effectRef>
          <a:fontRef idx="minor">
            <a:schemeClr val="tx1"/>
          </a:fontRef>
        </p:style>
      </p:cxnSp>
      <p:sp>
        <p:nvSpPr>
          <p:cNvPr id="28" name="TextBox 27"/>
          <p:cNvSpPr txBox="1"/>
          <p:nvPr/>
        </p:nvSpPr>
        <p:spPr>
          <a:xfrm>
            <a:off x="1525221" y="4257963"/>
            <a:ext cx="2871876" cy="323165"/>
          </a:xfrm>
          <a:prstGeom prst="rect">
            <a:avLst/>
          </a:prstGeom>
          <a:noFill/>
        </p:spPr>
        <p:txBody>
          <a:bodyPr wrap="none" rtlCol="0">
            <a:spAutoFit/>
          </a:bodyPr>
          <a:lstStyle/>
          <a:p>
            <a:r>
              <a:rPr lang="en-US" altLang="ko-KR" sz="1500" dirty="0" smtClean="0">
                <a:solidFill>
                  <a:srgbClr val="C00000"/>
                </a:solidFill>
              </a:rPr>
              <a:t>Group Join Reply (Send ARCF)</a:t>
            </a:r>
            <a:endParaRPr lang="ko-KR" altLang="en-US" sz="1500" dirty="0">
              <a:solidFill>
                <a:srgbClr val="C00000"/>
              </a:solidFill>
            </a:endParaRPr>
          </a:p>
        </p:txBody>
      </p:sp>
      <p:sp>
        <p:nvSpPr>
          <p:cNvPr id="29" name="TextBox 28"/>
          <p:cNvSpPr txBox="1"/>
          <p:nvPr/>
        </p:nvSpPr>
        <p:spPr>
          <a:xfrm>
            <a:off x="5083381" y="3298417"/>
            <a:ext cx="2177776" cy="323165"/>
          </a:xfrm>
          <a:prstGeom prst="rect">
            <a:avLst/>
          </a:prstGeom>
          <a:noFill/>
        </p:spPr>
        <p:txBody>
          <a:bodyPr wrap="none" rtlCol="0">
            <a:spAutoFit/>
          </a:bodyPr>
          <a:lstStyle/>
          <a:p>
            <a:r>
              <a:rPr lang="en-US" altLang="ko-KR" sz="1500" dirty="0" smtClean="0">
                <a:solidFill>
                  <a:srgbClr val="C00000"/>
                </a:solidFill>
              </a:rPr>
              <a:t>Send MGNF (Type = 0)</a:t>
            </a:r>
            <a:endParaRPr lang="ko-KR" altLang="en-US" sz="1500" dirty="0">
              <a:solidFill>
                <a:srgbClr val="C00000"/>
              </a:solidFill>
            </a:endParaRPr>
          </a:p>
        </p:txBody>
      </p:sp>
      <p:sp>
        <p:nvSpPr>
          <p:cNvPr id="30" name="TextBox 29"/>
          <p:cNvSpPr txBox="1"/>
          <p:nvPr/>
        </p:nvSpPr>
        <p:spPr>
          <a:xfrm>
            <a:off x="3539505" y="5194067"/>
            <a:ext cx="2005677" cy="323165"/>
          </a:xfrm>
          <a:prstGeom prst="rect">
            <a:avLst/>
          </a:prstGeom>
          <a:noFill/>
        </p:spPr>
        <p:txBody>
          <a:bodyPr wrap="none" rtlCol="0">
            <a:spAutoFit/>
          </a:bodyPr>
          <a:lstStyle/>
          <a:p>
            <a:r>
              <a:rPr lang="en-US" altLang="ko-KR" sz="1500" dirty="0" smtClean="0">
                <a:solidFill>
                  <a:srgbClr val="0070C0"/>
                </a:solidFill>
              </a:rPr>
              <a:t>Group Join Complete</a:t>
            </a:r>
            <a:endParaRPr lang="ko-KR" altLang="en-US" sz="1500" dirty="0">
              <a:solidFill>
                <a:srgbClr val="0070C0"/>
              </a:solidFill>
            </a:endParaRPr>
          </a:p>
        </p:txBody>
      </p:sp>
      <p:cxnSp>
        <p:nvCxnSpPr>
          <p:cNvPr id="27" name="직선 연결선 26"/>
          <p:cNvCxnSpPr>
            <a:stCxn id="17" idx="6"/>
          </p:cNvCxnSpPr>
          <p:nvPr/>
        </p:nvCxnSpPr>
        <p:spPr bwMode="auto">
          <a:xfrm>
            <a:off x="5112060" y="1989040"/>
            <a:ext cx="2141562" cy="0"/>
          </a:xfrm>
          <a:prstGeom prst="line">
            <a:avLst/>
          </a:prstGeom>
          <a:ln>
            <a:headEnd type="none" w="med" len="med"/>
            <a:tailEnd type="none" w="med" len="med"/>
          </a:ln>
        </p:spPr>
        <p:style>
          <a:lnRef idx="2">
            <a:schemeClr val="accent4"/>
          </a:lnRef>
          <a:fillRef idx="0">
            <a:schemeClr val="accent4"/>
          </a:fillRef>
          <a:effectRef idx="1">
            <a:schemeClr val="accent4"/>
          </a:effectRef>
          <a:fontRef idx="minor">
            <a:schemeClr val="tx1"/>
          </a:fontRef>
        </p:style>
      </p:cxnSp>
    </p:spTree>
    <p:extLst>
      <p:ext uri="{BB962C8B-B14F-4D97-AF65-F5344CB8AC3E}">
        <p14:creationId xmlns:p14="http://schemas.microsoft.com/office/powerpoint/2010/main" val="20194210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Device Group ID Creation </a:t>
            </a:r>
            <a:r>
              <a:rPr lang="en-US" altLang="ko-KR" dirty="0" smtClean="0">
                <a:ea typeface="굴림" charset="-127"/>
              </a:rPr>
              <a:t>(1/5)</a:t>
            </a:r>
            <a:endParaRPr lang="ko-KR" altLang="en-US" dirty="0"/>
          </a:p>
        </p:txBody>
      </p:sp>
      <p:sp>
        <p:nvSpPr>
          <p:cNvPr id="3" name="내용 개체 틀 2"/>
          <p:cNvSpPr>
            <a:spLocks noGrp="1"/>
          </p:cNvSpPr>
          <p:nvPr>
            <p:ph idx="1"/>
          </p:nvPr>
        </p:nvSpPr>
        <p:spPr/>
        <p:txBody>
          <a:bodyPr/>
          <a:lstStyle/>
          <a:p>
            <a:r>
              <a:rPr lang="en-US" altLang="ko-KR" dirty="0" smtClean="0"/>
              <a:t>A multicast group is determined by application type ID, application specific ID, and application specific group ID. </a:t>
            </a:r>
          </a:p>
          <a:p>
            <a:r>
              <a:rPr lang="en-US" altLang="ko-KR" dirty="0" smtClean="0"/>
              <a:t>Therefore, it is inefficient if transmitting all IDs in a frame and managing routing table.</a:t>
            </a:r>
          </a:p>
          <a:p>
            <a:pPr lvl="1">
              <a:buNone/>
            </a:pPr>
            <a:r>
              <a:rPr lang="en-US" altLang="ko-KR" dirty="0" smtClean="0"/>
              <a:t> </a:t>
            </a:r>
            <a:endParaRPr lang="ko-KR" altLang="en-US" dirty="0"/>
          </a:p>
        </p:txBody>
      </p:sp>
      <p:sp>
        <p:nvSpPr>
          <p:cNvPr id="4" name="슬라이드 번호 개체 틀 3"/>
          <p:cNvSpPr>
            <a:spLocks noGrp="1"/>
          </p:cNvSpPr>
          <p:nvPr>
            <p:ph type="sldNum" sz="quarter" idx="10"/>
          </p:nvPr>
        </p:nvSpPr>
        <p:spPr/>
        <p:txBody>
          <a:bodyPr/>
          <a:lstStyle/>
          <a:p>
            <a:pPr>
              <a:defRPr/>
            </a:pPr>
            <a:r>
              <a:rPr lang="en-US" altLang="ko-KR" smtClean="0"/>
              <a:t>Slide </a:t>
            </a:r>
            <a:fld id="{663B2C6A-A10B-4153-9678-0E313D0C0BBD}" type="slidenum">
              <a:rPr lang="en-US" altLang="ko-KR" smtClean="0"/>
              <a:pPr>
                <a:defRPr/>
              </a:pPr>
              <a:t>22</a:t>
            </a:fld>
            <a:endParaRPr lang="en-US" altLang="ko-KR"/>
          </a:p>
        </p:txBody>
      </p:sp>
    </p:spTree>
    <p:extLst>
      <p:ext uri="{BB962C8B-B14F-4D97-AF65-F5344CB8AC3E}">
        <p14:creationId xmlns:p14="http://schemas.microsoft.com/office/powerpoint/2010/main" val="37207033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Device Group ID Creation </a:t>
            </a:r>
            <a:r>
              <a:rPr lang="en-US" altLang="ko-KR" dirty="0" smtClean="0">
                <a:ea typeface="굴림" charset="-127"/>
              </a:rPr>
              <a:t>(2/5)</a:t>
            </a:r>
            <a:endParaRPr lang="ko-KR" altLang="en-US" dirty="0"/>
          </a:p>
        </p:txBody>
      </p:sp>
      <p:sp>
        <p:nvSpPr>
          <p:cNvPr id="3" name="내용 개체 틀 2"/>
          <p:cNvSpPr>
            <a:spLocks noGrp="1"/>
          </p:cNvSpPr>
          <p:nvPr>
            <p:ph idx="1"/>
          </p:nvPr>
        </p:nvSpPr>
        <p:spPr>
          <a:xfrm>
            <a:off x="685800" y="1268760"/>
            <a:ext cx="7772400" cy="4539208"/>
          </a:xfrm>
        </p:spPr>
        <p:txBody>
          <a:bodyPr/>
          <a:lstStyle/>
          <a:p>
            <a:r>
              <a:rPr lang="en-US" altLang="ko-KR" sz="2000" dirty="0" smtClean="0"/>
              <a:t>Therefore, we propose a device group ID creation scheme.</a:t>
            </a:r>
          </a:p>
          <a:p>
            <a:pPr lvl="1"/>
            <a:r>
              <a:rPr lang="en-US" altLang="ko-KR" sz="2000" dirty="0" smtClean="0"/>
              <a:t>Device group ID should be unique and distributed by a PD sending the first ARCF in the group.</a:t>
            </a:r>
          </a:p>
          <a:p>
            <a:pPr lvl="1"/>
            <a:r>
              <a:rPr lang="en-US" altLang="ko-KR" sz="2000" dirty="0" smtClean="0"/>
              <a:t>The PD manages/updates group keys for secure and dynamic multicast group communications after authentication procedures described in security section.</a:t>
            </a:r>
          </a:p>
          <a:p>
            <a:pPr lvl="1"/>
            <a:r>
              <a:rPr lang="en-US" altLang="ko-KR" sz="2000" dirty="0" smtClean="0"/>
              <a:t>The PD generates device group ID based on its </a:t>
            </a:r>
            <a:r>
              <a:rPr lang="en-US" altLang="ko-KR" sz="2000" dirty="0" err="1" smtClean="0"/>
              <a:t>unicast</a:t>
            </a:r>
            <a:r>
              <a:rPr lang="en-US" altLang="ko-KR" sz="2000" dirty="0" smtClean="0"/>
              <a:t> ID.</a:t>
            </a:r>
          </a:p>
          <a:p>
            <a:pPr lvl="1"/>
            <a:r>
              <a:rPr lang="en-US" altLang="ko-KR" sz="2000" dirty="0" smtClean="0"/>
              <a:t>Since a PD’s </a:t>
            </a:r>
            <a:r>
              <a:rPr lang="en-US" altLang="ko-KR" sz="2000" dirty="0" err="1" smtClean="0"/>
              <a:t>unicast</a:t>
            </a:r>
            <a:r>
              <a:rPr lang="en-US" altLang="ko-KR" sz="2000" dirty="0" smtClean="0"/>
              <a:t> ID is unique, prefix concatenated by PD’s </a:t>
            </a:r>
            <a:r>
              <a:rPr lang="en-US" altLang="ko-KR" sz="2000" dirty="0" err="1" smtClean="0"/>
              <a:t>unicast</a:t>
            </a:r>
            <a:r>
              <a:rPr lang="en-US" altLang="ko-KR" sz="2000" dirty="0" smtClean="0"/>
              <a:t> ID is also unique.</a:t>
            </a:r>
          </a:p>
          <a:p>
            <a:endParaRPr lang="ko-KR" altLang="en-US" sz="2000" dirty="0"/>
          </a:p>
        </p:txBody>
      </p:sp>
      <p:sp>
        <p:nvSpPr>
          <p:cNvPr id="4" name="슬라이드 번호 개체 틀 3"/>
          <p:cNvSpPr>
            <a:spLocks noGrp="1"/>
          </p:cNvSpPr>
          <p:nvPr>
            <p:ph type="sldNum" sz="quarter" idx="10"/>
          </p:nvPr>
        </p:nvSpPr>
        <p:spPr/>
        <p:txBody>
          <a:bodyPr/>
          <a:lstStyle/>
          <a:p>
            <a:pPr>
              <a:defRPr/>
            </a:pPr>
            <a:r>
              <a:rPr lang="en-US" altLang="ko-KR" smtClean="0"/>
              <a:t>Slide </a:t>
            </a:r>
            <a:fld id="{663B2C6A-A10B-4153-9678-0E313D0C0BBD}" type="slidenum">
              <a:rPr lang="en-US" altLang="ko-KR" smtClean="0"/>
              <a:pPr>
                <a:defRPr/>
              </a:pPr>
              <a:t>23</a:t>
            </a:fld>
            <a:endParaRPr lang="en-US" altLang="ko-KR"/>
          </a:p>
        </p:txBody>
      </p:sp>
      <p:graphicFrame>
        <p:nvGraphicFramePr>
          <p:cNvPr id="5" name="표 4"/>
          <p:cNvGraphicFramePr>
            <a:graphicFrameLocks noGrp="1"/>
          </p:cNvGraphicFramePr>
          <p:nvPr/>
        </p:nvGraphicFramePr>
        <p:xfrm>
          <a:off x="1547664" y="5229200"/>
          <a:ext cx="6096001" cy="370840"/>
        </p:xfrm>
        <a:graphic>
          <a:graphicData uri="http://schemas.openxmlformats.org/drawingml/2006/table">
            <a:tbl>
              <a:tblPr firstRow="1" bandRow="1">
                <a:tableStyleId>{5940675A-B579-460E-94D1-54222C63F5DA}</a:tableStyleId>
              </a:tblPr>
              <a:tblGrid>
                <a:gridCol w="1631505"/>
                <a:gridCol w="4464496"/>
              </a:tblGrid>
              <a:tr h="370840">
                <a:tc>
                  <a:txBody>
                    <a:bodyPr/>
                    <a:lstStyle/>
                    <a:p>
                      <a:pPr latinLnBrk="1"/>
                      <a:r>
                        <a:rPr lang="en-US" altLang="ko-KR" dirty="0" smtClean="0"/>
                        <a:t>Prefix </a:t>
                      </a:r>
                      <a:endParaRPr lang="ko-KR" altLang="en-US" dirty="0"/>
                    </a:p>
                  </a:txBody>
                  <a:tcPr/>
                </a:tc>
                <a:tc>
                  <a:txBody>
                    <a:bodyPr/>
                    <a:lstStyle/>
                    <a:p>
                      <a:pPr latinLnBrk="1"/>
                      <a:r>
                        <a:rPr lang="en-US" altLang="ko-KR" dirty="0" err="1" smtClean="0"/>
                        <a:t>Unicast</a:t>
                      </a:r>
                      <a:r>
                        <a:rPr lang="en-US" altLang="ko-KR" dirty="0" smtClean="0"/>
                        <a:t> ID</a:t>
                      </a:r>
                      <a:endParaRPr lang="ko-KR" altLang="en-US" dirty="0"/>
                    </a:p>
                  </a:txBody>
                  <a:tcPr/>
                </a:tc>
              </a:tr>
            </a:tbl>
          </a:graphicData>
        </a:graphic>
      </p:graphicFrame>
    </p:spTree>
    <p:extLst>
      <p:ext uri="{BB962C8B-B14F-4D97-AF65-F5344CB8AC3E}">
        <p14:creationId xmlns:p14="http://schemas.microsoft.com/office/powerpoint/2010/main" val="226322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Device Group ID Creation </a:t>
            </a:r>
            <a:r>
              <a:rPr lang="en-US" altLang="ko-KR" dirty="0" smtClean="0">
                <a:ea typeface="굴림" charset="-127"/>
              </a:rPr>
              <a:t>(3/5)</a:t>
            </a:r>
            <a:endParaRPr lang="ko-KR" altLang="en-US" dirty="0"/>
          </a:p>
        </p:txBody>
      </p:sp>
      <p:sp>
        <p:nvSpPr>
          <p:cNvPr id="3" name="내용 개체 틀 2"/>
          <p:cNvSpPr>
            <a:spLocks noGrp="1"/>
          </p:cNvSpPr>
          <p:nvPr>
            <p:ph idx="1"/>
          </p:nvPr>
        </p:nvSpPr>
        <p:spPr/>
        <p:txBody>
          <a:bodyPr/>
          <a:lstStyle/>
          <a:p>
            <a:r>
              <a:rPr lang="en-US" altLang="ko-KR" dirty="0" smtClean="0"/>
              <a:t>When two or more multicast groups are merged, the device group ID should be same.</a:t>
            </a:r>
          </a:p>
        </p:txBody>
      </p:sp>
      <p:sp>
        <p:nvSpPr>
          <p:cNvPr id="4" name="슬라이드 번호 개체 틀 3"/>
          <p:cNvSpPr>
            <a:spLocks noGrp="1"/>
          </p:cNvSpPr>
          <p:nvPr>
            <p:ph type="sldNum" sz="quarter" idx="10"/>
          </p:nvPr>
        </p:nvSpPr>
        <p:spPr/>
        <p:txBody>
          <a:bodyPr/>
          <a:lstStyle/>
          <a:p>
            <a:pPr>
              <a:defRPr/>
            </a:pPr>
            <a:r>
              <a:rPr lang="en-US" altLang="ko-KR" smtClean="0"/>
              <a:t>Slide </a:t>
            </a:r>
            <a:fld id="{663B2C6A-A10B-4153-9678-0E313D0C0BBD}" type="slidenum">
              <a:rPr lang="en-US" altLang="ko-KR" smtClean="0"/>
              <a:pPr>
                <a:defRPr/>
              </a:pPr>
              <a:t>24</a:t>
            </a:fld>
            <a:endParaRPr lang="en-US" altLang="ko-KR"/>
          </a:p>
        </p:txBody>
      </p:sp>
      <p:sp>
        <p:nvSpPr>
          <p:cNvPr id="9" name="타원 10"/>
          <p:cNvSpPr>
            <a:spLocks noChangeArrowheads="1"/>
          </p:cNvSpPr>
          <p:nvPr/>
        </p:nvSpPr>
        <p:spPr bwMode="auto">
          <a:xfrm>
            <a:off x="1896993" y="5219724"/>
            <a:ext cx="323997" cy="323997"/>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dirty="0">
                <a:solidFill>
                  <a:schemeClr val="bg1"/>
                </a:solidFill>
              </a:rPr>
              <a:t>A</a:t>
            </a:r>
            <a:endParaRPr lang="ko-KR" altLang="en-US" sz="1500" dirty="0">
              <a:solidFill>
                <a:schemeClr val="bg1"/>
              </a:solidFill>
            </a:endParaRPr>
          </a:p>
        </p:txBody>
      </p:sp>
      <p:sp>
        <p:nvSpPr>
          <p:cNvPr id="12" name="타원 11"/>
          <p:cNvSpPr/>
          <p:nvPr/>
        </p:nvSpPr>
        <p:spPr bwMode="auto">
          <a:xfrm>
            <a:off x="1248921" y="4397471"/>
            <a:ext cx="323850" cy="323850"/>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altLang="ko-KR" sz="1500" dirty="0">
                <a:solidFill>
                  <a:schemeClr val="bg1"/>
                </a:solidFill>
                <a:ea typeface="굴림" pitchFamily="50" charset="-127"/>
              </a:rPr>
              <a:t>D</a:t>
            </a:r>
            <a:endParaRPr lang="ko-KR" altLang="en-US" sz="1500" dirty="0">
              <a:solidFill>
                <a:schemeClr val="bg1"/>
              </a:solidFill>
              <a:ea typeface="굴림" pitchFamily="50" charset="-127"/>
            </a:endParaRPr>
          </a:p>
        </p:txBody>
      </p:sp>
      <p:sp>
        <p:nvSpPr>
          <p:cNvPr id="13" name="타원 10"/>
          <p:cNvSpPr>
            <a:spLocks noChangeArrowheads="1"/>
          </p:cNvSpPr>
          <p:nvPr/>
        </p:nvSpPr>
        <p:spPr bwMode="auto">
          <a:xfrm>
            <a:off x="2221426" y="3868782"/>
            <a:ext cx="323997" cy="323997"/>
          </a:xfrm>
          <a:prstGeom prst="ellips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altLang="ko-KR" sz="1500" dirty="0" smtClean="0">
                <a:solidFill>
                  <a:schemeClr val="bg1"/>
                </a:solidFill>
              </a:rPr>
              <a:t>E</a:t>
            </a:r>
            <a:endParaRPr lang="ko-KR" altLang="en-US" sz="1500" dirty="0">
              <a:solidFill>
                <a:schemeClr val="bg1"/>
              </a:solidFill>
            </a:endParaRPr>
          </a:p>
        </p:txBody>
      </p:sp>
      <p:cxnSp>
        <p:nvCxnSpPr>
          <p:cNvPr id="14" name="직선 연결선 13"/>
          <p:cNvCxnSpPr>
            <a:stCxn id="12" idx="7"/>
            <a:endCxn id="13" idx="3"/>
          </p:cNvCxnSpPr>
          <p:nvPr/>
        </p:nvCxnSpPr>
        <p:spPr bwMode="auto">
          <a:xfrm flipV="1">
            <a:off x="1525344" y="4145331"/>
            <a:ext cx="743530" cy="299567"/>
          </a:xfrm>
          <a:prstGeom prst="line">
            <a:avLst/>
          </a:prstGeom>
          <a:solidFill>
            <a:schemeClr val="accent1"/>
          </a:solidFill>
          <a:ln w="19050" cap="flat" cmpd="sng" algn="ctr">
            <a:solidFill>
              <a:schemeClr val="accent6">
                <a:lumMod val="75000"/>
              </a:schemeClr>
            </a:solidFill>
            <a:prstDash val="solid"/>
            <a:round/>
            <a:headEnd type="none" w="med" len="med"/>
            <a:tailEnd type="none" w="med" len="med"/>
          </a:ln>
          <a:effectLst>
            <a:prstShdw prst="shdw17" dist="17961" dir="2700000">
              <a:schemeClr val="bg2"/>
            </a:prstShdw>
          </a:effectLst>
        </p:spPr>
      </p:cxnSp>
      <p:sp>
        <p:nvSpPr>
          <p:cNvPr id="15" name="타원 10"/>
          <p:cNvSpPr>
            <a:spLocks noChangeArrowheads="1"/>
          </p:cNvSpPr>
          <p:nvPr/>
        </p:nvSpPr>
        <p:spPr bwMode="auto">
          <a:xfrm>
            <a:off x="6289481" y="3717255"/>
            <a:ext cx="323997" cy="323997"/>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endParaRPr lang="ko-KR" altLang="en-US" sz="1500" dirty="0">
              <a:solidFill>
                <a:schemeClr val="bg1"/>
              </a:solidFill>
            </a:endParaRPr>
          </a:p>
        </p:txBody>
      </p:sp>
      <p:sp>
        <p:nvSpPr>
          <p:cNvPr id="17" name="TextBox 16"/>
          <p:cNvSpPr txBox="1"/>
          <p:nvPr/>
        </p:nvSpPr>
        <p:spPr>
          <a:xfrm>
            <a:off x="6613478" y="3694587"/>
            <a:ext cx="1492716" cy="369332"/>
          </a:xfrm>
          <a:prstGeom prst="rect">
            <a:avLst/>
          </a:prstGeom>
          <a:noFill/>
        </p:spPr>
        <p:txBody>
          <a:bodyPr wrap="none" rtlCol="0">
            <a:spAutoFit/>
          </a:bodyPr>
          <a:lstStyle/>
          <a:p>
            <a:r>
              <a:rPr lang="en-US" altLang="ko-KR" dirty="0" smtClean="0"/>
              <a:t>: Merger PD </a:t>
            </a:r>
            <a:endParaRPr lang="ko-KR" altLang="en-US" dirty="0"/>
          </a:p>
        </p:txBody>
      </p:sp>
      <p:sp>
        <p:nvSpPr>
          <p:cNvPr id="19" name="타원 10"/>
          <p:cNvSpPr>
            <a:spLocks noChangeArrowheads="1"/>
          </p:cNvSpPr>
          <p:nvPr/>
        </p:nvSpPr>
        <p:spPr bwMode="auto">
          <a:xfrm>
            <a:off x="6289481" y="3307875"/>
            <a:ext cx="323997" cy="323997"/>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endParaRPr lang="ko-KR" altLang="en-US" sz="1500" dirty="0">
              <a:solidFill>
                <a:schemeClr val="bg1"/>
              </a:solidFill>
            </a:endParaRPr>
          </a:p>
        </p:txBody>
      </p:sp>
      <p:sp>
        <p:nvSpPr>
          <p:cNvPr id="20" name="TextBox 19"/>
          <p:cNvSpPr txBox="1"/>
          <p:nvPr/>
        </p:nvSpPr>
        <p:spPr>
          <a:xfrm>
            <a:off x="6613478" y="3285207"/>
            <a:ext cx="1608133" cy="369332"/>
          </a:xfrm>
          <a:prstGeom prst="rect">
            <a:avLst/>
          </a:prstGeom>
          <a:noFill/>
        </p:spPr>
        <p:txBody>
          <a:bodyPr wrap="none" rtlCol="0">
            <a:spAutoFit/>
          </a:bodyPr>
          <a:lstStyle/>
          <a:p>
            <a:r>
              <a:rPr lang="en-US" altLang="ko-KR" dirty="0" smtClean="0"/>
              <a:t>: Member PD </a:t>
            </a:r>
            <a:endParaRPr lang="ko-KR" altLang="en-US" dirty="0"/>
          </a:p>
        </p:txBody>
      </p:sp>
      <p:sp>
        <p:nvSpPr>
          <p:cNvPr id="21" name="타원 6"/>
          <p:cNvSpPr>
            <a:spLocks noChangeArrowheads="1"/>
          </p:cNvSpPr>
          <p:nvPr/>
        </p:nvSpPr>
        <p:spPr bwMode="auto">
          <a:xfrm>
            <a:off x="4572000" y="5157192"/>
            <a:ext cx="324216" cy="324216"/>
          </a:xfrm>
          <a:prstGeom prst="ellips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altLang="ko-KR" sz="1500" dirty="0">
                <a:solidFill>
                  <a:schemeClr val="bg1"/>
                </a:solidFill>
              </a:rPr>
              <a:t>B</a:t>
            </a:r>
            <a:endParaRPr lang="ko-KR" altLang="en-US" sz="1500" dirty="0">
              <a:solidFill>
                <a:schemeClr val="bg1"/>
              </a:solidFill>
            </a:endParaRPr>
          </a:p>
        </p:txBody>
      </p:sp>
      <p:cxnSp>
        <p:nvCxnSpPr>
          <p:cNvPr id="22" name="직선 연결선 21"/>
          <p:cNvCxnSpPr>
            <a:stCxn id="21" idx="2"/>
            <a:endCxn id="23" idx="6"/>
          </p:cNvCxnSpPr>
          <p:nvPr/>
        </p:nvCxnSpPr>
        <p:spPr bwMode="auto">
          <a:xfrm flipH="1" flipV="1">
            <a:off x="3167805" y="5319191"/>
            <a:ext cx="1404195" cy="109"/>
          </a:xfrm>
          <a:prstGeom prst="line">
            <a:avLst/>
          </a:prstGeom>
          <a:solidFill>
            <a:schemeClr val="accent1"/>
          </a:solidFill>
          <a:ln w="19050" cap="flat" cmpd="sng" algn="ctr">
            <a:solidFill>
              <a:srgbClr val="00B050"/>
            </a:solidFill>
            <a:prstDash val="solid"/>
            <a:round/>
            <a:headEnd type="none" w="med" len="med"/>
            <a:tailEnd type="none" w="med" len="med"/>
          </a:ln>
          <a:effectLst>
            <a:prstShdw prst="shdw17" dist="17961" dir="2700000">
              <a:schemeClr val="bg2"/>
            </a:prstShdw>
          </a:effectLst>
        </p:spPr>
      </p:cxnSp>
      <p:sp>
        <p:nvSpPr>
          <p:cNvPr id="23" name="타원 10"/>
          <p:cNvSpPr>
            <a:spLocks noChangeArrowheads="1"/>
          </p:cNvSpPr>
          <p:nvPr/>
        </p:nvSpPr>
        <p:spPr bwMode="auto">
          <a:xfrm>
            <a:off x="2843808" y="5157192"/>
            <a:ext cx="323997" cy="323997"/>
          </a:xfrm>
          <a:prstGeom prst="ellips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altLang="ko-KR" sz="1500" dirty="0" smtClean="0">
                <a:solidFill>
                  <a:schemeClr val="bg1"/>
                </a:solidFill>
              </a:rPr>
              <a:t>C</a:t>
            </a:r>
            <a:endParaRPr lang="ko-KR" altLang="en-US" sz="1500" dirty="0">
              <a:solidFill>
                <a:schemeClr val="bg1"/>
              </a:solidFill>
            </a:endParaRPr>
          </a:p>
        </p:txBody>
      </p:sp>
      <p:cxnSp>
        <p:nvCxnSpPr>
          <p:cNvPr id="24" name="직선 연결선 23"/>
          <p:cNvCxnSpPr>
            <a:stCxn id="12" idx="5"/>
            <a:endCxn id="9" idx="1"/>
          </p:cNvCxnSpPr>
          <p:nvPr/>
        </p:nvCxnSpPr>
        <p:spPr bwMode="auto">
          <a:xfrm>
            <a:off x="1525344" y="4673894"/>
            <a:ext cx="419097" cy="593278"/>
          </a:xfrm>
          <a:prstGeom prst="line">
            <a:avLst/>
          </a:prstGeom>
          <a:solidFill>
            <a:schemeClr val="accent1"/>
          </a:solidFill>
          <a:ln w="19050" cap="flat" cmpd="sng" algn="ctr">
            <a:solidFill>
              <a:schemeClr val="accent6">
                <a:lumMod val="75000"/>
              </a:schemeClr>
            </a:solidFill>
            <a:prstDash val="solid"/>
            <a:round/>
            <a:headEnd type="none" w="med" len="med"/>
            <a:tailEnd type="none" w="med" len="med"/>
          </a:ln>
          <a:effectLst>
            <a:prstShdw prst="shdw17" dist="17961" dir="2700000">
              <a:schemeClr val="bg2"/>
            </a:prstShdw>
          </a:effectLst>
        </p:spPr>
      </p:cxnSp>
      <p:cxnSp>
        <p:nvCxnSpPr>
          <p:cNvPr id="29" name="직선 연결선 28"/>
          <p:cNvCxnSpPr>
            <a:stCxn id="23" idx="2"/>
            <a:endCxn id="9" idx="6"/>
          </p:cNvCxnSpPr>
          <p:nvPr/>
        </p:nvCxnSpPr>
        <p:spPr bwMode="auto">
          <a:xfrm flipH="1">
            <a:off x="2220990" y="5319191"/>
            <a:ext cx="622818" cy="62532"/>
          </a:xfrm>
          <a:prstGeom prst="line">
            <a:avLst/>
          </a:prstGeom>
          <a:solidFill>
            <a:schemeClr val="accent1"/>
          </a:solidFill>
          <a:ln w="19050" cap="flat" cmpd="sng" algn="ctr">
            <a:solidFill>
              <a:srgbClr val="00B050"/>
            </a:solidFill>
            <a:prstDash val="solid"/>
            <a:round/>
            <a:headEnd type="none" w="med" len="med"/>
            <a:tailEnd type="none" w="med" len="med"/>
          </a:ln>
          <a:effectLst>
            <a:prstShdw prst="shdw17" dist="17961" dir="2700000">
              <a:schemeClr val="bg2"/>
            </a:prstShdw>
          </a:effectLst>
        </p:spPr>
      </p:cxnSp>
      <p:sp>
        <p:nvSpPr>
          <p:cNvPr id="33" name="TextBox 81"/>
          <p:cNvSpPr txBox="1">
            <a:spLocks noChangeArrowheads="1"/>
          </p:cNvSpPr>
          <p:nvPr/>
        </p:nvSpPr>
        <p:spPr bwMode="auto">
          <a:xfrm>
            <a:off x="5055392" y="5847998"/>
            <a:ext cx="3865161"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dirty="0" smtClean="0"/>
              <a:t>: </a:t>
            </a:r>
            <a:r>
              <a:rPr lang="en-US" altLang="ko-KR" dirty="0"/>
              <a:t>Multicast Group Notification Frame</a:t>
            </a:r>
            <a:endParaRPr lang="ko-KR" altLang="en-US" dirty="0"/>
          </a:p>
        </p:txBody>
      </p:sp>
      <p:sp>
        <p:nvSpPr>
          <p:cNvPr id="34" name="오른쪽 화살표 33"/>
          <p:cNvSpPr/>
          <p:nvPr/>
        </p:nvSpPr>
        <p:spPr>
          <a:xfrm>
            <a:off x="4441559" y="5923858"/>
            <a:ext cx="639798" cy="217611"/>
          </a:xfrm>
          <a:prstGeom prst="rightArrow">
            <a:avLst>
              <a:gd name="adj1" fmla="val 20017"/>
              <a:gd name="adj2" fmla="val 74940"/>
            </a:avLst>
          </a:prstGeom>
        </p:spPr>
        <p:style>
          <a:lnRef idx="1">
            <a:schemeClr val="dk1"/>
          </a:lnRef>
          <a:fillRef idx="2">
            <a:schemeClr val="dk1"/>
          </a:fillRef>
          <a:effectRef idx="1">
            <a:schemeClr val="dk1"/>
          </a:effectRef>
          <a:fontRef idx="minor">
            <a:schemeClr val="dk1"/>
          </a:fontRef>
        </p:style>
        <p:txBody>
          <a:bodyPr anchor="ctr"/>
          <a:lstStyle/>
          <a:p>
            <a:pPr algn="ctr">
              <a:defRPr/>
            </a:pPr>
            <a:endParaRPr lang="ko-KR" altLang="en-US">
              <a:solidFill>
                <a:prstClr val="black"/>
              </a:solidFill>
            </a:endParaRPr>
          </a:p>
        </p:txBody>
      </p:sp>
      <p:sp>
        <p:nvSpPr>
          <p:cNvPr id="35" name="타원형 설명선 34"/>
          <p:cNvSpPr/>
          <p:nvPr/>
        </p:nvSpPr>
        <p:spPr bwMode="auto">
          <a:xfrm>
            <a:off x="0" y="5013176"/>
            <a:ext cx="1406935" cy="1293087"/>
          </a:xfrm>
          <a:prstGeom prst="wedgeEllipseCallout">
            <a:avLst>
              <a:gd name="adj1" fmla="val 87870"/>
              <a:gd name="adj2" fmla="val -21063"/>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altLang="ko-KR" sz="1200" dirty="0" smtClean="0">
                <a:solidFill>
                  <a:schemeClr val="tx1"/>
                </a:solidFill>
                <a:latin typeface="Arial" charset="0"/>
                <a:ea typeface="굴림" pitchFamily="50" charset="-127"/>
              </a:rPr>
              <a:t>A recognizes that</a:t>
            </a:r>
          </a:p>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1200" b="0" i="0" u="none" strike="noStrike" cap="none" normalizeH="0" baseline="0" dirty="0" smtClean="0">
                <a:ln>
                  <a:noFill/>
                </a:ln>
                <a:solidFill>
                  <a:schemeClr val="tx1"/>
                </a:solidFill>
                <a:effectLst/>
                <a:latin typeface="Arial" charset="0"/>
                <a:ea typeface="굴림" pitchFamily="50" charset="-127"/>
              </a:rPr>
              <a:t>two</a:t>
            </a:r>
            <a:r>
              <a:rPr kumimoji="0" lang="en-US" altLang="ko-KR" sz="1200" b="0" i="0" u="none" strike="noStrike" cap="none" normalizeH="0" dirty="0" smtClean="0">
                <a:ln>
                  <a:noFill/>
                </a:ln>
                <a:solidFill>
                  <a:schemeClr val="tx1"/>
                </a:solidFill>
                <a:effectLst/>
                <a:latin typeface="Arial" charset="0"/>
                <a:ea typeface="굴림" pitchFamily="50" charset="-127"/>
              </a:rPr>
              <a:t> device</a:t>
            </a:r>
          </a:p>
          <a:p>
            <a:pPr marL="0" marR="0" indent="0" algn="ctr" defTabSz="914400" rtl="0" eaLnBrk="0" fontAlgn="base" latinLnBrk="0" hangingPunct="0">
              <a:lnSpc>
                <a:spcPct val="100000"/>
              </a:lnSpc>
              <a:spcBef>
                <a:spcPct val="0"/>
              </a:spcBef>
              <a:spcAft>
                <a:spcPct val="0"/>
              </a:spcAft>
              <a:buClrTx/>
              <a:buSzTx/>
              <a:buFontTx/>
              <a:buNone/>
              <a:tabLst/>
            </a:pPr>
            <a:r>
              <a:rPr lang="en-US" altLang="ko-KR" sz="1200" baseline="0" dirty="0" smtClean="0">
                <a:solidFill>
                  <a:schemeClr val="tx1"/>
                </a:solidFill>
                <a:latin typeface="Arial" charset="0"/>
                <a:ea typeface="굴림" pitchFamily="50" charset="-127"/>
              </a:rPr>
              <a:t>group</a:t>
            </a:r>
            <a:r>
              <a:rPr lang="en-US" altLang="ko-KR" sz="1200" dirty="0" smtClean="0">
                <a:solidFill>
                  <a:schemeClr val="tx1"/>
                </a:solidFill>
                <a:latin typeface="Arial" charset="0"/>
                <a:ea typeface="굴림" pitchFamily="50" charset="-127"/>
              </a:rPr>
              <a:t> IDs exist</a:t>
            </a:r>
          </a:p>
          <a:p>
            <a:pPr marL="0" marR="0" indent="0" algn="ctr" defTabSz="914400" rtl="0" eaLnBrk="0" fontAlgn="base" latinLnBrk="0" hangingPunct="0">
              <a:lnSpc>
                <a:spcPct val="100000"/>
              </a:lnSpc>
              <a:spcBef>
                <a:spcPct val="0"/>
              </a:spcBef>
              <a:spcAft>
                <a:spcPct val="0"/>
              </a:spcAft>
              <a:buClrTx/>
              <a:buSzTx/>
              <a:buFontTx/>
              <a:buNone/>
              <a:tabLst/>
            </a:pPr>
            <a:r>
              <a:rPr lang="en-US" altLang="ko-KR" sz="1200" dirty="0" smtClean="0">
                <a:solidFill>
                  <a:schemeClr val="tx1"/>
                </a:solidFill>
                <a:latin typeface="Arial" charset="0"/>
                <a:ea typeface="굴림" pitchFamily="50" charset="-127"/>
              </a:rPr>
              <a:t>in networks</a:t>
            </a:r>
            <a:endParaRPr kumimoji="0" lang="ko-KR" altLang="en-US" sz="1200" b="0" i="0" u="none" strike="noStrike" cap="none" normalizeH="0" baseline="0" dirty="0" smtClean="0">
              <a:ln>
                <a:noFill/>
              </a:ln>
              <a:solidFill>
                <a:schemeClr val="tx1"/>
              </a:solidFill>
              <a:effectLst/>
              <a:latin typeface="Arial" charset="0"/>
              <a:ea typeface="굴림" pitchFamily="50" charset="-127"/>
            </a:endParaRPr>
          </a:p>
        </p:txBody>
      </p:sp>
      <p:sp>
        <p:nvSpPr>
          <p:cNvPr id="36" name="직사각형 35"/>
          <p:cNvSpPr/>
          <p:nvPr/>
        </p:nvSpPr>
        <p:spPr>
          <a:xfrm>
            <a:off x="611560" y="3861048"/>
            <a:ext cx="1377300" cy="369332"/>
          </a:xfrm>
          <a:prstGeom prst="rect">
            <a:avLst/>
          </a:prstGeom>
        </p:spPr>
        <p:txBody>
          <a:bodyPr wrap="none">
            <a:spAutoFit/>
          </a:bodyPr>
          <a:lstStyle/>
          <a:p>
            <a:r>
              <a:rPr lang="en-US" altLang="ko-KR" dirty="0" smtClean="0"/>
              <a:t>Group ID: 5</a:t>
            </a:r>
            <a:endParaRPr lang="ko-KR" altLang="en-US" dirty="0"/>
          </a:p>
        </p:txBody>
      </p:sp>
      <p:sp>
        <p:nvSpPr>
          <p:cNvPr id="37" name="직사각형 36"/>
          <p:cNvSpPr/>
          <p:nvPr/>
        </p:nvSpPr>
        <p:spPr>
          <a:xfrm>
            <a:off x="3059832" y="5517232"/>
            <a:ext cx="1377300" cy="369332"/>
          </a:xfrm>
          <a:prstGeom prst="rect">
            <a:avLst/>
          </a:prstGeom>
        </p:spPr>
        <p:txBody>
          <a:bodyPr wrap="none">
            <a:spAutoFit/>
          </a:bodyPr>
          <a:lstStyle/>
          <a:p>
            <a:r>
              <a:rPr lang="en-US" altLang="ko-KR" dirty="0" smtClean="0"/>
              <a:t>Group ID: 8</a:t>
            </a:r>
            <a:endParaRPr lang="ko-KR" altLang="en-US" dirty="0"/>
          </a:p>
        </p:txBody>
      </p:sp>
    </p:spTree>
    <p:extLst>
      <p:ext uri="{BB962C8B-B14F-4D97-AF65-F5344CB8AC3E}">
        <p14:creationId xmlns:p14="http://schemas.microsoft.com/office/powerpoint/2010/main" val="42518382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Device Group ID Creation </a:t>
            </a:r>
            <a:r>
              <a:rPr lang="en-US" altLang="ko-KR" dirty="0" smtClean="0">
                <a:ea typeface="굴림" charset="-127"/>
              </a:rPr>
              <a:t>(4/5)</a:t>
            </a:r>
            <a:endParaRPr lang="ko-KR" altLang="en-US" dirty="0"/>
          </a:p>
        </p:txBody>
      </p:sp>
      <p:sp>
        <p:nvSpPr>
          <p:cNvPr id="3" name="내용 개체 틀 2"/>
          <p:cNvSpPr>
            <a:spLocks noGrp="1"/>
          </p:cNvSpPr>
          <p:nvPr>
            <p:ph idx="1"/>
          </p:nvPr>
        </p:nvSpPr>
        <p:spPr/>
        <p:txBody>
          <a:bodyPr/>
          <a:lstStyle/>
          <a:p>
            <a:r>
              <a:rPr lang="en-US" altLang="ko-KR" dirty="0" smtClean="0"/>
              <a:t>The PD recognizing the existence of two or more multicast groups randomly determines the device group ID for those groups. </a:t>
            </a:r>
            <a:endParaRPr lang="ko-KR" altLang="en-US" dirty="0"/>
          </a:p>
        </p:txBody>
      </p:sp>
      <p:sp>
        <p:nvSpPr>
          <p:cNvPr id="4" name="슬라이드 번호 개체 틀 3"/>
          <p:cNvSpPr>
            <a:spLocks noGrp="1"/>
          </p:cNvSpPr>
          <p:nvPr>
            <p:ph type="sldNum" sz="quarter" idx="10"/>
          </p:nvPr>
        </p:nvSpPr>
        <p:spPr/>
        <p:txBody>
          <a:bodyPr/>
          <a:lstStyle/>
          <a:p>
            <a:pPr>
              <a:defRPr/>
            </a:pPr>
            <a:r>
              <a:rPr lang="en-US" altLang="ko-KR" smtClean="0"/>
              <a:t>Slide </a:t>
            </a:r>
            <a:fld id="{663B2C6A-A10B-4153-9678-0E313D0C0BBD}" type="slidenum">
              <a:rPr lang="en-US" altLang="ko-KR" smtClean="0"/>
              <a:pPr>
                <a:defRPr/>
              </a:pPr>
              <a:t>25</a:t>
            </a:fld>
            <a:endParaRPr lang="en-US" altLang="ko-KR"/>
          </a:p>
        </p:txBody>
      </p:sp>
      <p:sp>
        <p:nvSpPr>
          <p:cNvPr id="24" name="타원 10"/>
          <p:cNvSpPr>
            <a:spLocks noChangeArrowheads="1"/>
          </p:cNvSpPr>
          <p:nvPr/>
        </p:nvSpPr>
        <p:spPr bwMode="auto">
          <a:xfrm>
            <a:off x="1896993" y="5219724"/>
            <a:ext cx="323997" cy="323997"/>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dirty="0">
                <a:solidFill>
                  <a:schemeClr val="bg1"/>
                </a:solidFill>
              </a:rPr>
              <a:t>A</a:t>
            </a:r>
            <a:endParaRPr lang="ko-KR" altLang="en-US" sz="1500" dirty="0">
              <a:solidFill>
                <a:schemeClr val="bg1"/>
              </a:solidFill>
            </a:endParaRPr>
          </a:p>
        </p:txBody>
      </p:sp>
      <p:sp>
        <p:nvSpPr>
          <p:cNvPr id="25" name="타원 24"/>
          <p:cNvSpPr/>
          <p:nvPr/>
        </p:nvSpPr>
        <p:spPr bwMode="auto">
          <a:xfrm>
            <a:off x="1248921" y="4397471"/>
            <a:ext cx="323850" cy="323850"/>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altLang="ko-KR" sz="1500" dirty="0">
                <a:solidFill>
                  <a:schemeClr val="bg1"/>
                </a:solidFill>
                <a:ea typeface="굴림" pitchFamily="50" charset="-127"/>
              </a:rPr>
              <a:t>D</a:t>
            </a:r>
            <a:endParaRPr lang="ko-KR" altLang="en-US" sz="1500" dirty="0">
              <a:solidFill>
                <a:schemeClr val="bg1"/>
              </a:solidFill>
              <a:ea typeface="굴림" pitchFamily="50" charset="-127"/>
            </a:endParaRPr>
          </a:p>
        </p:txBody>
      </p:sp>
      <p:sp>
        <p:nvSpPr>
          <p:cNvPr id="26" name="타원 10"/>
          <p:cNvSpPr>
            <a:spLocks noChangeArrowheads="1"/>
          </p:cNvSpPr>
          <p:nvPr/>
        </p:nvSpPr>
        <p:spPr bwMode="auto">
          <a:xfrm>
            <a:off x="2221426" y="3868782"/>
            <a:ext cx="323997" cy="323997"/>
          </a:xfrm>
          <a:prstGeom prst="ellips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altLang="ko-KR" sz="1500" dirty="0" smtClean="0">
                <a:solidFill>
                  <a:schemeClr val="bg1"/>
                </a:solidFill>
              </a:rPr>
              <a:t>E</a:t>
            </a:r>
            <a:endParaRPr lang="ko-KR" altLang="en-US" sz="1500" dirty="0">
              <a:solidFill>
                <a:schemeClr val="bg1"/>
              </a:solidFill>
            </a:endParaRPr>
          </a:p>
        </p:txBody>
      </p:sp>
      <p:cxnSp>
        <p:nvCxnSpPr>
          <p:cNvPr id="27" name="직선 연결선 26"/>
          <p:cNvCxnSpPr>
            <a:stCxn id="25" idx="7"/>
            <a:endCxn id="26" idx="3"/>
          </p:cNvCxnSpPr>
          <p:nvPr/>
        </p:nvCxnSpPr>
        <p:spPr bwMode="auto">
          <a:xfrm flipV="1">
            <a:off x="1525344" y="4145331"/>
            <a:ext cx="743530" cy="299567"/>
          </a:xfrm>
          <a:prstGeom prst="line">
            <a:avLst/>
          </a:prstGeom>
          <a:solidFill>
            <a:schemeClr val="accent1"/>
          </a:solidFill>
          <a:ln w="19050" cap="flat" cmpd="sng" algn="ctr">
            <a:solidFill>
              <a:schemeClr val="accent6">
                <a:lumMod val="75000"/>
              </a:schemeClr>
            </a:solidFill>
            <a:prstDash val="solid"/>
            <a:round/>
            <a:headEnd type="none" w="med" len="med"/>
            <a:tailEnd type="none" w="med" len="med"/>
          </a:ln>
          <a:effectLst>
            <a:prstShdw prst="shdw17" dist="17961" dir="2700000">
              <a:schemeClr val="bg2"/>
            </a:prstShdw>
          </a:effectLst>
        </p:spPr>
      </p:cxnSp>
      <p:sp>
        <p:nvSpPr>
          <p:cNvPr id="28" name="타원 10"/>
          <p:cNvSpPr>
            <a:spLocks noChangeArrowheads="1"/>
          </p:cNvSpPr>
          <p:nvPr/>
        </p:nvSpPr>
        <p:spPr bwMode="auto">
          <a:xfrm>
            <a:off x="6289481" y="3717255"/>
            <a:ext cx="323997" cy="323997"/>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endParaRPr lang="ko-KR" altLang="en-US" sz="1500" dirty="0">
              <a:solidFill>
                <a:schemeClr val="bg1"/>
              </a:solidFill>
            </a:endParaRPr>
          </a:p>
        </p:txBody>
      </p:sp>
      <p:sp>
        <p:nvSpPr>
          <p:cNvPr id="29" name="TextBox 28"/>
          <p:cNvSpPr txBox="1"/>
          <p:nvPr/>
        </p:nvSpPr>
        <p:spPr>
          <a:xfrm>
            <a:off x="6613478" y="3694587"/>
            <a:ext cx="1492716" cy="369332"/>
          </a:xfrm>
          <a:prstGeom prst="rect">
            <a:avLst/>
          </a:prstGeom>
          <a:noFill/>
        </p:spPr>
        <p:txBody>
          <a:bodyPr wrap="none" rtlCol="0">
            <a:spAutoFit/>
          </a:bodyPr>
          <a:lstStyle/>
          <a:p>
            <a:r>
              <a:rPr lang="en-US" altLang="ko-KR" dirty="0" smtClean="0"/>
              <a:t>: Merger PD </a:t>
            </a:r>
            <a:endParaRPr lang="ko-KR" altLang="en-US" dirty="0"/>
          </a:p>
        </p:txBody>
      </p:sp>
      <p:sp>
        <p:nvSpPr>
          <p:cNvPr id="30" name="타원 10"/>
          <p:cNvSpPr>
            <a:spLocks noChangeArrowheads="1"/>
          </p:cNvSpPr>
          <p:nvPr/>
        </p:nvSpPr>
        <p:spPr bwMode="auto">
          <a:xfrm>
            <a:off x="6289481" y="3307875"/>
            <a:ext cx="323997" cy="323997"/>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endParaRPr lang="ko-KR" altLang="en-US" sz="1500" dirty="0">
              <a:solidFill>
                <a:schemeClr val="bg1"/>
              </a:solidFill>
            </a:endParaRPr>
          </a:p>
        </p:txBody>
      </p:sp>
      <p:sp>
        <p:nvSpPr>
          <p:cNvPr id="31" name="TextBox 30"/>
          <p:cNvSpPr txBox="1"/>
          <p:nvPr/>
        </p:nvSpPr>
        <p:spPr>
          <a:xfrm>
            <a:off x="6613478" y="3285207"/>
            <a:ext cx="1608133" cy="369332"/>
          </a:xfrm>
          <a:prstGeom prst="rect">
            <a:avLst/>
          </a:prstGeom>
          <a:noFill/>
        </p:spPr>
        <p:txBody>
          <a:bodyPr wrap="none" rtlCol="0">
            <a:spAutoFit/>
          </a:bodyPr>
          <a:lstStyle/>
          <a:p>
            <a:r>
              <a:rPr lang="en-US" altLang="ko-KR" dirty="0" smtClean="0"/>
              <a:t>: Member PD </a:t>
            </a:r>
            <a:endParaRPr lang="ko-KR" altLang="en-US" dirty="0"/>
          </a:p>
        </p:txBody>
      </p:sp>
      <p:sp>
        <p:nvSpPr>
          <p:cNvPr id="32" name="타원 6"/>
          <p:cNvSpPr>
            <a:spLocks noChangeArrowheads="1"/>
          </p:cNvSpPr>
          <p:nvPr/>
        </p:nvSpPr>
        <p:spPr bwMode="auto">
          <a:xfrm>
            <a:off x="4572000" y="5157192"/>
            <a:ext cx="324216" cy="324216"/>
          </a:xfrm>
          <a:prstGeom prst="ellips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altLang="ko-KR" sz="1500" dirty="0">
                <a:solidFill>
                  <a:schemeClr val="bg1"/>
                </a:solidFill>
              </a:rPr>
              <a:t>B</a:t>
            </a:r>
            <a:endParaRPr lang="ko-KR" altLang="en-US" sz="1500" dirty="0">
              <a:solidFill>
                <a:schemeClr val="bg1"/>
              </a:solidFill>
            </a:endParaRPr>
          </a:p>
        </p:txBody>
      </p:sp>
      <p:cxnSp>
        <p:nvCxnSpPr>
          <p:cNvPr id="33" name="직선 연결선 32"/>
          <p:cNvCxnSpPr>
            <a:stCxn id="32" idx="2"/>
            <a:endCxn id="34" idx="6"/>
          </p:cNvCxnSpPr>
          <p:nvPr/>
        </p:nvCxnSpPr>
        <p:spPr bwMode="auto">
          <a:xfrm flipH="1" flipV="1">
            <a:off x="3167805" y="5319191"/>
            <a:ext cx="1404195" cy="109"/>
          </a:xfrm>
          <a:prstGeom prst="line">
            <a:avLst/>
          </a:prstGeom>
          <a:solidFill>
            <a:schemeClr val="accent1"/>
          </a:solidFill>
          <a:ln w="19050" cap="flat" cmpd="sng" algn="ctr">
            <a:solidFill>
              <a:srgbClr val="00B050"/>
            </a:solidFill>
            <a:prstDash val="solid"/>
            <a:round/>
            <a:headEnd type="none" w="med" len="med"/>
            <a:tailEnd type="none" w="med" len="med"/>
          </a:ln>
          <a:effectLst>
            <a:prstShdw prst="shdw17" dist="17961" dir="2700000">
              <a:schemeClr val="bg2"/>
            </a:prstShdw>
          </a:effectLst>
        </p:spPr>
      </p:cxnSp>
      <p:sp>
        <p:nvSpPr>
          <p:cNvPr id="34" name="타원 10"/>
          <p:cNvSpPr>
            <a:spLocks noChangeArrowheads="1"/>
          </p:cNvSpPr>
          <p:nvPr/>
        </p:nvSpPr>
        <p:spPr bwMode="auto">
          <a:xfrm>
            <a:off x="2843808" y="5157192"/>
            <a:ext cx="323997" cy="323997"/>
          </a:xfrm>
          <a:prstGeom prst="ellips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altLang="ko-KR" sz="1500" dirty="0" smtClean="0">
                <a:solidFill>
                  <a:schemeClr val="bg1"/>
                </a:solidFill>
              </a:rPr>
              <a:t>C</a:t>
            </a:r>
            <a:endParaRPr lang="ko-KR" altLang="en-US" sz="1500" dirty="0">
              <a:solidFill>
                <a:schemeClr val="bg1"/>
              </a:solidFill>
            </a:endParaRPr>
          </a:p>
        </p:txBody>
      </p:sp>
      <p:cxnSp>
        <p:nvCxnSpPr>
          <p:cNvPr id="35" name="직선 연결선 34"/>
          <p:cNvCxnSpPr>
            <a:stCxn id="25" idx="5"/>
            <a:endCxn id="24" idx="1"/>
          </p:cNvCxnSpPr>
          <p:nvPr/>
        </p:nvCxnSpPr>
        <p:spPr bwMode="auto">
          <a:xfrm>
            <a:off x="1525344" y="4673894"/>
            <a:ext cx="419097" cy="593278"/>
          </a:xfrm>
          <a:prstGeom prst="line">
            <a:avLst/>
          </a:prstGeom>
          <a:solidFill>
            <a:schemeClr val="accent1"/>
          </a:solidFill>
          <a:ln w="19050" cap="flat" cmpd="sng" algn="ctr">
            <a:solidFill>
              <a:schemeClr val="accent6">
                <a:lumMod val="75000"/>
              </a:schemeClr>
            </a:solidFill>
            <a:prstDash val="solid"/>
            <a:round/>
            <a:headEnd type="none" w="med" len="med"/>
            <a:tailEnd type="none" w="med" len="med"/>
          </a:ln>
          <a:effectLst>
            <a:prstShdw prst="shdw17" dist="17961" dir="2700000">
              <a:schemeClr val="bg2"/>
            </a:prstShdw>
          </a:effectLst>
        </p:spPr>
      </p:cxnSp>
      <p:cxnSp>
        <p:nvCxnSpPr>
          <p:cNvPr id="36" name="직선 연결선 35"/>
          <p:cNvCxnSpPr>
            <a:stCxn id="34" idx="2"/>
            <a:endCxn id="24" idx="6"/>
          </p:cNvCxnSpPr>
          <p:nvPr/>
        </p:nvCxnSpPr>
        <p:spPr bwMode="auto">
          <a:xfrm flipH="1">
            <a:off x="2220990" y="5319191"/>
            <a:ext cx="622818" cy="62532"/>
          </a:xfrm>
          <a:prstGeom prst="line">
            <a:avLst/>
          </a:prstGeom>
          <a:solidFill>
            <a:schemeClr val="accent1"/>
          </a:solidFill>
          <a:ln w="19050" cap="flat" cmpd="sng" algn="ctr">
            <a:solidFill>
              <a:srgbClr val="00B050"/>
            </a:solidFill>
            <a:prstDash val="solid"/>
            <a:round/>
            <a:headEnd type="none" w="med" len="med"/>
            <a:tailEnd type="none" w="med" len="med"/>
          </a:ln>
          <a:effectLst>
            <a:prstShdw prst="shdw17" dist="17961" dir="2700000">
              <a:schemeClr val="bg2"/>
            </a:prstShdw>
          </a:effectLst>
        </p:spPr>
      </p:cxnSp>
      <p:sp>
        <p:nvSpPr>
          <p:cNvPr id="37" name="TextBox 81"/>
          <p:cNvSpPr txBox="1">
            <a:spLocks noChangeArrowheads="1"/>
          </p:cNvSpPr>
          <p:nvPr/>
        </p:nvSpPr>
        <p:spPr bwMode="auto">
          <a:xfrm>
            <a:off x="5055392" y="5847998"/>
            <a:ext cx="3865161"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dirty="0" smtClean="0"/>
              <a:t>: </a:t>
            </a:r>
            <a:r>
              <a:rPr lang="en-US" altLang="ko-KR" dirty="0"/>
              <a:t>Multicast Group Notification Frame</a:t>
            </a:r>
            <a:endParaRPr lang="ko-KR" altLang="en-US" dirty="0"/>
          </a:p>
        </p:txBody>
      </p:sp>
      <p:sp>
        <p:nvSpPr>
          <p:cNvPr id="38" name="오른쪽 화살표 37"/>
          <p:cNvSpPr/>
          <p:nvPr/>
        </p:nvSpPr>
        <p:spPr>
          <a:xfrm>
            <a:off x="4441559" y="5923858"/>
            <a:ext cx="639798" cy="217611"/>
          </a:xfrm>
          <a:prstGeom prst="rightArrow">
            <a:avLst>
              <a:gd name="adj1" fmla="val 20017"/>
              <a:gd name="adj2" fmla="val 74940"/>
            </a:avLst>
          </a:prstGeom>
        </p:spPr>
        <p:style>
          <a:lnRef idx="1">
            <a:schemeClr val="dk1"/>
          </a:lnRef>
          <a:fillRef idx="2">
            <a:schemeClr val="dk1"/>
          </a:fillRef>
          <a:effectRef idx="1">
            <a:schemeClr val="dk1"/>
          </a:effectRef>
          <a:fontRef idx="minor">
            <a:schemeClr val="dk1"/>
          </a:fontRef>
        </p:style>
        <p:txBody>
          <a:bodyPr anchor="ctr"/>
          <a:lstStyle/>
          <a:p>
            <a:pPr algn="ctr">
              <a:defRPr/>
            </a:pPr>
            <a:endParaRPr lang="ko-KR" altLang="en-US">
              <a:solidFill>
                <a:prstClr val="black"/>
              </a:solidFill>
            </a:endParaRPr>
          </a:p>
        </p:txBody>
      </p:sp>
      <p:sp>
        <p:nvSpPr>
          <p:cNvPr id="39" name="타원형 설명선 38"/>
          <p:cNvSpPr/>
          <p:nvPr/>
        </p:nvSpPr>
        <p:spPr bwMode="auto">
          <a:xfrm>
            <a:off x="0" y="5013176"/>
            <a:ext cx="1406935" cy="1293087"/>
          </a:xfrm>
          <a:prstGeom prst="wedgeEllipseCallout">
            <a:avLst>
              <a:gd name="adj1" fmla="val 87870"/>
              <a:gd name="adj2" fmla="val -21063"/>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altLang="ko-KR" sz="1200" dirty="0" smtClean="0">
                <a:solidFill>
                  <a:schemeClr val="tx1"/>
                </a:solidFill>
                <a:latin typeface="Arial" charset="0"/>
                <a:ea typeface="굴림" pitchFamily="50" charset="-127"/>
              </a:rPr>
              <a:t>A determines  that</a:t>
            </a:r>
          </a:p>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1200" b="0" i="0" u="none" strike="noStrike" cap="none" normalizeH="0" baseline="0" dirty="0" smtClean="0">
                <a:ln>
                  <a:noFill/>
                </a:ln>
                <a:solidFill>
                  <a:schemeClr val="tx1"/>
                </a:solidFill>
                <a:effectLst/>
                <a:latin typeface="Arial" charset="0"/>
                <a:ea typeface="굴림" pitchFamily="50" charset="-127"/>
              </a:rPr>
              <a:t>device </a:t>
            </a:r>
            <a:r>
              <a:rPr kumimoji="0" lang="en-US" altLang="ko-KR" sz="1200" b="0" i="0" u="none" strike="noStrike" cap="none" normalizeH="0" dirty="0" smtClean="0">
                <a:ln>
                  <a:noFill/>
                </a:ln>
                <a:solidFill>
                  <a:schemeClr val="tx1"/>
                </a:solidFill>
                <a:effectLst/>
                <a:latin typeface="Arial" charset="0"/>
                <a:ea typeface="굴림" pitchFamily="50" charset="-127"/>
              </a:rPr>
              <a:t>group </a:t>
            </a:r>
          </a:p>
          <a:p>
            <a:pPr marL="0" marR="0" indent="0" algn="ctr" defTabSz="914400" rtl="0" eaLnBrk="0" fontAlgn="base" latinLnBrk="0" hangingPunct="0">
              <a:lnSpc>
                <a:spcPct val="100000"/>
              </a:lnSpc>
              <a:spcBef>
                <a:spcPct val="0"/>
              </a:spcBef>
              <a:spcAft>
                <a:spcPct val="0"/>
              </a:spcAft>
              <a:buClrTx/>
              <a:buSzTx/>
              <a:buFontTx/>
              <a:buNone/>
              <a:tabLst/>
            </a:pPr>
            <a:r>
              <a:rPr lang="en-US" altLang="ko-KR" sz="1200" dirty="0" smtClean="0">
                <a:solidFill>
                  <a:schemeClr val="tx1"/>
                </a:solidFill>
                <a:latin typeface="Arial" charset="0"/>
                <a:ea typeface="굴림" pitchFamily="50" charset="-127"/>
              </a:rPr>
              <a:t>ID is 8</a:t>
            </a:r>
            <a:endParaRPr kumimoji="0" lang="ko-KR" altLang="en-US" sz="1200" b="0" i="0" u="none" strike="noStrike" cap="none" normalizeH="0" baseline="0" dirty="0" smtClean="0">
              <a:ln>
                <a:noFill/>
              </a:ln>
              <a:solidFill>
                <a:schemeClr val="tx1"/>
              </a:solidFill>
              <a:effectLst/>
              <a:latin typeface="Arial" charset="0"/>
              <a:ea typeface="굴림" pitchFamily="50" charset="-127"/>
            </a:endParaRPr>
          </a:p>
        </p:txBody>
      </p:sp>
      <p:sp>
        <p:nvSpPr>
          <p:cNvPr id="40" name="직사각형 39"/>
          <p:cNvSpPr/>
          <p:nvPr/>
        </p:nvSpPr>
        <p:spPr>
          <a:xfrm>
            <a:off x="611560" y="3861048"/>
            <a:ext cx="1377300" cy="369332"/>
          </a:xfrm>
          <a:prstGeom prst="rect">
            <a:avLst/>
          </a:prstGeom>
        </p:spPr>
        <p:txBody>
          <a:bodyPr wrap="none">
            <a:spAutoFit/>
          </a:bodyPr>
          <a:lstStyle/>
          <a:p>
            <a:r>
              <a:rPr lang="en-US" altLang="ko-KR" dirty="0" smtClean="0"/>
              <a:t>Group ID: 5</a:t>
            </a:r>
            <a:endParaRPr lang="ko-KR" altLang="en-US" dirty="0"/>
          </a:p>
        </p:txBody>
      </p:sp>
      <p:sp>
        <p:nvSpPr>
          <p:cNvPr id="41" name="직사각형 40"/>
          <p:cNvSpPr/>
          <p:nvPr/>
        </p:nvSpPr>
        <p:spPr>
          <a:xfrm>
            <a:off x="3059832" y="5517232"/>
            <a:ext cx="1377300" cy="369332"/>
          </a:xfrm>
          <a:prstGeom prst="rect">
            <a:avLst/>
          </a:prstGeom>
        </p:spPr>
        <p:txBody>
          <a:bodyPr wrap="none">
            <a:spAutoFit/>
          </a:bodyPr>
          <a:lstStyle/>
          <a:p>
            <a:r>
              <a:rPr lang="en-US" altLang="ko-KR" dirty="0" smtClean="0"/>
              <a:t>Group ID: 8</a:t>
            </a:r>
            <a:endParaRPr lang="ko-KR" altLang="en-US" dirty="0"/>
          </a:p>
        </p:txBody>
      </p:sp>
    </p:spTree>
    <p:extLst>
      <p:ext uri="{BB962C8B-B14F-4D97-AF65-F5344CB8AC3E}">
        <p14:creationId xmlns:p14="http://schemas.microsoft.com/office/powerpoint/2010/main" val="11745394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Device Group ID Creation </a:t>
            </a:r>
            <a:r>
              <a:rPr lang="en-US" altLang="ko-KR" dirty="0" smtClean="0">
                <a:ea typeface="굴림" charset="-127"/>
              </a:rPr>
              <a:t>(5/5)</a:t>
            </a:r>
            <a:endParaRPr lang="ko-KR" altLang="en-US" dirty="0"/>
          </a:p>
        </p:txBody>
      </p:sp>
      <p:sp>
        <p:nvSpPr>
          <p:cNvPr id="3" name="내용 개체 틀 2"/>
          <p:cNvSpPr>
            <a:spLocks noGrp="1"/>
          </p:cNvSpPr>
          <p:nvPr>
            <p:ph idx="1"/>
          </p:nvPr>
        </p:nvSpPr>
        <p:spPr/>
        <p:txBody>
          <a:bodyPr/>
          <a:lstStyle/>
          <a:p>
            <a:r>
              <a:rPr lang="en-US" altLang="ko-KR" sz="1800" dirty="0" smtClean="0"/>
              <a:t>Then, the PD sends MGNF (notification type = 3 and TTL =      ) to the group that does not have the selected group ID to update multicast group ID.</a:t>
            </a:r>
          </a:p>
          <a:p>
            <a:pPr algn="just"/>
            <a:r>
              <a:rPr lang="en-US" altLang="ko-KR" sz="1800" dirty="0" smtClean="0">
                <a:ea typeface="굴림" charset="-127"/>
              </a:rPr>
              <a:t>A </a:t>
            </a:r>
            <a:r>
              <a:rPr lang="en-US" altLang="ko-KR" sz="1800" dirty="0">
                <a:ea typeface="굴림" charset="-127"/>
              </a:rPr>
              <a:t>may send rekeying messages to update an existing group key for backward secrecy.</a:t>
            </a:r>
          </a:p>
          <a:p>
            <a:endParaRPr lang="ko-KR" altLang="en-US" sz="1800" dirty="0"/>
          </a:p>
        </p:txBody>
      </p:sp>
      <p:sp>
        <p:nvSpPr>
          <p:cNvPr id="4" name="슬라이드 번호 개체 틀 3"/>
          <p:cNvSpPr>
            <a:spLocks noGrp="1"/>
          </p:cNvSpPr>
          <p:nvPr>
            <p:ph type="sldNum" sz="quarter" idx="10"/>
          </p:nvPr>
        </p:nvSpPr>
        <p:spPr/>
        <p:txBody>
          <a:bodyPr/>
          <a:lstStyle/>
          <a:p>
            <a:pPr>
              <a:defRPr/>
            </a:pPr>
            <a:r>
              <a:rPr lang="en-US" altLang="ko-KR" smtClean="0"/>
              <a:t>Slide </a:t>
            </a:r>
            <a:fld id="{663B2C6A-A10B-4153-9678-0E313D0C0BBD}" type="slidenum">
              <a:rPr lang="en-US" altLang="ko-KR" smtClean="0"/>
              <a:pPr>
                <a:defRPr/>
              </a:pPr>
              <a:t>26</a:t>
            </a:fld>
            <a:endParaRPr lang="en-US" altLang="ko-KR"/>
          </a:p>
        </p:txBody>
      </p:sp>
      <p:sp>
        <p:nvSpPr>
          <p:cNvPr id="24" name="타원 10"/>
          <p:cNvSpPr>
            <a:spLocks noChangeArrowheads="1"/>
          </p:cNvSpPr>
          <p:nvPr/>
        </p:nvSpPr>
        <p:spPr bwMode="auto">
          <a:xfrm>
            <a:off x="1896993" y="5219724"/>
            <a:ext cx="323997" cy="323997"/>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dirty="0">
                <a:solidFill>
                  <a:schemeClr val="bg1"/>
                </a:solidFill>
              </a:rPr>
              <a:t>A</a:t>
            </a:r>
            <a:endParaRPr lang="ko-KR" altLang="en-US" sz="1500" dirty="0">
              <a:solidFill>
                <a:schemeClr val="bg1"/>
              </a:solidFill>
            </a:endParaRPr>
          </a:p>
        </p:txBody>
      </p:sp>
      <p:sp>
        <p:nvSpPr>
          <p:cNvPr id="25" name="타원 24"/>
          <p:cNvSpPr/>
          <p:nvPr/>
        </p:nvSpPr>
        <p:spPr bwMode="auto">
          <a:xfrm>
            <a:off x="1248921" y="4397471"/>
            <a:ext cx="323850" cy="323850"/>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altLang="ko-KR" sz="1500" dirty="0">
                <a:solidFill>
                  <a:schemeClr val="bg1"/>
                </a:solidFill>
                <a:ea typeface="굴림" pitchFamily="50" charset="-127"/>
              </a:rPr>
              <a:t>D</a:t>
            </a:r>
            <a:endParaRPr lang="ko-KR" altLang="en-US" sz="1500" dirty="0">
              <a:solidFill>
                <a:schemeClr val="bg1"/>
              </a:solidFill>
              <a:ea typeface="굴림" pitchFamily="50" charset="-127"/>
            </a:endParaRPr>
          </a:p>
        </p:txBody>
      </p:sp>
      <p:sp>
        <p:nvSpPr>
          <p:cNvPr id="26" name="타원 10"/>
          <p:cNvSpPr>
            <a:spLocks noChangeArrowheads="1"/>
          </p:cNvSpPr>
          <p:nvPr/>
        </p:nvSpPr>
        <p:spPr bwMode="auto">
          <a:xfrm>
            <a:off x="2221426" y="3868782"/>
            <a:ext cx="323997" cy="323997"/>
          </a:xfrm>
          <a:prstGeom prst="ellips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altLang="ko-KR" sz="1500" dirty="0" smtClean="0">
                <a:solidFill>
                  <a:schemeClr val="bg1"/>
                </a:solidFill>
              </a:rPr>
              <a:t>E</a:t>
            </a:r>
            <a:endParaRPr lang="ko-KR" altLang="en-US" sz="1500" dirty="0">
              <a:solidFill>
                <a:schemeClr val="bg1"/>
              </a:solidFill>
            </a:endParaRPr>
          </a:p>
        </p:txBody>
      </p:sp>
      <p:cxnSp>
        <p:nvCxnSpPr>
          <p:cNvPr id="27" name="직선 연결선 26"/>
          <p:cNvCxnSpPr>
            <a:stCxn id="25" idx="7"/>
            <a:endCxn id="26" idx="3"/>
          </p:cNvCxnSpPr>
          <p:nvPr/>
        </p:nvCxnSpPr>
        <p:spPr bwMode="auto">
          <a:xfrm flipV="1">
            <a:off x="1525344" y="4145331"/>
            <a:ext cx="743530" cy="299567"/>
          </a:xfrm>
          <a:prstGeom prst="line">
            <a:avLst/>
          </a:prstGeom>
          <a:solidFill>
            <a:schemeClr val="accent1"/>
          </a:solidFill>
          <a:ln w="19050" cap="flat" cmpd="sng" algn="ctr">
            <a:solidFill>
              <a:srgbClr val="00B050"/>
            </a:solidFill>
            <a:prstDash val="solid"/>
            <a:round/>
            <a:headEnd type="none" w="med" len="med"/>
            <a:tailEnd type="none" w="med" len="med"/>
          </a:ln>
          <a:effectLst>
            <a:prstShdw prst="shdw17" dist="17961" dir="2700000">
              <a:schemeClr val="bg2"/>
            </a:prstShdw>
          </a:effectLst>
        </p:spPr>
      </p:cxnSp>
      <p:sp>
        <p:nvSpPr>
          <p:cNvPr id="28" name="타원 10"/>
          <p:cNvSpPr>
            <a:spLocks noChangeArrowheads="1"/>
          </p:cNvSpPr>
          <p:nvPr/>
        </p:nvSpPr>
        <p:spPr bwMode="auto">
          <a:xfrm>
            <a:off x="6289481" y="3717255"/>
            <a:ext cx="323997" cy="323997"/>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endParaRPr lang="ko-KR" altLang="en-US" sz="1500" dirty="0">
              <a:solidFill>
                <a:schemeClr val="bg1"/>
              </a:solidFill>
            </a:endParaRPr>
          </a:p>
        </p:txBody>
      </p:sp>
      <p:sp>
        <p:nvSpPr>
          <p:cNvPr id="29" name="TextBox 28"/>
          <p:cNvSpPr txBox="1"/>
          <p:nvPr/>
        </p:nvSpPr>
        <p:spPr>
          <a:xfrm>
            <a:off x="6613478" y="3694587"/>
            <a:ext cx="1492716" cy="369332"/>
          </a:xfrm>
          <a:prstGeom prst="rect">
            <a:avLst/>
          </a:prstGeom>
          <a:noFill/>
        </p:spPr>
        <p:txBody>
          <a:bodyPr wrap="none" rtlCol="0">
            <a:spAutoFit/>
          </a:bodyPr>
          <a:lstStyle/>
          <a:p>
            <a:r>
              <a:rPr lang="en-US" altLang="ko-KR" dirty="0" smtClean="0"/>
              <a:t>: Merger PD </a:t>
            </a:r>
            <a:endParaRPr lang="ko-KR" altLang="en-US" dirty="0"/>
          </a:p>
        </p:txBody>
      </p:sp>
      <p:sp>
        <p:nvSpPr>
          <p:cNvPr id="30" name="타원 10"/>
          <p:cNvSpPr>
            <a:spLocks noChangeArrowheads="1"/>
          </p:cNvSpPr>
          <p:nvPr/>
        </p:nvSpPr>
        <p:spPr bwMode="auto">
          <a:xfrm>
            <a:off x="6289481" y="3307875"/>
            <a:ext cx="323997" cy="323997"/>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endParaRPr lang="ko-KR" altLang="en-US" sz="1500" dirty="0">
              <a:solidFill>
                <a:schemeClr val="bg1"/>
              </a:solidFill>
            </a:endParaRPr>
          </a:p>
        </p:txBody>
      </p:sp>
      <p:sp>
        <p:nvSpPr>
          <p:cNvPr id="31" name="TextBox 30"/>
          <p:cNvSpPr txBox="1"/>
          <p:nvPr/>
        </p:nvSpPr>
        <p:spPr>
          <a:xfrm>
            <a:off x="6613478" y="3285207"/>
            <a:ext cx="1608133" cy="369332"/>
          </a:xfrm>
          <a:prstGeom prst="rect">
            <a:avLst/>
          </a:prstGeom>
          <a:noFill/>
        </p:spPr>
        <p:txBody>
          <a:bodyPr wrap="none" rtlCol="0">
            <a:spAutoFit/>
          </a:bodyPr>
          <a:lstStyle/>
          <a:p>
            <a:r>
              <a:rPr lang="en-US" altLang="ko-KR" dirty="0" smtClean="0"/>
              <a:t>: Member PD </a:t>
            </a:r>
            <a:endParaRPr lang="ko-KR" altLang="en-US" dirty="0"/>
          </a:p>
        </p:txBody>
      </p:sp>
      <p:sp>
        <p:nvSpPr>
          <p:cNvPr id="32" name="타원 6"/>
          <p:cNvSpPr>
            <a:spLocks noChangeArrowheads="1"/>
          </p:cNvSpPr>
          <p:nvPr/>
        </p:nvSpPr>
        <p:spPr bwMode="auto">
          <a:xfrm>
            <a:off x="4572000" y="5157192"/>
            <a:ext cx="324216" cy="324216"/>
          </a:xfrm>
          <a:prstGeom prst="ellips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altLang="ko-KR" sz="1500" dirty="0">
                <a:solidFill>
                  <a:schemeClr val="bg1"/>
                </a:solidFill>
              </a:rPr>
              <a:t>B</a:t>
            </a:r>
            <a:endParaRPr lang="ko-KR" altLang="en-US" sz="1500" dirty="0">
              <a:solidFill>
                <a:schemeClr val="bg1"/>
              </a:solidFill>
            </a:endParaRPr>
          </a:p>
        </p:txBody>
      </p:sp>
      <p:cxnSp>
        <p:nvCxnSpPr>
          <p:cNvPr id="33" name="직선 연결선 32"/>
          <p:cNvCxnSpPr>
            <a:stCxn id="32" idx="2"/>
            <a:endCxn id="34" idx="6"/>
          </p:cNvCxnSpPr>
          <p:nvPr/>
        </p:nvCxnSpPr>
        <p:spPr bwMode="auto">
          <a:xfrm flipH="1" flipV="1">
            <a:off x="3167805" y="5319191"/>
            <a:ext cx="1404195" cy="109"/>
          </a:xfrm>
          <a:prstGeom prst="line">
            <a:avLst/>
          </a:prstGeom>
          <a:solidFill>
            <a:schemeClr val="accent1"/>
          </a:solidFill>
          <a:ln w="19050" cap="flat" cmpd="sng" algn="ctr">
            <a:solidFill>
              <a:srgbClr val="00B050"/>
            </a:solidFill>
            <a:prstDash val="solid"/>
            <a:round/>
            <a:headEnd type="none" w="med" len="med"/>
            <a:tailEnd type="none" w="med" len="med"/>
          </a:ln>
          <a:effectLst>
            <a:prstShdw prst="shdw17" dist="17961" dir="2700000">
              <a:schemeClr val="bg2"/>
            </a:prstShdw>
          </a:effectLst>
        </p:spPr>
      </p:cxnSp>
      <p:sp>
        <p:nvSpPr>
          <p:cNvPr id="34" name="타원 10"/>
          <p:cNvSpPr>
            <a:spLocks noChangeArrowheads="1"/>
          </p:cNvSpPr>
          <p:nvPr/>
        </p:nvSpPr>
        <p:spPr bwMode="auto">
          <a:xfrm>
            <a:off x="2843808" y="5157192"/>
            <a:ext cx="323997" cy="323997"/>
          </a:xfrm>
          <a:prstGeom prst="ellips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altLang="ko-KR" sz="1500" dirty="0" smtClean="0">
                <a:solidFill>
                  <a:schemeClr val="bg1"/>
                </a:solidFill>
              </a:rPr>
              <a:t>C</a:t>
            </a:r>
            <a:endParaRPr lang="ko-KR" altLang="en-US" sz="1500" dirty="0">
              <a:solidFill>
                <a:schemeClr val="bg1"/>
              </a:solidFill>
            </a:endParaRPr>
          </a:p>
        </p:txBody>
      </p:sp>
      <p:cxnSp>
        <p:nvCxnSpPr>
          <p:cNvPr id="35" name="직선 연결선 34"/>
          <p:cNvCxnSpPr>
            <a:stCxn id="25" idx="5"/>
            <a:endCxn id="24" idx="1"/>
          </p:cNvCxnSpPr>
          <p:nvPr/>
        </p:nvCxnSpPr>
        <p:spPr bwMode="auto">
          <a:xfrm>
            <a:off x="1525344" y="4673894"/>
            <a:ext cx="419097" cy="593278"/>
          </a:xfrm>
          <a:prstGeom prst="line">
            <a:avLst/>
          </a:prstGeom>
          <a:solidFill>
            <a:schemeClr val="accent1"/>
          </a:solidFill>
          <a:ln w="19050" cap="flat" cmpd="sng" algn="ctr">
            <a:solidFill>
              <a:srgbClr val="00B050"/>
            </a:solidFill>
            <a:prstDash val="solid"/>
            <a:round/>
            <a:headEnd type="none" w="med" len="med"/>
            <a:tailEnd type="none" w="med" len="med"/>
          </a:ln>
          <a:effectLst>
            <a:prstShdw prst="shdw17" dist="17961" dir="2700000">
              <a:schemeClr val="bg2"/>
            </a:prstShdw>
          </a:effectLst>
        </p:spPr>
      </p:cxnSp>
      <p:cxnSp>
        <p:nvCxnSpPr>
          <p:cNvPr id="36" name="직선 연결선 35"/>
          <p:cNvCxnSpPr>
            <a:stCxn id="34" idx="2"/>
            <a:endCxn id="24" idx="6"/>
          </p:cNvCxnSpPr>
          <p:nvPr/>
        </p:nvCxnSpPr>
        <p:spPr bwMode="auto">
          <a:xfrm flipH="1">
            <a:off x="2220990" y="5319191"/>
            <a:ext cx="622818" cy="62532"/>
          </a:xfrm>
          <a:prstGeom prst="line">
            <a:avLst/>
          </a:prstGeom>
          <a:solidFill>
            <a:schemeClr val="accent1"/>
          </a:solidFill>
          <a:ln w="19050" cap="flat" cmpd="sng" algn="ctr">
            <a:solidFill>
              <a:srgbClr val="00B050"/>
            </a:solidFill>
            <a:prstDash val="solid"/>
            <a:round/>
            <a:headEnd type="none" w="med" len="med"/>
            <a:tailEnd type="none" w="med" len="med"/>
          </a:ln>
          <a:effectLst>
            <a:prstShdw prst="shdw17" dist="17961" dir="2700000">
              <a:schemeClr val="bg2"/>
            </a:prstShdw>
          </a:effectLst>
        </p:spPr>
      </p:cxnSp>
      <p:sp>
        <p:nvSpPr>
          <p:cNvPr id="37" name="TextBox 81"/>
          <p:cNvSpPr txBox="1">
            <a:spLocks noChangeArrowheads="1"/>
          </p:cNvSpPr>
          <p:nvPr/>
        </p:nvSpPr>
        <p:spPr bwMode="auto">
          <a:xfrm>
            <a:off x="5055392" y="5847998"/>
            <a:ext cx="3865161"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dirty="0" smtClean="0"/>
              <a:t>: </a:t>
            </a:r>
            <a:r>
              <a:rPr lang="en-US" altLang="ko-KR" dirty="0"/>
              <a:t>Multicast Group Notification Frame</a:t>
            </a:r>
            <a:endParaRPr lang="ko-KR" altLang="en-US" dirty="0"/>
          </a:p>
        </p:txBody>
      </p:sp>
      <p:sp>
        <p:nvSpPr>
          <p:cNvPr id="38" name="오른쪽 화살표 37"/>
          <p:cNvSpPr/>
          <p:nvPr/>
        </p:nvSpPr>
        <p:spPr>
          <a:xfrm>
            <a:off x="4441559" y="5923858"/>
            <a:ext cx="639798" cy="217611"/>
          </a:xfrm>
          <a:prstGeom prst="rightArrow">
            <a:avLst>
              <a:gd name="adj1" fmla="val 20017"/>
              <a:gd name="adj2" fmla="val 74940"/>
            </a:avLst>
          </a:prstGeom>
        </p:spPr>
        <p:style>
          <a:lnRef idx="1">
            <a:schemeClr val="dk1"/>
          </a:lnRef>
          <a:fillRef idx="2">
            <a:schemeClr val="dk1"/>
          </a:fillRef>
          <a:effectRef idx="1">
            <a:schemeClr val="dk1"/>
          </a:effectRef>
          <a:fontRef idx="minor">
            <a:schemeClr val="dk1"/>
          </a:fontRef>
        </p:style>
        <p:txBody>
          <a:bodyPr anchor="ctr"/>
          <a:lstStyle/>
          <a:p>
            <a:pPr algn="ctr">
              <a:defRPr/>
            </a:pPr>
            <a:endParaRPr lang="ko-KR" altLang="en-US">
              <a:solidFill>
                <a:prstClr val="black"/>
              </a:solidFill>
            </a:endParaRPr>
          </a:p>
        </p:txBody>
      </p:sp>
      <p:sp>
        <p:nvSpPr>
          <p:cNvPr id="39" name="타원형 설명선 38"/>
          <p:cNvSpPr/>
          <p:nvPr/>
        </p:nvSpPr>
        <p:spPr bwMode="auto">
          <a:xfrm>
            <a:off x="0" y="5013176"/>
            <a:ext cx="1406935" cy="1293087"/>
          </a:xfrm>
          <a:prstGeom prst="wedgeEllipseCallout">
            <a:avLst>
              <a:gd name="adj1" fmla="val 87870"/>
              <a:gd name="adj2" fmla="val -21063"/>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ctr" anchorCtr="0" compatLnSpc="1">
            <a:prstTxWarp prst="textNoShape">
              <a:avLst/>
            </a:prstTxWarp>
            <a:noAutofit/>
          </a:bodyPr>
          <a:lstStyle/>
          <a:p>
            <a:pPr algn="ctr"/>
            <a:r>
              <a:rPr lang="en-US" altLang="ko-KR" sz="1200" dirty="0" smtClean="0">
                <a:solidFill>
                  <a:schemeClr val="tx1"/>
                </a:solidFill>
                <a:latin typeface="Arial" charset="0"/>
                <a:ea typeface="굴림" pitchFamily="50" charset="-127"/>
              </a:rPr>
              <a:t>A  sends </a:t>
            </a:r>
          </a:p>
          <a:p>
            <a:pPr algn="ctr"/>
            <a:r>
              <a:rPr lang="en-US" altLang="ko-KR" sz="1200" dirty="0" smtClean="0">
                <a:solidFill>
                  <a:schemeClr val="tx1"/>
                </a:solidFill>
                <a:latin typeface="Arial" charset="0"/>
                <a:ea typeface="굴림" pitchFamily="50" charset="-127"/>
              </a:rPr>
              <a:t>MGNF  to D and E</a:t>
            </a:r>
          </a:p>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1200" b="0" i="0" u="none" strike="noStrike" cap="none" normalizeH="0" dirty="0" smtClean="0">
                <a:ln>
                  <a:noFill/>
                </a:ln>
                <a:solidFill>
                  <a:schemeClr val="tx1"/>
                </a:solidFill>
                <a:effectLst/>
                <a:latin typeface="Arial" charset="0"/>
                <a:ea typeface="굴림" pitchFamily="50" charset="-127"/>
              </a:rPr>
              <a:t>to change</a:t>
            </a:r>
          </a:p>
          <a:p>
            <a:pPr marL="0" marR="0" indent="0" algn="ctr" defTabSz="914400" rtl="0" eaLnBrk="0" fontAlgn="base" latinLnBrk="0" hangingPunct="0">
              <a:lnSpc>
                <a:spcPct val="100000"/>
              </a:lnSpc>
              <a:spcBef>
                <a:spcPct val="0"/>
              </a:spcBef>
              <a:spcAft>
                <a:spcPct val="0"/>
              </a:spcAft>
              <a:buClrTx/>
              <a:buSzTx/>
              <a:buFontTx/>
              <a:buNone/>
              <a:tabLst/>
            </a:pPr>
            <a:r>
              <a:rPr lang="en-US" altLang="ko-KR" sz="1200" dirty="0" smtClean="0">
                <a:solidFill>
                  <a:schemeClr val="tx1"/>
                </a:solidFill>
                <a:latin typeface="Arial" charset="0"/>
                <a:ea typeface="굴림" pitchFamily="50" charset="-127"/>
              </a:rPr>
              <a:t>device group ID</a:t>
            </a:r>
            <a:endParaRPr kumimoji="0" lang="en-US" altLang="ko-KR" sz="1200" b="0" i="0" u="none" strike="noStrike" cap="none" normalizeH="0" dirty="0" smtClean="0">
              <a:ln>
                <a:noFill/>
              </a:ln>
              <a:solidFill>
                <a:schemeClr val="tx1"/>
              </a:solidFill>
              <a:effectLst/>
              <a:latin typeface="Arial" charset="0"/>
              <a:ea typeface="굴림" pitchFamily="50" charset="-127"/>
            </a:endParaRPr>
          </a:p>
          <a:p>
            <a:pPr marL="0" marR="0" indent="0" algn="ctr"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dirty="0" smtClean="0">
              <a:ln>
                <a:noFill/>
              </a:ln>
              <a:solidFill>
                <a:schemeClr val="tx1"/>
              </a:solidFill>
              <a:effectLst/>
              <a:latin typeface="Arial" charset="0"/>
              <a:ea typeface="굴림" pitchFamily="50" charset="-127"/>
            </a:endParaRPr>
          </a:p>
        </p:txBody>
      </p:sp>
      <p:sp>
        <p:nvSpPr>
          <p:cNvPr id="40" name="직사각형 39"/>
          <p:cNvSpPr/>
          <p:nvPr/>
        </p:nvSpPr>
        <p:spPr>
          <a:xfrm>
            <a:off x="323528" y="3717032"/>
            <a:ext cx="1800493" cy="369332"/>
          </a:xfrm>
          <a:prstGeom prst="rect">
            <a:avLst/>
          </a:prstGeom>
        </p:spPr>
        <p:txBody>
          <a:bodyPr wrap="none">
            <a:spAutoFit/>
          </a:bodyPr>
          <a:lstStyle/>
          <a:p>
            <a:r>
              <a:rPr lang="en-US" altLang="ko-KR" dirty="0" smtClean="0"/>
              <a:t>Group ID: 5 </a:t>
            </a:r>
            <a:r>
              <a:rPr lang="en-US" altLang="ko-KR" dirty="0" smtClean="0">
                <a:sym typeface="Wingdings" pitchFamily="2" charset="2"/>
              </a:rPr>
              <a:t></a:t>
            </a:r>
            <a:r>
              <a:rPr lang="en-US" altLang="ko-KR" dirty="0" smtClean="0"/>
              <a:t>8</a:t>
            </a:r>
            <a:endParaRPr lang="ko-KR" altLang="en-US" dirty="0"/>
          </a:p>
        </p:txBody>
      </p:sp>
      <p:sp>
        <p:nvSpPr>
          <p:cNvPr id="41" name="직사각형 40"/>
          <p:cNvSpPr/>
          <p:nvPr/>
        </p:nvSpPr>
        <p:spPr>
          <a:xfrm>
            <a:off x="3059832" y="5517232"/>
            <a:ext cx="1377300" cy="369332"/>
          </a:xfrm>
          <a:prstGeom prst="rect">
            <a:avLst/>
          </a:prstGeom>
        </p:spPr>
        <p:txBody>
          <a:bodyPr wrap="none">
            <a:spAutoFit/>
          </a:bodyPr>
          <a:lstStyle/>
          <a:p>
            <a:r>
              <a:rPr lang="en-US" altLang="ko-KR" dirty="0" smtClean="0"/>
              <a:t>Group ID: 8</a:t>
            </a:r>
            <a:endParaRPr lang="ko-KR" altLang="en-US" dirty="0"/>
          </a:p>
        </p:txBody>
      </p:sp>
      <p:sp>
        <p:nvSpPr>
          <p:cNvPr id="42" name="오른쪽 화살표 41"/>
          <p:cNvSpPr/>
          <p:nvPr/>
        </p:nvSpPr>
        <p:spPr>
          <a:xfrm rot="13980276">
            <a:off x="1507166" y="4721286"/>
            <a:ext cx="639798" cy="217611"/>
          </a:xfrm>
          <a:prstGeom prst="rightArrow">
            <a:avLst>
              <a:gd name="adj1" fmla="val 20017"/>
              <a:gd name="adj2" fmla="val 74940"/>
            </a:avLst>
          </a:prstGeom>
        </p:spPr>
        <p:style>
          <a:lnRef idx="1">
            <a:schemeClr val="dk1"/>
          </a:lnRef>
          <a:fillRef idx="2">
            <a:schemeClr val="dk1"/>
          </a:fillRef>
          <a:effectRef idx="1">
            <a:schemeClr val="dk1"/>
          </a:effectRef>
          <a:fontRef idx="minor">
            <a:schemeClr val="dk1"/>
          </a:fontRef>
        </p:style>
        <p:txBody>
          <a:bodyPr anchor="ctr"/>
          <a:lstStyle/>
          <a:p>
            <a:pPr algn="ctr">
              <a:defRPr/>
            </a:pPr>
            <a:endParaRPr lang="ko-KR" altLang="en-US">
              <a:solidFill>
                <a:prstClr val="black"/>
              </a:solidFill>
            </a:endParaRPr>
          </a:p>
        </p:txBody>
      </p:sp>
      <p:sp>
        <p:nvSpPr>
          <p:cNvPr id="44" name="오른쪽 화살표 43"/>
          <p:cNvSpPr/>
          <p:nvPr/>
        </p:nvSpPr>
        <p:spPr>
          <a:xfrm rot="20242021">
            <a:off x="1558764" y="4079904"/>
            <a:ext cx="639798" cy="217611"/>
          </a:xfrm>
          <a:prstGeom prst="rightArrow">
            <a:avLst>
              <a:gd name="adj1" fmla="val 20017"/>
              <a:gd name="adj2" fmla="val 74940"/>
            </a:avLst>
          </a:prstGeom>
        </p:spPr>
        <p:style>
          <a:lnRef idx="1">
            <a:schemeClr val="dk1"/>
          </a:lnRef>
          <a:fillRef idx="2">
            <a:schemeClr val="dk1"/>
          </a:fillRef>
          <a:effectRef idx="1">
            <a:schemeClr val="dk1"/>
          </a:effectRef>
          <a:fontRef idx="minor">
            <a:schemeClr val="dk1"/>
          </a:fontRef>
        </p:style>
        <p:txBody>
          <a:bodyPr anchor="ctr"/>
          <a:lstStyle/>
          <a:p>
            <a:pPr algn="ctr">
              <a:defRPr/>
            </a:pPr>
            <a:endParaRPr lang="ko-KR" altLang="en-US">
              <a:solidFill>
                <a:prstClr val="black"/>
              </a:solidFill>
            </a:endParaRPr>
          </a:p>
        </p:txBody>
      </p:sp>
      <p:graphicFrame>
        <p:nvGraphicFramePr>
          <p:cNvPr id="45" name="개체 44"/>
          <p:cNvGraphicFramePr>
            <a:graphicFrameLocks noChangeAspect="1"/>
          </p:cNvGraphicFramePr>
          <p:nvPr>
            <p:extLst>
              <p:ext uri="{D42A27DB-BD31-4B8C-83A1-F6EECF244321}">
                <p14:modId xmlns:p14="http://schemas.microsoft.com/office/powerpoint/2010/main" val="1895980918"/>
              </p:ext>
            </p:extLst>
          </p:nvPr>
        </p:nvGraphicFramePr>
        <p:xfrm>
          <a:off x="7039927" y="1505566"/>
          <a:ext cx="518458" cy="432048"/>
        </p:xfrm>
        <a:graphic>
          <a:graphicData uri="http://schemas.openxmlformats.org/presentationml/2006/ole">
            <mc:AlternateContent xmlns:mc="http://schemas.openxmlformats.org/markup-compatibility/2006">
              <mc:Choice xmlns:v="urn:schemas-microsoft-com:vml" Requires="v">
                <p:oleObj spid="_x0000_s2193" name="Equation" r:id="rId4" imgW="152202" imgH="126835" progId="">
                  <p:embed/>
                </p:oleObj>
              </mc:Choice>
              <mc:Fallback>
                <p:oleObj name="Equation" r:id="rId4" imgW="152202" imgH="126835" progId="">
                  <p:embed/>
                  <p:pic>
                    <p:nvPicPr>
                      <p:cNvPr id="0" name="Picture 4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39927" y="1505566"/>
                        <a:ext cx="518458" cy="43204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3574824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제목 1"/>
          <p:cNvSpPr>
            <a:spLocks noGrp="1"/>
          </p:cNvSpPr>
          <p:nvPr>
            <p:ph type="title"/>
          </p:nvPr>
        </p:nvSpPr>
        <p:spPr>
          <a:xfrm>
            <a:off x="685800" y="685800"/>
            <a:ext cx="8134672" cy="727075"/>
          </a:xfrm>
        </p:spPr>
        <p:txBody>
          <a:bodyPr/>
          <a:lstStyle/>
          <a:p>
            <a:r>
              <a:rPr lang="en-US" altLang="ko-KR" dirty="0" smtClean="0">
                <a:ea typeface="굴림" charset="-127"/>
              </a:rPr>
              <a:t>Multicast Group Notification Frame (MGNF) (1/6)</a:t>
            </a:r>
            <a:endParaRPr lang="ko-KR" altLang="en-US" dirty="0" smtClean="0">
              <a:ea typeface="굴림" charset="-127"/>
            </a:endParaRPr>
          </a:p>
        </p:txBody>
      </p:sp>
      <p:sp>
        <p:nvSpPr>
          <p:cNvPr id="33" name="내용 개체 틀 2"/>
          <p:cNvSpPr txBox="1">
            <a:spLocks/>
          </p:cNvSpPr>
          <p:nvPr/>
        </p:nvSpPr>
        <p:spPr bwMode="auto">
          <a:xfrm>
            <a:off x="457200" y="1356534"/>
            <a:ext cx="5050904"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normAutofit fontScale="92500"/>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085850" indent="-228600" algn="l" rtl="0" eaLnBrk="0" fontAlgn="base" hangingPunct="0">
              <a:spcBef>
                <a:spcPct val="20000"/>
              </a:spcBef>
              <a:spcAft>
                <a:spcPct val="0"/>
              </a:spcAft>
              <a:buChar char="•"/>
              <a:defRPr sz="2000">
                <a:solidFill>
                  <a:schemeClr val="tx1"/>
                </a:solidFill>
                <a:latin typeface="+mn-lt"/>
              </a:defRPr>
            </a:lvl3pPr>
            <a:lvl4pPr marL="1428750" indent="-228600" algn="l" rtl="0" eaLnBrk="0" fontAlgn="base" hangingPunct="0">
              <a:spcBef>
                <a:spcPct val="20000"/>
              </a:spcBef>
              <a:spcAft>
                <a:spcPct val="0"/>
              </a:spcAft>
              <a:buChar char="–"/>
              <a:defRPr sz="2000">
                <a:solidFill>
                  <a:schemeClr val="tx1"/>
                </a:solidFill>
                <a:latin typeface="+mn-lt"/>
              </a:defRPr>
            </a:lvl4pPr>
            <a:lvl5pPr marL="1771650" indent="-228600" algn="l" rtl="0" eaLnBrk="0" fontAlgn="base" hangingPunct="0">
              <a:spcBef>
                <a:spcPct val="20000"/>
              </a:spcBef>
              <a:spcAft>
                <a:spcPct val="0"/>
              </a:spcAft>
              <a:buChar char="•"/>
              <a:defRPr sz="2000">
                <a:solidFill>
                  <a:schemeClr val="tx1"/>
                </a:solidFill>
                <a:latin typeface="+mn-lt"/>
              </a:defRPr>
            </a:lvl5pPr>
            <a:lvl6pPr marL="2228850" indent="-228600" algn="l" rtl="0" eaLnBrk="0" fontAlgn="base" hangingPunct="0">
              <a:spcBef>
                <a:spcPct val="20000"/>
              </a:spcBef>
              <a:spcAft>
                <a:spcPct val="0"/>
              </a:spcAft>
              <a:buChar char="•"/>
              <a:defRPr sz="2000">
                <a:solidFill>
                  <a:schemeClr val="tx1"/>
                </a:solidFill>
                <a:latin typeface="+mn-lt"/>
              </a:defRPr>
            </a:lvl6pPr>
            <a:lvl7pPr marL="2686050" indent="-228600" algn="l" rtl="0" eaLnBrk="0" fontAlgn="base" hangingPunct="0">
              <a:spcBef>
                <a:spcPct val="20000"/>
              </a:spcBef>
              <a:spcAft>
                <a:spcPct val="0"/>
              </a:spcAft>
              <a:buChar char="•"/>
              <a:defRPr sz="2000">
                <a:solidFill>
                  <a:schemeClr val="tx1"/>
                </a:solidFill>
                <a:latin typeface="+mn-lt"/>
              </a:defRPr>
            </a:lvl7pPr>
            <a:lvl8pPr marL="3143250" indent="-228600" algn="l" rtl="0" eaLnBrk="0" fontAlgn="base" hangingPunct="0">
              <a:spcBef>
                <a:spcPct val="20000"/>
              </a:spcBef>
              <a:spcAft>
                <a:spcPct val="0"/>
              </a:spcAft>
              <a:buChar char="•"/>
              <a:defRPr sz="2000">
                <a:solidFill>
                  <a:schemeClr val="tx1"/>
                </a:solidFill>
                <a:latin typeface="+mn-lt"/>
              </a:defRPr>
            </a:lvl8pPr>
            <a:lvl9pPr marL="3600450" indent="-228600" algn="l" rtl="0" eaLnBrk="0" fontAlgn="base" hangingPunct="0">
              <a:spcBef>
                <a:spcPct val="20000"/>
              </a:spcBef>
              <a:spcAft>
                <a:spcPct val="0"/>
              </a:spcAft>
              <a:buChar char="•"/>
              <a:defRPr sz="2000">
                <a:solidFill>
                  <a:schemeClr val="tx1"/>
                </a:solidFill>
                <a:latin typeface="+mn-lt"/>
              </a:defRPr>
            </a:lvl9pPr>
          </a:lstStyle>
          <a:p>
            <a:pPr algn="just"/>
            <a:r>
              <a:rPr lang="en-US" altLang="ko-KR" sz="2000" kern="0" dirty="0" smtClean="0"/>
              <a:t>The purposes of MGNF are</a:t>
            </a:r>
          </a:p>
          <a:p>
            <a:pPr lvl="1" algn="just"/>
            <a:r>
              <a:rPr lang="en-US" altLang="ko-KR" sz="2000" dirty="0" smtClean="0"/>
              <a:t>Limiting duplicate ARCF,</a:t>
            </a:r>
            <a:endParaRPr lang="en-US" altLang="ko-KR" sz="2000" kern="0" dirty="0" smtClean="0"/>
          </a:p>
          <a:p>
            <a:pPr lvl="1" algn="just"/>
            <a:r>
              <a:rPr lang="en-US" altLang="ko-KR" sz="2000" kern="0" dirty="0" smtClean="0"/>
              <a:t>Management of routing table, </a:t>
            </a:r>
          </a:p>
          <a:p>
            <a:pPr lvl="1" algn="just"/>
            <a:r>
              <a:rPr lang="en-US" altLang="ko-KR" sz="2000" kern="0" dirty="0" smtClean="0"/>
              <a:t>Notifying leaving multicast group,</a:t>
            </a:r>
          </a:p>
          <a:p>
            <a:pPr lvl="1" algn="just"/>
            <a:r>
              <a:rPr lang="en-US" altLang="ko-KR" sz="2000" kern="0" dirty="0">
                <a:sym typeface="Wingdings" pitchFamily="2" charset="2"/>
              </a:rPr>
              <a:t>Device group ID </a:t>
            </a:r>
            <a:r>
              <a:rPr lang="en-US" altLang="ko-KR" sz="2000" kern="0" dirty="0" smtClean="0">
                <a:sym typeface="Wingdings" pitchFamily="2" charset="2"/>
              </a:rPr>
              <a:t>creation,</a:t>
            </a:r>
          </a:p>
          <a:p>
            <a:pPr lvl="1" algn="just"/>
            <a:r>
              <a:rPr lang="en-US" altLang="ko-KR" sz="2000" kern="0" dirty="0">
                <a:sym typeface="Wingdings" pitchFamily="2" charset="2"/>
              </a:rPr>
              <a:t>R</a:t>
            </a:r>
            <a:r>
              <a:rPr lang="en-US" altLang="ko-KR" sz="2000" kern="0" dirty="0" smtClean="0">
                <a:sym typeface="Wingdings" pitchFamily="2" charset="2"/>
              </a:rPr>
              <a:t>equest </a:t>
            </a:r>
            <a:r>
              <a:rPr lang="en-US" altLang="ko-KR" sz="2000" kern="0" dirty="0">
                <a:sym typeface="Wingdings" pitchFamily="2" charset="2"/>
              </a:rPr>
              <a:t>for unicast </a:t>
            </a:r>
            <a:r>
              <a:rPr lang="en-US" altLang="ko-KR" sz="2000" kern="0" dirty="0" smtClean="0">
                <a:sym typeface="Wingdings" pitchFamily="2" charset="2"/>
              </a:rPr>
              <a:t>routing,</a:t>
            </a:r>
            <a:endParaRPr lang="en-US" altLang="ko-KR" sz="2000" kern="0" dirty="0">
              <a:sym typeface="Wingdings" pitchFamily="2" charset="2"/>
            </a:endParaRPr>
          </a:p>
          <a:p>
            <a:pPr lvl="1" algn="just"/>
            <a:r>
              <a:rPr lang="en-US" altLang="ko-KR" sz="2000" kern="0" dirty="0">
                <a:sym typeface="Wingdings" pitchFamily="2" charset="2"/>
              </a:rPr>
              <a:t>R</a:t>
            </a:r>
            <a:r>
              <a:rPr lang="en-US" altLang="ko-KR" sz="2000" kern="0" dirty="0" smtClean="0">
                <a:sym typeface="Wingdings" pitchFamily="2" charset="2"/>
              </a:rPr>
              <a:t>eply </a:t>
            </a:r>
            <a:r>
              <a:rPr lang="en-US" altLang="ko-KR" sz="2000" kern="0" dirty="0">
                <a:sym typeface="Wingdings" pitchFamily="2" charset="2"/>
              </a:rPr>
              <a:t>for unicast </a:t>
            </a:r>
            <a:r>
              <a:rPr lang="en-US" altLang="ko-KR" sz="2000" kern="0" dirty="0" smtClean="0">
                <a:sym typeface="Wingdings" pitchFamily="2" charset="2"/>
              </a:rPr>
              <a:t>routing,</a:t>
            </a:r>
            <a:endParaRPr lang="en-US" altLang="ko-KR" sz="2000" kern="0" dirty="0">
              <a:sym typeface="Wingdings" pitchFamily="2" charset="2"/>
            </a:endParaRPr>
          </a:p>
          <a:p>
            <a:pPr lvl="1" algn="just"/>
            <a:r>
              <a:rPr lang="en-US" altLang="ko-KR" sz="2000" kern="0" dirty="0" smtClean="0">
                <a:sym typeface="Wingdings" pitchFamily="2" charset="2"/>
              </a:rPr>
              <a:t>Mobility support, and</a:t>
            </a:r>
            <a:endParaRPr lang="en-US" altLang="ko-KR" sz="2000" kern="0" dirty="0">
              <a:sym typeface="Wingdings" pitchFamily="2" charset="2"/>
            </a:endParaRPr>
          </a:p>
          <a:p>
            <a:pPr lvl="1" algn="just"/>
            <a:r>
              <a:rPr lang="en-US" altLang="ko-KR" sz="2000" kern="0" dirty="0" smtClean="0">
                <a:sym typeface="Wingdings" pitchFamily="2" charset="2"/>
              </a:rPr>
              <a:t>Local repair,</a:t>
            </a:r>
          </a:p>
          <a:p>
            <a:pPr lvl="1" algn="just"/>
            <a:r>
              <a:rPr lang="en-US" altLang="ko-KR" sz="2000" kern="0" dirty="0" smtClean="0">
                <a:sym typeface="Wingdings" pitchFamily="2" charset="2"/>
              </a:rPr>
              <a:t>Notification of removed routing entry.</a:t>
            </a:r>
            <a:endParaRPr lang="en-US" altLang="ko-KR" sz="2000" kern="0" dirty="0">
              <a:sym typeface="Wingdings" pitchFamily="2" charset="2"/>
            </a:endParaRPr>
          </a:p>
          <a:p>
            <a:pPr marL="457200" lvl="1" indent="0" algn="just">
              <a:buNone/>
            </a:pPr>
            <a:r>
              <a:rPr lang="en-US" altLang="ko-KR" sz="2000" kern="0" dirty="0" smtClean="0"/>
              <a:t>for relay-enabled PDs.</a:t>
            </a:r>
          </a:p>
          <a:p>
            <a:pPr algn="just"/>
            <a:r>
              <a:rPr lang="en-US" altLang="ko-KR" sz="2000" kern="0" dirty="0" smtClean="0"/>
              <a:t>The MGNF has following eight notification types for above purposes.</a:t>
            </a:r>
          </a:p>
          <a:p>
            <a:pPr algn="just"/>
            <a:endParaRPr lang="en-US" altLang="ko-KR" sz="2000" kern="0" dirty="0" smtClean="0"/>
          </a:p>
        </p:txBody>
      </p:sp>
      <p:sp>
        <p:nvSpPr>
          <p:cNvPr id="12" name="슬라이드 번호 개체 틀 3"/>
          <p:cNvSpPr>
            <a:spLocks noGrp="1"/>
          </p:cNvSpPr>
          <p:nvPr>
            <p:ph type="sldNum" sz="quarter" idx="10"/>
          </p:nvPr>
        </p:nvSpPr>
        <p:spPr>
          <a:xfrm>
            <a:off x="4344988" y="6475413"/>
            <a:ext cx="530225" cy="182562"/>
          </a:xfrm>
        </p:spPr>
        <p:txBody>
          <a:bodyPr/>
          <a:lstStyle/>
          <a:p>
            <a:pPr>
              <a:defRPr/>
            </a:pPr>
            <a:r>
              <a:rPr lang="en-US" altLang="ko-KR" smtClean="0"/>
              <a:t>Slide </a:t>
            </a:r>
            <a:fld id="{663B2C6A-A10B-4153-9678-0E313D0C0BBD}" type="slidenum">
              <a:rPr lang="en-US" altLang="ko-KR" smtClean="0"/>
              <a:pPr>
                <a:defRPr/>
              </a:pPr>
              <a:t>27</a:t>
            </a:fld>
            <a:endParaRPr lang="en-US" altLang="ko-KR"/>
          </a:p>
        </p:txBody>
      </p:sp>
      <p:sp>
        <p:nvSpPr>
          <p:cNvPr id="10" name="TextBox 9"/>
          <p:cNvSpPr txBox="1"/>
          <p:nvPr/>
        </p:nvSpPr>
        <p:spPr>
          <a:xfrm>
            <a:off x="5220072" y="2549570"/>
            <a:ext cx="3923928" cy="2308324"/>
          </a:xfrm>
          <a:prstGeom prst="rect">
            <a:avLst/>
          </a:prstGeom>
          <a:noFill/>
        </p:spPr>
        <p:txBody>
          <a:bodyPr wrap="square" rtlCol="0">
            <a:spAutoFit/>
          </a:bodyPr>
          <a:lstStyle/>
          <a:p>
            <a:r>
              <a:rPr lang="en-US" altLang="ko-KR" sz="1600" dirty="0" smtClean="0"/>
              <a:t>0 </a:t>
            </a:r>
            <a:r>
              <a:rPr lang="en-US" altLang="ko-KR" sz="1600" dirty="0" smtClean="0">
                <a:sym typeface="Wingdings" pitchFamily="2" charset="2"/>
              </a:rPr>
              <a:t> </a:t>
            </a:r>
            <a:r>
              <a:rPr lang="en-US" altLang="ko-KR" sz="1600" dirty="0" smtClean="0"/>
              <a:t>Limiting duplicate ARCF</a:t>
            </a:r>
          </a:p>
          <a:p>
            <a:r>
              <a:rPr lang="en-US" altLang="ko-KR" sz="1600" dirty="0" smtClean="0">
                <a:sym typeface="Wingdings" pitchFamily="2" charset="2"/>
              </a:rPr>
              <a:t>1  </a:t>
            </a:r>
            <a:r>
              <a:rPr lang="en-US" altLang="ko-KR" sz="1600" kern="0" dirty="0" smtClean="0"/>
              <a:t>Management of routing table</a:t>
            </a:r>
          </a:p>
          <a:p>
            <a:r>
              <a:rPr lang="en-US" altLang="ko-KR" sz="1600" dirty="0" smtClean="0">
                <a:sym typeface="Wingdings" pitchFamily="2" charset="2"/>
              </a:rPr>
              <a:t>2 </a:t>
            </a:r>
            <a:r>
              <a:rPr lang="en-US" altLang="ko-KR" sz="1600" dirty="0">
                <a:sym typeface="Wingdings" pitchFamily="2" charset="2"/>
              </a:rPr>
              <a:t> </a:t>
            </a:r>
            <a:r>
              <a:rPr lang="en-US" altLang="ko-KR" sz="1600" kern="0" dirty="0"/>
              <a:t>Notifying leaving </a:t>
            </a:r>
            <a:r>
              <a:rPr lang="en-US" altLang="ko-KR" sz="1600" kern="0" dirty="0" smtClean="0"/>
              <a:t>multicast</a:t>
            </a:r>
          </a:p>
          <a:p>
            <a:r>
              <a:rPr lang="en-US" altLang="ko-KR" sz="1600" kern="0" dirty="0" smtClean="0">
                <a:sym typeface="Wingdings" pitchFamily="2" charset="2"/>
              </a:rPr>
              <a:t>3  Device group ID creation</a:t>
            </a:r>
          </a:p>
          <a:p>
            <a:r>
              <a:rPr lang="en-US" altLang="ko-KR" sz="1600" kern="0" dirty="0" smtClean="0">
                <a:sym typeface="Wingdings" pitchFamily="2" charset="2"/>
              </a:rPr>
              <a:t>4  Request for unicast routing</a:t>
            </a:r>
          </a:p>
          <a:p>
            <a:r>
              <a:rPr lang="en-US" altLang="ko-KR" sz="1600" kern="0" dirty="0" smtClean="0">
                <a:sym typeface="Wingdings" pitchFamily="2" charset="2"/>
              </a:rPr>
              <a:t>5  </a:t>
            </a:r>
            <a:r>
              <a:rPr lang="en-US" altLang="ko-KR" sz="1600" kern="0" dirty="0">
                <a:sym typeface="Wingdings" pitchFamily="2" charset="2"/>
              </a:rPr>
              <a:t>R</a:t>
            </a:r>
            <a:r>
              <a:rPr lang="en-US" altLang="ko-KR" sz="1600" kern="0" dirty="0" smtClean="0">
                <a:sym typeface="Wingdings" pitchFamily="2" charset="2"/>
              </a:rPr>
              <a:t>eply for </a:t>
            </a:r>
            <a:r>
              <a:rPr lang="en-US" altLang="ko-KR" sz="1600" kern="0" dirty="0">
                <a:sym typeface="Wingdings" pitchFamily="2" charset="2"/>
              </a:rPr>
              <a:t>unicast </a:t>
            </a:r>
            <a:r>
              <a:rPr lang="en-US" altLang="ko-KR" sz="1600" kern="0" dirty="0" smtClean="0">
                <a:sym typeface="Wingdings" pitchFamily="2" charset="2"/>
              </a:rPr>
              <a:t>routing</a:t>
            </a:r>
          </a:p>
          <a:p>
            <a:pPr marL="0" lvl="1"/>
            <a:r>
              <a:rPr lang="en-US" altLang="ko-KR" sz="1600" kern="0" dirty="0" smtClean="0">
                <a:sym typeface="Wingdings" pitchFamily="2" charset="2"/>
              </a:rPr>
              <a:t>6  </a:t>
            </a:r>
            <a:r>
              <a:rPr lang="en-US" altLang="ko-KR" sz="1600" kern="0" dirty="0">
                <a:sym typeface="Wingdings" pitchFamily="2" charset="2"/>
              </a:rPr>
              <a:t>Mobility </a:t>
            </a:r>
            <a:r>
              <a:rPr lang="en-US" altLang="ko-KR" sz="1600" kern="0" dirty="0" smtClean="0">
                <a:sym typeface="Wingdings" pitchFamily="2" charset="2"/>
              </a:rPr>
              <a:t>support</a:t>
            </a:r>
          </a:p>
          <a:p>
            <a:pPr marL="0" lvl="1"/>
            <a:r>
              <a:rPr lang="en-US" altLang="ko-KR" sz="1600" kern="0" dirty="0" smtClean="0">
                <a:sym typeface="Wingdings" pitchFamily="2" charset="2"/>
              </a:rPr>
              <a:t>7  Local repair</a:t>
            </a:r>
          </a:p>
          <a:p>
            <a:pPr marL="0" lvl="1"/>
            <a:r>
              <a:rPr lang="en-US" altLang="ko-KR" sz="1600" kern="0" dirty="0" smtClean="0">
                <a:sym typeface="Wingdings" pitchFamily="2" charset="2"/>
              </a:rPr>
              <a:t>8</a:t>
            </a:r>
            <a:r>
              <a:rPr lang="en-US" altLang="ko-KR" sz="1600" kern="0" dirty="0">
                <a:sym typeface="Wingdings" pitchFamily="2" charset="2"/>
              </a:rPr>
              <a:t> </a:t>
            </a:r>
            <a:r>
              <a:rPr lang="en-US" altLang="ko-KR" sz="1600" kern="0" dirty="0" smtClean="0">
                <a:sym typeface="Wingdings" pitchFamily="2" charset="2"/>
              </a:rPr>
              <a:t> </a:t>
            </a:r>
            <a:r>
              <a:rPr lang="en-US" altLang="ko-KR" sz="1600" kern="0" dirty="0">
                <a:sym typeface="Wingdings" pitchFamily="2" charset="2"/>
              </a:rPr>
              <a:t>Notification of removed routing entry</a:t>
            </a:r>
            <a:endParaRPr lang="en-US" altLang="ko-KR" sz="1600" kern="0" dirty="0"/>
          </a:p>
        </p:txBody>
      </p:sp>
      <p:sp>
        <p:nvSpPr>
          <p:cNvPr id="2" name="TextBox 1"/>
          <p:cNvSpPr txBox="1"/>
          <p:nvPr/>
        </p:nvSpPr>
        <p:spPr>
          <a:xfrm>
            <a:off x="5940152" y="2132856"/>
            <a:ext cx="1950277" cy="369332"/>
          </a:xfrm>
          <a:prstGeom prst="rect">
            <a:avLst/>
          </a:prstGeom>
          <a:noFill/>
        </p:spPr>
        <p:txBody>
          <a:bodyPr wrap="none" rtlCol="0">
            <a:spAutoFit/>
          </a:bodyPr>
          <a:lstStyle/>
          <a:p>
            <a:r>
              <a:rPr lang="en-US" altLang="ko-KR" dirty="0"/>
              <a:t>Notification </a:t>
            </a:r>
            <a:r>
              <a:rPr lang="en-US" altLang="ko-KR" dirty="0" smtClean="0"/>
              <a:t>Type</a:t>
            </a:r>
            <a:endParaRPr lang="ko-KR" altLang="en-US" dirty="0"/>
          </a:p>
        </p:txBody>
      </p:sp>
    </p:spTree>
    <p:extLst>
      <p:ext uri="{BB962C8B-B14F-4D97-AF65-F5344CB8AC3E}">
        <p14:creationId xmlns:p14="http://schemas.microsoft.com/office/powerpoint/2010/main" val="28639950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내용 개체 틀 2"/>
          <p:cNvSpPr txBox="1">
            <a:spLocks/>
          </p:cNvSpPr>
          <p:nvPr/>
        </p:nvSpPr>
        <p:spPr bwMode="auto">
          <a:xfrm>
            <a:off x="457200" y="1600200"/>
            <a:ext cx="807524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noAutofit/>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085850" indent="-228600" algn="l" rtl="0" eaLnBrk="0" fontAlgn="base" hangingPunct="0">
              <a:spcBef>
                <a:spcPct val="20000"/>
              </a:spcBef>
              <a:spcAft>
                <a:spcPct val="0"/>
              </a:spcAft>
              <a:buChar char="•"/>
              <a:defRPr sz="2000">
                <a:solidFill>
                  <a:schemeClr val="tx1"/>
                </a:solidFill>
                <a:latin typeface="+mn-lt"/>
              </a:defRPr>
            </a:lvl3pPr>
            <a:lvl4pPr marL="1428750" indent="-228600" algn="l" rtl="0" eaLnBrk="0" fontAlgn="base" hangingPunct="0">
              <a:spcBef>
                <a:spcPct val="20000"/>
              </a:spcBef>
              <a:spcAft>
                <a:spcPct val="0"/>
              </a:spcAft>
              <a:buChar char="–"/>
              <a:defRPr sz="2000">
                <a:solidFill>
                  <a:schemeClr val="tx1"/>
                </a:solidFill>
                <a:latin typeface="+mn-lt"/>
              </a:defRPr>
            </a:lvl4pPr>
            <a:lvl5pPr marL="1771650" indent="-228600" algn="l" rtl="0" eaLnBrk="0" fontAlgn="base" hangingPunct="0">
              <a:spcBef>
                <a:spcPct val="20000"/>
              </a:spcBef>
              <a:spcAft>
                <a:spcPct val="0"/>
              </a:spcAft>
              <a:buChar char="•"/>
              <a:defRPr sz="2000">
                <a:solidFill>
                  <a:schemeClr val="tx1"/>
                </a:solidFill>
                <a:latin typeface="+mn-lt"/>
              </a:defRPr>
            </a:lvl5pPr>
            <a:lvl6pPr marL="2228850" indent="-228600" algn="l" rtl="0" eaLnBrk="0" fontAlgn="base" hangingPunct="0">
              <a:spcBef>
                <a:spcPct val="20000"/>
              </a:spcBef>
              <a:spcAft>
                <a:spcPct val="0"/>
              </a:spcAft>
              <a:buChar char="•"/>
              <a:defRPr sz="2000">
                <a:solidFill>
                  <a:schemeClr val="tx1"/>
                </a:solidFill>
                <a:latin typeface="+mn-lt"/>
              </a:defRPr>
            </a:lvl6pPr>
            <a:lvl7pPr marL="2686050" indent="-228600" algn="l" rtl="0" eaLnBrk="0" fontAlgn="base" hangingPunct="0">
              <a:spcBef>
                <a:spcPct val="20000"/>
              </a:spcBef>
              <a:spcAft>
                <a:spcPct val="0"/>
              </a:spcAft>
              <a:buChar char="•"/>
              <a:defRPr sz="2000">
                <a:solidFill>
                  <a:schemeClr val="tx1"/>
                </a:solidFill>
                <a:latin typeface="+mn-lt"/>
              </a:defRPr>
            </a:lvl7pPr>
            <a:lvl8pPr marL="3143250" indent="-228600" algn="l" rtl="0" eaLnBrk="0" fontAlgn="base" hangingPunct="0">
              <a:spcBef>
                <a:spcPct val="20000"/>
              </a:spcBef>
              <a:spcAft>
                <a:spcPct val="0"/>
              </a:spcAft>
              <a:buChar char="•"/>
              <a:defRPr sz="2000">
                <a:solidFill>
                  <a:schemeClr val="tx1"/>
                </a:solidFill>
                <a:latin typeface="+mn-lt"/>
              </a:defRPr>
            </a:lvl8pPr>
            <a:lvl9pPr marL="3600450" indent="-228600" algn="l" rtl="0" eaLnBrk="0" fontAlgn="base" hangingPunct="0">
              <a:spcBef>
                <a:spcPct val="20000"/>
              </a:spcBef>
              <a:spcAft>
                <a:spcPct val="0"/>
              </a:spcAft>
              <a:buChar char="•"/>
              <a:defRPr sz="2000">
                <a:solidFill>
                  <a:schemeClr val="tx1"/>
                </a:solidFill>
                <a:latin typeface="+mn-lt"/>
              </a:defRPr>
            </a:lvl9pPr>
          </a:lstStyle>
          <a:p>
            <a:pPr algn="just"/>
            <a:r>
              <a:rPr lang="en-US" altLang="ko-KR" sz="2000" kern="0" dirty="0" smtClean="0"/>
              <a:t>Limiting duplicate ARCF (Notification Type=0)</a:t>
            </a:r>
          </a:p>
          <a:p>
            <a:pPr lvl="1" algn="just"/>
            <a:r>
              <a:rPr lang="en-US" altLang="ko-KR" sz="2000" kern="0" dirty="0" smtClean="0"/>
              <a:t>a PD receiving an ACF multicasts MGNF with notification type set to 0 with random timer </a:t>
            </a:r>
            <a:r>
              <a:rPr lang="en-US" altLang="ko-KR" sz="2000" i="1" kern="0" dirty="0" err="1" smtClean="0"/>
              <a:t>T</a:t>
            </a:r>
            <a:r>
              <a:rPr lang="en-US" altLang="ko-KR" sz="2000" i="1" kern="0" baseline="-25000" dirty="0" err="1" smtClean="0"/>
              <a:t>j</a:t>
            </a:r>
            <a:r>
              <a:rPr lang="en-US" altLang="ko-KR" sz="2000" kern="0" dirty="0" smtClean="0"/>
              <a:t>. Range of </a:t>
            </a:r>
            <a:r>
              <a:rPr lang="en-US" altLang="ko-KR" sz="2000" i="1" kern="0" dirty="0" err="1" smtClean="0"/>
              <a:t>T</a:t>
            </a:r>
            <a:r>
              <a:rPr lang="en-US" altLang="ko-KR" sz="2000" i="1" kern="0" baseline="-25000" dirty="0" err="1" smtClean="0"/>
              <a:t>j</a:t>
            </a:r>
            <a:r>
              <a:rPr lang="en-US" altLang="ko-KR" sz="2000" i="1" kern="0" baseline="-25000" dirty="0" smtClean="0"/>
              <a:t>  </a:t>
            </a:r>
            <a:r>
              <a:rPr lang="en-US" altLang="ko-KR" sz="2000" kern="0" dirty="0" smtClean="0"/>
              <a:t>is [0, </a:t>
            </a:r>
            <a:r>
              <a:rPr lang="en-US" altLang="ko-KR" sz="2000" i="1" dirty="0" err="1"/>
              <a:t>T</a:t>
            </a:r>
            <a:r>
              <a:rPr lang="en-US" altLang="ko-KR" sz="2000" i="1" baseline="-25000" dirty="0" err="1"/>
              <a:t>jmax</a:t>
            </a:r>
            <a:r>
              <a:rPr lang="en-US" altLang="ko-KR" sz="2000" i="1" baseline="-25000" dirty="0"/>
              <a:t> </a:t>
            </a:r>
            <a:r>
              <a:rPr lang="en-US" altLang="ko-KR" sz="2000" kern="0" dirty="0" smtClean="0"/>
              <a:t>]</a:t>
            </a:r>
          </a:p>
          <a:p>
            <a:pPr lvl="1" algn="just"/>
            <a:r>
              <a:rPr lang="en-US" altLang="ko-KR" sz="2000" b="1" kern="0" dirty="0" smtClean="0"/>
              <a:t>Although missing MGNF can increase duplicate ARCF, MGNFs are not retransmitted to avoid flooding.</a:t>
            </a:r>
          </a:p>
          <a:p>
            <a:pPr lvl="1" algn="just"/>
            <a:r>
              <a:rPr lang="en-US" altLang="ko-KR" sz="2000" kern="0" dirty="0" smtClean="0"/>
              <a:t>In this case, payload of MGNF contains source of the ACF.</a:t>
            </a:r>
          </a:p>
          <a:p>
            <a:pPr lvl="1" algn="just"/>
            <a:endParaRPr lang="en-US" altLang="ko-KR" sz="2000" kern="0" dirty="0"/>
          </a:p>
        </p:txBody>
      </p:sp>
      <p:sp>
        <p:nvSpPr>
          <p:cNvPr id="5123" name="제목 1"/>
          <p:cNvSpPr>
            <a:spLocks noGrp="1"/>
          </p:cNvSpPr>
          <p:nvPr>
            <p:ph type="title"/>
          </p:nvPr>
        </p:nvSpPr>
        <p:spPr>
          <a:xfrm>
            <a:off x="685800" y="685800"/>
            <a:ext cx="7772400" cy="727075"/>
          </a:xfrm>
        </p:spPr>
        <p:txBody>
          <a:bodyPr/>
          <a:lstStyle/>
          <a:p>
            <a:r>
              <a:rPr lang="en-US" altLang="ko-KR" dirty="0" smtClean="0">
                <a:ea typeface="굴림" charset="-127"/>
              </a:rPr>
              <a:t>Multicast Group Notification Frame (2/6)</a:t>
            </a:r>
            <a:endParaRPr lang="ko-KR" altLang="en-US" dirty="0" smtClean="0">
              <a:ea typeface="굴림" charset="-127"/>
            </a:endParaRPr>
          </a:p>
        </p:txBody>
      </p:sp>
      <p:sp>
        <p:nvSpPr>
          <p:cNvPr id="12" name="슬라이드 번호 개체 틀 3"/>
          <p:cNvSpPr>
            <a:spLocks noGrp="1"/>
          </p:cNvSpPr>
          <p:nvPr>
            <p:ph type="sldNum" sz="quarter" idx="10"/>
          </p:nvPr>
        </p:nvSpPr>
        <p:spPr>
          <a:xfrm>
            <a:off x="4344988" y="6475413"/>
            <a:ext cx="530225" cy="182562"/>
          </a:xfrm>
        </p:spPr>
        <p:txBody>
          <a:bodyPr/>
          <a:lstStyle/>
          <a:p>
            <a:pPr>
              <a:defRPr/>
            </a:pPr>
            <a:r>
              <a:rPr lang="en-US" altLang="ko-KR" dirty="0" smtClean="0"/>
              <a:t>Slide </a:t>
            </a:r>
            <a:fld id="{663B2C6A-A10B-4153-9678-0E313D0C0BBD}" type="slidenum">
              <a:rPr lang="en-US" altLang="ko-KR" smtClean="0"/>
              <a:pPr>
                <a:defRPr/>
              </a:pPr>
              <a:t>28</a:t>
            </a:fld>
            <a:endParaRPr lang="en-US" altLang="ko-KR" dirty="0"/>
          </a:p>
        </p:txBody>
      </p:sp>
    </p:spTree>
    <p:extLst>
      <p:ext uri="{BB962C8B-B14F-4D97-AF65-F5344CB8AC3E}">
        <p14:creationId xmlns:p14="http://schemas.microsoft.com/office/powerpoint/2010/main" val="41671814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ea typeface="굴림" charset="-127"/>
              </a:rPr>
              <a:t>Multicast Group Notification Frame </a:t>
            </a:r>
            <a:r>
              <a:rPr lang="en-US" altLang="ko-KR" dirty="0" smtClean="0">
                <a:ea typeface="굴림" charset="-127"/>
              </a:rPr>
              <a:t>(3/6)</a:t>
            </a:r>
            <a:endParaRPr lang="ko-KR" altLang="en-US" dirty="0"/>
          </a:p>
        </p:txBody>
      </p:sp>
      <mc:AlternateContent xmlns:mc="http://schemas.openxmlformats.org/markup-compatibility/2006" xmlns:a14="http://schemas.microsoft.com/office/drawing/2010/main">
        <mc:Choice Requires="a14">
          <p:sp>
            <p:nvSpPr>
              <p:cNvPr id="3" name="내용 개체 틀 2"/>
              <p:cNvSpPr>
                <a:spLocks noGrp="1"/>
              </p:cNvSpPr>
              <p:nvPr>
                <p:ph idx="1"/>
              </p:nvPr>
            </p:nvSpPr>
            <p:spPr/>
            <p:txBody>
              <a:bodyPr/>
              <a:lstStyle/>
              <a:p>
                <a:pPr algn="just"/>
                <a:r>
                  <a:rPr lang="en-US" altLang="ko-KR" sz="2000" dirty="0"/>
                  <a:t>Management of routing </a:t>
                </a:r>
                <a:r>
                  <a:rPr lang="en-US" altLang="ko-KR" sz="2000" dirty="0" smtClean="0"/>
                  <a:t>table </a:t>
                </a:r>
                <a:r>
                  <a:rPr lang="en-US" altLang="ko-KR" sz="2000" dirty="0"/>
                  <a:t>(Notification </a:t>
                </a:r>
                <a:r>
                  <a:rPr lang="en-US" altLang="ko-KR" sz="2000" dirty="0" smtClean="0"/>
                  <a:t>Type=1)</a:t>
                </a:r>
                <a:endParaRPr lang="en-US" altLang="ko-KR" sz="2000" dirty="0"/>
              </a:p>
              <a:p>
                <a:pPr lvl="1" algn="just"/>
                <a:r>
                  <a:rPr lang="en-US" altLang="ko-KR" sz="2000" dirty="0"/>
                  <a:t>Assumption: In order to reduce routing entries in the table, each PD maintains entries </a:t>
                </a:r>
                <a:r>
                  <a:rPr lang="en-US" altLang="ko-KR" sz="2000" dirty="0" smtClean="0"/>
                  <a:t>only for </a:t>
                </a:r>
                <a:r>
                  <a:rPr lang="en-US" altLang="ko-KR" sz="2000" dirty="0"/>
                  <a:t>PDs that has exchanged ACFs </a:t>
                </a:r>
                <a:r>
                  <a:rPr lang="en-US" altLang="ko-KR" sz="2000" dirty="0" smtClean="0"/>
                  <a:t>and </a:t>
                </a:r>
                <a:r>
                  <a:rPr lang="en-US" altLang="ko-KR" sz="2000" dirty="0"/>
                  <a:t>ARCFs in its routing table.</a:t>
                </a:r>
              </a:p>
              <a:p>
                <a:pPr lvl="1" algn="just"/>
                <a:r>
                  <a:rPr lang="en-US" altLang="ko-KR" sz="2000" dirty="0"/>
                  <a:t>Each PD in multicast group multicasts MGNFs periodically (</a:t>
                </a:r>
                <a14:m>
                  <m:oMath xmlns:m="http://schemas.openxmlformats.org/officeDocument/2006/math">
                    <m:r>
                      <a:rPr lang="en-US" altLang="ko-KR" sz="2000" i="1">
                        <a:latin typeface="Cambria Math"/>
                      </a:rPr>
                      <m:t>𝑇</m:t>
                    </m:r>
                    <m:r>
                      <a:rPr lang="en-US" altLang="ko-KR" sz="2000" i="1" baseline="-25000">
                        <a:latin typeface="Cambria Math"/>
                      </a:rPr>
                      <m:t>𝑝</m:t>
                    </m:r>
                    <m:r>
                      <a:rPr lang="en-US" altLang="ko-KR" sz="2000" i="1">
                        <a:latin typeface="Cambria Math"/>
                      </a:rPr>
                      <m:t>(</m:t>
                    </m:r>
                    <m:r>
                      <m:rPr>
                        <m:sty m:val="p"/>
                      </m:rPr>
                      <a:rPr lang="en-US" altLang="ko-KR" sz="2000">
                        <a:latin typeface="Cambria Math"/>
                      </a:rPr>
                      <m:t>Period</m:t>
                    </m:r>
                    <m:r>
                      <a:rPr lang="en-US" altLang="ko-KR" sz="2000" i="1">
                        <a:latin typeface="Cambria Math"/>
                      </a:rPr>
                      <m:t>)</m:t>
                    </m:r>
                    <m:r>
                      <a:rPr lang="en-US" altLang="ko-KR" sz="2000">
                        <a:latin typeface="Cambria Math"/>
                      </a:rPr>
                      <m:t>+</m:t>
                    </m:r>
                    <m:r>
                      <m:rPr>
                        <m:nor/>
                      </m:rPr>
                      <a:rPr lang="en-US" altLang="ko-KR" sz="2000" i="1" dirty="0"/>
                      <m:t>T</m:t>
                    </m:r>
                    <m:r>
                      <m:rPr>
                        <m:nor/>
                      </m:rPr>
                      <a:rPr lang="en-US" altLang="ko-KR" sz="2000" i="1" baseline="-25000" dirty="0"/>
                      <m:t>j</m:t>
                    </m:r>
                    <m:r>
                      <a:rPr lang="en-US" altLang="ko-KR" sz="2000">
                        <a:latin typeface="Cambria Math"/>
                      </a:rPr>
                      <m:t>) </m:t>
                    </m:r>
                  </m:oMath>
                </a14:m>
                <a:r>
                  <a:rPr lang="en-US" altLang="ko-KR" sz="2000" dirty="0"/>
                  <a:t>with notification type set to 1. Range </a:t>
                </a:r>
                <a:r>
                  <a:rPr lang="en-US" altLang="ko-KR" sz="2000" dirty="0" smtClean="0"/>
                  <a:t>of random timer </a:t>
                </a:r>
                <a:r>
                  <a:rPr lang="en-US" altLang="ko-KR" sz="2000" i="1" dirty="0" err="1"/>
                  <a:t>T</a:t>
                </a:r>
                <a:r>
                  <a:rPr lang="en-US" altLang="ko-KR" sz="2000" i="1" baseline="-25000" dirty="0" err="1"/>
                  <a:t>j</a:t>
                </a:r>
                <a:r>
                  <a:rPr lang="en-US" altLang="ko-KR" sz="2000" dirty="0"/>
                  <a:t>is [0, </a:t>
                </a:r>
                <a:r>
                  <a:rPr lang="en-US" altLang="ko-KR" sz="2000" i="1" dirty="0" err="1" smtClean="0"/>
                  <a:t>T</a:t>
                </a:r>
                <a:r>
                  <a:rPr lang="en-US" altLang="ko-KR" sz="2000" i="1" baseline="-25000" dirty="0" err="1" smtClean="0"/>
                  <a:t>jmax</a:t>
                </a:r>
                <a:r>
                  <a:rPr lang="en-US" altLang="ko-KR" sz="2000" dirty="0" smtClean="0"/>
                  <a:t>]</a:t>
                </a:r>
                <a:endParaRPr lang="en-US" altLang="ko-KR" sz="2000" dirty="0"/>
              </a:p>
              <a:p>
                <a:pPr lvl="1" algn="just"/>
                <a:r>
                  <a:rPr lang="en-US" altLang="ko-KR" sz="2000" dirty="0" smtClean="0"/>
                  <a:t>Upon receiving a MGNF, a forwarding PD </a:t>
                </a:r>
                <a:r>
                  <a:rPr lang="en-US" altLang="ko-KR" sz="2000" dirty="0"/>
                  <a:t>updates the entries of the originator of the MGNF and one-hop PD sending the MGNF in its routing table</a:t>
                </a:r>
                <a:r>
                  <a:rPr lang="en-US" altLang="ko-KR" sz="2000" dirty="0" smtClean="0"/>
                  <a:t>, and forward the MGNF.</a:t>
                </a:r>
              </a:p>
              <a:p>
                <a:pPr lvl="1" algn="just"/>
                <a:r>
                  <a:rPr lang="en-US" altLang="ko-KR" sz="2000" dirty="0" smtClean="0"/>
                  <a:t>Upon </a:t>
                </a:r>
                <a:r>
                  <a:rPr lang="en-US" altLang="ko-KR" sz="2000" dirty="0"/>
                  <a:t>receiving a MGNF</a:t>
                </a:r>
                <a:r>
                  <a:rPr lang="en-US" altLang="ko-KR" sz="2000" dirty="0" smtClean="0"/>
                  <a:t>, a non-forwarding </a:t>
                </a:r>
                <a:r>
                  <a:rPr lang="en-US" altLang="ko-KR" sz="2000" dirty="0"/>
                  <a:t>PD updates the entries of the originator of the MGNF and one-hop PD sending the MGNF in its routing </a:t>
                </a:r>
                <a:r>
                  <a:rPr lang="en-US" altLang="ko-KR" sz="2000" dirty="0" smtClean="0"/>
                  <a:t>table, but does not forward the MGNF.</a:t>
                </a:r>
                <a:endParaRPr lang="en-US" altLang="ko-KR" sz="2000" dirty="0"/>
              </a:p>
            </p:txBody>
          </p:sp>
        </mc:Choice>
        <mc:Fallback xmlns="">
          <p:sp>
            <p:nvSpPr>
              <p:cNvPr id="3" name="내용 개체 틀 2"/>
              <p:cNvSpPr>
                <a:spLocks noGrp="1" noRot="1" noChangeAspect="1" noMove="1" noResize="1" noEditPoints="1" noAdjustHandles="1" noChangeArrowheads="1" noChangeShapeType="1" noTextEdit="1"/>
              </p:cNvSpPr>
              <p:nvPr>
                <p:ph idx="1"/>
              </p:nvPr>
            </p:nvSpPr>
            <p:spPr>
              <a:blipFill rotWithShape="1">
                <a:blip r:embed="rId3"/>
                <a:stretch>
                  <a:fillRect l="-706" t="-537" r="-784" b="-10604"/>
                </a:stretch>
              </a:blipFill>
            </p:spPr>
            <p:txBody>
              <a:bodyPr/>
              <a:lstStyle/>
              <a:p>
                <a:r>
                  <a:rPr lang="ko-KR" altLang="en-US">
                    <a:noFill/>
                  </a:rPr>
                  <a:t> </a:t>
                </a:r>
              </a:p>
            </p:txBody>
          </p:sp>
        </mc:Fallback>
      </mc:AlternateContent>
      <p:sp>
        <p:nvSpPr>
          <p:cNvPr id="4" name="슬라이드 번호 개체 틀 3"/>
          <p:cNvSpPr>
            <a:spLocks noGrp="1"/>
          </p:cNvSpPr>
          <p:nvPr>
            <p:ph type="sldNum" sz="quarter" idx="10"/>
          </p:nvPr>
        </p:nvSpPr>
        <p:spPr/>
        <p:txBody>
          <a:bodyPr/>
          <a:lstStyle/>
          <a:p>
            <a:pPr>
              <a:defRPr/>
            </a:pPr>
            <a:r>
              <a:rPr lang="en-US" altLang="ko-KR" smtClean="0"/>
              <a:t>Slide </a:t>
            </a:r>
            <a:fld id="{663B2C6A-A10B-4153-9678-0E313D0C0BBD}" type="slidenum">
              <a:rPr lang="en-US" altLang="ko-KR" smtClean="0"/>
              <a:pPr>
                <a:defRPr/>
              </a:pPr>
              <a:t>29</a:t>
            </a:fld>
            <a:endParaRPr lang="en-US" altLang="ko-KR"/>
          </a:p>
        </p:txBody>
      </p:sp>
    </p:spTree>
    <p:extLst>
      <p:ext uri="{BB962C8B-B14F-4D97-AF65-F5344CB8AC3E}">
        <p14:creationId xmlns:p14="http://schemas.microsoft.com/office/powerpoint/2010/main" val="38469995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Contributions of the Proposal</a:t>
            </a:r>
            <a:endParaRPr lang="ko-KR" altLang="en-US" dirty="0"/>
          </a:p>
        </p:txBody>
      </p:sp>
      <p:sp>
        <p:nvSpPr>
          <p:cNvPr id="3" name="내용 개체 틀 2"/>
          <p:cNvSpPr>
            <a:spLocks noGrp="1"/>
          </p:cNvSpPr>
          <p:nvPr>
            <p:ph idx="1"/>
          </p:nvPr>
        </p:nvSpPr>
        <p:spPr/>
        <p:txBody>
          <a:bodyPr/>
          <a:lstStyle/>
          <a:p>
            <a:r>
              <a:rPr lang="en-US" altLang="ko-KR" dirty="0" smtClean="0"/>
              <a:t>Multicast/Broadcast Protocol for PAC</a:t>
            </a:r>
          </a:p>
          <a:p>
            <a:pPr lvl="1"/>
            <a:r>
              <a:rPr lang="en-US" altLang="ko-KR" dirty="0" smtClean="0"/>
              <a:t>Multicast Group Management Technique</a:t>
            </a:r>
          </a:p>
          <a:p>
            <a:pPr lvl="1"/>
            <a:r>
              <a:rPr lang="en-US" altLang="ko-KR" dirty="0" smtClean="0"/>
              <a:t>Reliable Multicast Protocol</a:t>
            </a:r>
          </a:p>
          <a:p>
            <a:pPr lvl="1"/>
            <a:r>
              <a:rPr lang="en-US" altLang="ko-KR" dirty="0" smtClean="0"/>
              <a:t>Directional Antenna based Multicast Protocol</a:t>
            </a:r>
          </a:p>
          <a:p>
            <a:r>
              <a:rPr lang="en-US" altLang="ko-KR" dirty="0" smtClean="0"/>
              <a:t>Multi-hop Operation for PAC</a:t>
            </a:r>
          </a:p>
          <a:p>
            <a:pPr lvl="1"/>
            <a:r>
              <a:rPr lang="en-US" altLang="ko-KR" dirty="0" smtClean="0"/>
              <a:t>Multi-hop Unicast Transmission without Heavy Loaded Routing Table.</a:t>
            </a:r>
          </a:p>
          <a:p>
            <a:r>
              <a:rPr lang="en-US" altLang="ko-KR" dirty="0" smtClean="0"/>
              <a:t>Security Mechanism for PAC</a:t>
            </a:r>
          </a:p>
          <a:p>
            <a:pPr lvl="1"/>
            <a:r>
              <a:rPr lang="en-US" altLang="ko-KR" dirty="0" smtClean="0"/>
              <a:t>Infrastructure based Security Mechanism</a:t>
            </a:r>
          </a:p>
          <a:p>
            <a:pPr lvl="1"/>
            <a:r>
              <a:rPr lang="en-US" altLang="ko-KR" dirty="0" err="1" smtClean="0"/>
              <a:t>Infrastructureless</a:t>
            </a:r>
            <a:r>
              <a:rPr lang="en-US" altLang="ko-KR" dirty="0" smtClean="0"/>
              <a:t> based </a:t>
            </a:r>
            <a:r>
              <a:rPr lang="en-US" altLang="ko-KR" dirty="0"/>
              <a:t>Security Mechanism</a:t>
            </a:r>
            <a:endParaRPr lang="ko-KR" altLang="en-US" dirty="0"/>
          </a:p>
        </p:txBody>
      </p:sp>
      <p:sp>
        <p:nvSpPr>
          <p:cNvPr id="4" name="슬라이드 번호 개체 틀 3"/>
          <p:cNvSpPr>
            <a:spLocks noGrp="1"/>
          </p:cNvSpPr>
          <p:nvPr>
            <p:ph type="sldNum" sz="quarter" idx="10"/>
          </p:nvPr>
        </p:nvSpPr>
        <p:spPr/>
        <p:txBody>
          <a:bodyPr/>
          <a:lstStyle/>
          <a:p>
            <a:pPr>
              <a:defRPr/>
            </a:pPr>
            <a:r>
              <a:rPr lang="en-US" altLang="ko-KR" smtClean="0"/>
              <a:t>Slide </a:t>
            </a:r>
            <a:fld id="{663B2C6A-A10B-4153-9678-0E313D0C0BBD}" type="slidenum">
              <a:rPr lang="en-US" altLang="ko-KR" smtClean="0"/>
              <a:pPr>
                <a:defRPr/>
              </a:pPr>
              <a:t>3</a:t>
            </a:fld>
            <a:endParaRPr lang="en-US" altLang="ko-KR"/>
          </a:p>
        </p:txBody>
      </p:sp>
    </p:spTree>
    <p:extLst>
      <p:ext uri="{BB962C8B-B14F-4D97-AF65-F5344CB8AC3E}">
        <p14:creationId xmlns:p14="http://schemas.microsoft.com/office/powerpoint/2010/main" val="402677748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7" name="표 56"/>
          <p:cNvGraphicFramePr>
            <a:graphicFrameLocks noGrp="1"/>
          </p:cNvGraphicFramePr>
          <p:nvPr>
            <p:extLst>
              <p:ext uri="{D42A27DB-BD31-4B8C-83A1-F6EECF244321}">
                <p14:modId xmlns:p14="http://schemas.microsoft.com/office/powerpoint/2010/main" val="332525360"/>
              </p:ext>
            </p:extLst>
          </p:nvPr>
        </p:nvGraphicFramePr>
        <p:xfrm>
          <a:off x="3643306" y="3877158"/>
          <a:ext cx="714380" cy="1371348"/>
        </p:xfrm>
        <a:graphic>
          <a:graphicData uri="http://schemas.openxmlformats.org/drawingml/2006/table">
            <a:tbl>
              <a:tblPr firstRow="1" bandRow="1">
                <a:tableStyleId>{5C22544A-7EE6-4342-B048-85BDC9FD1C3A}</a:tableStyleId>
              </a:tblPr>
              <a:tblGrid>
                <a:gridCol w="439686"/>
                <a:gridCol w="274694"/>
              </a:tblGrid>
              <a:tr h="137546">
                <a:tc>
                  <a:txBody>
                    <a:bodyPr/>
                    <a:lstStyle/>
                    <a:p>
                      <a:pPr algn="ctr" latinLnBrk="1"/>
                      <a:r>
                        <a:rPr lang="en-US" altLang="ko-KR" sz="900" kern="1200" dirty="0" err="1" smtClean="0">
                          <a:solidFill>
                            <a:schemeClr val="bg1"/>
                          </a:solidFill>
                          <a:latin typeface="+mn-lt"/>
                          <a:ea typeface="+mn-ea"/>
                          <a:cs typeface="+mn-cs"/>
                        </a:rPr>
                        <a:t>Dst</a:t>
                      </a:r>
                      <a:r>
                        <a:rPr lang="en-US" altLang="ko-KR" sz="900" kern="1200" baseline="0" dirty="0" smtClean="0">
                          <a:solidFill>
                            <a:schemeClr val="bg1"/>
                          </a:solidFill>
                          <a:latin typeface="+mn-lt"/>
                          <a:ea typeface="+mn-ea"/>
                          <a:cs typeface="+mn-cs"/>
                        </a:rPr>
                        <a:t> </a:t>
                      </a:r>
                      <a:endParaRPr lang="ko-KR" altLang="en-US" sz="900" kern="1200" dirty="0">
                        <a:solidFill>
                          <a:schemeClr val="bg1"/>
                        </a:solidFill>
                        <a:latin typeface="+mn-lt"/>
                        <a:ea typeface="+mn-ea"/>
                        <a:cs typeface="+mn-cs"/>
                      </a:endParaRPr>
                    </a:p>
                  </a:txBody>
                  <a:tcPr marL="91439" marR="91439" marT="45699" marB="45699"/>
                </a:tc>
                <a:tc>
                  <a:txBody>
                    <a:bodyPr/>
                    <a:lstStyle/>
                    <a:p>
                      <a:pPr algn="ctr" latinLnBrk="1"/>
                      <a:r>
                        <a:rPr lang="en-US" altLang="ko-KR" sz="900" kern="1200" dirty="0" smtClean="0">
                          <a:solidFill>
                            <a:schemeClr val="bg1"/>
                          </a:solidFill>
                          <a:latin typeface="+mn-lt"/>
                          <a:ea typeface="+mn-ea"/>
                          <a:cs typeface="+mn-cs"/>
                        </a:rPr>
                        <a:t>…</a:t>
                      </a:r>
                      <a:endParaRPr lang="ko-KR" altLang="en-US" sz="900" kern="1200" dirty="0">
                        <a:solidFill>
                          <a:schemeClr val="bg1"/>
                        </a:solidFill>
                        <a:latin typeface="+mn-lt"/>
                        <a:ea typeface="+mn-ea"/>
                        <a:cs typeface="+mn-cs"/>
                      </a:endParaRPr>
                    </a:p>
                  </a:txBody>
                  <a:tcPr marL="91439" marR="91439" marT="45699" marB="45699"/>
                </a:tc>
              </a:tr>
              <a:tr h="143942">
                <a:tc>
                  <a:txBody>
                    <a:bodyPr/>
                    <a:lstStyle/>
                    <a:p>
                      <a:pPr algn="ctr" latinLnBrk="1"/>
                      <a:r>
                        <a:rPr lang="en-US" altLang="ko-KR" sz="900" b="1" kern="1200" dirty="0" smtClean="0">
                          <a:solidFill>
                            <a:schemeClr val="dk1"/>
                          </a:solidFill>
                          <a:latin typeface="+mn-lt"/>
                          <a:ea typeface="+mn-ea"/>
                          <a:cs typeface="+mn-cs"/>
                        </a:rPr>
                        <a:t>A</a:t>
                      </a:r>
                      <a:endParaRPr lang="ko-KR" altLang="en-US" sz="900" b="1" kern="1200" dirty="0">
                        <a:solidFill>
                          <a:schemeClr val="dk1"/>
                        </a:solidFill>
                        <a:latin typeface="+mn-lt"/>
                        <a:ea typeface="+mn-ea"/>
                        <a:cs typeface="+mn-cs"/>
                      </a:endParaRPr>
                    </a:p>
                  </a:txBody>
                  <a:tcPr marL="91439" marR="91439" marT="45699" marB="45699"/>
                </a:tc>
                <a:tc>
                  <a:txBody>
                    <a:bodyPr/>
                    <a:lstStyle/>
                    <a:p>
                      <a:pPr algn="ctr" latinLnBrk="1"/>
                      <a:r>
                        <a:rPr lang="en-US" altLang="ko-KR" sz="900" b="1" kern="1200" dirty="0" smtClean="0">
                          <a:solidFill>
                            <a:schemeClr val="dk1"/>
                          </a:solidFill>
                          <a:latin typeface="+mn-lt"/>
                          <a:ea typeface="+mn-ea"/>
                          <a:cs typeface="+mn-cs"/>
                        </a:rPr>
                        <a:t>…</a:t>
                      </a:r>
                      <a:endParaRPr lang="ko-KR" altLang="en-US" sz="900" b="1" kern="1200" dirty="0">
                        <a:solidFill>
                          <a:schemeClr val="dk1"/>
                        </a:solidFill>
                        <a:latin typeface="+mn-lt"/>
                        <a:ea typeface="+mn-ea"/>
                        <a:cs typeface="+mn-cs"/>
                      </a:endParaRPr>
                    </a:p>
                  </a:txBody>
                  <a:tcPr marL="91439" marR="91439" marT="45699" marB="45699"/>
                </a:tc>
              </a:tr>
              <a:tr h="143942">
                <a:tc>
                  <a:txBody>
                    <a:bodyPr/>
                    <a:lstStyle/>
                    <a:p>
                      <a:pPr algn="ctr" latinLnBrk="1"/>
                      <a:r>
                        <a:rPr lang="en-US" altLang="ko-KR" sz="900" b="1" kern="1200" dirty="0" smtClean="0">
                          <a:solidFill>
                            <a:schemeClr val="dk1"/>
                          </a:solidFill>
                          <a:latin typeface="+mn-lt"/>
                          <a:ea typeface="+mn-ea"/>
                          <a:cs typeface="+mn-cs"/>
                        </a:rPr>
                        <a:t>D</a:t>
                      </a:r>
                      <a:endParaRPr lang="ko-KR" altLang="en-US" sz="900" b="1" kern="1200" dirty="0">
                        <a:solidFill>
                          <a:schemeClr val="dk1"/>
                        </a:solidFill>
                        <a:latin typeface="+mn-lt"/>
                        <a:ea typeface="+mn-ea"/>
                        <a:cs typeface="+mn-cs"/>
                      </a:endParaRPr>
                    </a:p>
                  </a:txBody>
                  <a:tcPr marL="91439" marR="91439" marT="45699" marB="45699"/>
                </a:tc>
                <a:tc>
                  <a:txBody>
                    <a:bodyPr/>
                    <a:lstStyle/>
                    <a:p>
                      <a:pPr algn="ctr" latinLnBrk="1"/>
                      <a:r>
                        <a:rPr lang="en-US" altLang="ko-KR" sz="900" b="1" kern="1200" dirty="0" smtClean="0">
                          <a:solidFill>
                            <a:schemeClr val="dk1"/>
                          </a:solidFill>
                          <a:latin typeface="+mn-lt"/>
                          <a:ea typeface="+mn-ea"/>
                          <a:cs typeface="+mn-cs"/>
                        </a:rPr>
                        <a:t>…</a:t>
                      </a:r>
                      <a:endParaRPr lang="ko-KR" altLang="en-US" sz="900" b="1" kern="1200" dirty="0">
                        <a:solidFill>
                          <a:schemeClr val="dk1"/>
                        </a:solidFill>
                        <a:latin typeface="+mn-lt"/>
                        <a:ea typeface="+mn-ea"/>
                        <a:cs typeface="+mn-cs"/>
                      </a:endParaRPr>
                    </a:p>
                  </a:txBody>
                  <a:tcPr marL="91439" marR="91439" marT="45699" marB="45699"/>
                </a:tc>
              </a:tr>
              <a:tr h="143942">
                <a:tc>
                  <a:txBody>
                    <a:bodyPr/>
                    <a:lstStyle/>
                    <a:p>
                      <a:pPr algn="ctr" latinLnBrk="1"/>
                      <a:r>
                        <a:rPr lang="en-US" altLang="ko-KR" sz="900" b="1" kern="1200" dirty="0" smtClean="0">
                          <a:solidFill>
                            <a:schemeClr val="dk1"/>
                          </a:solidFill>
                          <a:latin typeface="+mn-lt"/>
                          <a:ea typeface="+mn-ea"/>
                          <a:cs typeface="+mn-cs"/>
                        </a:rPr>
                        <a:t>E</a:t>
                      </a:r>
                      <a:endParaRPr lang="ko-KR" altLang="en-US" sz="900" b="1" kern="1200" dirty="0">
                        <a:solidFill>
                          <a:schemeClr val="dk1"/>
                        </a:solidFill>
                        <a:latin typeface="+mn-lt"/>
                        <a:ea typeface="+mn-ea"/>
                        <a:cs typeface="+mn-cs"/>
                      </a:endParaRPr>
                    </a:p>
                  </a:txBody>
                  <a:tcPr marL="91439" marR="91439" marT="45699" marB="45699"/>
                </a:tc>
                <a:tc>
                  <a:txBody>
                    <a:bodyPr/>
                    <a:lstStyle/>
                    <a:p>
                      <a:pPr algn="ctr" latinLnBrk="1"/>
                      <a:r>
                        <a:rPr lang="en-US" altLang="ko-KR" sz="900" b="1" kern="1200" dirty="0" smtClean="0">
                          <a:solidFill>
                            <a:schemeClr val="dk1"/>
                          </a:solidFill>
                          <a:latin typeface="+mn-lt"/>
                          <a:ea typeface="+mn-ea"/>
                          <a:cs typeface="+mn-cs"/>
                        </a:rPr>
                        <a:t>…</a:t>
                      </a:r>
                      <a:endParaRPr lang="ko-KR" altLang="en-US" sz="900" b="1" kern="1200" dirty="0">
                        <a:solidFill>
                          <a:schemeClr val="dk1"/>
                        </a:solidFill>
                        <a:latin typeface="+mn-lt"/>
                        <a:ea typeface="+mn-ea"/>
                        <a:cs typeface="+mn-cs"/>
                      </a:endParaRPr>
                    </a:p>
                  </a:txBody>
                  <a:tcPr marL="91439" marR="91439" marT="45699" marB="45699"/>
                </a:tc>
              </a:tr>
              <a:tr h="143942">
                <a:tc>
                  <a:txBody>
                    <a:bodyPr/>
                    <a:lstStyle/>
                    <a:p>
                      <a:pPr algn="ctr" latinLnBrk="1"/>
                      <a:r>
                        <a:rPr lang="en-US" altLang="ko-KR" sz="900" b="1" kern="1200" dirty="0" smtClean="0">
                          <a:solidFill>
                            <a:schemeClr val="dk1"/>
                          </a:solidFill>
                          <a:latin typeface="+mn-lt"/>
                          <a:ea typeface="+mn-ea"/>
                          <a:cs typeface="+mn-cs"/>
                        </a:rPr>
                        <a:t>G</a:t>
                      </a:r>
                      <a:endParaRPr lang="ko-KR" altLang="en-US" sz="900" b="1" kern="1200" dirty="0">
                        <a:solidFill>
                          <a:schemeClr val="dk1"/>
                        </a:solidFill>
                        <a:latin typeface="+mn-lt"/>
                        <a:ea typeface="+mn-ea"/>
                        <a:cs typeface="+mn-cs"/>
                      </a:endParaRPr>
                    </a:p>
                  </a:txBody>
                  <a:tcPr marL="91439" marR="91439" marT="45699" marB="45699"/>
                </a:tc>
                <a:tc>
                  <a:txBody>
                    <a:bodyPr/>
                    <a:lstStyle/>
                    <a:p>
                      <a:pPr algn="ctr" latinLnBrk="1"/>
                      <a:r>
                        <a:rPr lang="en-US" altLang="ko-KR" sz="900" b="1" kern="1200" dirty="0" smtClean="0">
                          <a:solidFill>
                            <a:schemeClr val="dk1"/>
                          </a:solidFill>
                          <a:latin typeface="+mn-lt"/>
                          <a:ea typeface="+mn-ea"/>
                          <a:cs typeface="+mn-cs"/>
                        </a:rPr>
                        <a:t>…</a:t>
                      </a:r>
                      <a:endParaRPr lang="ko-KR" altLang="en-US" sz="900" b="1" kern="1200" dirty="0">
                        <a:solidFill>
                          <a:schemeClr val="dk1"/>
                        </a:solidFill>
                        <a:latin typeface="+mn-lt"/>
                        <a:ea typeface="+mn-ea"/>
                        <a:cs typeface="+mn-cs"/>
                      </a:endParaRPr>
                    </a:p>
                  </a:txBody>
                  <a:tcPr marL="91439" marR="91439" marT="45699" marB="45699"/>
                </a:tc>
              </a:tr>
              <a:tr h="143942">
                <a:tc>
                  <a:txBody>
                    <a:bodyPr/>
                    <a:lstStyle/>
                    <a:p>
                      <a:pPr algn="ctr" latinLnBrk="1"/>
                      <a:r>
                        <a:rPr lang="en-US" altLang="ko-KR" sz="900" b="1" kern="1200" dirty="0" smtClean="0">
                          <a:solidFill>
                            <a:schemeClr val="dk1"/>
                          </a:solidFill>
                          <a:latin typeface="+mn-lt"/>
                          <a:ea typeface="+mn-ea"/>
                          <a:cs typeface="+mn-cs"/>
                        </a:rPr>
                        <a:t>I</a:t>
                      </a:r>
                      <a:endParaRPr lang="ko-KR" altLang="en-US" sz="900" b="1" kern="1200" dirty="0">
                        <a:solidFill>
                          <a:schemeClr val="dk1"/>
                        </a:solidFill>
                        <a:latin typeface="+mn-lt"/>
                        <a:ea typeface="+mn-ea"/>
                        <a:cs typeface="+mn-cs"/>
                      </a:endParaRPr>
                    </a:p>
                  </a:txBody>
                  <a:tcPr marL="91439" marR="91439" marT="45699" marB="45699"/>
                </a:tc>
                <a:tc>
                  <a:txBody>
                    <a:bodyPr/>
                    <a:lstStyle/>
                    <a:p>
                      <a:pPr algn="ctr" latinLnBrk="1"/>
                      <a:r>
                        <a:rPr lang="en-US" altLang="ko-KR" sz="900" b="1" kern="1200" dirty="0" smtClean="0">
                          <a:solidFill>
                            <a:schemeClr val="dk1"/>
                          </a:solidFill>
                          <a:latin typeface="+mn-lt"/>
                          <a:ea typeface="+mn-ea"/>
                          <a:cs typeface="+mn-cs"/>
                        </a:rPr>
                        <a:t>…</a:t>
                      </a:r>
                      <a:endParaRPr lang="ko-KR" altLang="en-US" sz="900" b="1" kern="1200" dirty="0">
                        <a:solidFill>
                          <a:schemeClr val="dk1"/>
                        </a:solidFill>
                        <a:latin typeface="+mn-lt"/>
                        <a:ea typeface="+mn-ea"/>
                        <a:cs typeface="+mn-cs"/>
                      </a:endParaRPr>
                    </a:p>
                  </a:txBody>
                  <a:tcPr marL="91439" marR="91439" marT="45699" marB="45699"/>
                </a:tc>
              </a:tr>
            </a:tbl>
          </a:graphicData>
        </a:graphic>
      </p:graphicFrame>
      <p:graphicFrame>
        <p:nvGraphicFramePr>
          <p:cNvPr id="46" name="표 45"/>
          <p:cNvGraphicFramePr>
            <a:graphicFrameLocks noGrp="1"/>
          </p:cNvGraphicFramePr>
          <p:nvPr>
            <p:extLst>
              <p:ext uri="{D42A27DB-BD31-4B8C-83A1-F6EECF244321}">
                <p14:modId xmlns:p14="http://schemas.microsoft.com/office/powerpoint/2010/main" val="3679070553"/>
              </p:ext>
            </p:extLst>
          </p:nvPr>
        </p:nvGraphicFramePr>
        <p:xfrm>
          <a:off x="2928926" y="2533862"/>
          <a:ext cx="714380" cy="1142790"/>
        </p:xfrm>
        <a:graphic>
          <a:graphicData uri="http://schemas.openxmlformats.org/drawingml/2006/table">
            <a:tbl>
              <a:tblPr firstRow="1" bandRow="1">
                <a:tableStyleId>{5C22544A-7EE6-4342-B048-85BDC9FD1C3A}</a:tableStyleId>
              </a:tblPr>
              <a:tblGrid>
                <a:gridCol w="439686"/>
                <a:gridCol w="274694"/>
              </a:tblGrid>
              <a:tr h="0">
                <a:tc>
                  <a:txBody>
                    <a:bodyPr/>
                    <a:lstStyle/>
                    <a:p>
                      <a:pPr algn="ctr" latinLnBrk="1"/>
                      <a:r>
                        <a:rPr lang="en-US" altLang="ko-KR" sz="900" kern="1200" dirty="0" err="1" smtClean="0">
                          <a:solidFill>
                            <a:schemeClr val="bg1"/>
                          </a:solidFill>
                          <a:latin typeface="+mn-lt"/>
                          <a:ea typeface="+mn-ea"/>
                          <a:cs typeface="+mn-cs"/>
                        </a:rPr>
                        <a:t>Dst</a:t>
                      </a:r>
                      <a:r>
                        <a:rPr lang="en-US" altLang="ko-KR" sz="900" kern="1200" baseline="0" dirty="0" smtClean="0">
                          <a:solidFill>
                            <a:schemeClr val="bg1"/>
                          </a:solidFill>
                          <a:latin typeface="+mn-lt"/>
                          <a:ea typeface="+mn-ea"/>
                          <a:cs typeface="+mn-cs"/>
                        </a:rPr>
                        <a:t> </a:t>
                      </a:r>
                      <a:endParaRPr lang="ko-KR" altLang="en-US" sz="900" kern="1200" dirty="0">
                        <a:solidFill>
                          <a:schemeClr val="bg1"/>
                        </a:solidFill>
                        <a:latin typeface="+mn-lt"/>
                        <a:ea typeface="+mn-ea"/>
                        <a:cs typeface="+mn-cs"/>
                      </a:endParaRPr>
                    </a:p>
                  </a:txBody>
                  <a:tcPr marL="91439" marR="91439" marT="45699" marB="45699"/>
                </a:tc>
                <a:tc>
                  <a:txBody>
                    <a:bodyPr/>
                    <a:lstStyle/>
                    <a:p>
                      <a:pPr algn="ctr" latinLnBrk="1"/>
                      <a:r>
                        <a:rPr lang="en-US" altLang="ko-KR" sz="900" kern="1200" dirty="0" smtClean="0">
                          <a:solidFill>
                            <a:schemeClr val="bg1"/>
                          </a:solidFill>
                          <a:latin typeface="+mn-lt"/>
                          <a:ea typeface="+mn-ea"/>
                          <a:cs typeface="+mn-cs"/>
                        </a:rPr>
                        <a:t>…</a:t>
                      </a:r>
                      <a:endParaRPr lang="ko-KR" altLang="en-US" sz="900" kern="1200" dirty="0">
                        <a:solidFill>
                          <a:schemeClr val="bg1"/>
                        </a:solidFill>
                        <a:latin typeface="+mn-lt"/>
                        <a:ea typeface="+mn-ea"/>
                        <a:cs typeface="+mn-cs"/>
                      </a:endParaRPr>
                    </a:p>
                  </a:txBody>
                  <a:tcPr marL="91439" marR="91439" marT="45699" marB="45699"/>
                </a:tc>
              </a:tr>
              <a:tr h="0">
                <a:tc>
                  <a:txBody>
                    <a:bodyPr/>
                    <a:lstStyle/>
                    <a:p>
                      <a:pPr algn="ctr" latinLnBrk="1"/>
                      <a:r>
                        <a:rPr lang="en-US" altLang="ko-KR" sz="900" b="1" kern="1200" dirty="0" smtClean="0">
                          <a:solidFill>
                            <a:schemeClr val="dk1"/>
                          </a:solidFill>
                          <a:latin typeface="+mn-lt"/>
                          <a:ea typeface="+mn-ea"/>
                          <a:cs typeface="+mn-cs"/>
                        </a:rPr>
                        <a:t>A</a:t>
                      </a:r>
                      <a:endParaRPr lang="ko-KR" altLang="en-US" sz="900" b="1" kern="1200" dirty="0">
                        <a:solidFill>
                          <a:schemeClr val="dk1"/>
                        </a:solidFill>
                        <a:latin typeface="+mn-lt"/>
                        <a:ea typeface="+mn-ea"/>
                        <a:cs typeface="+mn-cs"/>
                      </a:endParaRPr>
                    </a:p>
                  </a:txBody>
                  <a:tcPr marL="91439" marR="91439" marT="45699" marB="45699"/>
                </a:tc>
                <a:tc>
                  <a:txBody>
                    <a:bodyPr/>
                    <a:lstStyle/>
                    <a:p>
                      <a:pPr algn="ctr" latinLnBrk="1"/>
                      <a:r>
                        <a:rPr lang="en-US" altLang="ko-KR" sz="900" b="1" kern="1200" dirty="0" smtClean="0">
                          <a:solidFill>
                            <a:schemeClr val="dk1"/>
                          </a:solidFill>
                          <a:latin typeface="+mn-lt"/>
                          <a:ea typeface="+mn-ea"/>
                          <a:cs typeface="+mn-cs"/>
                        </a:rPr>
                        <a:t>…</a:t>
                      </a:r>
                      <a:endParaRPr lang="ko-KR" altLang="en-US" sz="900" b="1" kern="1200" dirty="0">
                        <a:solidFill>
                          <a:schemeClr val="dk1"/>
                        </a:solidFill>
                        <a:latin typeface="+mn-lt"/>
                        <a:ea typeface="+mn-ea"/>
                        <a:cs typeface="+mn-cs"/>
                      </a:endParaRPr>
                    </a:p>
                  </a:txBody>
                  <a:tcPr marL="91439" marR="91439" marT="45699" marB="45699"/>
                </a:tc>
              </a:tr>
              <a:tr h="0">
                <a:tc>
                  <a:txBody>
                    <a:bodyPr/>
                    <a:lstStyle/>
                    <a:p>
                      <a:pPr algn="ctr" latinLnBrk="1"/>
                      <a:r>
                        <a:rPr lang="en-US" altLang="ko-KR" sz="900" b="1" kern="1200" dirty="0" smtClean="0">
                          <a:solidFill>
                            <a:schemeClr val="dk1"/>
                          </a:solidFill>
                          <a:latin typeface="+mn-lt"/>
                          <a:ea typeface="+mn-ea"/>
                          <a:cs typeface="+mn-cs"/>
                        </a:rPr>
                        <a:t>D</a:t>
                      </a:r>
                      <a:endParaRPr lang="ko-KR" altLang="en-US" sz="900" b="1" kern="1200" dirty="0">
                        <a:solidFill>
                          <a:schemeClr val="dk1"/>
                        </a:solidFill>
                        <a:latin typeface="+mn-lt"/>
                        <a:ea typeface="+mn-ea"/>
                        <a:cs typeface="+mn-cs"/>
                      </a:endParaRPr>
                    </a:p>
                  </a:txBody>
                  <a:tcPr marL="91439" marR="91439" marT="45699" marB="45699"/>
                </a:tc>
                <a:tc>
                  <a:txBody>
                    <a:bodyPr/>
                    <a:lstStyle/>
                    <a:p>
                      <a:pPr algn="ctr" latinLnBrk="1"/>
                      <a:r>
                        <a:rPr lang="en-US" altLang="ko-KR" sz="900" b="1" kern="1200" dirty="0" smtClean="0">
                          <a:solidFill>
                            <a:schemeClr val="dk1"/>
                          </a:solidFill>
                          <a:latin typeface="+mn-lt"/>
                          <a:ea typeface="+mn-ea"/>
                          <a:cs typeface="+mn-cs"/>
                        </a:rPr>
                        <a:t>…</a:t>
                      </a:r>
                      <a:endParaRPr lang="ko-KR" altLang="en-US" sz="900" b="1" kern="1200" dirty="0">
                        <a:solidFill>
                          <a:schemeClr val="dk1"/>
                        </a:solidFill>
                        <a:latin typeface="+mn-lt"/>
                        <a:ea typeface="+mn-ea"/>
                        <a:cs typeface="+mn-cs"/>
                      </a:endParaRPr>
                    </a:p>
                  </a:txBody>
                  <a:tcPr marL="91439" marR="91439" marT="45699" marB="45699"/>
                </a:tc>
              </a:tr>
              <a:tr h="0">
                <a:tc>
                  <a:txBody>
                    <a:bodyPr/>
                    <a:lstStyle/>
                    <a:p>
                      <a:pPr algn="ctr" latinLnBrk="1"/>
                      <a:r>
                        <a:rPr lang="en-US" altLang="ko-KR" sz="900" b="1" kern="1200" dirty="0" smtClean="0">
                          <a:solidFill>
                            <a:schemeClr val="dk1"/>
                          </a:solidFill>
                          <a:latin typeface="+mn-lt"/>
                          <a:ea typeface="+mn-ea"/>
                          <a:cs typeface="+mn-cs"/>
                        </a:rPr>
                        <a:t>G</a:t>
                      </a:r>
                      <a:endParaRPr lang="ko-KR" altLang="en-US" sz="900" b="1" kern="1200" dirty="0">
                        <a:solidFill>
                          <a:schemeClr val="dk1"/>
                        </a:solidFill>
                        <a:latin typeface="+mn-lt"/>
                        <a:ea typeface="+mn-ea"/>
                        <a:cs typeface="+mn-cs"/>
                      </a:endParaRPr>
                    </a:p>
                  </a:txBody>
                  <a:tcPr marL="91439" marR="91439" marT="45699" marB="45699"/>
                </a:tc>
                <a:tc>
                  <a:txBody>
                    <a:bodyPr/>
                    <a:lstStyle/>
                    <a:p>
                      <a:pPr algn="ctr" latinLnBrk="1"/>
                      <a:r>
                        <a:rPr lang="en-US" altLang="ko-KR" sz="900" b="1" kern="1200" dirty="0" smtClean="0">
                          <a:solidFill>
                            <a:schemeClr val="dk1"/>
                          </a:solidFill>
                          <a:latin typeface="+mn-lt"/>
                          <a:ea typeface="+mn-ea"/>
                          <a:cs typeface="+mn-cs"/>
                        </a:rPr>
                        <a:t>…</a:t>
                      </a:r>
                      <a:endParaRPr lang="ko-KR" altLang="en-US" sz="900" b="1" kern="1200" dirty="0">
                        <a:solidFill>
                          <a:schemeClr val="dk1"/>
                        </a:solidFill>
                        <a:latin typeface="+mn-lt"/>
                        <a:ea typeface="+mn-ea"/>
                        <a:cs typeface="+mn-cs"/>
                      </a:endParaRPr>
                    </a:p>
                  </a:txBody>
                  <a:tcPr marL="91439" marR="91439" marT="45699" marB="45699"/>
                </a:tc>
              </a:tr>
              <a:tr h="0">
                <a:tc>
                  <a:txBody>
                    <a:bodyPr/>
                    <a:lstStyle/>
                    <a:p>
                      <a:pPr algn="ctr" latinLnBrk="1"/>
                      <a:r>
                        <a:rPr lang="en-US" altLang="ko-KR" sz="900" b="1" kern="1200" dirty="0" smtClean="0">
                          <a:solidFill>
                            <a:schemeClr val="dk1"/>
                          </a:solidFill>
                          <a:latin typeface="+mn-lt"/>
                          <a:ea typeface="+mn-ea"/>
                          <a:cs typeface="+mn-cs"/>
                        </a:rPr>
                        <a:t>I</a:t>
                      </a:r>
                      <a:endParaRPr lang="ko-KR" altLang="en-US" sz="900" b="1" kern="1200" dirty="0">
                        <a:solidFill>
                          <a:schemeClr val="dk1"/>
                        </a:solidFill>
                        <a:latin typeface="+mn-lt"/>
                        <a:ea typeface="+mn-ea"/>
                        <a:cs typeface="+mn-cs"/>
                      </a:endParaRPr>
                    </a:p>
                  </a:txBody>
                  <a:tcPr marL="91439" marR="91439" marT="45699" marB="45699"/>
                </a:tc>
                <a:tc>
                  <a:txBody>
                    <a:bodyPr/>
                    <a:lstStyle/>
                    <a:p>
                      <a:pPr algn="ctr" latinLnBrk="1"/>
                      <a:r>
                        <a:rPr lang="en-US" altLang="ko-KR" sz="900" b="1" kern="1200" dirty="0" smtClean="0">
                          <a:solidFill>
                            <a:schemeClr val="dk1"/>
                          </a:solidFill>
                          <a:latin typeface="+mn-lt"/>
                          <a:ea typeface="+mn-ea"/>
                          <a:cs typeface="+mn-cs"/>
                        </a:rPr>
                        <a:t>…</a:t>
                      </a:r>
                      <a:endParaRPr lang="ko-KR" altLang="en-US" sz="900" b="1" kern="1200" dirty="0">
                        <a:solidFill>
                          <a:schemeClr val="dk1"/>
                        </a:solidFill>
                        <a:latin typeface="+mn-lt"/>
                        <a:ea typeface="+mn-ea"/>
                        <a:cs typeface="+mn-cs"/>
                      </a:endParaRPr>
                    </a:p>
                  </a:txBody>
                  <a:tcPr marL="91439" marR="91439" marT="45699" marB="45699"/>
                </a:tc>
              </a:tr>
            </a:tbl>
          </a:graphicData>
        </a:graphic>
      </p:graphicFrame>
      <p:graphicFrame>
        <p:nvGraphicFramePr>
          <p:cNvPr id="49" name="표 48"/>
          <p:cNvGraphicFramePr>
            <a:graphicFrameLocks noGrp="1"/>
          </p:cNvGraphicFramePr>
          <p:nvPr>
            <p:extLst>
              <p:ext uri="{D42A27DB-BD31-4B8C-83A1-F6EECF244321}">
                <p14:modId xmlns:p14="http://schemas.microsoft.com/office/powerpoint/2010/main" val="1437258630"/>
              </p:ext>
            </p:extLst>
          </p:nvPr>
        </p:nvGraphicFramePr>
        <p:xfrm>
          <a:off x="3714744" y="5319944"/>
          <a:ext cx="714380" cy="1142790"/>
        </p:xfrm>
        <a:graphic>
          <a:graphicData uri="http://schemas.openxmlformats.org/drawingml/2006/table">
            <a:tbl>
              <a:tblPr firstRow="1" bandRow="1">
                <a:tableStyleId>{5C22544A-7EE6-4342-B048-85BDC9FD1C3A}</a:tableStyleId>
              </a:tblPr>
              <a:tblGrid>
                <a:gridCol w="439686"/>
                <a:gridCol w="274694"/>
              </a:tblGrid>
              <a:tr h="0">
                <a:tc>
                  <a:txBody>
                    <a:bodyPr/>
                    <a:lstStyle/>
                    <a:p>
                      <a:pPr algn="ctr" latinLnBrk="1"/>
                      <a:r>
                        <a:rPr lang="en-US" altLang="ko-KR" sz="900" kern="1200" dirty="0" err="1" smtClean="0">
                          <a:solidFill>
                            <a:schemeClr val="bg1"/>
                          </a:solidFill>
                          <a:latin typeface="+mn-lt"/>
                          <a:ea typeface="+mn-ea"/>
                          <a:cs typeface="+mn-cs"/>
                        </a:rPr>
                        <a:t>Dst</a:t>
                      </a:r>
                      <a:r>
                        <a:rPr lang="en-US" altLang="ko-KR" sz="900" kern="1200" baseline="0" dirty="0" smtClean="0">
                          <a:solidFill>
                            <a:schemeClr val="bg1"/>
                          </a:solidFill>
                          <a:latin typeface="+mn-lt"/>
                          <a:ea typeface="+mn-ea"/>
                          <a:cs typeface="+mn-cs"/>
                        </a:rPr>
                        <a:t> </a:t>
                      </a:r>
                      <a:endParaRPr lang="ko-KR" altLang="en-US" sz="900" kern="1200" dirty="0">
                        <a:solidFill>
                          <a:schemeClr val="bg1"/>
                        </a:solidFill>
                        <a:latin typeface="+mn-lt"/>
                        <a:ea typeface="+mn-ea"/>
                        <a:cs typeface="+mn-cs"/>
                      </a:endParaRPr>
                    </a:p>
                  </a:txBody>
                  <a:tcPr marL="91439" marR="91439" marT="45699" marB="45699"/>
                </a:tc>
                <a:tc>
                  <a:txBody>
                    <a:bodyPr/>
                    <a:lstStyle/>
                    <a:p>
                      <a:pPr algn="ctr" latinLnBrk="1"/>
                      <a:r>
                        <a:rPr lang="en-US" altLang="ko-KR" sz="900" kern="1200" dirty="0" smtClean="0">
                          <a:solidFill>
                            <a:schemeClr val="bg1"/>
                          </a:solidFill>
                          <a:latin typeface="+mn-lt"/>
                          <a:ea typeface="+mn-ea"/>
                          <a:cs typeface="+mn-cs"/>
                        </a:rPr>
                        <a:t>…</a:t>
                      </a:r>
                      <a:endParaRPr lang="ko-KR" altLang="en-US" sz="900" kern="1200" dirty="0">
                        <a:solidFill>
                          <a:schemeClr val="bg1"/>
                        </a:solidFill>
                        <a:latin typeface="+mn-lt"/>
                        <a:ea typeface="+mn-ea"/>
                        <a:cs typeface="+mn-cs"/>
                      </a:endParaRPr>
                    </a:p>
                  </a:txBody>
                  <a:tcPr marL="91439" marR="91439" marT="45699" marB="45699"/>
                </a:tc>
              </a:tr>
              <a:tr h="0">
                <a:tc>
                  <a:txBody>
                    <a:bodyPr/>
                    <a:lstStyle/>
                    <a:p>
                      <a:pPr algn="ctr" latinLnBrk="1"/>
                      <a:r>
                        <a:rPr lang="en-US" altLang="ko-KR" sz="900" b="1" kern="1200" dirty="0" smtClean="0">
                          <a:solidFill>
                            <a:schemeClr val="dk1"/>
                          </a:solidFill>
                          <a:latin typeface="+mn-lt"/>
                          <a:ea typeface="+mn-ea"/>
                          <a:cs typeface="+mn-cs"/>
                        </a:rPr>
                        <a:t>A</a:t>
                      </a:r>
                      <a:endParaRPr lang="ko-KR" altLang="en-US" sz="900" b="1" kern="1200" dirty="0">
                        <a:solidFill>
                          <a:schemeClr val="dk1"/>
                        </a:solidFill>
                        <a:latin typeface="+mn-lt"/>
                        <a:ea typeface="+mn-ea"/>
                        <a:cs typeface="+mn-cs"/>
                      </a:endParaRPr>
                    </a:p>
                  </a:txBody>
                  <a:tcPr marL="91439" marR="91439" marT="45699" marB="45699"/>
                </a:tc>
                <a:tc>
                  <a:txBody>
                    <a:bodyPr/>
                    <a:lstStyle/>
                    <a:p>
                      <a:pPr algn="ctr" latinLnBrk="1"/>
                      <a:r>
                        <a:rPr lang="en-US" altLang="ko-KR" sz="900" b="1" kern="1200" dirty="0" smtClean="0">
                          <a:solidFill>
                            <a:schemeClr val="dk1"/>
                          </a:solidFill>
                          <a:latin typeface="+mn-lt"/>
                          <a:ea typeface="+mn-ea"/>
                          <a:cs typeface="+mn-cs"/>
                        </a:rPr>
                        <a:t>…</a:t>
                      </a:r>
                      <a:endParaRPr lang="ko-KR" altLang="en-US" sz="900" b="1" kern="1200" dirty="0">
                        <a:solidFill>
                          <a:schemeClr val="dk1"/>
                        </a:solidFill>
                        <a:latin typeface="+mn-lt"/>
                        <a:ea typeface="+mn-ea"/>
                        <a:cs typeface="+mn-cs"/>
                      </a:endParaRPr>
                    </a:p>
                  </a:txBody>
                  <a:tcPr marL="91439" marR="91439" marT="45699" marB="45699"/>
                </a:tc>
              </a:tr>
              <a:tr h="0">
                <a:tc>
                  <a:txBody>
                    <a:bodyPr/>
                    <a:lstStyle/>
                    <a:p>
                      <a:pPr algn="ctr" latinLnBrk="1"/>
                      <a:r>
                        <a:rPr lang="en-US" altLang="ko-KR" sz="900" b="1" kern="1200" dirty="0" smtClean="0">
                          <a:solidFill>
                            <a:schemeClr val="dk1"/>
                          </a:solidFill>
                          <a:latin typeface="+mn-lt"/>
                          <a:ea typeface="+mn-ea"/>
                          <a:cs typeface="+mn-cs"/>
                        </a:rPr>
                        <a:t>D</a:t>
                      </a:r>
                      <a:endParaRPr lang="ko-KR" altLang="en-US" sz="900" b="1" kern="1200" dirty="0">
                        <a:solidFill>
                          <a:schemeClr val="dk1"/>
                        </a:solidFill>
                        <a:latin typeface="+mn-lt"/>
                        <a:ea typeface="+mn-ea"/>
                        <a:cs typeface="+mn-cs"/>
                      </a:endParaRPr>
                    </a:p>
                  </a:txBody>
                  <a:tcPr marL="91439" marR="91439" marT="45699" marB="45699"/>
                </a:tc>
                <a:tc>
                  <a:txBody>
                    <a:bodyPr/>
                    <a:lstStyle/>
                    <a:p>
                      <a:pPr algn="ctr" latinLnBrk="1"/>
                      <a:r>
                        <a:rPr lang="en-US" altLang="ko-KR" sz="900" b="1" kern="1200" dirty="0" smtClean="0">
                          <a:solidFill>
                            <a:schemeClr val="dk1"/>
                          </a:solidFill>
                          <a:latin typeface="+mn-lt"/>
                          <a:ea typeface="+mn-ea"/>
                          <a:cs typeface="+mn-cs"/>
                        </a:rPr>
                        <a:t>…</a:t>
                      </a:r>
                      <a:endParaRPr lang="ko-KR" altLang="en-US" sz="900" b="1" kern="1200" dirty="0">
                        <a:solidFill>
                          <a:schemeClr val="dk1"/>
                        </a:solidFill>
                        <a:latin typeface="+mn-lt"/>
                        <a:ea typeface="+mn-ea"/>
                        <a:cs typeface="+mn-cs"/>
                      </a:endParaRPr>
                    </a:p>
                  </a:txBody>
                  <a:tcPr marL="91439" marR="91439" marT="45699" marB="45699"/>
                </a:tc>
              </a:tr>
              <a:tr h="0">
                <a:tc>
                  <a:txBody>
                    <a:bodyPr/>
                    <a:lstStyle/>
                    <a:p>
                      <a:pPr algn="ctr" latinLnBrk="1"/>
                      <a:r>
                        <a:rPr lang="en-US" altLang="ko-KR" sz="900" b="1" kern="1200" dirty="0" smtClean="0">
                          <a:solidFill>
                            <a:schemeClr val="dk1"/>
                          </a:solidFill>
                          <a:latin typeface="+mn-lt"/>
                          <a:ea typeface="+mn-ea"/>
                          <a:cs typeface="+mn-cs"/>
                        </a:rPr>
                        <a:t>E</a:t>
                      </a:r>
                      <a:endParaRPr lang="ko-KR" altLang="en-US" sz="900" b="1" kern="1200" dirty="0">
                        <a:solidFill>
                          <a:schemeClr val="dk1"/>
                        </a:solidFill>
                        <a:latin typeface="+mn-lt"/>
                        <a:ea typeface="+mn-ea"/>
                        <a:cs typeface="+mn-cs"/>
                      </a:endParaRPr>
                    </a:p>
                  </a:txBody>
                  <a:tcPr marL="91439" marR="91439" marT="45699" marB="45699"/>
                </a:tc>
                <a:tc>
                  <a:txBody>
                    <a:bodyPr/>
                    <a:lstStyle/>
                    <a:p>
                      <a:pPr algn="ctr" latinLnBrk="1"/>
                      <a:r>
                        <a:rPr lang="en-US" altLang="ko-KR" sz="900" b="1" kern="1200" dirty="0" smtClean="0">
                          <a:solidFill>
                            <a:schemeClr val="dk1"/>
                          </a:solidFill>
                          <a:latin typeface="+mn-lt"/>
                          <a:ea typeface="+mn-ea"/>
                          <a:cs typeface="+mn-cs"/>
                        </a:rPr>
                        <a:t>…</a:t>
                      </a:r>
                      <a:endParaRPr lang="ko-KR" altLang="en-US" sz="900" b="1" kern="1200" dirty="0">
                        <a:solidFill>
                          <a:schemeClr val="dk1"/>
                        </a:solidFill>
                        <a:latin typeface="+mn-lt"/>
                        <a:ea typeface="+mn-ea"/>
                        <a:cs typeface="+mn-cs"/>
                      </a:endParaRPr>
                    </a:p>
                  </a:txBody>
                  <a:tcPr marL="91439" marR="91439" marT="45699" marB="45699"/>
                </a:tc>
              </a:tr>
              <a:tr h="0">
                <a:tc>
                  <a:txBody>
                    <a:bodyPr/>
                    <a:lstStyle/>
                    <a:p>
                      <a:pPr algn="ctr" latinLnBrk="1"/>
                      <a:r>
                        <a:rPr lang="en-US" altLang="ko-KR" sz="900" b="1" kern="1200" dirty="0" smtClean="0">
                          <a:solidFill>
                            <a:schemeClr val="dk1"/>
                          </a:solidFill>
                          <a:latin typeface="+mn-lt"/>
                          <a:ea typeface="+mn-ea"/>
                          <a:cs typeface="+mn-cs"/>
                        </a:rPr>
                        <a:t>G</a:t>
                      </a:r>
                      <a:endParaRPr lang="ko-KR" altLang="en-US" sz="900" b="1" kern="1200" dirty="0">
                        <a:solidFill>
                          <a:schemeClr val="dk1"/>
                        </a:solidFill>
                        <a:latin typeface="+mn-lt"/>
                        <a:ea typeface="+mn-ea"/>
                        <a:cs typeface="+mn-cs"/>
                      </a:endParaRPr>
                    </a:p>
                  </a:txBody>
                  <a:tcPr marL="91439" marR="91439" marT="45699" marB="45699"/>
                </a:tc>
                <a:tc>
                  <a:txBody>
                    <a:bodyPr/>
                    <a:lstStyle/>
                    <a:p>
                      <a:pPr algn="ctr" latinLnBrk="1"/>
                      <a:r>
                        <a:rPr lang="en-US" altLang="ko-KR" sz="900" b="1" kern="1200" dirty="0" smtClean="0">
                          <a:solidFill>
                            <a:schemeClr val="dk1"/>
                          </a:solidFill>
                          <a:latin typeface="+mn-lt"/>
                          <a:ea typeface="+mn-ea"/>
                          <a:cs typeface="+mn-cs"/>
                        </a:rPr>
                        <a:t>…</a:t>
                      </a:r>
                      <a:endParaRPr lang="ko-KR" altLang="en-US" sz="900" b="1" kern="1200" dirty="0">
                        <a:solidFill>
                          <a:schemeClr val="dk1"/>
                        </a:solidFill>
                        <a:latin typeface="+mn-lt"/>
                        <a:ea typeface="+mn-ea"/>
                        <a:cs typeface="+mn-cs"/>
                      </a:endParaRPr>
                    </a:p>
                  </a:txBody>
                  <a:tcPr marL="91439" marR="91439" marT="45699" marB="45699"/>
                </a:tc>
              </a:tr>
            </a:tbl>
          </a:graphicData>
        </a:graphic>
      </p:graphicFrame>
      <p:graphicFrame>
        <p:nvGraphicFramePr>
          <p:cNvPr id="55" name="표 54"/>
          <p:cNvGraphicFramePr>
            <a:graphicFrameLocks noGrp="1"/>
          </p:cNvGraphicFramePr>
          <p:nvPr>
            <p:extLst>
              <p:ext uri="{D42A27DB-BD31-4B8C-83A1-F6EECF244321}">
                <p14:modId xmlns:p14="http://schemas.microsoft.com/office/powerpoint/2010/main" val="1925092698"/>
              </p:ext>
            </p:extLst>
          </p:nvPr>
        </p:nvGraphicFramePr>
        <p:xfrm>
          <a:off x="2285984" y="4891316"/>
          <a:ext cx="714380" cy="1371348"/>
        </p:xfrm>
        <a:graphic>
          <a:graphicData uri="http://schemas.openxmlformats.org/drawingml/2006/table">
            <a:tbl>
              <a:tblPr firstRow="1" bandRow="1">
                <a:tableStyleId>{5C22544A-7EE6-4342-B048-85BDC9FD1C3A}</a:tableStyleId>
              </a:tblPr>
              <a:tblGrid>
                <a:gridCol w="439686"/>
                <a:gridCol w="274694"/>
              </a:tblGrid>
              <a:tr h="0">
                <a:tc>
                  <a:txBody>
                    <a:bodyPr/>
                    <a:lstStyle/>
                    <a:p>
                      <a:pPr algn="ctr" latinLnBrk="1"/>
                      <a:r>
                        <a:rPr lang="en-US" altLang="ko-KR" sz="900" kern="1200" dirty="0" err="1" smtClean="0">
                          <a:solidFill>
                            <a:schemeClr val="bg1"/>
                          </a:solidFill>
                          <a:latin typeface="+mn-lt"/>
                          <a:ea typeface="+mn-ea"/>
                          <a:cs typeface="+mn-cs"/>
                        </a:rPr>
                        <a:t>Dst</a:t>
                      </a:r>
                      <a:r>
                        <a:rPr lang="en-US" altLang="ko-KR" sz="900" kern="1200" baseline="0" dirty="0" smtClean="0">
                          <a:solidFill>
                            <a:schemeClr val="bg1"/>
                          </a:solidFill>
                          <a:latin typeface="+mn-lt"/>
                          <a:ea typeface="+mn-ea"/>
                          <a:cs typeface="+mn-cs"/>
                        </a:rPr>
                        <a:t> </a:t>
                      </a:r>
                      <a:endParaRPr lang="ko-KR" altLang="en-US" sz="900" kern="1200" dirty="0">
                        <a:solidFill>
                          <a:schemeClr val="bg1"/>
                        </a:solidFill>
                        <a:latin typeface="+mn-lt"/>
                        <a:ea typeface="+mn-ea"/>
                        <a:cs typeface="+mn-cs"/>
                      </a:endParaRPr>
                    </a:p>
                  </a:txBody>
                  <a:tcPr marL="91439" marR="91439" marT="45699" marB="45699"/>
                </a:tc>
                <a:tc>
                  <a:txBody>
                    <a:bodyPr/>
                    <a:lstStyle/>
                    <a:p>
                      <a:pPr algn="ctr" latinLnBrk="1"/>
                      <a:r>
                        <a:rPr lang="en-US" altLang="ko-KR" sz="900" kern="1200" dirty="0" smtClean="0">
                          <a:solidFill>
                            <a:schemeClr val="bg1"/>
                          </a:solidFill>
                          <a:latin typeface="+mn-lt"/>
                          <a:ea typeface="+mn-ea"/>
                          <a:cs typeface="+mn-cs"/>
                        </a:rPr>
                        <a:t>…</a:t>
                      </a:r>
                      <a:endParaRPr lang="ko-KR" altLang="en-US" sz="900" kern="1200" dirty="0">
                        <a:solidFill>
                          <a:schemeClr val="bg1"/>
                        </a:solidFill>
                        <a:latin typeface="+mn-lt"/>
                        <a:ea typeface="+mn-ea"/>
                        <a:cs typeface="+mn-cs"/>
                      </a:endParaRPr>
                    </a:p>
                  </a:txBody>
                  <a:tcPr marL="91439" marR="91439" marT="45699" marB="45699"/>
                </a:tc>
              </a:tr>
              <a:tr h="119235">
                <a:tc>
                  <a:txBody>
                    <a:bodyPr/>
                    <a:lstStyle/>
                    <a:p>
                      <a:pPr algn="ctr" latinLnBrk="1"/>
                      <a:r>
                        <a:rPr lang="en-US" altLang="ko-KR" sz="900" b="1" kern="1200" dirty="0" smtClean="0">
                          <a:solidFill>
                            <a:schemeClr val="dk1"/>
                          </a:solidFill>
                          <a:latin typeface="+mn-lt"/>
                          <a:ea typeface="+mn-ea"/>
                          <a:cs typeface="+mn-cs"/>
                        </a:rPr>
                        <a:t>A</a:t>
                      </a:r>
                      <a:endParaRPr lang="ko-KR" altLang="en-US" sz="900" b="1" kern="1200" dirty="0">
                        <a:solidFill>
                          <a:schemeClr val="dk1"/>
                        </a:solidFill>
                        <a:latin typeface="+mn-lt"/>
                        <a:ea typeface="+mn-ea"/>
                        <a:cs typeface="+mn-cs"/>
                      </a:endParaRPr>
                    </a:p>
                  </a:txBody>
                  <a:tcPr marL="91439" marR="91439" marT="45699" marB="45699"/>
                </a:tc>
                <a:tc>
                  <a:txBody>
                    <a:bodyPr/>
                    <a:lstStyle/>
                    <a:p>
                      <a:pPr algn="ctr" latinLnBrk="1"/>
                      <a:r>
                        <a:rPr lang="en-US" altLang="ko-KR" sz="900" b="1" kern="1200" dirty="0" smtClean="0">
                          <a:solidFill>
                            <a:schemeClr val="dk1"/>
                          </a:solidFill>
                          <a:latin typeface="+mn-lt"/>
                          <a:ea typeface="+mn-ea"/>
                          <a:cs typeface="+mn-cs"/>
                        </a:rPr>
                        <a:t>…</a:t>
                      </a:r>
                      <a:endParaRPr lang="ko-KR" altLang="en-US" sz="900" b="1" kern="1200" dirty="0">
                        <a:solidFill>
                          <a:schemeClr val="dk1"/>
                        </a:solidFill>
                        <a:latin typeface="+mn-lt"/>
                        <a:ea typeface="+mn-ea"/>
                        <a:cs typeface="+mn-cs"/>
                      </a:endParaRPr>
                    </a:p>
                  </a:txBody>
                  <a:tcPr marL="91439" marR="91439" marT="45699" marB="45699"/>
                </a:tc>
              </a:tr>
              <a:tr h="119235">
                <a:tc>
                  <a:txBody>
                    <a:bodyPr/>
                    <a:lstStyle/>
                    <a:p>
                      <a:pPr algn="ctr" latinLnBrk="1"/>
                      <a:r>
                        <a:rPr lang="en-US" altLang="ko-KR" sz="900" b="1" kern="1200" dirty="0" smtClean="0">
                          <a:solidFill>
                            <a:schemeClr val="dk1"/>
                          </a:solidFill>
                          <a:latin typeface="+mn-lt"/>
                          <a:ea typeface="+mn-ea"/>
                          <a:cs typeface="+mn-cs"/>
                        </a:rPr>
                        <a:t>D</a:t>
                      </a:r>
                      <a:endParaRPr lang="ko-KR" altLang="en-US" sz="900" b="1" kern="1200" dirty="0">
                        <a:solidFill>
                          <a:schemeClr val="dk1"/>
                        </a:solidFill>
                        <a:latin typeface="+mn-lt"/>
                        <a:ea typeface="+mn-ea"/>
                        <a:cs typeface="+mn-cs"/>
                      </a:endParaRPr>
                    </a:p>
                  </a:txBody>
                  <a:tcPr marL="91439" marR="91439" marT="45699" marB="45699"/>
                </a:tc>
                <a:tc>
                  <a:txBody>
                    <a:bodyPr/>
                    <a:lstStyle/>
                    <a:p>
                      <a:pPr algn="ctr" latinLnBrk="1"/>
                      <a:r>
                        <a:rPr lang="en-US" altLang="ko-KR" sz="900" b="1" kern="1200" dirty="0" smtClean="0">
                          <a:solidFill>
                            <a:schemeClr val="dk1"/>
                          </a:solidFill>
                          <a:latin typeface="+mn-lt"/>
                          <a:ea typeface="+mn-ea"/>
                          <a:cs typeface="+mn-cs"/>
                        </a:rPr>
                        <a:t>…</a:t>
                      </a:r>
                      <a:endParaRPr lang="ko-KR" altLang="en-US" sz="900" b="1" kern="1200" dirty="0">
                        <a:solidFill>
                          <a:schemeClr val="dk1"/>
                        </a:solidFill>
                        <a:latin typeface="+mn-lt"/>
                        <a:ea typeface="+mn-ea"/>
                        <a:cs typeface="+mn-cs"/>
                      </a:endParaRPr>
                    </a:p>
                  </a:txBody>
                  <a:tcPr marL="91439" marR="91439" marT="45699" marB="45699"/>
                </a:tc>
              </a:tr>
              <a:tr h="119235">
                <a:tc>
                  <a:txBody>
                    <a:bodyPr/>
                    <a:lstStyle/>
                    <a:p>
                      <a:pPr algn="ctr" latinLnBrk="1"/>
                      <a:r>
                        <a:rPr lang="en-US" altLang="ko-KR" sz="900" b="1" kern="1200" dirty="0" smtClean="0">
                          <a:solidFill>
                            <a:schemeClr val="dk1"/>
                          </a:solidFill>
                          <a:latin typeface="+mn-lt"/>
                          <a:ea typeface="+mn-ea"/>
                          <a:cs typeface="+mn-cs"/>
                        </a:rPr>
                        <a:t>E</a:t>
                      </a:r>
                      <a:endParaRPr lang="ko-KR" altLang="en-US" sz="900" b="1" kern="1200" dirty="0">
                        <a:solidFill>
                          <a:schemeClr val="dk1"/>
                        </a:solidFill>
                        <a:latin typeface="+mn-lt"/>
                        <a:ea typeface="+mn-ea"/>
                        <a:cs typeface="+mn-cs"/>
                      </a:endParaRPr>
                    </a:p>
                  </a:txBody>
                  <a:tcPr marL="91439" marR="91439" marT="45699" marB="45699"/>
                </a:tc>
                <a:tc>
                  <a:txBody>
                    <a:bodyPr/>
                    <a:lstStyle/>
                    <a:p>
                      <a:pPr algn="ctr" latinLnBrk="1"/>
                      <a:r>
                        <a:rPr lang="en-US" altLang="ko-KR" sz="900" b="1" kern="1200" dirty="0" smtClean="0">
                          <a:solidFill>
                            <a:schemeClr val="dk1"/>
                          </a:solidFill>
                          <a:latin typeface="+mn-lt"/>
                          <a:ea typeface="+mn-ea"/>
                          <a:cs typeface="+mn-cs"/>
                        </a:rPr>
                        <a:t>…</a:t>
                      </a:r>
                      <a:endParaRPr lang="ko-KR" altLang="en-US" sz="900" b="1" kern="1200" dirty="0">
                        <a:solidFill>
                          <a:schemeClr val="dk1"/>
                        </a:solidFill>
                        <a:latin typeface="+mn-lt"/>
                        <a:ea typeface="+mn-ea"/>
                        <a:cs typeface="+mn-cs"/>
                      </a:endParaRPr>
                    </a:p>
                  </a:txBody>
                  <a:tcPr marL="91439" marR="91439" marT="45699" marB="45699"/>
                </a:tc>
              </a:tr>
              <a:tr h="119235">
                <a:tc>
                  <a:txBody>
                    <a:bodyPr/>
                    <a:lstStyle/>
                    <a:p>
                      <a:pPr algn="ctr" latinLnBrk="1"/>
                      <a:r>
                        <a:rPr lang="en-US" altLang="ko-KR" sz="900" b="1" kern="1200" dirty="0" smtClean="0">
                          <a:solidFill>
                            <a:schemeClr val="dk1"/>
                          </a:solidFill>
                          <a:latin typeface="+mn-lt"/>
                          <a:ea typeface="+mn-ea"/>
                          <a:cs typeface="+mn-cs"/>
                        </a:rPr>
                        <a:t>G</a:t>
                      </a:r>
                      <a:endParaRPr lang="ko-KR" altLang="en-US" sz="900" b="1" kern="1200" dirty="0">
                        <a:solidFill>
                          <a:schemeClr val="dk1"/>
                        </a:solidFill>
                        <a:latin typeface="+mn-lt"/>
                        <a:ea typeface="+mn-ea"/>
                        <a:cs typeface="+mn-cs"/>
                      </a:endParaRPr>
                    </a:p>
                  </a:txBody>
                  <a:tcPr marL="91439" marR="91439" marT="45699" marB="45699"/>
                </a:tc>
                <a:tc>
                  <a:txBody>
                    <a:bodyPr/>
                    <a:lstStyle/>
                    <a:p>
                      <a:pPr algn="ctr" latinLnBrk="1"/>
                      <a:r>
                        <a:rPr lang="en-US" altLang="ko-KR" sz="900" b="1" kern="1200" dirty="0" smtClean="0">
                          <a:solidFill>
                            <a:schemeClr val="dk1"/>
                          </a:solidFill>
                          <a:latin typeface="+mn-lt"/>
                          <a:ea typeface="+mn-ea"/>
                          <a:cs typeface="+mn-cs"/>
                        </a:rPr>
                        <a:t>…</a:t>
                      </a:r>
                      <a:endParaRPr lang="ko-KR" altLang="en-US" sz="900" b="1" kern="1200" dirty="0">
                        <a:solidFill>
                          <a:schemeClr val="dk1"/>
                        </a:solidFill>
                        <a:latin typeface="+mn-lt"/>
                        <a:ea typeface="+mn-ea"/>
                        <a:cs typeface="+mn-cs"/>
                      </a:endParaRPr>
                    </a:p>
                  </a:txBody>
                  <a:tcPr marL="91439" marR="91439" marT="45699" marB="45699"/>
                </a:tc>
              </a:tr>
              <a:tr h="119235">
                <a:tc>
                  <a:txBody>
                    <a:bodyPr/>
                    <a:lstStyle/>
                    <a:p>
                      <a:pPr algn="ctr" latinLnBrk="1"/>
                      <a:r>
                        <a:rPr lang="en-US" altLang="ko-KR" sz="900" b="1" kern="1200" dirty="0" smtClean="0">
                          <a:solidFill>
                            <a:schemeClr val="dk1"/>
                          </a:solidFill>
                          <a:latin typeface="+mn-lt"/>
                          <a:ea typeface="+mn-ea"/>
                          <a:cs typeface="+mn-cs"/>
                        </a:rPr>
                        <a:t>I</a:t>
                      </a:r>
                      <a:endParaRPr lang="ko-KR" altLang="en-US" sz="900" b="1" kern="1200" dirty="0">
                        <a:solidFill>
                          <a:schemeClr val="dk1"/>
                        </a:solidFill>
                        <a:latin typeface="+mn-lt"/>
                        <a:ea typeface="+mn-ea"/>
                        <a:cs typeface="+mn-cs"/>
                      </a:endParaRPr>
                    </a:p>
                  </a:txBody>
                  <a:tcPr marL="91439" marR="91439" marT="45699" marB="45699"/>
                </a:tc>
                <a:tc>
                  <a:txBody>
                    <a:bodyPr/>
                    <a:lstStyle/>
                    <a:p>
                      <a:pPr algn="ctr" latinLnBrk="1"/>
                      <a:r>
                        <a:rPr lang="en-US" altLang="ko-KR" sz="900" b="1" kern="1200" dirty="0" smtClean="0">
                          <a:solidFill>
                            <a:schemeClr val="dk1"/>
                          </a:solidFill>
                          <a:latin typeface="+mn-lt"/>
                          <a:ea typeface="+mn-ea"/>
                          <a:cs typeface="+mn-cs"/>
                        </a:rPr>
                        <a:t>…</a:t>
                      </a:r>
                      <a:endParaRPr lang="ko-KR" altLang="en-US" sz="900" b="1" kern="1200" dirty="0">
                        <a:solidFill>
                          <a:schemeClr val="dk1"/>
                        </a:solidFill>
                        <a:latin typeface="+mn-lt"/>
                        <a:ea typeface="+mn-ea"/>
                        <a:cs typeface="+mn-cs"/>
                      </a:endParaRPr>
                    </a:p>
                  </a:txBody>
                  <a:tcPr marL="91439" marR="91439" marT="45699" marB="45699"/>
                </a:tc>
              </a:tr>
            </a:tbl>
          </a:graphicData>
        </a:graphic>
      </p:graphicFrame>
      <p:graphicFrame>
        <p:nvGraphicFramePr>
          <p:cNvPr id="44" name="표 43"/>
          <p:cNvGraphicFramePr>
            <a:graphicFrameLocks noGrp="1"/>
          </p:cNvGraphicFramePr>
          <p:nvPr>
            <p:extLst>
              <p:ext uri="{D42A27DB-BD31-4B8C-83A1-F6EECF244321}">
                <p14:modId xmlns:p14="http://schemas.microsoft.com/office/powerpoint/2010/main" val="1773431561"/>
              </p:ext>
            </p:extLst>
          </p:nvPr>
        </p:nvGraphicFramePr>
        <p:xfrm>
          <a:off x="928662" y="4819878"/>
          <a:ext cx="642942" cy="1142790"/>
        </p:xfrm>
        <a:graphic>
          <a:graphicData uri="http://schemas.openxmlformats.org/drawingml/2006/table">
            <a:tbl>
              <a:tblPr firstRow="1" bandRow="1">
                <a:tableStyleId>{5C22544A-7EE6-4342-B048-85BDC9FD1C3A}</a:tableStyleId>
              </a:tblPr>
              <a:tblGrid>
                <a:gridCol w="395717"/>
                <a:gridCol w="247225"/>
              </a:tblGrid>
              <a:tr h="0">
                <a:tc>
                  <a:txBody>
                    <a:bodyPr/>
                    <a:lstStyle/>
                    <a:p>
                      <a:pPr algn="ctr" latinLnBrk="1"/>
                      <a:r>
                        <a:rPr lang="en-US" altLang="ko-KR" sz="900" kern="1200" dirty="0" err="1" smtClean="0">
                          <a:solidFill>
                            <a:schemeClr val="bg1"/>
                          </a:solidFill>
                          <a:latin typeface="+mn-lt"/>
                          <a:ea typeface="+mn-ea"/>
                          <a:cs typeface="+mn-cs"/>
                        </a:rPr>
                        <a:t>Dst</a:t>
                      </a:r>
                      <a:r>
                        <a:rPr lang="en-US" altLang="ko-KR" sz="900" kern="1200" baseline="0" dirty="0" smtClean="0">
                          <a:solidFill>
                            <a:schemeClr val="bg1"/>
                          </a:solidFill>
                          <a:latin typeface="+mn-lt"/>
                          <a:ea typeface="+mn-ea"/>
                          <a:cs typeface="+mn-cs"/>
                        </a:rPr>
                        <a:t> </a:t>
                      </a:r>
                      <a:endParaRPr lang="ko-KR" altLang="en-US" sz="900" kern="1200" dirty="0">
                        <a:solidFill>
                          <a:schemeClr val="bg1"/>
                        </a:solidFill>
                        <a:latin typeface="+mn-lt"/>
                        <a:ea typeface="+mn-ea"/>
                        <a:cs typeface="+mn-cs"/>
                      </a:endParaRPr>
                    </a:p>
                  </a:txBody>
                  <a:tcPr marL="91439" marR="91439" marT="45699" marB="45699"/>
                </a:tc>
                <a:tc>
                  <a:txBody>
                    <a:bodyPr/>
                    <a:lstStyle/>
                    <a:p>
                      <a:pPr algn="ctr" latinLnBrk="1"/>
                      <a:r>
                        <a:rPr lang="en-US" altLang="ko-KR" sz="900" kern="1200" dirty="0" smtClean="0">
                          <a:solidFill>
                            <a:schemeClr val="bg1"/>
                          </a:solidFill>
                          <a:latin typeface="+mn-lt"/>
                          <a:ea typeface="+mn-ea"/>
                          <a:cs typeface="+mn-cs"/>
                        </a:rPr>
                        <a:t>…</a:t>
                      </a:r>
                      <a:endParaRPr lang="ko-KR" altLang="en-US" sz="900" kern="1200" dirty="0">
                        <a:solidFill>
                          <a:schemeClr val="bg1"/>
                        </a:solidFill>
                        <a:latin typeface="+mn-lt"/>
                        <a:ea typeface="+mn-ea"/>
                        <a:cs typeface="+mn-cs"/>
                      </a:endParaRPr>
                    </a:p>
                  </a:txBody>
                  <a:tcPr marL="91439" marR="91439" marT="45699" marB="45699"/>
                </a:tc>
              </a:tr>
              <a:tr h="0">
                <a:tc>
                  <a:txBody>
                    <a:bodyPr/>
                    <a:lstStyle/>
                    <a:p>
                      <a:pPr algn="ctr" latinLnBrk="1"/>
                      <a:r>
                        <a:rPr lang="en-US" altLang="ko-KR" sz="900" b="1" kern="1200" dirty="0" smtClean="0">
                          <a:solidFill>
                            <a:schemeClr val="dk1"/>
                          </a:solidFill>
                          <a:latin typeface="+mn-lt"/>
                          <a:ea typeface="+mn-ea"/>
                          <a:cs typeface="+mn-cs"/>
                        </a:rPr>
                        <a:t>A</a:t>
                      </a:r>
                      <a:endParaRPr lang="ko-KR" altLang="en-US" sz="900" b="1" kern="1200" dirty="0">
                        <a:solidFill>
                          <a:schemeClr val="dk1"/>
                        </a:solidFill>
                        <a:latin typeface="+mn-lt"/>
                        <a:ea typeface="+mn-ea"/>
                        <a:cs typeface="+mn-cs"/>
                      </a:endParaRPr>
                    </a:p>
                  </a:txBody>
                  <a:tcPr marL="91439" marR="91439" marT="45699" marB="45699"/>
                </a:tc>
                <a:tc>
                  <a:txBody>
                    <a:bodyPr/>
                    <a:lstStyle/>
                    <a:p>
                      <a:pPr algn="ctr" latinLnBrk="1"/>
                      <a:r>
                        <a:rPr lang="en-US" altLang="ko-KR" sz="900" b="1" kern="1200" dirty="0" smtClean="0">
                          <a:solidFill>
                            <a:schemeClr val="dk1"/>
                          </a:solidFill>
                          <a:latin typeface="+mn-lt"/>
                          <a:ea typeface="+mn-ea"/>
                          <a:cs typeface="+mn-cs"/>
                        </a:rPr>
                        <a:t>…</a:t>
                      </a:r>
                      <a:endParaRPr lang="ko-KR" altLang="en-US" sz="900" b="1" kern="1200" dirty="0">
                        <a:solidFill>
                          <a:schemeClr val="dk1"/>
                        </a:solidFill>
                        <a:latin typeface="+mn-lt"/>
                        <a:ea typeface="+mn-ea"/>
                        <a:cs typeface="+mn-cs"/>
                      </a:endParaRPr>
                    </a:p>
                  </a:txBody>
                  <a:tcPr marL="91439" marR="91439" marT="45699" marB="45699"/>
                </a:tc>
              </a:tr>
              <a:tr h="0">
                <a:tc>
                  <a:txBody>
                    <a:bodyPr/>
                    <a:lstStyle/>
                    <a:p>
                      <a:pPr algn="ctr" latinLnBrk="1"/>
                      <a:r>
                        <a:rPr lang="en-US" altLang="ko-KR" sz="900" b="1" kern="1200" dirty="0" smtClean="0">
                          <a:solidFill>
                            <a:schemeClr val="dk1"/>
                          </a:solidFill>
                          <a:latin typeface="+mn-lt"/>
                          <a:ea typeface="+mn-ea"/>
                          <a:cs typeface="+mn-cs"/>
                        </a:rPr>
                        <a:t>D</a:t>
                      </a:r>
                      <a:endParaRPr lang="ko-KR" altLang="en-US" sz="900" b="1" kern="1200" dirty="0">
                        <a:solidFill>
                          <a:schemeClr val="dk1"/>
                        </a:solidFill>
                        <a:latin typeface="+mn-lt"/>
                        <a:ea typeface="+mn-ea"/>
                        <a:cs typeface="+mn-cs"/>
                      </a:endParaRPr>
                    </a:p>
                  </a:txBody>
                  <a:tcPr marL="91439" marR="91439" marT="45699" marB="45699"/>
                </a:tc>
                <a:tc>
                  <a:txBody>
                    <a:bodyPr/>
                    <a:lstStyle/>
                    <a:p>
                      <a:pPr algn="ctr" latinLnBrk="1"/>
                      <a:r>
                        <a:rPr lang="en-US" altLang="ko-KR" sz="900" b="1" kern="1200" dirty="0" smtClean="0">
                          <a:solidFill>
                            <a:schemeClr val="dk1"/>
                          </a:solidFill>
                          <a:latin typeface="+mn-lt"/>
                          <a:ea typeface="+mn-ea"/>
                          <a:cs typeface="+mn-cs"/>
                        </a:rPr>
                        <a:t>…</a:t>
                      </a:r>
                      <a:endParaRPr lang="ko-KR" altLang="en-US" sz="900" b="1" kern="1200" dirty="0">
                        <a:solidFill>
                          <a:schemeClr val="dk1"/>
                        </a:solidFill>
                        <a:latin typeface="+mn-lt"/>
                        <a:ea typeface="+mn-ea"/>
                        <a:cs typeface="+mn-cs"/>
                      </a:endParaRPr>
                    </a:p>
                  </a:txBody>
                  <a:tcPr marL="91439" marR="91439" marT="45699" marB="45699"/>
                </a:tc>
              </a:tr>
              <a:tr h="0">
                <a:tc>
                  <a:txBody>
                    <a:bodyPr/>
                    <a:lstStyle/>
                    <a:p>
                      <a:pPr algn="ctr" latinLnBrk="1"/>
                      <a:r>
                        <a:rPr lang="en-US" altLang="ko-KR" sz="900" b="1" kern="1200" dirty="0" smtClean="0">
                          <a:solidFill>
                            <a:schemeClr val="dk1"/>
                          </a:solidFill>
                          <a:latin typeface="+mn-lt"/>
                          <a:ea typeface="+mn-ea"/>
                          <a:cs typeface="+mn-cs"/>
                        </a:rPr>
                        <a:t>E</a:t>
                      </a:r>
                      <a:endParaRPr lang="ko-KR" altLang="en-US" sz="900" b="1" kern="1200" dirty="0">
                        <a:solidFill>
                          <a:schemeClr val="dk1"/>
                        </a:solidFill>
                        <a:latin typeface="+mn-lt"/>
                        <a:ea typeface="+mn-ea"/>
                        <a:cs typeface="+mn-cs"/>
                      </a:endParaRPr>
                    </a:p>
                  </a:txBody>
                  <a:tcPr marL="91439" marR="91439" marT="45699" marB="45699"/>
                </a:tc>
                <a:tc>
                  <a:txBody>
                    <a:bodyPr/>
                    <a:lstStyle/>
                    <a:p>
                      <a:pPr algn="ctr" latinLnBrk="1"/>
                      <a:r>
                        <a:rPr lang="en-US" altLang="ko-KR" sz="900" b="1" kern="1200" dirty="0" smtClean="0">
                          <a:solidFill>
                            <a:schemeClr val="dk1"/>
                          </a:solidFill>
                          <a:latin typeface="+mn-lt"/>
                          <a:ea typeface="+mn-ea"/>
                          <a:cs typeface="+mn-cs"/>
                        </a:rPr>
                        <a:t>…</a:t>
                      </a:r>
                      <a:endParaRPr lang="ko-KR" altLang="en-US" sz="900" b="1" kern="1200" dirty="0">
                        <a:solidFill>
                          <a:schemeClr val="dk1"/>
                        </a:solidFill>
                        <a:latin typeface="+mn-lt"/>
                        <a:ea typeface="+mn-ea"/>
                        <a:cs typeface="+mn-cs"/>
                      </a:endParaRPr>
                    </a:p>
                  </a:txBody>
                  <a:tcPr marL="91439" marR="91439" marT="45699" marB="45699"/>
                </a:tc>
              </a:tr>
              <a:tr h="0">
                <a:tc>
                  <a:txBody>
                    <a:bodyPr/>
                    <a:lstStyle/>
                    <a:p>
                      <a:pPr algn="ctr" latinLnBrk="1"/>
                      <a:r>
                        <a:rPr lang="en-US" altLang="ko-KR" sz="900" b="1" kern="1200" dirty="0" smtClean="0">
                          <a:solidFill>
                            <a:schemeClr val="dk1"/>
                          </a:solidFill>
                          <a:latin typeface="+mn-lt"/>
                          <a:ea typeface="+mn-ea"/>
                          <a:cs typeface="+mn-cs"/>
                        </a:rPr>
                        <a:t>I</a:t>
                      </a:r>
                      <a:endParaRPr lang="ko-KR" altLang="en-US" sz="900" b="1" kern="1200" dirty="0">
                        <a:solidFill>
                          <a:schemeClr val="dk1"/>
                        </a:solidFill>
                        <a:latin typeface="+mn-lt"/>
                        <a:ea typeface="+mn-ea"/>
                        <a:cs typeface="+mn-cs"/>
                      </a:endParaRPr>
                    </a:p>
                  </a:txBody>
                  <a:tcPr marL="91439" marR="91439" marT="45699" marB="45699"/>
                </a:tc>
                <a:tc>
                  <a:txBody>
                    <a:bodyPr/>
                    <a:lstStyle/>
                    <a:p>
                      <a:pPr algn="ctr" latinLnBrk="1"/>
                      <a:r>
                        <a:rPr lang="en-US" altLang="ko-KR" sz="900" b="1" kern="1200" dirty="0" smtClean="0">
                          <a:solidFill>
                            <a:schemeClr val="dk1"/>
                          </a:solidFill>
                          <a:latin typeface="+mn-lt"/>
                          <a:ea typeface="+mn-ea"/>
                          <a:cs typeface="+mn-cs"/>
                        </a:rPr>
                        <a:t>…</a:t>
                      </a:r>
                      <a:endParaRPr lang="ko-KR" altLang="en-US" sz="900" b="1" kern="1200" dirty="0">
                        <a:solidFill>
                          <a:schemeClr val="dk1"/>
                        </a:solidFill>
                        <a:latin typeface="+mn-lt"/>
                        <a:ea typeface="+mn-ea"/>
                        <a:cs typeface="+mn-cs"/>
                      </a:endParaRPr>
                    </a:p>
                  </a:txBody>
                  <a:tcPr marL="91439" marR="91439" marT="45699" marB="45699"/>
                </a:tc>
              </a:tr>
            </a:tbl>
          </a:graphicData>
        </a:graphic>
      </p:graphicFrame>
      <p:graphicFrame>
        <p:nvGraphicFramePr>
          <p:cNvPr id="53" name="표 52"/>
          <p:cNvGraphicFramePr>
            <a:graphicFrameLocks noGrp="1"/>
          </p:cNvGraphicFramePr>
          <p:nvPr>
            <p:extLst>
              <p:ext uri="{D42A27DB-BD31-4B8C-83A1-F6EECF244321}">
                <p14:modId xmlns:p14="http://schemas.microsoft.com/office/powerpoint/2010/main" val="2396703068"/>
              </p:ext>
            </p:extLst>
          </p:nvPr>
        </p:nvGraphicFramePr>
        <p:xfrm>
          <a:off x="2214545" y="2948464"/>
          <a:ext cx="642943" cy="1371348"/>
        </p:xfrm>
        <a:graphic>
          <a:graphicData uri="http://schemas.openxmlformats.org/drawingml/2006/table">
            <a:tbl>
              <a:tblPr firstRow="1" bandRow="1">
                <a:tableStyleId>{5C22544A-7EE6-4342-B048-85BDC9FD1C3A}</a:tableStyleId>
              </a:tblPr>
              <a:tblGrid>
                <a:gridCol w="395717"/>
                <a:gridCol w="247226"/>
              </a:tblGrid>
              <a:tr h="0">
                <a:tc>
                  <a:txBody>
                    <a:bodyPr/>
                    <a:lstStyle/>
                    <a:p>
                      <a:pPr algn="ctr" latinLnBrk="1"/>
                      <a:r>
                        <a:rPr lang="en-US" altLang="ko-KR" sz="900" kern="1200" dirty="0" err="1" smtClean="0">
                          <a:solidFill>
                            <a:schemeClr val="bg1"/>
                          </a:solidFill>
                          <a:latin typeface="+mn-lt"/>
                          <a:ea typeface="+mn-ea"/>
                          <a:cs typeface="+mn-cs"/>
                        </a:rPr>
                        <a:t>Dst</a:t>
                      </a:r>
                      <a:r>
                        <a:rPr lang="en-US" altLang="ko-KR" sz="900" kern="1200" baseline="0" dirty="0" smtClean="0">
                          <a:solidFill>
                            <a:schemeClr val="bg1"/>
                          </a:solidFill>
                          <a:latin typeface="+mn-lt"/>
                          <a:ea typeface="+mn-ea"/>
                          <a:cs typeface="+mn-cs"/>
                        </a:rPr>
                        <a:t> </a:t>
                      </a:r>
                      <a:endParaRPr lang="ko-KR" altLang="en-US" sz="900" kern="1200" dirty="0">
                        <a:solidFill>
                          <a:schemeClr val="bg1"/>
                        </a:solidFill>
                        <a:latin typeface="+mn-lt"/>
                        <a:ea typeface="+mn-ea"/>
                        <a:cs typeface="+mn-cs"/>
                      </a:endParaRPr>
                    </a:p>
                  </a:txBody>
                  <a:tcPr marL="91439" marR="91439" marT="45699" marB="45699"/>
                </a:tc>
                <a:tc>
                  <a:txBody>
                    <a:bodyPr/>
                    <a:lstStyle/>
                    <a:p>
                      <a:pPr algn="ctr" latinLnBrk="1"/>
                      <a:r>
                        <a:rPr lang="en-US" altLang="ko-KR" sz="900" kern="1200" dirty="0" smtClean="0">
                          <a:solidFill>
                            <a:schemeClr val="bg1"/>
                          </a:solidFill>
                          <a:latin typeface="+mn-lt"/>
                          <a:ea typeface="+mn-ea"/>
                          <a:cs typeface="+mn-cs"/>
                        </a:rPr>
                        <a:t>…</a:t>
                      </a:r>
                      <a:endParaRPr lang="ko-KR" altLang="en-US" sz="900" kern="1200" dirty="0">
                        <a:solidFill>
                          <a:schemeClr val="bg1"/>
                        </a:solidFill>
                        <a:latin typeface="+mn-lt"/>
                        <a:ea typeface="+mn-ea"/>
                        <a:cs typeface="+mn-cs"/>
                      </a:endParaRPr>
                    </a:p>
                  </a:txBody>
                  <a:tcPr marL="91439" marR="91439" marT="45699" marB="45699"/>
                </a:tc>
              </a:tr>
              <a:tr h="119952">
                <a:tc>
                  <a:txBody>
                    <a:bodyPr/>
                    <a:lstStyle/>
                    <a:p>
                      <a:pPr algn="ctr" latinLnBrk="1"/>
                      <a:r>
                        <a:rPr lang="en-US" altLang="ko-KR" sz="900" b="1" kern="1200" dirty="0" smtClean="0">
                          <a:solidFill>
                            <a:schemeClr val="dk1"/>
                          </a:solidFill>
                          <a:latin typeface="+mn-lt"/>
                          <a:ea typeface="+mn-ea"/>
                          <a:cs typeface="+mn-cs"/>
                        </a:rPr>
                        <a:t>A</a:t>
                      </a:r>
                      <a:endParaRPr lang="ko-KR" altLang="en-US" sz="900" b="1" kern="1200" dirty="0">
                        <a:solidFill>
                          <a:schemeClr val="dk1"/>
                        </a:solidFill>
                        <a:latin typeface="+mn-lt"/>
                        <a:ea typeface="+mn-ea"/>
                        <a:cs typeface="+mn-cs"/>
                      </a:endParaRPr>
                    </a:p>
                  </a:txBody>
                  <a:tcPr marL="91439" marR="91439" marT="45699" marB="45699"/>
                </a:tc>
                <a:tc>
                  <a:txBody>
                    <a:bodyPr/>
                    <a:lstStyle/>
                    <a:p>
                      <a:pPr algn="ctr" latinLnBrk="1"/>
                      <a:r>
                        <a:rPr lang="en-US" altLang="ko-KR" sz="900" b="1" kern="1200" dirty="0" smtClean="0">
                          <a:solidFill>
                            <a:schemeClr val="dk1"/>
                          </a:solidFill>
                          <a:latin typeface="+mn-lt"/>
                          <a:ea typeface="+mn-ea"/>
                          <a:cs typeface="+mn-cs"/>
                        </a:rPr>
                        <a:t>…</a:t>
                      </a:r>
                      <a:endParaRPr lang="ko-KR" altLang="en-US" sz="900" b="1" kern="1200" dirty="0">
                        <a:solidFill>
                          <a:schemeClr val="dk1"/>
                        </a:solidFill>
                        <a:latin typeface="+mn-lt"/>
                        <a:ea typeface="+mn-ea"/>
                        <a:cs typeface="+mn-cs"/>
                      </a:endParaRPr>
                    </a:p>
                  </a:txBody>
                  <a:tcPr marL="91439" marR="91439" marT="45699" marB="45699"/>
                </a:tc>
              </a:tr>
              <a:tr h="119952">
                <a:tc>
                  <a:txBody>
                    <a:bodyPr/>
                    <a:lstStyle/>
                    <a:p>
                      <a:pPr algn="ctr" latinLnBrk="1"/>
                      <a:r>
                        <a:rPr lang="en-US" altLang="ko-KR" sz="900" b="1" kern="1200" dirty="0" smtClean="0">
                          <a:solidFill>
                            <a:schemeClr val="dk1"/>
                          </a:solidFill>
                          <a:latin typeface="+mn-lt"/>
                          <a:ea typeface="+mn-ea"/>
                          <a:cs typeface="+mn-cs"/>
                        </a:rPr>
                        <a:t>D</a:t>
                      </a:r>
                      <a:endParaRPr lang="ko-KR" altLang="en-US" sz="900" b="1" kern="1200" dirty="0">
                        <a:solidFill>
                          <a:schemeClr val="dk1"/>
                        </a:solidFill>
                        <a:latin typeface="+mn-lt"/>
                        <a:ea typeface="+mn-ea"/>
                        <a:cs typeface="+mn-cs"/>
                      </a:endParaRPr>
                    </a:p>
                  </a:txBody>
                  <a:tcPr marL="91439" marR="91439" marT="45699" marB="45699"/>
                </a:tc>
                <a:tc>
                  <a:txBody>
                    <a:bodyPr/>
                    <a:lstStyle/>
                    <a:p>
                      <a:pPr algn="ctr" latinLnBrk="1"/>
                      <a:r>
                        <a:rPr lang="en-US" altLang="ko-KR" sz="900" b="1" kern="1200" dirty="0" smtClean="0">
                          <a:solidFill>
                            <a:schemeClr val="dk1"/>
                          </a:solidFill>
                          <a:latin typeface="+mn-lt"/>
                          <a:ea typeface="+mn-ea"/>
                          <a:cs typeface="+mn-cs"/>
                        </a:rPr>
                        <a:t>…</a:t>
                      </a:r>
                      <a:endParaRPr lang="ko-KR" altLang="en-US" sz="900" b="1" kern="1200" dirty="0">
                        <a:solidFill>
                          <a:schemeClr val="dk1"/>
                        </a:solidFill>
                        <a:latin typeface="+mn-lt"/>
                        <a:ea typeface="+mn-ea"/>
                        <a:cs typeface="+mn-cs"/>
                      </a:endParaRPr>
                    </a:p>
                  </a:txBody>
                  <a:tcPr marL="91439" marR="91439" marT="45699" marB="45699"/>
                </a:tc>
              </a:tr>
              <a:tr h="119952">
                <a:tc>
                  <a:txBody>
                    <a:bodyPr/>
                    <a:lstStyle/>
                    <a:p>
                      <a:pPr algn="ctr" latinLnBrk="1"/>
                      <a:r>
                        <a:rPr lang="en-US" altLang="ko-KR" sz="900" b="1" kern="1200" dirty="0" smtClean="0">
                          <a:solidFill>
                            <a:schemeClr val="dk1"/>
                          </a:solidFill>
                          <a:latin typeface="+mn-lt"/>
                          <a:ea typeface="+mn-ea"/>
                          <a:cs typeface="+mn-cs"/>
                        </a:rPr>
                        <a:t>E</a:t>
                      </a:r>
                      <a:endParaRPr lang="ko-KR" altLang="en-US" sz="900" b="1" kern="1200" dirty="0">
                        <a:solidFill>
                          <a:schemeClr val="dk1"/>
                        </a:solidFill>
                        <a:latin typeface="+mn-lt"/>
                        <a:ea typeface="+mn-ea"/>
                        <a:cs typeface="+mn-cs"/>
                      </a:endParaRPr>
                    </a:p>
                  </a:txBody>
                  <a:tcPr marL="91439" marR="91439" marT="45699" marB="45699"/>
                </a:tc>
                <a:tc>
                  <a:txBody>
                    <a:bodyPr/>
                    <a:lstStyle/>
                    <a:p>
                      <a:pPr algn="ctr" latinLnBrk="1"/>
                      <a:r>
                        <a:rPr lang="en-US" altLang="ko-KR" sz="900" b="1" kern="1200" dirty="0" smtClean="0">
                          <a:solidFill>
                            <a:schemeClr val="dk1"/>
                          </a:solidFill>
                          <a:latin typeface="+mn-lt"/>
                          <a:ea typeface="+mn-ea"/>
                          <a:cs typeface="+mn-cs"/>
                        </a:rPr>
                        <a:t>…</a:t>
                      </a:r>
                      <a:endParaRPr lang="ko-KR" altLang="en-US" sz="900" b="1" kern="1200" dirty="0">
                        <a:solidFill>
                          <a:schemeClr val="dk1"/>
                        </a:solidFill>
                        <a:latin typeface="+mn-lt"/>
                        <a:ea typeface="+mn-ea"/>
                        <a:cs typeface="+mn-cs"/>
                      </a:endParaRPr>
                    </a:p>
                  </a:txBody>
                  <a:tcPr marL="91439" marR="91439" marT="45699" marB="45699"/>
                </a:tc>
              </a:tr>
              <a:tr h="119952">
                <a:tc>
                  <a:txBody>
                    <a:bodyPr/>
                    <a:lstStyle/>
                    <a:p>
                      <a:pPr algn="ctr" latinLnBrk="1"/>
                      <a:r>
                        <a:rPr lang="en-US" altLang="ko-KR" sz="900" b="1" kern="1200" dirty="0" smtClean="0">
                          <a:solidFill>
                            <a:schemeClr val="dk1"/>
                          </a:solidFill>
                          <a:latin typeface="+mn-lt"/>
                          <a:ea typeface="+mn-ea"/>
                          <a:cs typeface="+mn-cs"/>
                        </a:rPr>
                        <a:t>G</a:t>
                      </a:r>
                      <a:endParaRPr lang="ko-KR" altLang="en-US" sz="900" b="1" kern="1200" dirty="0">
                        <a:solidFill>
                          <a:schemeClr val="dk1"/>
                        </a:solidFill>
                        <a:latin typeface="+mn-lt"/>
                        <a:ea typeface="+mn-ea"/>
                        <a:cs typeface="+mn-cs"/>
                      </a:endParaRPr>
                    </a:p>
                  </a:txBody>
                  <a:tcPr marL="91439" marR="91439" marT="45699" marB="45699"/>
                </a:tc>
                <a:tc>
                  <a:txBody>
                    <a:bodyPr/>
                    <a:lstStyle/>
                    <a:p>
                      <a:pPr algn="ctr" latinLnBrk="1"/>
                      <a:r>
                        <a:rPr lang="en-US" altLang="ko-KR" sz="900" b="1" kern="1200" dirty="0" smtClean="0">
                          <a:solidFill>
                            <a:schemeClr val="dk1"/>
                          </a:solidFill>
                          <a:latin typeface="+mn-lt"/>
                          <a:ea typeface="+mn-ea"/>
                          <a:cs typeface="+mn-cs"/>
                        </a:rPr>
                        <a:t>…</a:t>
                      </a:r>
                      <a:endParaRPr lang="ko-KR" altLang="en-US" sz="900" b="1" kern="1200" dirty="0">
                        <a:solidFill>
                          <a:schemeClr val="dk1"/>
                        </a:solidFill>
                        <a:latin typeface="+mn-lt"/>
                        <a:ea typeface="+mn-ea"/>
                        <a:cs typeface="+mn-cs"/>
                      </a:endParaRPr>
                    </a:p>
                  </a:txBody>
                  <a:tcPr marL="91439" marR="91439" marT="45699" marB="45699"/>
                </a:tc>
              </a:tr>
              <a:tr h="119952">
                <a:tc>
                  <a:txBody>
                    <a:bodyPr/>
                    <a:lstStyle/>
                    <a:p>
                      <a:pPr algn="ctr" latinLnBrk="1"/>
                      <a:r>
                        <a:rPr lang="en-US" altLang="ko-KR" sz="900" b="1" kern="1200" dirty="0" smtClean="0">
                          <a:solidFill>
                            <a:schemeClr val="dk1"/>
                          </a:solidFill>
                          <a:latin typeface="+mn-lt"/>
                          <a:ea typeface="+mn-ea"/>
                          <a:cs typeface="+mn-cs"/>
                        </a:rPr>
                        <a:t>I</a:t>
                      </a:r>
                      <a:endParaRPr lang="ko-KR" altLang="en-US" sz="900" b="1" kern="1200" dirty="0">
                        <a:solidFill>
                          <a:schemeClr val="dk1"/>
                        </a:solidFill>
                        <a:latin typeface="+mn-lt"/>
                        <a:ea typeface="+mn-ea"/>
                        <a:cs typeface="+mn-cs"/>
                      </a:endParaRPr>
                    </a:p>
                  </a:txBody>
                  <a:tcPr marL="91439" marR="91439" marT="45699" marB="45699"/>
                </a:tc>
                <a:tc>
                  <a:txBody>
                    <a:bodyPr/>
                    <a:lstStyle/>
                    <a:p>
                      <a:pPr algn="ctr" latinLnBrk="1"/>
                      <a:r>
                        <a:rPr lang="en-US" altLang="ko-KR" sz="900" b="1" kern="1200" dirty="0" smtClean="0">
                          <a:solidFill>
                            <a:schemeClr val="dk1"/>
                          </a:solidFill>
                          <a:latin typeface="+mn-lt"/>
                          <a:ea typeface="+mn-ea"/>
                          <a:cs typeface="+mn-cs"/>
                        </a:rPr>
                        <a:t>…</a:t>
                      </a:r>
                      <a:endParaRPr lang="ko-KR" altLang="en-US" sz="900" b="1" kern="1200" dirty="0">
                        <a:solidFill>
                          <a:schemeClr val="dk1"/>
                        </a:solidFill>
                        <a:latin typeface="+mn-lt"/>
                        <a:ea typeface="+mn-ea"/>
                        <a:cs typeface="+mn-cs"/>
                      </a:endParaRPr>
                    </a:p>
                  </a:txBody>
                  <a:tcPr marL="91439" marR="91439" marT="45699" marB="45699"/>
                </a:tc>
              </a:tr>
            </a:tbl>
          </a:graphicData>
        </a:graphic>
      </p:graphicFrame>
      <p:graphicFrame>
        <p:nvGraphicFramePr>
          <p:cNvPr id="51" name="표 50"/>
          <p:cNvGraphicFramePr>
            <a:graphicFrameLocks noGrp="1"/>
          </p:cNvGraphicFramePr>
          <p:nvPr>
            <p:extLst>
              <p:ext uri="{D42A27DB-BD31-4B8C-83A1-F6EECF244321}">
                <p14:modId xmlns:p14="http://schemas.microsoft.com/office/powerpoint/2010/main" val="3432542327"/>
              </p:ext>
            </p:extLst>
          </p:nvPr>
        </p:nvGraphicFramePr>
        <p:xfrm>
          <a:off x="1214414" y="2591274"/>
          <a:ext cx="714380" cy="1371348"/>
        </p:xfrm>
        <a:graphic>
          <a:graphicData uri="http://schemas.openxmlformats.org/drawingml/2006/table">
            <a:tbl>
              <a:tblPr firstRow="1" bandRow="1">
                <a:tableStyleId>{5C22544A-7EE6-4342-B048-85BDC9FD1C3A}</a:tableStyleId>
              </a:tblPr>
              <a:tblGrid>
                <a:gridCol w="439686"/>
                <a:gridCol w="274694"/>
              </a:tblGrid>
              <a:tr h="0">
                <a:tc>
                  <a:txBody>
                    <a:bodyPr/>
                    <a:lstStyle/>
                    <a:p>
                      <a:pPr algn="ctr" latinLnBrk="1"/>
                      <a:r>
                        <a:rPr lang="en-US" altLang="ko-KR" sz="900" kern="1200" dirty="0" err="1" smtClean="0">
                          <a:solidFill>
                            <a:schemeClr val="bg1"/>
                          </a:solidFill>
                          <a:latin typeface="+mn-lt"/>
                          <a:ea typeface="+mn-ea"/>
                          <a:cs typeface="+mn-cs"/>
                        </a:rPr>
                        <a:t>Dst</a:t>
                      </a:r>
                      <a:r>
                        <a:rPr lang="en-US" altLang="ko-KR" sz="900" kern="1200" baseline="0" dirty="0" smtClean="0">
                          <a:solidFill>
                            <a:schemeClr val="bg1"/>
                          </a:solidFill>
                          <a:latin typeface="+mn-lt"/>
                          <a:ea typeface="+mn-ea"/>
                          <a:cs typeface="+mn-cs"/>
                        </a:rPr>
                        <a:t> </a:t>
                      </a:r>
                      <a:endParaRPr lang="ko-KR" altLang="en-US" sz="900" kern="1200" dirty="0">
                        <a:solidFill>
                          <a:schemeClr val="bg1"/>
                        </a:solidFill>
                        <a:latin typeface="+mn-lt"/>
                        <a:ea typeface="+mn-ea"/>
                        <a:cs typeface="+mn-cs"/>
                      </a:endParaRPr>
                    </a:p>
                  </a:txBody>
                  <a:tcPr marL="91439" marR="91439" marT="45699" marB="45699"/>
                </a:tc>
                <a:tc>
                  <a:txBody>
                    <a:bodyPr/>
                    <a:lstStyle/>
                    <a:p>
                      <a:pPr algn="ctr" latinLnBrk="1"/>
                      <a:r>
                        <a:rPr lang="en-US" altLang="ko-KR" sz="900" kern="1200" dirty="0" smtClean="0">
                          <a:solidFill>
                            <a:schemeClr val="bg1"/>
                          </a:solidFill>
                          <a:latin typeface="+mn-lt"/>
                          <a:ea typeface="+mn-ea"/>
                          <a:cs typeface="+mn-cs"/>
                        </a:rPr>
                        <a:t>…</a:t>
                      </a:r>
                      <a:endParaRPr lang="ko-KR" altLang="en-US" sz="900" kern="1200" dirty="0">
                        <a:solidFill>
                          <a:schemeClr val="bg1"/>
                        </a:solidFill>
                        <a:latin typeface="+mn-lt"/>
                        <a:ea typeface="+mn-ea"/>
                        <a:cs typeface="+mn-cs"/>
                      </a:endParaRPr>
                    </a:p>
                  </a:txBody>
                  <a:tcPr marL="91439" marR="91439" marT="45699" marB="45699"/>
                </a:tc>
              </a:tr>
              <a:tr h="0">
                <a:tc>
                  <a:txBody>
                    <a:bodyPr/>
                    <a:lstStyle/>
                    <a:p>
                      <a:pPr algn="ctr" latinLnBrk="1"/>
                      <a:r>
                        <a:rPr lang="en-US" altLang="ko-KR" sz="900" b="1" kern="1200" dirty="0" smtClean="0">
                          <a:solidFill>
                            <a:schemeClr val="dk1"/>
                          </a:solidFill>
                          <a:latin typeface="+mn-lt"/>
                          <a:ea typeface="+mn-ea"/>
                          <a:cs typeface="+mn-cs"/>
                        </a:rPr>
                        <a:t>A</a:t>
                      </a:r>
                      <a:endParaRPr lang="ko-KR" altLang="en-US" sz="900" b="1" kern="1200" dirty="0">
                        <a:solidFill>
                          <a:schemeClr val="dk1"/>
                        </a:solidFill>
                        <a:latin typeface="+mn-lt"/>
                        <a:ea typeface="+mn-ea"/>
                        <a:cs typeface="+mn-cs"/>
                      </a:endParaRPr>
                    </a:p>
                  </a:txBody>
                  <a:tcPr marL="91439" marR="91439" marT="45699" marB="45699"/>
                </a:tc>
                <a:tc>
                  <a:txBody>
                    <a:bodyPr/>
                    <a:lstStyle/>
                    <a:p>
                      <a:pPr algn="ctr" latinLnBrk="1"/>
                      <a:r>
                        <a:rPr lang="en-US" altLang="ko-KR" sz="900" b="1" kern="1200" dirty="0" smtClean="0">
                          <a:solidFill>
                            <a:schemeClr val="dk1"/>
                          </a:solidFill>
                          <a:latin typeface="+mn-lt"/>
                          <a:ea typeface="+mn-ea"/>
                          <a:cs typeface="+mn-cs"/>
                        </a:rPr>
                        <a:t>…</a:t>
                      </a:r>
                      <a:endParaRPr lang="ko-KR" altLang="en-US" sz="900" b="1" kern="1200" dirty="0">
                        <a:solidFill>
                          <a:schemeClr val="dk1"/>
                        </a:solidFill>
                        <a:latin typeface="+mn-lt"/>
                        <a:ea typeface="+mn-ea"/>
                        <a:cs typeface="+mn-cs"/>
                      </a:endParaRPr>
                    </a:p>
                  </a:txBody>
                  <a:tcPr marL="91439" marR="91439" marT="45699" marB="45699"/>
                </a:tc>
              </a:tr>
              <a:tr h="0">
                <a:tc>
                  <a:txBody>
                    <a:bodyPr/>
                    <a:lstStyle/>
                    <a:p>
                      <a:pPr algn="ctr" latinLnBrk="1"/>
                      <a:r>
                        <a:rPr lang="en-US" altLang="ko-KR" sz="900" b="1" kern="1200" dirty="0" smtClean="0">
                          <a:solidFill>
                            <a:schemeClr val="dk1"/>
                          </a:solidFill>
                          <a:latin typeface="+mn-lt"/>
                          <a:ea typeface="+mn-ea"/>
                          <a:cs typeface="+mn-cs"/>
                        </a:rPr>
                        <a:t>D</a:t>
                      </a:r>
                      <a:endParaRPr lang="ko-KR" altLang="en-US" sz="900" b="1" kern="1200" dirty="0">
                        <a:solidFill>
                          <a:schemeClr val="dk1"/>
                        </a:solidFill>
                        <a:latin typeface="+mn-lt"/>
                        <a:ea typeface="+mn-ea"/>
                        <a:cs typeface="+mn-cs"/>
                      </a:endParaRPr>
                    </a:p>
                  </a:txBody>
                  <a:tcPr marL="91439" marR="91439" marT="45699" marB="45699"/>
                </a:tc>
                <a:tc>
                  <a:txBody>
                    <a:bodyPr/>
                    <a:lstStyle/>
                    <a:p>
                      <a:pPr algn="ctr" latinLnBrk="1"/>
                      <a:r>
                        <a:rPr lang="en-US" altLang="ko-KR" sz="900" b="1" kern="1200" dirty="0" smtClean="0">
                          <a:solidFill>
                            <a:schemeClr val="dk1"/>
                          </a:solidFill>
                          <a:latin typeface="+mn-lt"/>
                          <a:ea typeface="+mn-ea"/>
                          <a:cs typeface="+mn-cs"/>
                        </a:rPr>
                        <a:t>…</a:t>
                      </a:r>
                      <a:endParaRPr lang="ko-KR" altLang="en-US" sz="900" b="1" kern="1200" dirty="0">
                        <a:solidFill>
                          <a:schemeClr val="dk1"/>
                        </a:solidFill>
                        <a:latin typeface="+mn-lt"/>
                        <a:ea typeface="+mn-ea"/>
                        <a:cs typeface="+mn-cs"/>
                      </a:endParaRPr>
                    </a:p>
                  </a:txBody>
                  <a:tcPr marL="91439" marR="91439" marT="45699" marB="45699"/>
                </a:tc>
              </a:tr>
              <a:tr h="0">
                <a:tc>
                  <a:txBody>
                    <a:bodyPr/>
                    <a:lstStyle/>
                    <a:p>
                      <a:pPr algn="ctr" latinLnBrk="1"/>
                      <a:r>
                        <a:rPr lang="en-US" altLang="ko-KR" sz="900" b="1" kern="1200" dirty="0" smtClean="0">
                          <a:solidFill>
                            <a:schemeClr val="dk1"/>
                          </a:solidFill>
                          <a:latin typeface="+mn-lt"/>
                          <a:ea typeface="+mn-ea"/>
                          <a:cs typeface="+mn-cs"/>
                        </a:rPr>
                        <a:t>E</a:t>
                      </a:r>
                      <a:endParaRPr lang="ko-KR" altLang="en-US" sz="900" b="1" kern="1200" dirty="0">
                        <a:solidFill>
                          <a:schemeClr val="dk1"/>
                        </a:solidFill>
                        <a:latin typeface="+mn-lt"/>
                        <a:ea typeface="+mn-ea"/>
                        <a:cs typeface="+mn-cs"/>
                      </a:endParaRPr>
                    </a:p>
                  </a:txBody>
                  <a:tcPr marL="91439" marR="91439" marT="45699" marB="45699"/>
                </a:tc>
                <a:tc>
                  <a:txBody>
                    <a:bodyPr/>
                    <a:lstStyle/>
                    <a:p>
                      <a:pPr algn="ctr" latinLnBrk="1"/>
                      <a:r>
                        <a:rPr lang="en-US" altLang="ko-KR" sz="900" b="1" kern="1200" dirty="0" smtClean="0">
                          <a:solidFill>
                            <a:schemeClr val="dk1"/>
                          </a:solidFill>
                          <a:latin typeface="+mn-lt"/>
                          <a:ea typeface="+mn-ea"/>
                          <a:cs typeface="+mn-cs"/>
                        </a:rPr>
                        <a:t>…</a:t>
                      </a:r>
                      <a:endParaRPr lang="ko-KR" altLang="en-US" sz="900" b="1" kern="1200" dirty="0">
                        <a:solidFill>
                          <a:schemeClr val="dk1"/>
                        </a:solidFill>
                        <a:latin typeface="+mn-lt"/>
                        <a:ea typeface="+mn-ea"/>
                        <a:cs typeface="+mn-cs"/>
                      </a:endParaRPr>
                    </a:p>
                  </a:txBody>
                  <a:tcPr marL="91439" marR="91439" marT="45699" marB="45699"/>
                </a:tc>
              </a:tr>
              <a:tr h="0">
                <a:tc>
                  <a:txBody>
                    <a:bodyPr/>
                    <a:lstStyle/>
                    <a:p>
                      <a:pPr algn="ctr" latinLnBrk="1"/>
                      <a:r>
                        <a:rPr lang="en-US" altLang="ko-KR" sz="900" b="1" kern="1200" dirty="0" smtClean="0">
                          <a:solidFill>
                            <a:schemeClr val="dk1"/>
                          </a:solidFill>
                          <a:latin typeface="+mn-lt"/>
                          <a:ea typeface="+mn-ea"/>
                          <a:cs typeface="+mn-cs"/>
                        </a:rPr>
                        <a:t>G</a:t>
                      </a:r>
                      <a:endParaRPr lang="ko-KR" altLang="en-US" sz="900" b="1" kern="1200" dirty="0">
                        <a:solidFill>
                          <a:schemeClr val="dk1"/>
                        </a:solidFill>
                        <a:latin typeface="+mn-lt"/>
                        <a:ea typeface="+mn-ea"/>
                        <a:cs typeface="+mn-cs"/>
                      </a:endParaRPr>
                    </a:p>
                  </a:txBody>
                  <a:tcPr marL="91439" marR="91439" marT="45699" marB="45699"/>
                </a:tc>
                <a:tc>
                  <a:txBody>
                    <a:bodyPr/>
                    <a:lstStyle/>
                    <a:p>
                      <a:pPr algn="ctr" latinLnBrk="1"/>
                      <a:r>
                        <a:rPr lang="en-US" altLang="ko-KR" sz="900" b="1" kern="1200" dirty="0" smtClean="0">
                          <a:solidFill>
                            <a:schemeClr val="dk1"/>
                          </a:solidFill>
                          <a:latin typeface="+mn-lt"/>
                          <a:ea typeface="+mn-ea"/>
                          <a:cs typeface="+mn-cs"/>
                        </a:rPr>
                        <a:t>…</a:t>
                      </a:r>
                      <a:endParaRPr lang="ko-KR" altLang="en-US" sz="900" b="1" kern="1200" dirty="0">
                        <a:solidFill>
                          <a:schemeClr val="dk1"/>
                        </a:solidFill>
                        <a:latin typeface="+mn-lt"/>
                        <a:ea typeface="+mn-ea"/>
                        <a:cs typeface="+mn-cs"/>
                      </a:endParaRPr>
                    </a:p>
                  </a:txBody>
                  <a:tcPr marL="91439" marR="91439" marT="45699" marB="45699"/>
                </a:tc>
              </a:tr>
              <a:tr h="0">
                <a:tc>
                  <a:txBody>
                    <a:bodyPr/>
                    <a:lstStyle/>
                    <a:p>
                      <a:pPr algn="ctr" latinLnBrk="1"/>
                      <a:r>
                        <a:rPr lang="en-US" altLang="ko-KR" sz="900" b="1" kern="1200" dirty="0" smtClean="0">
                          <a:solidFill>
                            <a:schemeClr val="dk1"/>
                          </a:solidFill>
                          <a:latin typeface="+mn-lt"/>
                          <a:ea typeface="+mn-ea"/>
                          <a:cs typeface="+mn-cs"/>
                        </a:rPr>
                        <a:t>I</a:t>
                      </a:r>
                      <a:endParaRPr lang="ko-KR" altLang="en-US" sz="900" b="1" kern="1200" dirty="0">
                        <a:solidFill>
                          <a:schemeClr val="dk1"/>
                        </a:solidFill>
                        <a:latin typeface="+mn-lt"/>
                        <a:ea typeface="+mn-ea"/>
                        <a:cs typeface="+mn-cs"/>
                      </a:endParaRPr>
                    </a:p>
                  </a:txBody>
                  <a:tcPr marL="91439" marR="91439" marT="45699" marB="45699"/>
                </a:tc>
                <a:tc>
                  <a:txBody>
                    <a:bodyPr/>
                    <a:lstStyle/>
                    <a:p>
                      <a:pPr algn="ctr" latinLnBrk="1"/>
                      <a:r>
                        <a:rPr lang="en-US" altLang="ko-KR" sz="900" b="1" kern="1200" dirty="0" smtClean="0">
                          <a:solidFill>
                            <a:schemeClr val="dk1"/>
                          </a:solidFill>
                          <a:latin typeface="+mn-lt"/>
                          <a:ea typeface="+mn-ea"/>
                          <a:cs typeface="+mn-cs"/>
                        </a:rPr>
                        <a:t>…</a:t>
                      </a:r>
                      <a:endParaRPr lang="ko-KR" altLang="en-US" sz="900" b="1" kern="1200" dirty="0">
                        <a:solidFill>
                          <a:schemeClr val="dk1"/>
                        </a:solidFill>
                        <a:latin typeface="+mn-lt"/>
                        <a:ea typeface="+mn-ea"/>
                        <a:cs typeface="+mn-cs"/>
                      </a:endParaRPr>
                    </a:p>
                  </a:txBody>
                  <a:tcPr marL="91439" marR="91439" marT="45699" marB="45699"/>
                </a:tc>
              </a:tr>
            </a:tbl>
          </a:graphicData>
        </a:graphic>
      </p:graphicFrame>
      <p:graphicFrame>
        <p:nvGraphicFramePr>
          <p:cNvPr id="41" name="표 40"/>
          <p:cNvGraphicFramePr>
            <a:graphicFrameLocks noGrp="1"/>
          </p:cNvGraphicFramePr>
          <p:nvPr/>
        </p:nvGraphicFramePr>
        <p:xfrm>
          <a:off x="214282" y="2605518"/>
          <a:ext cx="714380" cy="1142790"/>
        </p:xfrm>
        <a:graphic>
          <a:graphicData uri="http://schemas.openxmlformats.org/drawingml/2006/table">
            <a:tbl>
              <a:tblPr firstRow="1" bandRow="1">
                <a:tableStyleId>{5C22544A-7EE6-4342-B048-85BDC9FD1C3A}</a:tableStyleId>
              </a:tblPr>
              <a:tblGrid>
                <a:gridCol w="439685"/>
                <a:gridCol w="274695"/>
              </a:tblGrid>
              <a:tr h="128588">
                <a:tc>
                  <a:txBody>
                    <a:bodyPr/>
                    <a:lstStyle/>
                    <a:p>
                      <a:pPr algn="ctr" latinLnBrk="1"/>
                      <a:r>
                        <a:rPr lang="en-US" altLang="ko-KR" sz="900" kern="1200" dirty="0" err="1" smtClean="0">
                          <a:solidFill>
                            <a:schemeClr val="bg1"/>
                          </a:solidFill>
                          <a:latin typeface="+mn-lt"/>
                          <a:ea typeface="+mn-ea"/>
                          <a:cs typeface="+mn-cs"/>
                        </a:rPr>
                        <a:t>Dst</a:t>
                      </a:r>
                      <a:r>
                        <a:rPr lang="en-US" altLang="ko-KR" sz="900" kern="1200" baseline="0" dirty="0" smtClean="0">
                          <a:solidFill>
                            <a:schemeClr val="bg1"/>
                          </a:solidFill>
                          <a:latin typeface="+mn-lt"/>
                          <a:ea typeface="+mn-ea"/>
                          <a:cs typeface="+mn-cs"/>
                        </a:rPr>
                        <a:t> </a:t>
                      </a:r>
                      <a:endParaRPr lang="ko-KR" altLang="en-US" sz="900" kern="1200" dirty="0">
                        <a:solidFill>
                          <a:schemeClr val="bg1"/>
                        </a:solidFill>
                        <a:latin typeface="+mn-lt"/>
                        <a:ea typeface="+mn-ea"/>
                        <a:cs typeface="+mn-cs"/>
                      </a:endParaRPr>
                    </a:p>
                  </a:txBody>
                  <a:tcPr marL="91439" marR="91439" marT="45699" marB="45699"/>
                </a:tc>
                <a:tc>
                  <a:txBody>
                    <a:bodyPr/>
                    <a:lstStyle/>
                    <a:p>
                      <a:pPr algn="ctr" latinLnBrk="1"/>
                      <a:r>
                        <a:rPr lang="en-US" altLang="ko-KR" sz="900" kern="1200" dirty="0" smtClean="0">
                          <a:solidFill>
                            <a:schemeClr val="bg1"/>
                          </a:solidFill>
                          <a:latin typeface="+mn-lt"/>
                          <a:ea typeface="+mn-ea"/>
                          <a:cs typeface="+mn-cs"/>
                        </a:rPr>
                        <a:t>…</a:t>
                      </a:r>
                      <a:endParaRPr lang="ko-KR" altLang="en-US" sz="900" kern="1200" dirty="0">
                        <a:solidFill>
                          <a:schemeClr val="bg1"/>
                        </a:solidFill>
                        <a:latin typeface="+mn-lt"/>
                        <a:ea typeface="+mn-ea"/>
                        <a:cs typeface="+mn-cs"/>
                      </a:endParaRPr>
                    </a:p>
                  </a:txBody>
                  <a:tcPr marL="91439" marR="91439" marT="45699" marB="45699"/>
                </a:tc>
              </a:tr>
              <a:tr h="128588">
                <a:tc>
                  <a:txBody>
                    <a:bodyPr/>
                    <a:lstStyle/>
                    <a:p>
                      <a:pPr algn="ctr" latinLnBrk="1"/>
                      <a:r>
                        <a:rPr lang="en-US" altLang="ko-KR" sz="900" b="1" kern="1200" dirty="0" smtClean="0">
                          <a:solidFill>
                            <a:schemeClr val="dk1"/>
                          </a:solidFill>
                          <a:latin typeface="+mn-lt"/>
                          <a:ea typeface="+mn-ea"/>
                          <a:cs typeface="+mn-cs"/>
                        </a:rPr>
                        <a:t>A</a:t>
                      </a:r>
                      <a:endParaRPr lang="ko-KR" altLang="en-US" sz="900" b="1" kern="1200" dirty="0">
                        <a:solidFill>
                          <a:schemeClr val="dk1"/>
                        </a:solidFill>
                        <a:latin typeface="+mn-lt"/>
                        <a:ea typeface="+mn-ea"/>
                        <a:cs typeface="+mn-cs"/>
                      </a:endParaRPr>
                    </a:p>
                  </a:txBody>
                  <a:tcPr marL="91439" marR="91439" marT="45699" marB="45699"/>
                </a:tc>
                <a:tc>
                  <a:txBody>
                    <a:bodyPr/>
                    <a:lstStyle/>
                    <a:p>
                      <a:pPr algn="ctr" latinLnBrk="1"/>
                      <a:r>
                        <a:rPr lang="en-US" altLang="ko-KR" sz="900" b="1" kern="1200" dirty="0" smtClean="0">
                          <a:solidFill>
                            <a:schemeClr val="dk1"/>
                          </a:solidFill>
                          <a:latin typeface="+mn-lt"/>
                          <a:ea typeface="+mn-ea"/>
                          <a:cs typeface="+mn-cs"/>
                        </a:rPr>
                        <a:t>…</a:t>
                      </a:r>
                      <a:endParaRPr lang="ko-KR" altLang="en-US" sz="900" b="1" kern="1200" dirty="0">
                        <a:solidFill>
                          <a:schemeClr val="dk1"/>
                        </a:solidFill>
                        <a:latin typeface="+mn-lt"/>
                        <a:ea typeface="+mn-ea"/>
                        <a:cs typeface="+mn-cs"/>
                      </a:endParaRPr>
                    </a:p>
                  </a:txBody>
                  <a:tcPr marL="91439" marR="91439" marT="45699" marB="45699"/>
                </a:tc>
              </a:tr>
              <a:tr h="128588">
                <a:tc>
                  <a:txBody>
                    <a:bodyPr/>
                    <a:lstStyle/>
                    <a:p>
                      <a:pPr algn="ctr" latinLnBrk="1"/>
                      <a:r>
                        <a:rPr lang="en-US" altLang="ko-KR" sz="900" b="1" kern="1200" dirty="0" smtClean="0">
                          <a:solidFill>
                            <a:schemeClr val="dk1"/>
                          </a:solidFill>
                          <a:latin typeface="+mn-lt"/>
                          <a:ea typeface="+mn-ea"/>
                          <a:cs typeface="+mn-cs"/>
                        </a:rPr>
                        <a:t>E</a:t>
                      </a:r>
                      <a:endParaRPr lang="ko-KR" altLang="en-US" sz="900" b="1" kern="1200" dirty="0">
                        <a:solidFill>
                          <a:schemeClr val="dk1"/>
                        </a:solidFill>
                        <a:latin typeface="+mn-lt"/>
                        <a:ea typeface="+mn-ea"/>
                        <a:cs typeface="+mn-cs"/>
                      </a:endParaRPr>
                    </a:p>
                  </a:txBody>
                  <a:tcPr marL="91439" marR="91439" marT="45699" marB="45699"/>
                </a:tc>
                <a:tc>
                  <a:txBody>
                    <a:bodyPr/>
                    <a:lstStyle/>
                    <a:p>
                      <a:pPr algn="ctr" latinLnBrk="1"/>
                      <a:r>
                        <a:rPr lang="en-US" altLang="ko-KR" sz="900" b="1" kern="1200" dirty="0" smtClean="0">
                          <a:solidFill>
                            <a:schemeClr val="dk1"/>
                          </a:solidFill>
                          <a:latin typeface="+mn-lt"/>
                          <a:ea typeface="+mn-ea"/>
                          <a:cs typeface="+mn-cs"/>
                        </a:rPr>
                        <a:t>…</a:t>
                      </a:r>
                      <a:endParaRPr lang="ko-KR" altLang="en-US" sz="900" b="1" kern="1200" dirty="0">
                        <a:solidFill>
                          <a:schemeClr val="dk1"/>
                        </a:solidFill>
                        <a:latin typeface="+mn-lt"/>
                        <a:ea typeface="+mn-ea"/>
                        <a:cs typeface="+mn-cs"/>
                      </a:endParaRPr>
                    </a:p>
                  </a:txBody>
                  <a:tcPr marL="91439" marR="91439" marT="45699" marB="45699"/>
                </a:tc>
              </a:tr>
              <a:tr h="128588">
                <a:tc>
                  <a:txBody>
                    <a:bodyPr/>
                    <a:lstStyle/>
                    <a:p>
                      <a:pPr algn="ctr" latinLnBrk="1"/>
                      <a:r>
                        <a:rPr lang="en-US" altLang="ko-KR" sz="900" b="1" kern="1200" dirty="0" smtClean="0">
                          <a:solidFill>
                            <a:schemeClr val="dk1"/>
                          </a:solidFill>
                          <a:latin typeface="+mn-lt"/>
                          <a:ea typeface="+mn-ea"/>
                          <a:cs typeface="+mn-cs"/>
                        </a:rPr>
                        <a:t>G</a:t>
                      </a:r>
                      <a:endParaRPr lang="ko-KR" altLang="en-US" sz="900" b="1" kern="1200" dirty="0">
                        <a:solidFill>
                          <a:schemeClr val="dk1"/>
                        </a:solidFill>
                        <a:latin typeface="+mn-lt"/>
                        <a:ea typeface="+mn-ea"/>
                        <a:cs typeface="+mn-cs"/>
                      </a:endParaRPr>
                    </a:p>
                  </a:txBody>
                  <a:tcPr marL="91439" marR="91439" marT="45699" marB="45699"/>
                </a:tc>
                <a:tc>
                  <a:txBody>
                    <a:bodyPr/>
                    <a:lstStyle/>
                    <a:p>
                      <a:pPr algn="ctr" latinLnBrk="1"/>
                      <a:r>
                        <a:rPr lang="en-US" altLang="ko-KR" sz="900" b="1" kern="1200" dirty="0" smtClean="0">
                          <a:solidFill>
                            <a:schemeClr val="dk1"/>
                          </a:solidFill>
                          <a:latin typeface="+mn-lt"/>
                          <a:ea typeface="+mn-ea"/>
                          <a:cs typeface="+mn-cs"/>
                        </a:rPr>
                        <a:t>…</a:t>
                      </a:r>
                      <a:endParaRPr lang="ko-KR" altLang="en-US" sz="900" b="1" kern="1200" dirty="0">
                        <a:solidFill>
                          <a:schemeClr val="dk1"/>
                        </a:solidFill>
                        <a:latin typeface="+mn-lt"/>
                        <a:ea typeface="+mn-ea"/>
                        <a:cs typeface="+mn-cs"/>
                      </a:endParaRPr>
                    </a:p>
                  </a:txBody>
                  <a:tcPr marL="91439" marR="91439" marT="45699" marB="45699"/>
                </a:tc>
              </a:tr>
              <a:tr h="128588">
                <a:tc>
                  <a:txBody>
                    <a:bodyPr/>
                    <a:lstStyle/>
                    <a:p>
                      <a:pPr algn="ctr" latinLnBrk="1"/>
                      <a:r>
                        <a:rPr lang="en-US" altLang="ko-KR" sz="900" b="1" kern="1200" dirty="0" smtClean="0">
                          <a:solidFill>
                            <a:schemeClr val="dk1"/>
                          </a:solidFill>
                          <a:latin typeface="+mn-lt"/>
                          <a:ea typeface="+mn-ea"/>
                          <a:cs typeface="+mn-cs"/>
                        </a:rPr>
                        <a:t>I</a:t>
                      </a:r>
                      <a:endParaRPr lang="ko-KR" altLang="en-US" sz="900" b="1" kern="1200" dirty="0">
                        <a:solidFill>
                          <a:schemeClr val="dk1"/>
                        </a:solidFill>
                        <a:latin typeface="+mn-lt"/>
                        <a:ea typeface="+mn-ea"/>
                        <a:cs typeface="+mn-cs"/>
                      </a:endParaRPr>
                    </a:p>
                  </a:txBody>
                  <a:tcPr marL="91439" marR="91439" marT="45699" marB="45699"/>
                </a:tc>
                <a:tc>
                  <a:txBody>
                    <a:bodyPr/>
                    <a:lstStyle/>
                    <a:p>
                      <a:pPr algn="ctr" latinLnBrk="1"/>
                      <a:r>
                        <a:rPr lang="en-US" altLang="ko-KR" sz="900" b="1" kern="1200" dirty="0" smtClean="0">
                          <a:solidFill>
                            <a:schemeClr val="dk1"/>
                          </a:solidFill>
                          <a:latin typeface="+mn-lt"/>
                          <a:ea typeface="+mn-ea"/>
                          <a:cs typeface="+mn-cs"/>
                        </a:rPr>
                        <a:t>…</a:t>
                      </a:r>
                      <a:endParaRPr lang="ko-KR" altLang="en-US" sz="900" b="1" kern="1200" dirty="0">
                        <a:solidFill>
                          <a:schemeClr val="dk1"/>
                        </a:solidFill>
                        <a:latin typeface="+mn-lt"/>
                        <a:ea typeface="+mn-ea"/>
                        <a:cs typeface="+mn-cs"/>
                      </a:endParaRPr>
                    </a:p>
                  </a:txBody>
                  <a:tcPr marL="91439" marR="91439" marT="45699" marB="45699"/>
                </a:tc>
              </a:tr>
            </a:tbl>
          </a:graphicData>
        </a:graphic>
      </p:graphicFrame>
      <p:graphicFrame>
        <p:nvGraphicFramePr>
          <p:cNvPr id="39" name="표 38"/>
          <p:cNvGraphicFramePr>
            <a:graphicFrameLocks noGrp="1"/>
          </p:cNvGraphicFramePr>
          <p:nvPr>
            <p:extLst>
              <p:ext uri="{D42A27DB-BD31-4B8C-83A1-F6EECF244321}">
                <p14:modId xmlns:p14="http://schemas.microsoft.com/office/powerpoint/2010/main" val="4087885128"/>
              </p:ext>
            </p:extLst>
          </p:nvPr>
        </p:nvGraphicFramePr>
        <p:xfrm>
          <a:off x="71406" y="4320030"/>
          <a:ext cx="642942" cy="1142790"/>
        </p:xfrm>
        <a:graphic>
          <a:graphicData uri="http://schemas.openxmlformats.org/drawingml/2006/table">
            <a:tbl>
              <a:tblPr firstRow="1" bandRow="1">
                <a:tableStyleId>{5C22544A-7EE6-4342-B048-85BDC9FD1C3A}</a:tableStyleId>
              </a:tblPr>
              <a:tblGrid>
                <a:gridCol w="395717"/>
                <a:gridCol w="247225"/>
              </a:tblGrid>
              <a:tr h="0">
                <a:tc>
                  <a:txBody>
                    <a:bodyPr/>
                    <a:lstStyle/>
                    <a:p>
                      <a:pPr algn="ctr" latinLnBrk="1"/>
                      <a:r>
                        <a:rPr lang="en-US" altLang="ko-KR" sz="900" kern="1200" dirty="0" err="1" smtClean="0">
                          <a:solidFill>
                            <a:schemeClr val="bg1"/>
                          </a:solidFill>
                          <a:latin typeface="+mn-lt"/>
                          <a:ea typeface="+mn-ea"/>
                          <a:cs typeface="+mn-cs"/>
                        </a:rPr>
                        <a:t>Dst</a:t>
                      </a:r>
                      <a:r>
                        <a:rPr lang="en-US" altLang="ko-KR" sz="900" kern="1200" baseline="0" dirty="0" smtClean="0">
                          <a:solidFill>
                            <a:schemeClr val="bg1"/>
                          </a:solidFill>
                          <a:latin typeface="+mn-lt"/>
                          <a:ea typeface="+mn-ea"/>
                          <a:cs typeface="+mn-cs"/>
                        </a:rPr>
                        <a:t> </a:t>
                      </a:r>
                      <a:endParaRPr lang="ko-KR" altLang="en-US" sz="900" kern="1200" dirty="0">
                        <a:solidFill>
                          <a:schemeClr val="bg1"/>
                        </a:solidFill>
                        <a:latin typeface="+mn-lt"/>
                        <a:ea typeface="+mn-ea"/>
                        <a:cs typeface="+mn-cs"/>
                      </a:endParaRPr>
                    </a:p>
                  </a:txBody>
                  <a:tcPr marL="91439" marR="91439" marT="45699" marB="45699"/>
                </a:tc>
                <a:tc>
                  <a:txBody>
                    <a:bodyPr/>
                    <a:lstStyle/>
                    <a:p>
                      <a:pPr algn="ctr" latinLnBrk="1"/>
                      <a:r>
                        <a:rPr lang="en-US" altLang="ko-KR" sz="900" kern="1200" dirty="0" smtClean="0">
                          <a:solidFill>
                            <a:schemeClr val="bg1"/>
                          </a:solidFill>
                          <a:latin typeface="+mn-lt"/>
                          <a:ea typeface="+mn-ea"/>
                          <a:cs typeface="+mn-cs"/>
                        </a:rPr>
                        <a:t>…</a:t>
                      </a:r>
                      <a:endParaRPr lang="ko-KR" altLang="en-US" sz="900" kern="1200" dirty="0">
                        <a:solidFill>
                          <a:schemeClr val="bg1"/>
                        </a:solidFill>
                        <a:latin typeface="+mn-lt"/>
                        <a:ea typeface="+mn-ea"/>
                        <a:cs typeface="+mn-cs"/>
                      </a:endParaRPr>
                    </a:p>
                  </a:txBody>
                  <a:tcPr marL="91439" marR="91439" marT="45699" marB="45699"/>
                </a:tc>
              </a:tr>
              <a:tr h="0">
                <a:tc>
                  <a:txBody>
                    <a:bodyPr/>
                    <a:lstStyle/>
                    <a:p>
                      <a:pPr algn="ctr" latinLnBrk="1"/>
                      <a:r>
                        <a:rPr lang="en-US" altLang="ko-KR" sz="900" b="1" kern="1200" dirty="0" smtClean="0">
                          <a:solidFill>
                            <a:schemeClr val="dk1"/>
                          </a:solidFill>
                          <a:latin typeface="+mn-lt"/>
                          <a:ea typeface="+mn-ea"/>
                          <a:cs typeface="+mn-cs"/>
                        </a:rPr>
                        <a:t>D</a:t>
                      </a:r>
                      <a:endParaRPr lang="ko-KR" altLang="en-US" sz="900" b="1" kern="1200" dirty="0">
                        <a:solidFill>
                          <a:schemeClr val="dk1"/>
                        </a:solidFill>
                        <a:latin typeface="+mn-lt"/>
                        <a:ea typeface="+mn-ea"/>
                        <a:cs typeface="+mn-cs"/>
                      </a:endParaRPr>
                    </a:p>
                  </a:txBody>
                  <a:tcPr marL="91439" marR="91439" marT="45699" marB="45699"/>
                </a:tc>
                <a:tc>
                  <a:txBody>
                    <a:bodyPr/>
                    <a:lstStyle/>
                    <a:p>
                      <a:pPr algn="ctr" latinLnBrk="1"/>
                      <a:r>
                        <a:rPr lang="en-US" altLang="ko-KR" sz="900" b="1" kern="1200" dirty="0" smtClean="0">
                          <a:solidFill>
                            <a:schemeClr val="dk1"/>
                          </a:solidFill>
                          <a:latin typeface="+mn-lt"/>
                          <a:ea typeface="+mn-ea"/>
                          <a:cs typeface="+mn-cs"/>
                        </a:rPr>
                        <a:t>…</a:t>
                      </a:r>
                      <a:endParaRPr lang="ko-KR" altLang="en-US" sz="900" b="1" kern="1200" dirty="0">
                        <a:solidFill>
                          <a:schemeClr val="dk1"/>
                        </a:solidFill>
                        <a:latin typeface="+mn-lt"/>
                        <a:ea typeface="+mn-ea"/>
                        <a:cs typeface="+mn-cs"/>
                      </a:endParaRPr>
                    </a:p>
                  </a:txBody>
                  <a:tcPr marL="91439" marR="91439" marT="45699" marB="45699"/>
                </a:tc>
              </a:tr>
              <a:tr h="0">
                <a:tc>
                  <a:txBody>
                    <a:bodyPr/>
                    <a:lstStyle/>
                    <a:p>
                      <a:pPr algn="ctr" latinLnBrk="1"/>
                      <a:r>
                        <a:rPr lang="en-US" altLang="ko-KR" sz="900" b="1" kern="1200" dirty="0" smtClean="0">
                          <a:solidFill>
                            <a:schemeClr val="dk1"/>
                          </a:solidFill>
                          <a:latin typeface="+mn-lt"/>
                          <a:ea typeface="+mn-ea"/>
                          <a:cs typeface="+mn-cs"/>
                        </a:rPr>
                        <a:t>E</a:t>
                      </a:r>
                      <a:endParaRPr lang="ko-KR" altLang="en-US" sz="900" b="1" kern="1200" dirty="0">
                        <a:solidFill>
                          <a:schemeClr val="dk1"/>
                        </a:solidFill>
                        <a:latin typeface="+mn-lt"/>
                        <a:ea typeface="+mn-ea"/>
                        <a:cs typeface="+mn-cs"/>
                      </a:endParaRPr>
                    </a:p>
                  </a:txBody>
                  <a:tcPr marL="91439" marR="91439" marT="45699" marB="45699"/>
                </a:tc>
                <a:tc>
                  <a:txBody>
                    <a:bodyPr/>
                    <a:lstStyle/>
                    <a:p>
                      <a:pPr algn="ctr" latinLnBrk="1"/>
                      <a:r>
                        <a:rPr lang="en-US" altLang="ko-KR" sz="900" b="1" kern="1200" dirty="0" smtClean="0">
                          <a:solidFill>
                            <a:schemeClr val="dk1"/>
                          </a:solidFill>
                          <a:latin typeface="+mn-lt"/>
                          <a:ea typeface="+mn-ea"/>
                          <a:cs typeface="+mn-cs"/>
                        </a:rPr>
                        <a:t>…</a:t>
                      </a:r>
                      <a:endParaRPr lang="ko-KR" altLang="en-US" sz="900" b="1" kern="1200" dirty="0">
                        <a:solidFill>
                          <a:schemeClr val="dk1"/>
                        </a:solidFill>
                        <a:latin typeface="+mn-lt"/>
                        <a:ea typeface="+mn-ea"/>
                        <a:cs typeface="+mn-cs"/>
                      </a:endParaRPr>
                    </a:p>
                  </a:txBody>
                  <a:tcPr marL="91439" marR="91439" marT="45699" marB="45699"/>
                </a:tc>
              </a:tr>
              <a:tr h="0">
                <a:tc>
                  <a:txBody>
                    <a:bodyPr/>
                    <a:lstStyle/>
                    <a:p>
                      <a:pPr algn="ctr" latinLnBrk="1"/>
                      <a:r>
                        <a:rPr lang="en-US" altLang="ko-KR" sz="900" b="1" kern="1200" dirty="0" smtClean="0">
                          <a:solidFill>
                            <a:schemeClr val="dk1"/>
                          </a:solidFill>
                          <a:latin typeface="+mn-lt"/>
                          <a:ea typeface="+mn-ea"/>
                          <a:cs typeface="+mn-cs"/>
                        </a:rPr>
                        <a:t>G</a:t>
                      </a:r>
                      <a:endParaRPr lang="ko-KR" altLang="en-US" sz="900" b="1" kern="1200" dirty="0">
                        <a:solidFill>
                          <a:schemeClr val="dk1"/>
                        </a:solidFill>
                        <a:latin typeface="+mn-lt"/>
                        <a:ea typeface="+mn-ea"/>
                        <a:cs typeface="+mn-cs"/>
                      </a:endParaRPr>
                    </a:p>
                  </a:txBody>
                  <a:tcPr marL="91439" marR="91439" marT="45699" marB="45699"/>
                </a:tc>
                <a:tc>
                  <a:txBody>
                    <a:bodyPr/>
                    <a:lstStyle/>
                    <a:p>
                      <a:pPr algn="ctr" latinLnBrk="1"/>
                      <a:r>
                        <a:rPr lang="en-US" altLang="ko-KR" sz="900" b="1" kern="1200" dirty="0" smtClean="0">
                          <a:solidFill>
                            <a:schemeClr val="dk1"/>
                          </a:solidFill>
                          <a:latin typeface="+mn-lt"/>
                          <a:ea typeface="+mn-ea"/>
                          <a:cs typeface="+mn-cs"/>
                        </a:rPr>
                        <a:t>…</a:t>
                      </a:r>
                      <a:endParaRPr lang="ko-KR" altLang="en-US" sz="900" b="1" kern="1200" dirty="0">
                        <a:solidFill>
                          <a:schemeClr val="dk1"/>
                        </a:solidFill>
                        <a:latin typeface="+mn-lt"/>
                        <a:ea typeface="+mn-ea"/>
                        <a:cs typeface="+mn-cs"/>
                      </a:endParaRPr>
                    </a:p>
                  </a:txBody>
                  <a:tcPr marL="91439" marR="91439" marT="45699" marB="45699"/>
                </a:tc>
              </a:tr>
              <a:tr h="0">
                <a:tc>
                  <a:txBody>
                    <a:bodyPr/>
                    <a:lstStyle/>
                    <a:p>
                      <a:pPr algn="ctr" latinLnBrk="1"/>
                      <a:r>
                        <a:rPr lang="en-US" altLang="ko-KR" sz="900" b="1" kern="1200" dirty="0" smtClean="0">
                          <a:solidFill>
                            <a:schemeClr val="dk1"/>
                          </a:solidFill>
                          <a:latin typeface="+mn-lt"/>
                          <a:ea typeface="+mn-ea"/>
                          <a:cs typeface="+mn-cs"/>
                        </a:rPr>
                        <a:t>I</a:t>
                      </a:r>
                      <a:endParaRPr lang="ko-KR" altLang="en-US" sz="900" b="1" kern="1200" dirty="0">
                        <a:solidFill>
                          <a:schemeClr val="dk1"/>
                        </a:solidFill>
                        <a:latin typeface="+mn-lt"/>
                        <a:ea typeface="+mn-ea"/>
                        <a:cs typeface="+mn-cs"/>
                      </a:endParaRPr>
                    </a:p>
                  </a:txBody>
                  <a:tcPr marL="91439" marR="91439" marT="45699" marB="45699"/>
                </a:tc>
                <a:tc>
                  <a:txBody>
                    <a:bodyPr/>
                    <a:lstStyle/>
                    <a:p>
                      <a:pPr algn="ctr" latinLnBrk="1"/>
                      <a:r>
                        <a:rPr lang="en-US" altLang="ko-KR" sz="900" b="1" kern="1200" dirty="0" smtClean="0">
                          <a:solidFill>
                            <a:schemeClr val="dk1"/>
                          </a:solidFill>
                          <a:latin typeface="+mn-lt"/>
                          <a:ea typeface="+mn-ea"/>
                          <a:cs typeface="+mn-cs"/>
                        </a:rPr>
                        <a:t>…</a:t>
                      </a:r>
                      <a:endParaRPr lang="ko-KR" altLang="en-US" sz="900" b="1" kern="1200" dirty="0">
                        <a:solidFill>
                          <a:schemeClr val="dk1"/>
                        </a:solidFill>
                        <a:latin typeface="+mn-lt"/>
                        <a:ea typeface="+mn-ea"/>
                        <a:cs typeface="+mn-cs"/>
                      </a:endParaRPr>
                    </a:p>
                  </a:txBody>
                  <a:tcPr marL="91439" marR="91439" marT="45699" marB="45699"/>
                </a:tc>
              </a:tr>
            </a:tbl>
          </a:graphicData>
        </a:graphic>
      </p:graphicFrame>
      <p:sp>
        <p:nvSpPr>
          <p:cNvPr id="2" name="제목 1"/>
          <p:cNvSpPr>
            <a:spLocks noGrp="1"/>
          </p:cNvSpPr>
          <p:nvPr>
            <p:ph type="title"/>
          </p:nvPr>
        </p:nvSpPr>
        <p:spPr/>
        <p:txBody>
          <a:bodyPr/>
          <a:lstStyle/>
          <a:p>
            <a:r>
              <a:rPr lang="en-US" altLang="ko-KR" dirty="0" smtClean="0">
                <a:ea typeface="굴림" charset="-127"/>
              </a:rPr>
              <a:t>Multicast Group Notification Frame (4/6)</a:t>
            </a:r>
            <a:endParaRPr lang="ko-KR" altLang="en-US" dirty="0"/>
          </a:p>
        </p:txBody>
      </p:sp>
      <p:sp>
        <p:nvSpPr>
          <p:cNvPr id="4" name="슬라이드 번호 개체 틀 3"/>
          <p:cNvSpPr>
            <a:spLocks noGrp="1"/>
          </p:cNvSpPr>
          <p:nvPr>
            <p:ph type="sldNum" sz="quarter" idx="10"/>
          </p:nvPr>
        </p:nvSpPr>
        <p:spPr/>
        <p:txBody>
          <a:bodyPr/>
          <a:lstStyle/>
          <a:p>
            <a:pPr>
              <a:defRPr/>
            </a:pPr>
            <a:r>
              <a:rPr lang="en-US" altLang="ko-KR" smtClean="0"/>
              <a:t>Slide </a:t>
            </a:r>
            <a:fld id="{663B2C6A-A10B-4153-9678-0E313D0C0BBD}" type="slidenum">
              <a:rPr lang="en-US" altLang="ko-KR" smtClean="0"/>
              <a:pPr>
                <a:defRPr/>
              </a:pPr>
              <a:t>30</a:t>
            </a:fld>
            <a:endParaRPr lang="en-US" altLang="ko-KR"/>
          </a:p>
        </p:txBody>
      </p:sp>
      <p:sp>
        <p:nvSpPr>
          <p:cNvPr id="5" name="타원 6"/>
          <p:cNvSpPr>
            <a:spLocks noChangeArrowheads="1"/>
          </p:cNvSpPr>
          <p:nvPr/>
        </p:nvSpPr>
        <p:spPr bwMode="auto">
          <a:xfrm>
            <a:off x="3071802" y="3605432"/>
            <a:ext cx="324216" cy="324216"/>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dirty="0" smtClean="0">
                <a:solidFill>
                  <a:schemeClr val="bg1"/>
                </a:solidFill>
              </a:rPr>
              <a:t>E</a:t>
            </a:r>
            <a:endParaRPr lang="ko-KR" altLang="en-US" sz="1500" dirty="0">
              <a:solidFill>
                <a:schemeClr val="bg1"/>
              </a:solidFill>
            </a:endParaRPr>
          </a:p>
        </p:txBody>
      </p:sp>
      <p:sp>
        <p:nvSpPr>
          <p:cNvPr id="6" name="타원 10"/>
          <p:cNvSpPr>
            <a:spLocks noChangeArrowheads="1"/>
          </p:cNvSpPr>
          <p:nvPr/>
        </p:nvSpPr>
        <p:spPr bwMode="auto">
          <a:xfrm>
            <a:off x="390351" y="4176936"/>
            <a:ext cx="323997" cy="323997"/>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dirty="0">
                <a:solidFill>
                  <a:schemeClr val="bg1"/>
                </a:solidFill>
              </a:rPr>
              <a:t>A</a:t>
            </a:r>
            <a:endParaRPr lang="ko-KR" altLang="en-US" sz="1500" dirty="0">
              <a:solidFill>
                <a:schemeClr val="bg1"/>
              </a:solidFill>
            </a:endParaRPr>
          </a:p>
        </p:txBody>
      </p:sp>
      <p:sp>
        <p:nvSpPr>
          <p:cNvPr id="7" name="타원 6"/>
          <p:cNvSpPr/>
          <p:nvPr/>
        </p:nvSpPr>
        <p:spPr bwMode="auto">
          <a:xfrm>
            <a:off x="1062939" y="3928962"/>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altLang="ko-KR" sz="1500" dirty="0" smtClean="0">
                <a:solidFill>
                  <a:schemeClr val="tx1"/>
                </a:solidFill>
                <a:ea typeface="굴림" pitchFamily="50" charset="-127"/>
              </a:rPr>
              <a:t>B</a:t>
            </a:r>
            <a:endParaRPr lang="ko-KR" altLang="en-US" sz="1500" dirty="0">
              <a:solidFill>
                <a:schemeClr val="tx1"/>
              </a:solidFill>
              <a:ea typeface="굴림" pitchFamily="50" charset="-127"/>
            </a:endParaRPr>
          </a:p>
        </p:txBody>
      </p:sp>
      <p:sp>
        <p:nvSpPr>
          <p:cNvPr id="8" name="타원 7"/>
          <p:cNvSpPr/>
          <p:nvPr/>
        </p:nvSpPr>
        <p:spPr bwMode="auto">
          <a:xfrm>
            <a:off x="2000232" y="3752929"/>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altLang="ko-KR" sz="1500" dirty="0" smtClean="0">
                <a:solidFill>
                  <a:schemeClr val="tx1"/>
                </a:solidFill>
                <a:ea typeface="굴림" pitchFamily="50" charset="-127"/>
              </a:rPr>
              <a:t>C</a:t>
            </a:r>
            <a:endParaRPr lang="ko-KR" altLang="en-US" sz="1500" dirty="0">
              <a:solidFill>
                <a:schemeClr val="tx1"/>
              </a:solidFill>
              <a:ea typeface="굴림" pitchFamily="50" charset="-127"/>
            </a:endParaRPr>
          </a:p>
        </p:txBody>
      </p:sp>
      <p:cxnSp>
        <p:nvCxnSpPr>
          <p:cNvPr id="10" name="직선 연결선 9"/>
          <p:cNvCxnSpPr>
            <a:endCxn id="7" idx="2"/>
          </p:cNvCxnSpPr>
          <p:nvPr/>
        </p:nvCxnSpPr>
        <p:spPr bwMode="auto">
          <a:xfrm flipV="1">
            <a:off x="714348" y="4090887"/>
            <a:ext cx="348591" cy="228925"/>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11" name="직선 연결선 10"/>
          <p:cNvCxnSpPr>
            <a:stCxn id="8" idx="6"/>
            <a:endCxn id="5" idx="2"/>
          </p:cNvCxnSpPr>
          <p:nvPr/>
        </p:nvCxnSpPr>
        <p:spPr bwMode="auto">
          <a:xfrm flipV="1">
            <a:off x="2324082" y="3767540"/>
            <a:ext cx="747720" cy="147314"/>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
        <p:nvSpPr>
          <p:cNvPr id="12" name="타원 11"/>
          <p:cNvSpPr/>
          <p:nvPr/>
        </p:nvSpPr>
        <p:spPr bwMode="auto">
          <a:xfrm>
            <a:off x="2285984" y="4833559"/>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altLang="ko-KR" sz="1500" dirty="0">
                <a:solidFill>
                  <a:schemeClr val="tx1"/>
                </a:solidFill>
                <a:ea typeface="굴림" pitchFamily="50" charset="-127"/>
              </a:rPr>
              <a:t>F</a:t>
            </a:r>
            <a:endParaRPr lang="ko-KR" altLang="en-US" sz="1500" dirty="0">
              <a:solidFill>
                <a:schemeClr val="tx1"/>
              </a:solidFill>
              <a:ea typeface="굴림" pitchFamily="50" charset="-127"/>
            </a:endParaRPr>
          </a:p>
        </p:txBody>
      </p:sp>
      <p:cxnSp>
        <p:nvCxnSpPr>
          <p:cNvPr id="13" name="직선 연결선 12"/>
          <p:cNvCxnSpPr>
            <a:stCxn id="8" idx="4"/>
            <a:endCxn id="12" idx="0"/>
          </p:cNvCxnSpPr>
          <p:nvPr/>
        </p:nvCxnSpPr>
        <p:spPr bwMode="auto">
          <a:xfrm rot="16200000" flipH="1">
            <a:off x="1926643" y="4312293"/>
            <a:ext cx="756780" cy="285752"/>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14" name="직선 연결선 13"/>
          <p:cNvCxnSpPr>
            <a:stCxn id="15" idx="6"/>
            <a:endCxn id="12" idx="3"/>
          </p:cNvCxnSpPr>
          <p:nvPr/>
        </p:nvCxnSpPr>
        <p:spPr bwMode="auto">
          <a:xfrm flipV="1">
            <a:off x="1761258" y="5109982"/>
            <a:ext cx="572153" cy="164588"/>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
        <p:nvSpPr>
          <p:cNvPr id="15" name="타원 10"/>
          <p:cNvSpPr>
            <a:spLocks noChangeArrowheads="1"/>
          </p:cNvSpPr>
          <p:nvPr/>
        </p:nvSpPr>
        <p:spPr bwMode="auto">
          <a:xfrm>
            <a:off x="1437261" y="5112571"/>
            <a:ext cx="323997" cy="323997"/>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dirty="0" smtClean="0">
                <a:solidFill>
                  <a:schemeClr val="bg1"/>
                </a:solidFill>
              </a:rPr>
              <a:t>G</a:t>
            </a:r>
            <a:endParaRPr lang="ko-KR" altLang="en-US" sz="1500" dirty="0">
              <a:solidFill>
                <a:schemeClr val="bg1"/>
              </a:solidFill>
            </a:endParaRPr>
          </a:p>
        </p:txBody>
      </p:sp>
      <p:sp>
        <p:nvSpPr>
          <p:cNvPr id="16" name="타원 10"/>
          <p:cNvSpPr>
            <a:spLocks noChangeArrowheads="1"/>
          </p:cNvSpPr>
          <p:nvPr/>
        </p:nvSpPr>
        <p:spPr bwMode="auto">
          <a:xfrm>
            <a:off x="571472" y="3105366"/>
            <a:ext cx="323997" cy="323997"/>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dirty="0" smtClean="0">
                <a:solidFill>
                  <a:schemeClr val="bg1"/>
                </a:solidFill>
              </a:rPr>
              <a:t>D</a:t>
            </a:r>
            <a:endParaRPr lang="ko-KR" altLang="en-US" sz="1500" dirty="0">
              <a:solidFill>
                <a:schemeClr val="bg1"/>
              </a:solidFill>
            </a:endParaRPr>
          </a:p>
        </p:txBody>
      </p:sp>
      <p:cxnSp>
        <p:nvCxnSpPr>
          <p:cNvPr id="17" name="직선 연결선 16"/>
          <p:cNvCxnSpPr>
            <a:stCxn id="16" idx="5"/>
            <a:endCxn id="7" idx="1"/>
          </p:cNvCxnSpPr>
          <p:nvPr/>
        </p:nvCxnSpPr>
        <p:spPr bwMode="auto">
          <a:xfrm>
            <a:off x="848021" y="3381915"/>
            <a:ext cx="262345" cy="594474"/>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24" name="직선 연결선 23"/>
          <p:cNvCxnSpPr>
            <a:endCxn id="8" idx="2"/>
          </p:cNvCxnSpPr>
          <p:nvPr/>
        </p:nvCxnSpPr>
        <p:spPr bwMode="auto">
          <a:xfrm flipV="1">
            <a:off x="1386789" y="3914854"/>
            <a:ext cx="613443" cy="176034"/>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27" name="직선 연결선 26"/>
          <p:cNvCxnSpPr>
            <a:stCxn id="5" idx="5"/>
            <a:endCxn id="29" idx="0"/>
          </p:cNvCxnSpPr>
          <p:nvPr/>
        </p:nvCxnSpPr>
        <p:spPr bwMode="auto">
          <a:xfrm rot="16200000" flipH="1">
            <a:off x="3072310" y="4158395"/>
            <a:ext cx="723396" cy="170941"/>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
        <p:nvSpPr>
          <p:cNvPr id="29" name="타원 28"/>
          <p:cNvSpPr/>
          <p:nvPr/>
        </p:nvSpPr>
        <p:spPr bwMode="auto">
          <a:xfrm>
            <a:off x="3357554" y="4605564"/>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altLang="ko-KR" sz="1500" dirty="0" smtClean="0">
                <a:solidFill>
                  <a:schemeClr val="tx1"/>
                </a:solidFill>
                <a:ea typeface="굴림" pitchFamily="50" charset="-127"/>
              </a:rPr>
              <a:t>H</a:t>
            </a:r>
            <a:endParaRPr lang="ko-KR" altLang="en-US" sz="1500" dirty="0">
              <a:solidFill>
                <a:schemeClr val="tx1"/>
              </a:solidFill>
              <a:ea typeface="굴림" pitchFamily="50" charset="-127"/>
            </a:endParaRPr>
          </a:p>
        </p:txBody>
      </p:sp>
      <p:sp>
        <p:nvSpPr>
          <p:cNvPr id="33" name="타원 6"/>
          <p:cNvSpPr>
            <a:spLocks noChangeArrowheads="1"/>
          </p:cNvSpPr>
          <p:nvPr/>
        </p:nvSpPr>
        <p:spPr bwMode="auto">
          <a:xfrm>
            <a:off x="3319090" y="5962552"/>
            <a:ext cx="324216" cy="324216"/>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dirty="0" smtClean="0">
                <a:solidFill>
                  <a:schemeClr val="bg1"/>
                </a:solidFill>
              </a:rPr>
              <a:t>I</a:t>
            </a:r>
            <a:endParaRPr lang="ko-KR" altLang="en-US" sz="1500" dirty="0">
              <a:solidFill>
                <a:schemeClr val="bg1"/>
              </a:solidFill>
            </a:endParaRPr>
          </a:p>
        </p:txBody>
      </p:sp>
      <p:cxnSp>
        <p:nvCxnSpPr>
          <p:cNvPr id="34" name="직선 연결선 33"/>
          <p:cNvCxnSpPr>
            <a:stCxn id="29" idx="4"/>
            <a:endCxn id="33" idx="0"/>
          </p:cNvCxnSpPr>
          <p:nvPr/>
        </p:nvCxnSpPr>
        <p:spPr bwMode="auto">
          <a:xfrm rot="5400000">
            <a:off x="2983770" y="5426843"/>
            <a:ext cx="1033138" cy="38281"/>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
        <p:nvSpPr>
          <p:cNvPr id="47" name="TextBox 46"/>
          <p:cNvSpPr txBox="1"/>
          <p:nvPr/>
        </p:nvSpPr>
        <p:spPr>
          <a:xfrm>
            <a:off x="-127000" y="1968492"/>
            <a:ext cx="4643470" cy="646331"/>
          </a:xfrm>
          <a:prstGeom prst="rect">
            <a:avLst/>
          </a:prstGeom>
          <a:noFill/>
        </p:spPr>
        <p:txBody>
          <a:bodyPr wrap="square" rtlCol="0">
            <a:spAutoFit/>
          </a:bodyPr>
          <a:lstStyle/>
          <a:p>
            <a:pPr algn="ctr"/>
            <a:r>
              <a:rPr lang="en-US" altLang="ko-KR" dirty="0" smtClean="0"/>
              <a:t>&lt;If every PD has member</a:t>
            </a:r>
          </a:p>
          <a:p>
            <a:pPr algn="ctr"/>
            <a:r>
              <a:rPr lang="en-US" altLang="ko-KR" dirty="0" smtClean="0"/>
              <a:t> destinations in the table&gt;</a:t>
            </a:r>
            <a:endParaRPr lang="ko-KR" altLang="en-US" dirty="0"/>
          </a:p>
        </p:txBody>
      </p:sp>
      <p:graphicFrame>
        <p:nvGraphicFramePr>
          <p:cNvPr id="96" name="표 95"/>
          <p:cNvGraphicFramePr>
            <a:graphicFrameLocks noGrp="1"/>
          </p:cNvGraphicFramePr>
          <p:nvPr/>
        </p:nvGraphicFramePr>
        <p:xfrm>
          <a:off x="4786314" y="2605082"/>
          <a:ext cx="714380" cy="457116"/>
        </p:xfrm>
        <a:graphic>
          <a:graphicData uri="http://schemas.openxmlformats.org/drawingml/2006/table">
            <a:tbl>
              <a:tblPr firstRow="1" bandRow="1">
                <a:tableStyleId>{5C22544A-7EE6-4342-B048-85BDC9FD1C3A}</a:tableStyleId>
              </a:tblPr>
              <a:tblGrid>
                <a:gridCol w="439686"/>
                <a:gridCol w="274694"/>
              </a:tblGrid>
              <a:tr h="0">
                <a:tc>
                  <a:txBody>
                    <a:bodyPr/>
                    <a:lstStyle/>
                    <a:p>
                      <a:pPr algn="ctr" latinLnBrk="1"/>
                      <a:r>
                        <a:rPr lang="en-US" altLang="ko-KR" sz="900" kern="1200" dirty="0" err="1" smtClean="0">
                          <a:solidFill>
                            <a:schemeClr val="bg1"/>
                          </a:solidFill>
                          <a:latin typeface="+mn-lt"/>
                          <a:ea typeface="+mn-ea"/>
                          <a:cs typeface="+mn-cs"/>
                        </a:rPr>
                        <a:t>Dst</a:t>
                      </a:r>
                      <a:r>
                        <a:rPr lang="en-US" altLang="ko-KR" sz="900" kern="1200" baseline="0" dirty="0" smtClean="0">
                          <a:solidFill>
                            <a:schemeClr val="bg1"/>
                          </a:solidFill>
                          <a:latin typeface="+mn-lt"/>
                          <a:ea typeface="+mn-ea"/>
                          <a:cs typeface="+mn-cs"/>
                        </a:rPr>
                        <a:t> </a:t>
                      </a:r>
                      <a:endParaRPr lang="ko-KR" altLang="en-US" sz="900" kern="1200" dirty="0">
                        <a:solidFill>
                          <a:schemeClr val="bg1"/>
                        </a:solidFill>
                        <a:latin typeface="+mn-lt"/>
                        <a:ea typeface="+mn-ea"/>
                        <a:cs typeface="+mn-cs"/>
                      </a:endParaRPr>
                    </a:p>
                  </a:txBody>
                  <a:tcPr marL="91439" marR="91439" marT="45699" marB="45699"/>
                </a:tc>
                <a:tc>
                  <a:txBody>
                    <a:bodyPr/>
                    <a:lstStyle/>
                    <a:p>
                      <a:pPr algn="ctr" latinLnBrk="1"/>
                      <a:r>
                        <a:rPr lang="en-US" altLang="ko-KR" sz="900" kern="1200" dirty="0" smtClean="0">
                          <a:solidFill>
                            <a:schemeClr val="bg1"/>
                          </a:solidFill>
                          <a:latin typeface="+mn-lt"/>
                          <a:ea typeface="+mn-ea"/>
                          <a:cs typeface="+mn-cs"/>
                        </a:rPr>
                        <a:t>…</a:t>
                      </a:r>
                      <a:endParaRPr lang="ko-KR" altLang="en-US" sz="900" kern="1200" dirty="0">
                        <a:solidFill>
                          <a:schemeClr val="bg1"/>
                        </a:solidFill>
                        <a:latin typeface="+mn-lt"/>
                        <a:ea typeface="+mn-ea"/>
                        <a:cs typeface="+mn-cs"/>
                      </a:endParaRPr>
                    </a:p>
                  </a:txBody>
                  <a:tcPr marL="91439" marR="91439" marT="45699" marB="45699"/>
                </a:tc>
              </a:tr>
              <a:tr h="0">
                <a:tc>
                  <a:txBody>
                    <a:bodyPr/>
                    <a:lstStyle/>
                    <a:p>
                      <a:pPr algn="ctr" latinLnBrk="1"/>
                      <a:r>
                        <a:rPr lang="en-US" altLang="ko-KR" sz="900" b="1" kern="1200" dirty="0" smtClean="0">
                          <a:solidFill>
                            <a:schemeClr val="dk1"/>
                          </a:solidFill>
                          <a:latin typeface="+mn-lt"/>
                          <a:ea typeface="+mn-ea"/>
                          <a:cs typeface="+mn-cs"/>
                        </a:rPr>
                        <a:t>A</a:t>
                      </a:r>
                      <a:endParaRPr lang="ko-KR" altLang="en-US" sz="900" b="1" kern="1200" dirty="0">
                        <a:solidFill>
                          <a:schemeClr val="dk1"/>
                        </a:solidFill>
                        <a:latin typeface="+mn-lt"/>
                        <a:ea typeface="+mn-ea"/>
                        <a:cs typeface="+mn-cs"/>
                      </a:endParaRPr>
                    </a:p>
                  </a:txBody>
                  <a:tcPr marL="91439" marR="91439" marT="45699" marB="45699"/>
                </a:tc>
                <a:tc>
                  <a:txBody>
                    <a:bodyPr/>
                    <a:lstStyle/>
                    <a:p>
                      <a:pPr algn="ctr" latinLnBrk="1"/>
                      <a:r>
                        <a:rPr lang="en-US" altLang="ko-KR" sz="900" b="1" kern="1200" dirty="0" smtClean="0">
                          <a:solidFill>
                            <a:schemeClr val="dk1"/>
                          </a:solidFill>
                          <a:latin typeface="+mn-lt"/>
                          <a:ea typeface="+mn-ea"/>
                          <a:cs typeface="+mn-cs"/>
                        </a:rPr>
                        <a:t>…</a:t>
                      </a:r>
                      <a:endParaRPr lang="ko-KR" altLang="en-US" sz="900" b="1" kern="1200" dirty="0">
                        <a:solidFill>
                          <a:schemeClr val="dk1"/>
                        </a:solidFill>
                        <a:latin typeface="+mn-lt"/>
                        <a:ea typeface="+mn-ea"/>
                        <a:cs typeface="+mn-cs"/>
                      </a:endParaRPr>
                    </a:p>
                  </a:txBody>
                  <a:tcPr marL="91439" marR="91439" marT="45699" marB="45699"/>
                </a:tc>
              </a:tr>
            </a:tbl>
          </a:graphicData>
        </a:graphic>
      </p:graphicFrame>
      <p:graphicFrame>
        <p:nvGraphicFramePr>
          <p:cNvPr id="97" name="표 96"/>
          <p:cNvGraphicFramePr>
            <a:graphicFrameLocks noGrp="1"/>
          </p:cNvGraphicFramePr>
          <p:nvPr/>
        </p:nvGraphicFramePr>
        <p:xfrm>
          <a:off x="5000628" y="4462470"/>
          <a:ext cx="714380" cy="457116"/>
        </p:xfrm>
        <a:graphic>
          <a:graphicData uri="http://schemas.openxmlformats.org/drawingml/2006/table">
            <a:tbl>
              <a:tblPr firstRow="1" bandRow="1">
                <a:tableStyleId>{5C22544A-7EE6-4342-B048-85BDC9FD1C3A}</a:tableStyleId>
              </a:tblPr>
              <a:tblGrid>
                <a:gridCol w="439686"/>
                <a:gridCol w="274694"/>
              </a:tblGrid>
              <a:tr h="0">
                <a:tc>
                  <a:txBody>
                    <a:bodyPr/>
                    <a:lstStyle/>
                    <a:p>
                      <a:pPr algn="ctr" latinLnBrk="1"/>
                      <a:r>
                        <a:rPr lang="en-US" altLang="ko-KR" sz="900" kern="1200" dirty="0" err="1" smtClean="0">
                          <a:solidFill>
                            <a:schemeClr val="bg1"/>
                          </a:solidFill>
                          <a:latin typeface="+mn-lt"/>
                          <a:ea typeface="+mn-ea"/>
                          <a:cs typeface="+mn-cs"/>
                        </a:rPr>
                        <a:t>Dst</a:t>
                      </a:r>
                      <a:r>
                        <a:rPr lang="en-US" altLang="ko-KR" sz="900" kern="1200" baseline="0" dirty="0" smtClean="0">
                          <a:solidFill>
                            <a:schemeClr val="bg1"/>
                          </a:solidFill>
                          <a:latin typeface="+mn-lt"/>
                          <a:ea typeface="+mn-ea"/>
                          <a:cs typeface="+mn-cs"/>
                        </a:rPr>
                        <a:t> </a:t>
                      </a:r>
                      <a:endParaRPr lang="ko-KR" altLang="en-US" sz="900" kern="1200" dirty="0">
                        <a:solidFill>
                          <a:schemeClr val="bg1"/>
                        </a:solidFill>
                        <a:latin typeface="+mn-lt"/>
                        <a:ea typeface="+mn-ea"/>
                        <a:cs typeface="+mn-cs"/>
                      </a:endParaRPr>
                    </a:p>
                  </a:txBody>
                  <a:tcPr marL="91439" marR="91439" marT="45699" marB="45699"/>
                </a:tc>
                <a:tc>
                  <a:txBody>
                    <a:bodyPr/>
                    <a:lstStyle/>
                    <a:p>
                      <a:pPr algn="ctr" latinLnBrk="1"/>
                      <a:r>
                        <a:rPr lang="en-US" altLang="ko-KR" sz="900" kern="1200" dirty="0" smtClean="0">
                          <a:solidFill>
                            <a:schemeClr val="bg1"/>
                          </a:solidFill>
                          <a:latin typeface="+mn-lt"/>
                          <a:ea typeface="+mn-ea"/>
                          <a:cs typeface="+mn-cs"/>
                        </a:rPr>
                        <a:t>…</a:t>
                      </a:r>
                      <a:endParaRPr lang="ko-KR" altLang="en-US" sz="900" kern="1200" dirty="0">
                        <a:solidFill>
                          <a:schemeClr val="bg1"/>
                        </a:solidFill>
                        <a:latin typeface="+mn-lt"/>
                        <a:ea typeface="+mn-ea"/>
                        <a:cs typeface="+mn-cs"/>
                      </a:endParaRPr>
                    </a:p>
                  </a:txBody>
                  <a:tcPr marL="91439" marR="91439" marT="45699" marB="45699"/>
                </a:tc>
              </a:tr>
              <a:tr h="0">
                <a:tc>
                  <a:txBody>
                    <a:bodyPr/>
                    <a:lstStyle/>
                    <a:p>
                      <a:pPr algn="ctr" latinLnBrk="1"/>
                      <a:r>
                        <a:rPr lang="en-US" altLang="ko-KR" sz="900" b="1" kern="1200" dirty="0" smtClean="0">
                          <a:solidFill>
                            <a:schemeClr val="dk1"/>
                          </a:solidFill>
                          <a:latin typeface="+mn-lt"/>
                          <a:ea typeface="+mn-ea"/>
                          <a:cs typeface="+mn-cs"/>
                        </a:rPr>
                        <a:t>D</a:t>
                      </a:r>
                      <a:endParaRPr lang="ko-KR" altLang="en-US" sz="900" b="1" kern="1200" dirty="0">
                        <a:solidFill>
                          <a:schemeClr val="dk1"/>
                        </a:solidFill>
                        <a:latin typeface="+mn-lt"/>
                        <a:ea typeface="+mn-ea"/>
                        <a:cs typeface="+mn-cs"/>
                      </a:endParaRPr>
                    </a:p>
                  </a:txBody>
                  <a:tcPr marL="91439" marR="91439" marT="45699" marB="45699"/>
                </a:tc>
                <a:tc>
                  <a:txBody>
                    <a:bodyPr/>
                    <a:lstStyle/>
                    <a:p>
                      <a:pPr algn="ctr" latinLnBrk="1"/>
                      <a:r>
                        <a:rPr lang="en-US" altLang="ko-KR" sz="900" b="1" kern="1200" dirty="0" smtClean="0">
                          <a:solidFill>
                            <a:schemeClr val="dk1"/>
                          </a:solidFill>
                          <a:latin typeface="+mn-lt"/>
                          <a:ea typeface="+mn-ea"/>
                          <a:cs typeface="+mn-cs"/>
                        </a:rPr>
                        <a:t>…</a:t>
                      </a:r>
                      <a:endParaRPr lang="ko-KR" altLang="en-US" sz="900" b="1" kern="1200" dirty="0">
                        <a:solidFill>
                          <a:schemeClr val="dk1"/>
                        </a:solidFill>
                        <a:latin typeface="+mn-lt"/>
                        <a:ea typeface="+mn-ea"/>
                        <a:cs typeface="+mn-cs"/>
                      </a:endParaRPr>
                    </a:p>
                  </a:txBody>
                  <a:tcPr marL="91439" marR="91439" marT="45699" marB="45699"/>
                </a:tc>
              </a:tr>
            </a:tbl>
          </a:graphicData>
        </a:graphic>
      </p:graphicFrame>
      <p:graphicFrame>
        <p:nvGraphicFramePr>
          <p:cNvPr id="98" name="표 97"/>
          <p:cNvGraphicFramePr>
            <a:graphicFrameLocks noGrp="1"/>
          </p:cNvGraphicFramePr>
          <p:nvPr/>
        </p:nvGraphicFramePr>
        <p:xfrm>
          <a:off x="5500694" y="5319726"/>
          <a:ext cx="714380" cy="457116"/>
        </p:xfrm>
        <a:graphic>
          <a:graphicData uri="http://schemas.openxmlformats.org/drawingml/2006/table">
            <a:tbl>
              <a:tblPr firstRow="1" bandRow="1">
                <a:tableStyleId>{5C22544A-7EE6-4342-B048-85BDC9FD1C3A}</a:tableStyleId>
              </a:tblPr>
              <a:tblGrid>
                <a:gridCol w="428628"/>
                <a:gridCol w="285752"/>
              </a:tblGrid>
              <a:tr h="0">
                <a:tc>
                  <a:txBody>
                    <a:bodyPr/>
                    <a:lstStyle/>
                    <a:p>
                      <a:pPr algn="ctr" latinLnBrk="1"/>
                      <a:r>
                        <a:rPr lang="en-US" altLang="ko-KR" sz="900" kern="1200" dirty="0" err="1" smtClean="0">
                          <a:solidFill>
                            <a:schemeClr val="bg1"/>
                          </a:solidFill>
                          <a:latin typeface="+mn-lt"/>
                          <a:ea typeface="+mn-ea"/>
                          <a:cs typeface="+mn-cs"/>
                        </a:rPr>
                        <a:t>Dst</a:t>
                      </a:r>
                      <a:r>
                        <a:rPr lang="en-US" altLang="ko-KR" sz="900" kern="1200" baseline="0" dirty="0" smtClean="0">
                          <a:solidFill>
                            <a:schemeClr val="bg1"/>
                          </a:solidFill>
                          <a:latin typeface="+mn-lt"/>
                          <a:ea typeface="+mn-ea"/>
                          <a:cs typeface="+mn-cs"/>
                        </a:rPr>
                        <a:t> </a:t>
                      </a:r>
                      <a:endParaRPr lang="ko-KR" altLang="en-US" sz="900" kern="1200" dirty="0">
                        <a:solidFill>
                          <a:schemeClr val="bg1"/>
                        </a:solidFill>
                        <a:latin typeface="+mn-lt"/>
                        <a:ea typeface="+mn-ea"/>
                        <a:cs typeface="+mn-cs"/>
                      </a:endParaRPr>
                    </a:p>
                  </a:txBody>
                  <a:tcPr marL="91439" marR="91439" marT="45699" marB="45699"/>
                </a:tc>
                <a:tc>
                  <a:txBody>
                    <a:bodyPr/>
                    <a:lstStyle/>
                    <a:p>
                      <a:pPr algn="ctr" latinLnBrk="1"/>
                      <a:r>
                        <a:rPr lang="en-US" altLang="ko-KR" sz="900" kern="1200" dirty="0" smtClean="0">
                          <a:solidFill>
                            <a:schemeClr val="bg1"/>
                          </a:solidFill>
                          <a:latin typeface="+mn-lt"/>
                          <a:ea typeface="+mn-ea"/>
                          <a:cs typeface="+mn-cs"/>
                        </a:rPr>
                        <a:t>…</a:t>
                      </a:r>
                      <a:endParaRPr lang="ko-KR" altLang="en-US" sz="900" kern="1200" dirty="0">
                        <a:solidFill>
                          <a:schemeClr val="bg1"/>
                        </a:solidFill>
                        <a:latin typeface="+mn-lt"/>
                        <a:ea typeface="+mn-ea"/>
                        <a:cs typeface="+mn-cs"/>
                      </a:endParaRPr>
                    </a:p>
                  </a:txBody>
                  <a:tcPr marL="91439" marR="91439" marT="45699" marB="45699"/>
                </a:tc>
              </a:tr>
              <a:tr h="0">
                <a:tc>
                  <a:txBody>
                    <a:bodyPr/>
                    <a:lstStyle/>
                    <a:p>
                      <a:pPr algn="ctr" latinLnBrk="1"/>
                      <a:r>
                        <a:rPr lang="en-US" altLang="ko-KR" sz="900" b="1" kern="1200" dirty="0" smtClean="0">
                          <a:solidFill>
                            <a:schemeClr val="dk1"/>
                          </a:solidFill>
                          <a:latin typeface="+mn-lt"/>
                          <a:ea typeface="+mn-ea"/>
                          <a:cs typeface="+mn-cs"/>
                        </a:rPr>
                        <a:t>E</a:t>
                      </a:r>
                      <a:endParaRPr lang="ko-KR" altLang="en-US" sz="900" b="1" kern="1200" dirty="0">
                        <a:solidFill>
                          <a:schemeClr val="dk1"/>
                        </a:solidFill>
                        <a:latin typeface="+mn-lt"/>
                        <a:ea typeface="+mn-ea"/>
                        <a:cs typeface="+mn-cs"/>
                      </a:endParaRPr>
                    </a:p>
                  </a:txBody>
                  <a:tcPr marL="91439" marR="91439" marT="45699" marB="45699"/>
                </a:tc>
                <a:tc>
                  <a:txBody>
                    <a:bodyPr/>
                    <a:lstStyle/>
                    <a:p>
                      <a:pPr algn="ctr" latinLnBrk="1"/>
                      <a:r>
                        <a:rPr lang="en-US" altLang="ko-KR" sz="900" b="1" kern="1200" dirty="0" smtClean="0">
                          <a:solidFill>
                            <a:schemeClr val="dk1"/>
                          </a:solidFill>
                          <a:latin typeface="+mn-lt"/>
                          <a:ea typeface="+mn-ea"/>
                          <a:cs typeface="+mn-cs"/>
                        </a:rPr>
                        <a:t>…</a:t>
                      </a:r>
                      <a:endParaRPr lang="ko-KR" altLang="en-US" sz="900" b="1" kern="1200" dirty="0">
                        <a:solidFill>
                          <a:schemeClr val="dk1"/>
                        </a:solidFill>
                        <a:latin typeface="+mn-lt"/>
                        <a:ea typeface="+mn-ea"/>
                        <a:cs typeface="+mn-cs"/>
                      </a:endParaRPr>
                    </a:p>
                  </a:txBody>
                  <a:tcPr marL="91439" marR="91439" marT="45699" marB="45699"/>
                </a:tc>
              </a:tr>
            </a:tbl>
          </a:graphicData>
        </a:graphic>
      </p:graphicFrame>
      <p:graphicFrame>
        <p:nvGraphicFramePr>
          <p:cNvPr id="99" name="표 98"/>
          <p:cNvGraphicFramePr>
            <a:graphicFrameLocks noGrp="1"/>
          </p:cNvGraphicFramePr>
          <p:nvPr>
            <p:extLst>
              <p:ext uri="{D42A27DB-BD31-4B8C-83A1-F6EECF244321}">
                <p14:modId xmlns:p14="http://schemas.microsoft.com/office/powerpoint/2010/main" val="2102161590"/>
              </p:ext>
            </p:extLst>
          </p:nvPr>
        </p:nvGraphicFramePr>
        <p:xfrm>
          <a:off x="7929586" y="2890834"/>
          <a:ext cx="714380" cy="685674"/>
        </p:xfrm>
        <a:graphic>
          <a:graphicData uri="http://schemas.openxmlformats.org/drawingml/2006/table">
            <a:tbl>
              <a:tblPr firstRow="1" bandRow="1">
                <a:tableStyleId>{5C22544A-7EE6-4342-B048-85BDC9FD1C3A}</a:tableStyleId>
              </a:tblPr>
              <a:tblGrid>
                <a:gridCol w="439686"/>
                <a:gridCol w="274694"/>
              </a:tblGrid>
              <a:tr h="123976">
                <a:tc>
                  <a:txBody>
                    <a:bodyPr/>
                    <a:lstStyle/>
                    <a:p>
                      <a:pPr algn="ctr" latinLnBrk="1"/>
                      <a:r>
                        <a:rPr lang="en-US" altLang="ko-KR" sz="900" kern="1200" dirty="0" err="1" smtClean="0">
                          <a:solidFill>
                            <a:schemeClr val="bg1"/>
                          </a:solidFill>
                          <a:latin typeface="+mn-lt"/>
                          <a:ea typeface="+mn-ea"/>
                          <a:cs typeface="+mn-cs"/>
                        </a:rPr>
                        <a:t>Dst</a:t>
                      </a:r>
                      <a:r>
                        <a:rPr lang="en-US" altLang="ko-KR" sz="900" kern="1200" baseline="0" dirty="0" smtClean="0">
                          <a:solidFill>
                            <a:schemeClr val="bg1"/>
                          </a:solidFill>
                          <a:latin typeface="+mn-lt"/>
                          <a:ea typeface="+mn-ea"/>
                          <a:cs typeface="+mn-cs"/>
                        </a:rPr>
                        <a:t> </a:t>
                      </a:r>
                      <a:endParaRPr lang="ko-KR" altLang="en-US" sz="900" kern="1200" dirty="0">
                        <a:solidFill>
                          <a:schemeClr val="bg1"/>
                        </a:solidFill>
                        <a:latin typeface="+mn-lt"/>
                        <a:ea typeface="+mn-ea"/>
                        <a:cs typeface="+mn-cs"/>
                      </a:endParaRPr>
                    </a:p>
                  </a:txBody>
                  <a:tcPr marL="91439" marR="91439" marT="45699" marB="45699"/>
                </a:tc>
                <a:tc>
                  <a:txBody>
                    <a:bodyPr/>
                    <a:lstStyle/>
                    <a:p>
                      <a:pPr algn="ctr" latinLnBrk="1"/>
                      <a:r>
                        <a:rPr lang="en-US" altLang="ko-KR" sz="900" kern="1200" dirty="0" smtClean="0">
                          <a:solidFill>
                            <a:schemeClr val="bg1"/>
                          </a:solidFill>
                          <a:latin typeface="+mn-lt"/>
                          <a:ea typeface="+mn-ea"/>
                          <a:cs typeface="+mn-cs"/>
                        </a:rPr>
                        <a:t>…</a:t>
                      </a:r>
                      <a:endParaRPr lang="ko-KR" altLang="en-US" sz="900" kern="1200" dirty="0">
                        <a:solidFill>
                          <a:schemeClr val="bg1"/>
                        </a:solidFill>
                        <a:latin typeface="+mn-lt"/>
                        <a:ea typeface="+mn-ea"/>
                        <a:cs typeface="+mn-cs"/>
                      </a:endParaRPr>
                    </a:p>
                  </a:txBody>
                  <a:tcPr marL="91439" marR="91439" marT="45699" marB="45699"/>
                </a:tc>
              </a:tr>
              <a:tr h="129741">
                <a:tc>
                  <a:txBody>
                    <a:bodyPr/>
                    <a:lstStyle/>
                    <a:p>
                      <a:pPr algn="ctr" latinLnBrk="1"/>
                      <a:r>
                        <a:rPr lang="en-US" altLang="ko-KR" sz="900" b="1" kern="1200" dirty="0" smtClean="0">
                          <a:solidFill>
                            <a:schemeClr val="dk1"/>
                          </a:solidFill>
                          <a:latin typeface="+mn-lt"/>
                          <a:ea typeface="+mn-ea"/>
                          <a:cs typeface="+mn-cs"/>
                        </a:rPr>
                        <a:t>G</a:t>
                      </a:r>
                      <a:endParaRPr lang="ko-KR" altLang="en-US" sz="900" b="1" kern="1200" dirty="0">
                        <a:solidFill>
                          <a:schemeClr val="dk1"/>
                        </a:solidFill>
                        <a:latin typeface="+mn-lt"/>
                        <a:ea typeface="+mn-ea"/>
                        <a:cs typeface="+mn-cs"/>
                      </a:endParaRPr>
                    </a:p>
                  </a:txBody>
                  <a:tcPr marL="91439" marR="91439" marT="45699" marB="45699"/>
                </a:tc>
                <a:tc>
                  <a:txBody>
                    <a:bodyPr/>
                    <a:lstStyle/>
                    <a:p>
                      <a:pPr algn="ctr" latinLnBrk="1"/>
                      <a:r>
                        <a:rPr lang="en-US" altLang="ko-KR" sz="900" b="1" kern="1200" dirty="0" smtClean="0">
                          <a:solidFill>
                            <a:schemeClr val="dk1"/>
                          </a:solidFill>
                          <a:latin typeface="+mn-lt"/>
                          <a:ea typeface="+mn-ea"/>
                          <a:cs typeface="+mn-cs"/>
                        </a:rPr>
                        <a:t>…</a:t>
                      </a:r>
                      <a:endParaRPr lang="ko-KR" altLang="en-US" sz="900" b="1" kern="1200" dirty="0">
                        <a:solidFill>
                          <a:schemeClr val="dk1"/>
                        </a:solidFill>
                        <a:latin typeface="+mn-lt"/>
                        <a:ea typeface="+mn-ea"/>
                        <a:cs typeface="+mn-cs"/>
                      </a:endParaRPr>
                    </a:p>
                  </a:txBody>
                  <a:tcPr marL="91439" marR="91439" marT="45699" marB="45699"/>
                </a:tc>
              </a:tr>
              <a:tr h="129741">
                <a:tc>
                  <a:txBody>
                    <a:bodyPr/>
                    <a:lstStyle/>
                    <a:p>
                      <a:pPr algn="ctr" latinLnBrk="1"/>
                      <a:r>
                        <a:rPr lang="en-US" altLang="ko-KR" sz="900" b="1" kern="1200" dirty="0" smtClean="0">
                          <a:solidFill>
                            <a:schemeClr val="dk1"/>
                          </a:solidFill>
                          <a:latin typeface="+mn-lt"/>
                          <a:ea typeface="+mn-ea"/>
                          <a:cs typeface="+mn-cs"/>
                        </a:rPr>
                        <a:t>I</a:t>
                      </a:r>
                      <a:endParaRPr lang="ko-KR" altLang="en-US" sz="900" b="1" kern="1200" dirty="0">
                        <a:solidFill>
                          <a:schemeClr val="dk1"/>
                        </a:solidFill>
                        <a:latin typeface="+mn-lt"/>
                        <a:ea typeface="+mn-ea"/>
                        <a:cs typeface="+mn-cs"/>
                      </a:endParaRPr>
                    </a:p>
                  </a:txBody>
                  <a:tcPr marL="91439" marR="91439" marT="45699" marB="45699"/>
                </a:tc>
                <a:tc>
                  <a:txBody>
                    <a:bodyPr/>
                    <a:lstStyle/>
                    <a:p>
                      <a:pPr algn="ctr" latinLnBrk="1"/>
                      <a:r>
                        <a:rPr lang="en-US" altLang="ko-KR" sz="900" b="1" kern="1200" dirty="0" smtClean="0">
                          <a:solidFill>
                            <a:schemeClr val="dk1"/>
                          </a:solidFill>
                          <a:latin typeface="+mn-lt"/>
                          <a:ea typeface="+mn-ea"/>
                          <a:cs typeface="+mn-cs"/>
                        </a:rPr>
                        <a:t>…</a:t>
                      </a:r>
                      <a:endParaRPr lang="ko-KR" altLang="en-US" sz="900" b="1" kern="1200" dirty="0">
                        <a:solidFill>
                          <a:schemeClr val="dk1"/>
                        </a:solidFill>
                        <a:latin typeface="+mn-lt"/>
                        <a:ea typeface="+mn-ea"/>
                        <a:cs typeface="+mn-cs"/>
                      </a:endParaRPr>
                    </a:p>
                  </a:txBody>
                  <a:tcPr marL="91439" marR="91439" marT="45699" marB="45699"/>
                </a:tc>
              </a:tr>
            </a:tbl>
          </a:graphicData>
        </a:graphic>
      </p:graphicFrame>
      <p:graphicFrame>
        <p:nvGraphicFramePr>
          <p:cNvPr id="101" name="표 100"/>
          <p:cNvGraphicFramePr>
            <a:graphicFrameLocks noGrp="1"/>
          </p:cNvGraphicFramePr>
          <p:nvPr/>
        </p:nvGraphicFramePr>
        <p:xfrm>
          <a:off x="5786446" y="3176586"/>
          <a:ext cx="714380" cy="685674"/>
        </p:xfrm>
        <a:graphic>
          <a:graphicData uri="http://schemas.openxmlformats.org/drawingml/2006/table">
            <a:tbl>
              <a:tblPr firstRow="1" bandRow="1">
                <a:tableStyleId>{5C22544A-7EE6-4342-B048-85BDC9FD1C3A}</a:tableStyleId>
              </a:tblPr>
              <a:tblGrid>
                <a:gridCol w="439686"/>
                <a:gridCol w="274694"/>
              </a:tblGrid>
              <a:tr h="0">
                <a:tc>
                  <a:txBody>
                    <a:bodyPr/>
                    <a:lstStyle/>
                    <a:p>
                      <a:pPr algn="ctr" latinLnBrk="1"/>
                      <a:r>
                        <a:rPr lang="en-US" altLang="ko-KR" sz="900" kern="1200" dirty="0" err="1" smtClean="0">
                          <a:solidFill>
                            <a:schemeClr val="bg1"/>
                          </a:solidFill>
                          <a:latin typeface="+mn-lt"/>
                          <a:ea typeface="+mn-ea"/>
                          <a:cs typeface="+mn-cs"/>
                        </a:rPr>
                        <a:t>Dst</a:t>
                      </a:r>
                      <a:r>
                        <a:rPr lang="en-US" altLang="ko-KR" sz="900" kern="1200" baseline="0" dirty="0" smtClean="0">
                          <a:solidFill>
                            <a:schemeClr val="bg1"/>
                          </a:solidFill>
                          <a:latin typeface="+mn-lt"/>
                          <a:ea typeface="+mn-ea"/>
                          <a:cs typeface="+mn-cs"/>
                        </a:rPr>
                        <a:t> </a:t>
                      </a:r>
                      <a:endParaRPr lang="ko-KR" altLang="en-US" sz="900" kern="1200" dirty="0">
                        <a:solidFill>
                          <a:schemeClr val="bg1"/>
                        </a:solidFill>
                        <a:latin typeface="+mn-lt"/>
                        <a:ea typeface="+mn-ea"/>
                        <a:cs typeface="+mn-cs"/>
                      </a:endParaRPr>
                    </a:p>
                  </a:txBody>
                  <a:tcPr marL="91439" marR="91439" marT="45699" marB="45699"/>
                </a:tc>
                <a:tc>
                  <a:txBody>
                    <a:bodyPr/>
                    <a:lstStyle/>
                    <a:p>
                      <a:pPr algn="ctr" latinLnBrk="1"/>
                      <a:r>
                        <a:rPr lang="en-US" altLang="ko-KR" sz="900" kern="1200" dirty="0" smtClean="0">
                          <a:solidFill>
                            <a:schemeClr val="bg1"/>
                          </a:solidFill>
                          <a:latin typeface="+mn-lt"/>
                          <a:ea typeface="+mn-ea"/>
                          <a:cs typeface="+mn-cs"/>
                        </a:rPr>
                        <a:t>…</a:t>
                      </a:r>
                      <a:endParaRPr lang="ko-KR" altLang="en-US" sz="900" kern="1200" dirty="0">
                        <a:solidFill>
                          <a:schemeClr val="bg1"/>
                        </a:solidFill>
                        <a:latin typeface="+mn-lt"/>
                        <a:ea typeface="+mn-ea"/>
                        <a:cs typeface="+mn-cs"/>
                      </a:endParaRPr>
                    </a:p>
                  </a:txBody>
                  <a:tcPr marL="91439" marR="91439" marT="45699" marB="45699"/>
                </a:tc>
              </a:tr>
              <a:tr h="0">
                <a:tc>
                  <a:txBody>
                    <a:bodyPr/>
                    <a:lstStyle/>
                    <a:p>
                      <a:pPr algn="ctr" latinLnBrk="1"/>
                      <a:r>
                        <a:rPr lang="en-US" altLang="ko-KR" sz="900" b="1" kern="1200" dirty="0" smtClean="0">
                          <a:solidFill>
                            <a:schemeClr val="dk1"/>
                          </a:solidFill>
                          <a:latin typeface="+mn-lt"/>
                          <a:ea typeface="+mn-ea"/>
                          <a:cs typeface="+mn-cs"/>
                        </a:rPr>
                        <a:t>A</a:t>
                      </a:r>
                      <a:endParaRPr lang="ko-KR" altLang="en-US" sz="900" b="1" kern="1200" dirty="0">
                        <a:solidFill>
                          <a:schemeClr val="dk1"/>
                        </a:solidFill>
                        <a:latin typeface="+mn-lt"/>
                        <a:ea typeface="+mn-ea"/>
                        <a:cs typeface="+mn-cs"/>
                      </a:endParaRPr>
                    </a:p>
                  </a:txBody>
                  <a:tcPr marL="91439" marR="91439" marT="45699" marB="45699"/>
                </a:tc>
                <a:tc>
                  <a:txBody>
                    <a:bodyPr/>
                    <a:lstStyle/>
                    <a:p>
                      <a:pPr algn="ctr" latinLnBrk="1"/>
                      <a:r>
                        <a:rPr lang="en-US" altLang="ko-KR" sz="900" b="1" kern="1200" dirty="0" smtClean="0">
                          <a:solidFill>
                            <a:schemeClr val="dk1"/>
                          </a:solidFill>
                          <a:latin typeface="+mn-lt"/>
                          <a:ea typeface="+mn-ea"/>
                          <a:cs typeface="+mn-cs"/>
                        </a:rPr>
                        <a:t>…</a:t>
                      </a:r>
                      <a:endParaRPr lang="ko-KR" altLang="en-US" sz="900" b="1" kern="1200" dirty="0">
                        <a:solidFill>
                          <a:schemeClr val="dk1"/>
                        </a:solidFill>
                        <a:latin typeface="+mn-lt"/>
                        <a:ea typeface="+mn-ea"/>
                        <a:cs typeface="+mn-cs"/>
                      </a:endParaRPr>
                    </a:p>
                  </a:txBody>
                  <a:tcPr marL="91439" marR="91439" marT="45699" marB="45699"/>
                </a:tc>
              </a:tr>
              <a:tr h="0">
                <a:tc>
                  <a:txBody>
                    <a:bodyPr/>
                    <a:lstStyle/>
                    <a:p>
                      <a:pPr algn="ctr" latinLnBrk="1"/>
                      <a:r>
                        <a:rPr lang="en-US" altLang="ko-KR" sz="900" b="1" kern="1200" dirty="0" smtClean="0">
                          <a:solidFill>
                            <a:schemeClr val="dk1"/>
                          </a:solidFill>
                          <a:latin typeface="+mn-lt"/>
                          <a:ea typeface="+mn-ea"/>
                          <a:cs typeface="+mn-cs"/>
                        </a:rPr>
                        <a:t>D</a:t>
                      </a:r>
                      <a:endParaRPr lang="ko-KR" altLang="en-US" sz="900" b="1" kern="1200" dirty="0">
                        <a:solidFill>
                          <a:schemeClr val="dk1"/>
                        </a:solidFill>
                        <a:latin typeface="+mn-lt"/>
                        <a:ea typeface="+mn-ea"/>
                        <a:cs typeface="+mn-cs"/>
                      </a:endParaRPr>
                    </a:p>
                  </a:txBody>
                  <a:tcPr marL="91439" marR="91439" marT="45699" marB="45699"/>
                </a:tc>
                <a:tc>
                  <a:txBody>
                    <a:bodyPr/>
                    <a:lstStyle/>
                    <a:p>
                      <a:pPr algn="ctr" latinLnBrk="1"/>
                      <a:r>
                        <a:rPr lang="en-US" altLang="ko-KR" sz="900" b="1" kern="1200" dirty="0" smtClean="0">
                          <a:solidFill>
                            <a:schemeClr val="dk1"/>
                          </a:solidFill>
                          <a:latin typeface="+mn-lt"/>
                          <a:ea typeface="+mn-ea"/>
                          <a:cs typeface="+mn-cs"/>
                        </a:rPr>
                        <a:t>…</a:t>
                      </a:r>
                      <a:endParaRPr lang="ko-KR" altLang="en-US" sz="900" b="1" kern="1200" dirty="0">
                        <a:solidFill>
                          <a:schemeClr val="dk1"/>
                        </a:solidFill>
                        <a:latin typeface="+mn-lt"/>
                        <a:ea typeface="+mn-ea"/>
                        <a:cs typeface="+mn-cs"/>
                      </a:endParaRPr>
                    </a:p>
                  </a:txBody>
                  <a:tcPr marL="91439" marR="91439" marT="45699" marB="45699"/>
                </a:tc>
              </a:tr>
            </a:tbl>
          </a:graphicData>
        </a:graphic>
      </p:graphicFrame>
      <p:graphicFrame>
        <p:nvGraphicFramePr>
          <p:cNvPr id="102" name="표 101"/>
          <p:cNvGraphicFramePr>
            <a:graphicFrameLocks noGrp="1"/>
          </p:cNvGraphicFramePr>
          <p:nvPr/>
        </p:nvGraphicFramePr>
        <p:xfrm>
          <a:off x="6858016" y="3105148"/>
          <a:ext cx="714380" cy="685674"/>
        </p:xfrm>
        <a:graphic>
          <a:graphicData uri="http://schemas.openxmlformats.org/drawingml/2006/table">
            <a:tbl>
              <a:tblPr firstRow="1" bandRow="1">
                <a:tableStyleId>{5C22544A-7EE6-4342-B048-85BDC9FD1C3A}</a:tableStyleId>
              </a:tblPr>
              <a:tblGrid>
                <a:gridCol w="439686"/>
                <a:gridCol w="274694"/>
              </a:tblGrid>
              <a:tr h="0">
                <a:tc>
                  <a:txBody>
                    <a:bodyPr/>
                    <a:lstStyle/>
                    <a:p>
                      <a:pPr algn="ctr" latinLnBrk="1"/>
                      <a:r>
                        <a:rPr lang="en-US" altLang="ko-KR" sz="900" kern="1200" dirty="0" err="1" smtClean="0">
                          <a:solidFill>
                            <a:schemeClr val="bg1"/>
                          </a:solidFill>
                          <a:latin typeface="+mn-lt"/>
                          <a:ea typeface="+mn-ea"/>
                          <a:cs typeface="+mn-cs"/>
                        </a:rPr>
                        <a:t>Dst</a:t>
                      </a:r>
                      <a:r>
                        <a:rPr lang="en-US" altLang="ko-KR" sz="900" kern="1200" baseline="0" dirty="0" smtClean="0">
                          <a:solidFill>
                            <a:schemeClr val="bg1"/>
                          </a:solidFill>
                          <a:latin typeface="+mn-lt"/>
                          <a:ea typeface="+mn-ea"/>
                          <a:cs typeface="+mn-cs"/>
                        </a:rPr>
                        <a:t> </a:t>
                      </a:r>
                      <a:endParaRPr lang="ko-KR" altLang="en-US" sz="900" kern="1200" dirty="0">
                        <a:solidFill>
                          <a:schemeClr val="bg1"/>
                        </a:solidFill>
                        <a:latin typeface="+mn-lt"/>
                        <a:ea typeface="+mn-ea"/>
                        <a:cs typeface="+mn-cs"/>
                      </a:endParaRPr>
                    </a:p>
                  </a:txBody>
                  <a:tcPr marL="91439" marR="91439" marT="45699" marB="45699"/>
                </a:tc>
                <a:tc>
                  <a:txBody>
                    <a:bodyPr/>
                    <a:lstStyle/>
                    <a:p>
                      <a:pPr algn="ctr" latinLnBrk="1"/>
                      <a:r>
                        <a:rPr lang="en-US" altLang="ko-KR" sz="900" kern="1200" dirty="0" smtClean="0">
                          <a:solidFill>
                            <a:schemeClr val="bg1"/>
                          </a:solidFill>
                          <a:latin typeface="+mn-lt"/>
                          <a:ea typeface="+mn-ea"/>
                          <a:cs typeface="+mn-cs"/>
                        </a:rPr>
                        <a:t>…</a:t>
                      </a:r>
                      <a:endParaRPr lang="ko-KR" altLang="en-US" sz="900" kern="1200" dirty="0">
                        <a:solidFill>
                          <a:schemeClr val="bg1"/>
                        </a:solidFill>
                        <a:latin typeface="+mn-lt"/>
                        <a:ea typeface="+mn-ea"/>
                        <a:cs typeface="+mn-cs"/>
                      </a:endParaRPr>
                    </a:p>
                  </a:txBody>
                  <a:tcPr marL="91439" marR="91439" marT="45699" marB="45699"/>
                </a:tc>
              </a:tr>
              <a:tr h="0">
                <a:tc>
                  <a:txBody>
                    <a:bodyPr/>
                    <a:lstStyle/>
                    <a:p>
                      <a:pPr algn="ctr" latinLnBrk="1"/>
                      <a:r>
                        <a:rPr lang="en-US" altLang="ko-KR" sz="900" b="1" kern="1200" dirty="0" smtClean="0">
                          <a:solidFill>
                            <a:schemeClr val="dk1"/>
                          </a:solidFill>
                          <a:latin typeface="+mn-lt"/>
                          <a:ea typeface="+mn-ea"/>
                          <a:cs typeface="+mn-cs"/>
                        </a:rPr>
                        <a:t>E</a:t>
                      </a:r>
                      <a:endParaRPr lang="ko-KR" altLang="en-US" sz="900" b="1" kern="1200" dirty="0">
                        <a:solidFill>
                          <a:schemeClr val="dk1"/>
                        </a:solidFill>
                        <a:latin typeface="+mn-lt"/>
                        <a:ea typeface="+mn-ea"/>
                        <a:cs typeface="+mn-cs"/>
                      </a:endParaRPr>
                    </a:p>
                  </a:txBody>
                  <a:tcPr marL="91439" marR="91439" marT="45699" marB="45699"/>
                </a:tc>
                <a:tc>
                  <a:txBody>
                    <a:bodyPr/>
                    <a:lstStyle/>
                    <a:p>
                      <a:pPr algn="ctr" latinLnBrk="1"/>
                      <a:r>
                        <a:rPr lang="en-US" altLang="ko-KR" sz="900" b="1" kern="1200" dirty="0" smtClean="0">
                          <a:solidFill>
                            <a:schemeClr val="dk1"/>
                          </a:solidFill>
                          <a:latin typeface="+mn-lt"/>
                          <a:ea typeface="+mn-ea"/>
                          <a:cs typeface="+mn-cs"/>
                        </a:rPr>
                        <a:t>…</a:t>
                      </a:r>
                      <a:endParaRPr lang="ko-KR" altLang="en-US" sz="900" b="1" kern="1200" dirty="0">
                        <a:solidFill>
                          <a:schemeClr val="dk1"/>
                        </a:solidFill>
                        <a:latin typeface="+mn-lt"/>
                        <a:ea typeface="+mn-ea"/>
                        <a:cs typeface="+mn-cs"/>
                      </a:endParaRPr>
                    </a:p>
                  </a:txBody>
                  <a:tcPr marL="91439" marR="91439" marT="45699" marB="45699"/>
                </a:tc>
              </a:tr>
              <a:tr h="0">
                <a:tc>
                  <a:txBody>
                    <a:bodyPr/>
                    <a:lstStyle/>
                    <a:p>
                      <a:pPr algn="ctr" latinLnBrk="1"/>
                      <a:r>
                        <a:rPr lang="en-US" altLang="ko-KR" sz="900" b="1" kern="1200" dirty="0" smtClean="0">
                          <a:solidFill>
                            <a:schemeClr val="dk1"/>
                          </a:solidFill>
                          <a:latin typeface="+mn-lt"/>
                          <a:ea typeface="+mn-ea"/>
                          <a:cs typeface="+mn-cs"/>
                        </a:rPr>
                        <a:t>G</a:t>
                      </a:r>
                      <a:endParaRPr lang="ko-KR" altLang="en-US" sz="900" b="1" kern="1200" dirty="0">
                        <a:solidFill>
                          <a:schemeClr val="dk1"/>
                        </a:solidFill>
                        <a:latin typeface="+mn-lt"/>
                        <a:ea typeface="+mn-ea"/>
                        <a:cs typeface="+mn-cs"/>
                      </a:endParaRPr>
                    </a:p>
                  </a:txBody>
                  <a:tcPr marL="91439" marR="91439" marT="45699" marB="45699"/>
                </a:tc>
                <a:tc>
                  <a:txBody>
                    <a:bodyPr/>
                    <a:lstStyle/>
                    <a:p>
                      <a:pPr algn="ctr" latinLnBrk="1"/>
                      <a:r>
                        <a:rPr lang="en-US" altLang="ko-KR" sz="900" b="1" kern="1200" dirty="0" smtClean="0">
                          <a:solidFill>
                            <a:schemeClr val="dk1"/>
                          </a:solidFill>
                          <a:latin typeface="+mn-lt"/>
                          <a:ea typeface="+mn-ea"/>
                          <a:cs typeface="+mn-cs"/>
                        </a:rPr>
                        <a:t>…</a:t>
                      </a:r>
                      <a:endParaRPr lang="ko-KR" altLang="en-US" sz="900" b="1" kern="1200" dirty="0">
                        <a:solidFill>
                          <a:schemeClr val="dk1"/>
                        </a:solidFill>
                        <a:latin typeface="+mn-lt"/>
                        <a:ea typeface="+mn-ea"/>
                        <a:cs typeface="+mn-cs"/>
                      </a:endParaRPr>
                    </a:p>
                  </a:txBody>
                  <a:tcPr marL="91439" marR="91439" marT="45699" marB="45699"/>
                </a:tc>
              </a:tr>
            </a:tbl>
          </a:graphicData>
        </a:graphic>
      </p:graphicFrame>
      <p:graphicFrame>
        <p:nvGraphicFramePr>
          <p:cNvPr id="103" name="표 102"/>
          <p:cNvGraphicFramePr>
            <a:graphicFrameLocks noGrp="1"/>
          </p:cNvGraphicFramePr>
          <p:nvPr/>
        </p:nvGraphicFramePr>
        <p:xfrm>
          <a:off x="7215206" y="4323861"/>
          <a:ext cx="714380" cy="685674"/>
        </p:xfrm>
        <a:graphic>
          <a:graphicData uri="http://schemas.openxmlformats.org/drawingml/2006/table">
            <a:tbl>
              <a:tblPr firstRow="1" bandRow="1">
                <a:tableStyleId>{5C22544A-7EE6-4342-B048-85BDC9FD1C3A}</a:tableStyleId>
              </a:tblPr>
              <a:tblGrid>
                <a:gridCol w="439686"/>
                <a:gridCol w="274694"/>
              </a:tblGrid>
              <a:tr h="0">
                <a:tc>
                  <a:txBody>
                    <a:bodyPr/>
                    <a:lstStyle/>
                    <a:p>
                      <a:pPr algn="ctr" latinLnBrk="1"/>
                      <a:r>
                        <a:rPr lang="en-US" altLang="ko-KR" sz="900" kern="1200" dirty="0" err="1" smtClean="0">
                          <a:solidFill>
                            <a:schemeClr val="bg1"/>
                          </a:solidFill>
                          <a:latin typeface="+mn-lt"/>
                          <a:ea typeface="+mn-ea"/>
                          <a:cs typeface="+mn-cs"/>
                        </a:rPr>
                        <a:t>Dst</a:t>
                      </a:r>
                      <a:r>
                        <a:rPr lang="en-US" altLang="ko-KR" sz="900" kern="1200" baseline="0" dirty="0" smtClean="0">
                          <a:solidFill>
                            <a:schemeClr val="bg1"/>
                          </a:solidFill>
                          <a:latin typeface="+mn-lt"/>
                          <a:ea typeface="+mn-ea"/>
                          <a:cs typeface="+mn-cs"/>
                        </a:rPr>
                        <a:t> </a:t>
                      </a:r>
                      <a:endParaRPr lang="ko-KR" altLang="en-US" sz="900" kern="1200" dirty="0">
                        <a:solidFill>
                          <a:schemeClr val="bg1"/>
                        </a:solidFill>
                        <a:latin typeface="+mn-lt"/>
                        <a:ea typeface="+mn-ea"/>
                        <a:cs typeface="+mn-cs"/>
                      </a:endParaRPr>
                    </a:p>
                  </a:txBody>
                  <a:tcPr marL="91439" marR="91439" marT="45699" marB="45699"/>
                </a:tc>
                <a:tc>
                  <a:txBody>
                    <a:bodyPr/>
                    <a:lstStyle/>
                    <a:p>
                      <a:pPr algn="ctr" latinLnBrk="1"/>
                      <a:r>
                        <a:rPr lang="en-US" altLang="ko-KR" sz="900" kern="1200" dirty="0" smtClean="0">
                          <a:solidFill>
                            <a:schemeClr val="bg1"/>
                          </a:solidFill>
                          <a:latin typeface="+mn-lt"/>
                          <a:ea typeface="+mn-ea"/>
                          <a:cs typeface="+mn-cs"/>
                        </a:rPr>
                        <a:t>…</a:t>
                      </a:r>
                      <a:endParaRPr lang="ko-KR" altLang="en-US" sz="900" kern="1200" dirty="0">
                        <a:solidFill>
                          <a:schemeClr val="bg1"/>
                        </a:solidFill>
                        <a:latin typeface="+mn-lt"/>
                        <a:ea typeface="+mn-ea"/>
                        <a:cs typeface="+mn-cs"/>
                      </a:endParaRPr>
                    </a:p>
                  </a:txBody>
                  <a:tcPr marL="91439" marR="91439" marT="45699" marB="45699"/>
                </a:tc>
              </a:tr>
              <a:tr h="0">
                <a:tc>
                  <a:txBody>
                    <a:bodyPr/>
                    <a:lstStyle/>
                    <a:p>
                      <a:pPr algn="ctr" latinLnBrk="1"/>
                      <a:r>
                        <a:rPr lang="en-US" altLang="ko-KR" sz="900" b="1" kern="1200" dirty="0" smtClean="0">
                          <a:solidFill>
                            <a:schemeClr val="dk1"/>
                          </a:solidFill>
                          <a:latin typeface="+mn-lt"/>
                          <a:ea typeface="+mn-ea"/>
                          <a:cs typeface="+mn-cs"/>
                        </a:rPr>
                        <a:t>E</a:t>
                      </a:r>
                      <a:endParaRPr lang="ko-KR" altLang="en-US" sz="900" b="1" kern="1200" dirty="0">
                        <a:solidFill>
                          <a:schemeClr val="dk1"/>
                        </a:solidFill>
                        <a:latin typeface="+mn-lt"/>
                        <a:ea typeface="+mn-ea"/>
                        <a:cs typeface="+mn-cs"/>
                      </a:endParaRPr>
                    </a:p>
                  </a:txBody>
                  <a:tcPr marL="91439" marR="91439" marT="45699" marB="45699"/>
                </a:tc>
                <a:tc>
                  <a:txBody>
                    <a:bodyPr/>
                    <a:lstStyle/>
                    <a:p>
                      <a:pPr algn="ctr" latinLnBrk="1"/>
                      <a:r>
                        <a:rPr lang="en-US" altLang="ko-KR" sz="900" b="1" kern="1200" dirty="0" smtClean="0">
                          <a:solidFill>
                            <a:schemeClr val="dk1"/>
                          </a:solidFill>
                          <a:latin typeface="+mn-lt"/>
                          <a:ea typeface="+mn-ea"/>
                          <a:cs typeface="+mn-cs"/>
                        </a:rPr>
                        <a:t>…</a:t>
                      </a:r>
                      <a:endParaRPr lang="ko-KR" altLang="en-US" sz="900" b="1" kern="1200" dirty="0">
                        <a:solidFill>
                          <a:schemeClr val="dk1"/>
                        </a:solidFill>
                        <a:latin typeface="+mn-lt"/>
                        <a:ea typeface="+mn-ea"/>
                        <a:cs typeface="+mn-cs"/>
                      </a:endParaRPr>
                    </a:p>
                  </a:txBody>
                  <a:tcPr marL="91439" marR="91439" marT="45699" marB="45699"/>
                </a:tc>
              </a:tr>
              <a:tr h="0">
                <a:tc>
                  <a:txBody>
                    <a:bodyPr/>
                    <a:lstStyle/>
                    <a:p>
                      <a:pPr algn="ctr" latinLnBrk="1"/>
                      <a:r>
                        <a:rPr lang="en-US" altLang="ko-KR" sz="900" b="1" kern="1200" dirty="0" smtClean="0">
                          <a:solidFill>
                            <a:schemeClr val="dk1"/>
                          </a:solidFill>
                          <a:latin typeface="+mn-lt"/>
                          <a:ea typeface="+mn-ea"/>
                          <a:cs typeface="+mn-cs"/>
                        </a:rPr>
                        <a:t>G</a:t>
                      </a:r>
                      <a:endParaRPr lang="ko-KR" altLang="en-US" sz="900" b="1" kern="1200" dirty="0">
                        <a:solidFill>
                          <a:schemeClr val="dk1"/>
                        </a:solidFill>
                        <a:latin typeface="+mn-lt"/>
                        <a:ea typeface="+mn-ea"/>
                        <a:cs typeface="+mn-cs"/>
                      </a:endParaRPr>
                    </a:p>
                  </a:txBody>
                  <a:tcPr marL="91439" marR="91439" marT="45699" marB="45699"/>
                </a:tc>
                <a:tc>
                  <a:txBody>
                    <a:bodyPr/>
                    <a:lstStyle/>
                    <a:p>
                      <a:pPr algn="ctr" latinLnBrk="1"/>
                      <a:r>
                        <a:rPr lang="en-US" altLang="ko-KR" sz="900" b="1" kern="1200" dirty="0" smtClean="0">
                          <a:solidFill>
                            <a:schemeClr val="dk1"/>
                          </a:solidFill>
                          <a:latin typeface="+mn-lt"/>
                          <a:ea typeface="+mn-ea"/>
                          <a:cs typeface="+mn-cs"/>
                        </a:rPr>
                        <a:t>…</a:t>
                      </a:r>
                      <a:endParaRPr lang="ko-KR" altLang="en-US" sz="900" b="1" kern="1200" dirty="0">
                        <a:solidFill>
                          <a:schemeClr val="dk1"/>
                        </a:solidFill>
                        <a:latin typeface="+mn-lt"/>
                        <a:ea typeface="+mn-ea"/>
                        <a:cs typeface="+mn-cs"/>
                      </a:endParaRPr>
                    </a:p>
                  </a:txBody>
                  <a:tcPr marL="91439" marR="91439" marT="45699" marB="45699"/>
                </a:tc>
              </a:tr>
            </a:tbl>
          </a:graphicData>
        </a:graphic>
      </p:graphicFrame>
      <p:sp>
        <p:nvSpPr>
          <p:cNvPr id="79" name="타원 6"/>
          <p:cNvSpPr>
            <a:spLocks noChangeArrowheads="1"/>
          </p:cNvSpPr>
          <p:nvPr/>
        </p:nvSpPr>
        <p:spPr bwMode="auto">
          <a:xfrm>
            <a:off x="7715272" y="3533776"/>
            <a:ext cx="324216" cy="324216"/>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dirty="0" smtClean="0">
                <a:solidFill>
                  <a:schemeClr val="bg1"/>
                </a:solidFill>
              </a:rPr>
              <a:t>E</a:t>
            </a:r>
            <a:endParaRPr lang="ko-KR" altLang="en-US" sz="1500" dirty="0">
              <a:solidFill>
                <a:schemeClr val="bg1"/>
              </a:solidFill>
            </a:endParaRPr>
          </a:p>
        </p:txBody>
      </p:sp>
      <p:sp>
        <p:nvSpPr>
          <p:cNvPr id="80" name="타원 10"/>
          <p:cNvSpPr>
            <a:spLocks noChangeArrowheads="1"/>
          </p:cNvSpPr>
          <p:nvPr/>
        </p:nvSpPr>
        <p:spPr bwMode="auto">
          <a:xfrm>
            <a:off x="5033821" y="4105280"/>
            <a:ext cx="323997" cy="323997"/>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dirty="0">
                <a:solidFill>
                  <a:schemeClr val="bg1"/>
                </a:solidFill>
              </a:rPr>
              <a:t>A</a:t>
            </a:r>
            <a:endParaRPr lang="ko-KR" altLang="en-US" sz="1500" dirty="0">
              <a:solidFill>
                <a:schemeClr val="bg1"/>
              </a:solidFill>
            </a:endParaRPr>
          </a:p>
        </p:txBody>
      </p:sp>
      <p:sp>
        <p:nvSpPr>
          <p:cNvPr id="81" name="타원 80"/>
          <p:cNvSpPr/>
          <p:nvPr/>
        </p:nvSpPr>
        <p:spPr bwMode="auto">
          <a:xfrm>
            <a:off x="5706409" y="3857306"/>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altLang="ko-KR" sz="1500" dirty="0" smtClean="0">
                <a:solidFill>
                  <a:schemeClr val="tx1"/>
                </a:solidFill>
                <a:ea typeface="굴림" pitchFamily="50" charset="-127"/>
              </a:rPr>
              <a:t>B</a:t>
            </a:r>
            <a:endParaRPr lang="ko-KR" altLang="en-US" sz="1500" dirty="0">
              <a:solidFill>
                <a:schemeClr val="tx1"/>
              </a:solidFill>
              <a:ea typeface="굴림" pitchFamily="50" charset="-127"/>
            </a:endParaRPr>
          </a:p>
        </p:txBody>
      </p:sp>
      <p:sp>
        <p:nvSpPr>
          <p:cNvPr id="82" name="타원 81"/>
          <p:cNvSpPr/>
          <p:nvPr/>
        </p:nvSpPr>
        <p:spPr bwMode="auto">
          <a:xfrm>
            <a:off x="6643702" y="3681273"/>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altLang="ko-KR" sz="1500" dirty="0" smtClean="0">
                <a:solidFill>
                  <a:schemeClr val="tx1"/>
                </a:solidFill>
                <a:ea typeface="굴림" pitchFamily="50" charset="-127"/>
              </a:rPr>
              <a:t>C</a:t>
            </a:r>
            <a:endParaRPr lang="ko-KR" altLang="en-US" sz="1500" dirty="0">
              <a:solidFill>
                <a:schemeClr val="tx1"/>
              </a:solidFill>
              <a:ea typeface="굴림" pitchFamily="50" charset="-127"/>
            </a:endParaRPr>
          </a:p>
        </p:txBody>
      </p:sp>
      <p:cxnSp>
        <p:nvCxnSpPr>
          <p:cNvPr id="83" name="직선 연결선 82"/>
          <p:cNvCxnSpPr>
            <a:endCxn id="81" idx="2"/>
          </p:cNvCxnSpPr>
          <p:nvPr/>
        </p:nvCxnSpPr>
        <p:spPr bwMode="auto">
          <a:xfrm flipV="1">
            <a:off x="5357818" y="4019231"/>
            <a:ext cx="348591" cy="228925"/>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84" name="직선 연결선 83"/>
          <p:cNvCxnSpPr>
            <a:stCxn id="82" idx="6"/>
            <a:endCxn id="79" idx="2"/>
          </p:cNvCxnSpPr>
          <p:nvPr/>
        </p:nvCxnSpPr>
        <p:spPr bwMode="auto">
          <a:xfrm flipV="1">
            <a:off x="6967552" y="3695884"/>
            <a:ext cx="747720" cy="147314"/>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
        <p:nvSpPr>
          <p:cNvPr id="85" name="타원 84"/>
          <p:cNvSpPr/>
          <p:nvPr/>
        </p:nvSpPr>
        <p:spPr bwMode="auto">
          <a:xfrm>
            <a:off x="6929454" y="4761903"/>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altLang="ko-KR" sz="1500" dirty="0">
                <a:solidFill>
                  <a:schemeClr val="tx1"/>
                </a:solidFill>
                <a:ea typeface="굴림" pitchFamily="50" charset="-127"/>
              </a:rPr>
              <a:t>F</a:t>
            </a:r>
            <a:endParaRPr lang="ko-KR" altLang="en-US" sz="1500" dirty="0">
              <a:solidFill>
                <a:schemeClr val="tx1"/>
              </a:solidFill>
              <a:ea typeface="굴림" pitchFamily="50" charset="-127"/>
            </a:endParaRPr>
          </a:p>
        </p:txBody>
      </p:sp>
      <p:cxnSp>
        <p:nvCxnSpPr>
          <p:cNvPr id="86" name="직선 연결선 85"/>
          <p:cNvCxnSpPr>
            <a:stCxn id="82" idx="4"/>
            <a:endCxn id="85" idx="0"/>
          </p:cNvCxnSpPr>
          <p:nvPr/>
        </p:nvCxnSpPr>
        <p:spPr bwMode="auto">
          <a:xfrm rot="16200000" flipH="1">
            <a:off x="6570113" y="4240637"/>
            <a:ext cx="756780" cy="285752"/>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87" name="직선 연결선 86"/>
          <p:cNvCxnSpPr>
            <a:stCxn id="88" idx="6"/>
            <a:endCxn id="85" idx="3"/>
          </p:cNvCxnSpPr>
          <p:nvPr/>
        </p:nvCxnSpPr>
        <p:spPr bwMode="auto">
          <a:xfrm flipV="1">
            <a:off x="6404728" y="5038326"/>
            <a:ext cx="572153" cy="164588"/>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
        <p:nvSpPr>
          <p:cNvPr id="88" name="타원 10"/>
          <p:cNvSpPr>
            <a:spLocks noChangeArrowheads="1"/>
          </p:cNvSpPr>
          <p:nvPr/>
        </p:nvSpPr>
        <p:spPr bwMode="auto">
          <a:xfrm>
            <a:off x="6080731" y="5040915"/>
            <a:ext cx="323997" cy="323997"/>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dirty="0" smtClean="0">
                <a:solidFill>
                  <a:schemeClr val="bg1"/>
                </a:solidFill>
              </a:rPr>
              <a:t>G</a:t>
            </a:r>
            <a:endParaRPr lang="ko-KR" altLang="en-US" sz="1500" dirty="0">
              <a:solidFill>
                <a:schemeClr val="bg1"/>
              </a:solidFill>
            </a:endParaRPr>
          </a:p>
        </p:txBody>
      </p:sp>
      <p:sp>
        <p:nvSpPr>
          <p:cNvPr id="89" name="타원 10"/>
          <p:cNvSpPr>
            <a:spLocks noChangeArrowheads="1"/>
          </p:cNvSpPr>
          <p:nvPr/>
        </p:nvSpPr>
        <p:spPr bwMode="auto">
          <a:xfrm>
            <a:off x="5214942" y="3033710"/>
            <a:ext cx="323997" cy="323997"/>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dirty="0" smtClean="0">
                <a:solidFill>
                  <a:schemeClr val="bg1"/>
                </a:solidFill>
              </a:rPr>
              <a:t>D</a:t>
            </a:r>
            <a:endParaRPr lang="ko-KR" altLang="en-US" sz="1500" dirty="0">
              <a:solidFill>
                <a:schemeClr val="bg1"/>
              </a:solidFill>
            </a:endParaRPr>
          </a:p>
        </p:txBody>
      </p:sp>
      <p:cxnSp>
        <p:nvCxnSpPr>
          <p:cNvPr id="90" name="직선 연결선 89"/>
          <p:cNvCxnSpPr>
            <a:stCxn id="89" idx="5"/>
            <a:endCxn id="81" idx="1"/>
          </p:cNvCxnSpPr>
          <p:nvPr/>
        </p:nvCxnSpPr>
        <p:spPr bwMode="auto">
          <a:xfrm>
            <a:off x="5491491" y="3310259"/>
            <a:ext cx="262345" cy="594474"/>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91" name="직선 연결선 90"/>
          <p:cNvCxnSpPr>
            <a:endCxn id="82" idx="2"/>
          </p:cNvCxnSpPr>
          <p:nvPr/>
        </p:nvCxnSpPr>
        <p:spPr bwMode="auto">
          <a:xfrm flipV="1">
            <a:off x="6030259" y="3843198"/>
            <a:ext cx="613443" cy="176034"/>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92" name="직선 연결선 91"/>
          <p:cNvCxnSpPr>
            <a:stCxn id="79" idx="5"/>
            <a:endCxn id="93" idx="0"/>
          </p:cNvCxnSpPr>
          <p:nvPr/>
        </p:nvCxnSpPr>
        <p:spPr bwMode="auto">
          <a:xfrm rot="16200000" flipH="1">
            <a:off x="7715780" y="4086739"/>
            <a:ext cx="723396" cy="170941"/>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95" name="직선 연결선 94"/>
          <p:cNvCxnSpPr>
            <a:stCxn id="93" idx="4"/>
            <a:endCxn id="94" idx="0"/>
          </p:cNvCxnSpPr>
          <p:nvPr/>
        </p:nvCxnSpPr>
        <p:spPr bwMode="auto">
          <a:xfrm rot="5400000">
            <a:off x="7627240" y="5355187"/>
            <a:ext cx="1033138" cy="38281"/>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graphicFrame>
        <p:nvGraphicFramePr>
          <p:cNvPr id="100" name="표 99"/>
          <p:cNvGraphicFramePr>
            <a:graphicFrameLocks noGrp="1"/>
          </p:cNvGraphicFramePr>
          <p:nvPr/>
        </p:nvGraphicFramePr>
        <p:xfrm>
          <a:off x="8215338" y="5605478"/>
          <a:ext cx="714380" cy="457116"/>
        </p:xfrm>
        <a:graphic>
          <a:graphicData uri="http://schemas.openxmlformats.org/drawingml/2006/table">
            <a:tbl>
              <a:tblPr firstRow="1" bandRow="1">
                <a:tableStyleId>{5C22544A-7EE6-4342-B048-85BDC9FD1C3A}</a:tableStyleId>
              </a:tblPr>
              <a:tblGrid>
                <a:gridCol w="439686"/>
                <a:gridCol w="274694"/>
              </a:tblGrid>
              <a:tr h="0">
                <a:tc>
                  <a:txBody>
                    <a:bodyPr/>
                    <a:lstStyle/>
                    <a:p>
                      <a:pPr algn="ctr" latinLnBrk="1"/>
                      <a:r>
                        <a:rPr lang="en-US" altLang="ko-KR" sz="900" kern="1200" dirty="0" err="1" smtClean="0">
                          <a:solidFill>
                            <a:schemeClr val="bg1"/>
                          </a:solidFill>
                          <a:latin typeface="+mn-lt"/>
                          <a:ea typeface="+mn-ea"/>
                          <a:cs typeface="+mn-cs"/>
                        </a:rPr>
                        <a:t>Dst</a:t>
                      </a:r>
                      <a:r>
                        <a:rPr lang="en-US" altLang="ko-KR" sz="900" kern="1200" baseline="0" dirty="0" smtClean="0">
                          <a:solidFill>
                            <a:schemeClr val="bg1"/>
                          </a:solidFill>
                          <a:latin typeface="+mn-lt"/>
                          <a:ea typeface="+mn-ea"/>
                          <a:cs typeface="+mn-cs"/>
                        </a:rPr>
                        <a:t> </a:t>
                      </a:r>
                      <a:endParaRPr lang="ko-KR" altLang="en-US" sz="900" kern="1200" dirty="0">
                        <a:solidFill>
                          <a:schemeClr val="bg1"/>
                        </a:solidFill>
                        <a:latin typeface="+mn-lt"/>
                        <a:ea typeface="+mn-ea"/>
                        <a:cs typeface="+mn-cs"/>
                      </a:endParaRPr>
                    </a:p>
                  </a:txBody>
                  <a:tcPr marL="91439" marR="91439" marT="45699" marB="45699"/>
                </a:tc>
                <a:tc>
                  <a:txBody>
                    <a:bodyPr/>
                    <a:lstStyle/>
                    <a:p>
                      <a:pPr algn="ctr" latinLnBrk="1"/>
                      <a:r>
                        <a:rPr lang="en-US" altLang="ko-KR" sz="900" kern="1200" dirty="0" smtClean="0">
                          <a:solidFill>
                            <a:schemeClr val="bg1"/>
                          </a:solidFill>
                          <a:latin typeface="+mn-lt"/>
                          <a:ea typeface="+mn-ea"/>
                          <a:cs typeface="+mn-cs"/>
                        </a:rPr>
                        <a:t>…</a:t>
                      </a:r>
                      <a:endParaRPr lang="ko-KR" altLang="en-US" sz="900" kern="1200" dirty="0">
                        <a:solidFill>
                          <a:schemeClr val="bg1"/>
                        </a:solidFill>
                        <a:latin typeface="+mn-lt"/>
                        <a:ea typeface="+mn-ea"/>
                        <a:cs typeface="+mn-cs"/>
                      </a:endParaRPr>
                    </a:p>
                  </a:txBody>
                  <a:tcPr marL="91439" marR="91439" marT="45699" marB="45699"/>
                </a:tc>
              </a:tr>
              <a:tr h="0">
                <a:tc>
                  <a:txBody>
                    <a:bodyPr/>
                    <a:lstStyle/>
                    <a:p>
                      <a:pPr algn="ctr" latinLnBrk="1"/>
                      <a:r>
                        <a:rPr lang="en-US" altLang="ko-KR" sz="900" b="1" kern="1200" dirty="0" smtClean="0">
                          <a:solidFill>
                            <a:schemeClr val="dk1"/>
                          </a:solidFill>
                          <a:latin typeface="+mn-lt"/>
                          <a:ea typeface="+mn-ea"/>
                          <a:cs typeface="+mn-cs"/>
                        </a:rPr>
                        <a:t>E</a:t>
                      </a:r>
                      <a:endParaRPr lang="ko-KR" altLang="en-US" sz="900" b="1" kern="1200" dirty="0">
                        <a:solidFill>
                          <a:schemeClr val="dk1"/>
                        </a:solidFill>
                        <a:latin typeface="+mn-lt"/>
                        <a:ea typeface="+mn-ea"/>
                        <a:cs typeface="+mn-cs"/>
                      </a:endParaRPr>
                    </a:p>
                  </a:txBody>
                  <a:tcPr marL="91439" marR="91439" marT="45699" marB="45699"/>
                </a:tc>
                <a:tc>
                  <a:txBody>
                    <a:bodyPr/>
                    <a:lstStyle/>
                    <a:p>
                      <a:pPr algn="ctr" latinLnBrk="1"/>
                      <a:r>
                        <a:rPr lang="en-US" altLang="ko-KR" sz="900" b="1" kern="1200" dirty="0" smtClean="0">
                          <a:solidFill>
                            <a:schemeClr val="dk1"/>
                          </a:solidFill>
                          <a:latin typeface="+mn-lt"/>
                          <a:ea typeface="+mn-ea"/>
                          <a:cs typeface="+mn-cs"/>
                        </a:rPr>
                        <a:t>…</a:t>
                      </a:r>
                      <a:endParaRPr lang="ko-KR" altLang="en-US" sz="900" b="1" kern="1200" dirty="0">
                        <a:solidFill>
                          <a:schemeClr val="dk1"/>
                        </a:solidFill>
                        <a:latin typeface="+mn-lt"/>
                        <a:ea typeface="+mn-ea"/>
                        <a:cs typeface="+mn-cs"/>
                      </a:endParaRPr>
                    </a:p>
                  </a:txBody>
                  <a:tcPr marL="91439" marR="91439" marT="45699" marB="45699"/>
                </a:tc>
              </a:tr>
            </a:tbl>
          </a:graphicData>
        </a:graphic>
      </p:graphicFrame>
      <p:graphicFrame>
        <p:nvGraphicFramePr>
          <p:cNvPr id="104" name="표 103"/>
          <p:cNvGraphicFramePr>
            <a:graphicFrameLocks noGrp="1"/>
          </p:cNvGraphicFramePr>
          <p:nvPr/>
        </p:nvGraphicFramePr>
        <p:xfrm>
          <a:off x="8286776" y="4033842"/>
          <a:ext cx="714380" cy="685674"/>
        </p:xfrm>
        <a:graphic>
          <a:graphicData uri="http://schemas.openxmlformats.org/drawingml/2006/table">
            <a:tbl>
              <a:tblPr firstRow="1" bandRow="1">
                <a:tableStyleId>{5C22544A-7EE6-4342-B048-85BDC9FD1C3A}</a:tableStyleId>
              </a:tblPr>
              <a:tblGrid>
                <a:gridCol w="439686"/>
                <a:gridCol w="274694"/>
              </a:tblGrid>
              <a:tr h="0">
                <a:tc>
                  <a:txBody>
                    <a:bodyPr/>
                    <a:lstStyle/>
                    <a:p>
                      <a:pPr algn="ctr" latinLnBrk="1"/>
                      <a:r>
                        <a:rPr lang="en-US" altLang="ko-KR" sz="900" kern="1200" dirty="0" err="1" smtClean="0">
                          <a:solidFill>
                            <a:schemeClr val="bg1"/>
                          </a:solidFill>
                          <a:latin typeface="+mn-lt"/>
                          <a:ea typeface="+mn-ea"/>
                          <a:cs typeface="+mn-cs"/>
                        </a:rPr>
                        <a:t>Dst</a:t>
                      </a:r>
                      <a:r>
                        <a:rPr lang="en-US" altLang="ko-KR" sz="900" kern="1200" baseline="0" dirty="0" smtClean="0">
                          <a:solidFill>
                            <a:schemeClr val="bg1"/>
                          </a:solidFill>
                          <a:latin typeface="+mn-lt"/>
                          <a:ea typeface="+mn-ea"/>
                          <a:cs typeface="+mn-cs"/>
                        </a:rPr>
                        <a:t> </a:t>
                      </a:r>
                      <a:endParaRPr lang="ko-KR" altLang="en-US" sz="900" kern="1200" dirty="0">
                        <a:solidFill>
                          <a:schemeClr val="bg1"/>
                        </a:solidFill>
                        <a:latin typeface="+mn-lt"/>
                        <a:ea typeface="+mn-ea"/>
                        <a:cs typeface="+mn-cs"/>
                      </a:endParaRPr>
                    </a:p>
                  </a:txBody>
                  <a:tcPr marL="91439" marR="91439" marT="45699" marB="45699"/>
                </a:tc>
                <a:tc>
                  <a:txBody>
                    <a:bodyPr/>
                    <a:lstStyle/>
                    <a:p>
                      <a:pPr algn="ctr" latinLnBrk="1"/>
                      <a:r>
                        <a:rPr lang="en-US" altLang="ko-KR" sz="900" kern="1200" dirty="0" smtClean="0">
                          <a:solidFill>
                            <a:schemeClr val="bg1"/>
                          </a:solidFill>
                          <a:latin typeface="+mn-lt"/>
                          <a:ea typeface="+mn-ea"/>
                          <a:cs typeface="+mn-cs"/>
                        </a:rPr>
                        <a:t>…</a:t>
                      </a:r>
                      <a:endParaRPr lang="ko-KR" altLang="en-US" sz="900" kern="1200" dirty="0">
                        <a:solidFill>
                          <a:schemeClr val="bg1"/>
                        </a:solidFill>
                        <a:latin typeface="+mn-lt"/>
                        <a:ea typeface="+mn-ea"/>
                        <a:cs typeface="+mn-cs"/>
                      </a:endParaRPr>
                    </a:p>
                  </a:txBody>
                  <a:tcPr marL="91439" marR="91439" marT="45699" marB="45699"/>
                </a:tc>
              </a:tr>
              <a:tr h="0">
                <a:tc>
                  <a:txBody>
                    <a:bodyPr/>
                    <a:lstStyle/>
                    <a:p>
                      <a:pPr algn="ctr" latinLnBrk="1"/>
                      <a:r>
                        <a:rPr lang="en-US" altLang="ko-KR" sz="900" b="1" kern="1200" dirty="0" smtClean="0">
                          <a:solidFill>
                            <a:schemeClr val="dk1"/>
                          </a:solidFill>
                          <a:latin typeface="+mn-lt"/>
                          <a:ea typeface="+mn-ea"/>
                          <a:cs typeface="+mn-cs"/>
                        </a:rPr>
                        <a:t>E</a:t>
                      </a:r>
                      <a:endParaRPr lang="ko-KR" altLang="en-US" sz="900" b="1" kern="1200" dirty="0">
                        <a:solidFill>
                          <a:schemeClr val="dk1"/>
                        </a:solidFill>
                        <a:latin typeface="+mn-lt"/>
                        <a:ea typeface="+mn-ea"/>
                        <a:cs typeface="+mn-cs"/>
                      </a:endParaRPr>
                    </a:p>
                  </a:txBody>
                  <a:tcPr marL="91439" marR="91439" marT="45699" marB="45699"/>
                </a:tc>
                <a:tc>
                  <a:txBody>
                    <a:bodyPr/>
                    <a:lstStyle/>
                    <a:p>
                      <a:pPr algn="ctr" latinLnBrk="1"/>
                      <a:r>
                        <a:rPr lang="en-US" altLang="ko-KR" sz="900" b="1" kern="1200" dirty="0" smtClean="0">
                          <a:solidFill>
                            <a:schemeClr val="dk1"/>
                          </a:solidFill>
                          <a:latin typeface="+mn-lt"/>
                          <a:ea typeface="+mn-ea"/>
                          <a:cs typeface="+mn-cs"/>
                        </a:rPr>
                        <a:t>…</a:t>
                      </a:r>
                      <a:endParaRPr lang="ko-KR" altLang="en-US" sz="900" b="1" kern="1200" dirty="0">
                        <a:solidFill>
                          <a:schemeClr val="dk1"/>
                        </a:solidFill>
                        <a:latin typeface="+mn-lt"/>
                        <a:ea typeface="+mn-ea"/>
                        <a:cs typeface="+mn-cs"/>
                      </a:endParaRPr>
                    </a:p>
                  </a:txBody>
                  <a:tcPr marL="91439" marR="91439" marT="45699" marB="45699"/>
                </a:tc>
              </a:tr>
              <a:tr h="0">
                <a:tc>
                  <a:txBody>
                    <a:bodyPr/>
                    <a:lstStyle/>
                    <a:p>
                      <a:pPr algn="ctr" latinLnBrk="1"/>
                      <a:r>
                        <a:rPr lang="en-US" altLang="ko-KR" sz="900" b="1" kern="1200" dirty="0" smtClean="0">
                          <a:solidFill>
                            <a:schemeClr val="dk1"/>
                          </a:solidFill>
                          <a:latin typeface="+mn-lt"/>
                          <a:ea typeface="+mn-ea"/>
                          <a:cs typeface="+mn-cs"/>
                        </a:rPr>
                        <a:t>I</a:t>
                      </a:r>
                      <a:endParaRPr lang="ko-KR" altLang="en-US" sz="900" b="1" kern="1200" dirty="0">
                        <a:solidFill>
                          <a:schemeClr val="dk1"/>
                        </a:solidFill>
                        <a:latin typeface="+mn-lt"/>
                        <a:ea typeface="+mn-ea"/>
                        <a:cs typeface="+mn-cs"/>
                      </a:endParaRPr>
                    </a:p>
                  </a:txBody>
                  <a:tcPr marL="91439" marR="91439" marT="45699" marB="45699"/>
                </a:tc>
                <a:tc>
                  <a:txBody>
                    <a:bodyPr/>
                    <a:lstStyle/>
                    <a:p>
                      <a:pPr algn="ctr" latinLnBrk="1"/>
                      <a:r>
                        <a:rPr lang="en-US" altLang="ko-KR" sz="900" b="1" kern="1200" dirty="0" smtClean="0">
                          <a:solidFill>
                            <a:schemeClr val="dk1"/>
                          </a:solidFill>
                          <a:latin typeface="+mn-lt"/>
                          <a:ea typeface="+mn-ea"/>
                          <a:cs typeface="+mn-cs"/>
                        </a:rPr>
                        <a:t>…</a:t>
                      </a:r>
                      <a:endParaRPr lang="ko-KR" altLang="en-US" sz="900" b="1" kern="1200" dirty="0">
                        <a:solidFill>
                          <a:schemeClr val="dk1"/>
                        </a:solidFill>
                        <a:latin typeface="+mn-lt"/>
                        <a:ea typeface="+mn-ea"/>
                        <a:cs typeface="+mn-cs"/>
                      </a:endParaRPr>
                    </a:p>
                  </a:txBody>
                  <a:tcPr marL="91439" marR="91439" marT="45699" marB="45699"/>
                </a:tc>
              </a:tr>
            </a:tbl>
          </a:graphicData>
        </a:graphic>
      </p:graphicFrame>
      <p:sp>
        <p:nvSpPr>
          <p:cNvPr id="93" name="타원 92"/>
          <p:cNvSpPr/>
          <p:nvPr/>
        </p:nvSpPr>
        <p:spPr bwMode="auto">
          <a:xfrm>
            <a:off x="8001024" y="4533908"/>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altLang="ko-KR" sz="1500" dirty="0" smtClean="0">
                <a:solidFill>
                  <a:schemeClr val="tx1"/>
                </a:solidFill>
                <a:ea typeface="굴림" pitchFamily="50" charset="-127"/>
              </a:rPr>
              <a:t>H</a:t>
            </a:r>
            <a:endParaRPr lang="ko-KR" altLang="en-US" sz="1500" dirty="0">
              <a:solidFill>
                <a:schemeClr val="tx1"/>
              </a:solidFill>
              <a:ea typeface="굴림" pitchFamily="50" charset="-127"/>
            </a:endParaRPr>
          </a:p>
        </p:txBody>
      </p:sp>
      <p:sp>
        <p:nvSpPr>
          <p:cNvPr id="94" name="타원 6"/>
          <p:cNvSpPr>
            <a:spLocks noChangeArrowheads="1"/>
          </p:cNvSpPr>
          <p:nvPr/>
        </p:nvSpPr>
        <p:spPr bwMode="auto">
          <a:xfrm>
            <a:off x="7962560" y="5890896"/>
            <a:ext cx="324216" cy="324216"/>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dirty="0" smtClean="0">
                <a:solidFill>
                  <a:schemeClr val="bg1"/>
                </a:solidFill>
              </a:rPr>
              <a:t>I</a:t>
            </a:r>
            <a:endParaRPr lang="ko-KR" altLang="en-US" sz="1500" dirty="0">
              <a:solidFill>
                <a:schemeClr val="bg1"/>
              </a:solidFill>
            </a:endParaRPr>
          </a:p>
        </p:txBody>
      </p:sp>
      <p:sp>
        <p:nvSpPr>
          <p:cNvPr id="105" name="TextBox 104"/>
          <p:cNvSpPr txBox="1"/>
          <p:nvPr/>
        </p:nvSpPr>
        <p:spPr>
          <a:xfrm>
            <a:off x="4884674" y="2031992"/>
            <a:ext cx="3517988" cy="646331"/>
          </a:xfrm>
          <a:prstGeom prst="rect">
            <a:avLst/>
          </a:prstGeom>
          <a:noFill/>
        </p:spPr>
        <p:txBody>
          <a:bodyPr wrap="square" rtlCol="0">
            <a:spAutoFit/>
          </a:bodyPr>
          <a:lstStyle/>
          <a:p>
            <a:pPr algn="ctr"/>
            <a:r>
              <a:rPr lang="en-US" altLang="ko-KR" dirty="0" smtClean="0"/>
              <a:t>&lt;Proposed technique can reduce the routing table size&gt;</a:t>
            </a:r>
            <a:endParaRPr lang="ko-KR" altLang="en-US" dirty="0"/>
          </a:p>
        </p:txBody>
      </p:sp>
      <p:sp>
        <p:nvSpPr>
          <p:cNvPr id="108" name="내용 개체 틀 2"/>
          <p:cNvSpPr txBox="1">
            <a:spLocks/>
          </p:cNvSpPr>
          <p:nvPr/>
        </p:nvSpPr>
        <p:spPr bwMode="auto">
          <a:xfrm>
            <a:off x="457200" y="1600200"/>
            <a:ext cx="807524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noAutofit/>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085850" indent="-228600" algn="l" rtl="0" eaLnBrk="0" fontAlgn="base" hangingPunct="0">
              <a:spcBef>
                <a:spcPct val="20000"/>
              </a:spcBef>
              <a:spcAft>
                <a:spcPct val="0"/>
              </a:spcAft>
              <a:buChar char="•"/>
              <a:defRPr sz="2000">
                <a:solidFill>
                  <a:schemeClr val="tx1"/>
                </a:solidFill>
                <a:latin typeface="+mn-lt"/>
              </a:defRPr>
            </a:lvl3pPr>
            <a:lvl4pPr marL="1428750" indent="-228600" algn="l" rtl="0" eaLnBrk="0" fontAlgn="base" hangingPunct="0">
              <a:spcBef>
                <a:spcPct val="20000"/>
              </a:spcBef>
              <a:spcAft>
                <a:spcPct val="0"/>
              </a:spcAft>
              <a:buChar char="–"/>
              <a:defRPr sz="2000">
                <a:solidFill>
                  <a:schemeClr val="tx1"/>
                </a:solidFill>
                <a:latin typeface="+mn-lt"/>
              </a:defRPr>
            </a:lvl4pPr>
            <a:lvl5pPr marL="1771650" indent="-228600" algn="l" rtl="0" eaLnBrk="0" fontAlgn="base" hangingPunct="0">
              <a:spcBef>
                <a:spcPct val="20000"/>
              </a:spcBef>
              <a:spcAft>
                <a:spcPct val="0"/>
              </a:spcAft>
              <a:buChar char="•"/>
              <a:defRPr sz="2000">
                <a:solidFill>
                  <a:schemeClr val="tx1"/>
                </a:solidFill>
                <a:latin typeface="+mn-lt"/>
              </a:defRPr>
            </a:lvl5pPr>
            <a:lvl6pPr marL="2228850" indent="-228600" algn="l" rtl="0" eaLnBrk="0" fontAlgn="base" hangingPunct="0">
              <a:spcBef>
                <a:spcPct val="20000"/>
              </a:spcBef>
              <a:spcAft>
                <a:spcPct val="0"/>
              </a:spcAft>
              <a:buChar char="•"/>
              <a:defRPr sz="2000">
                <a:solidFill>
                  <a:schemeClr val="tx1"/>
                </a:solidFill>
                <a:latin typeface="+mn-lt"/>
              </a:defRPr>
            </a:lvl6pPr>
            <a:lvl7pPr marL="2686050" indent="-228600" algn="l" rtl="0" eaLnBrk="0" fontAlgn="base" hangingPunct="0">
              <a:spcBef>
                <a:spcPct val="20000"/>
              </a:spcBef>
              <a:spcAft>
                <a:spcPct val="0"/>
              </a:spcAft>
              <a:buChar char="•"/>
              <a:defRPr sz="2000">
                <a:solidFill>
                  <a:schemeClr val="tx1"/>
                </a:solidFill>
                <a:latin typeface="+mn-lt"/>
              </a:defRPr>
            </a:lvl7pPr>
            <a:lvl8pPr marL="3143250" indent="-228600" algn="l" rtl="0" eaLnBrk="0" fontAlgn="base" hangingPunct="0">
              <a:spcBef>
                <a:spcPct val="20000"/>
              </a:spcBef>
              <a:spcAft>
                <a:spcPct val="0"/>
              </a:spcAft>
              <a:buChar char="•"/>
              <a:defRPr sz="2000">
                <a:solidFill>
                  <a:schemeClr val="tx1"/>
                </a:solidFill>
                <a:latin typeface="+mn-lt"/>
              </a:defRPr>
            </a:lvl8pPr>
            <a:lvl9pPr marL="3600450" indent="-228600" algn="l" rtl="0" eaLnBrk="0" fontAlgn="base" hangingPunct="0">
              <a:spcBef>
                <a:spcPct val="20000"/>
              </a:spcBef>
              <a:spcAft>
                <a:spcPct val="0"/>
              </a:spcAft>
              <a:buChar char="•"/>
              <a:defRPr sz="2000">
                <a:solidFill>
                  <a:schemeClr val="tx1"/>
                </a:solidFill>
                <a:latin typeface="+mn-lt"/>
              </a:defRPr>
            </a:lvl9pPr>
          </a:lstStyle>
          <a:p>
            <a:pPr algn="just"/>
            <a:r>
              <a:rPr lang="en-US" altLang="ko-KR" sz="2000" dirty="0" smtClean="0">
                <a:ea typeface="굴림" charset="-127"/>
              </a:rPr>
              <a:t>We assume PDs A, D, E, G, and I are same multicast group.</a:t>
            </a:r>
          </a:p>
        </p:txBody>
      </p:sp>
      <p:sp>
        <p:nvSpPr>
          <p:cNvPr id="109" name="TextBox 108"/>
          <p:cNvSpPr txBox="1"/>
          <p:nvPr/>
        </p:nvSpPr>
        <p:spPr>
          <a:xfrm>
            <a:off x="0" y="6164282"/>
            <a:ext cx="3066930" cy="369332"/>
          </a:xfrm>
          <a:prstGeom prst="rect">
            <a:avLst/>
          </a:prstGeom>
          <a:noFill/>
        </p:spPr>
        <p:txBody>
          <a:bodyPr wrap="none" rtlCol="0">
            <a:spAutoFit/>
          </a:bodyPr>
          <a:lstStyle/>
          <a:p>
            <a:r>
              <a:rPr lang="en-US" altLang="ko-KR" dirty="0" smtClean="0"/>
              <a:t>A </a:t>
            </a:r>
            <a:r>
              <a:rPr lang="en-US" altLang="ko-KR" dirty="0" smtClean="0">
                <a:sym typeface="Wingdings" pitchFamily="2" charset="2"/>
              </a:rPr>
              <a:t> D, E  G, G  I</a:t>
            </a:r>
          </a:p>
        </p:txBody>
      </p:sp>
      <p:graphicFrame>
        <p:nvGraphicFramePr>
          <p:cNvPr id="115" name="개체 114"/>
          <p:cNvGraphicFramePr>
            <a:graphicFrameLocks noChangeAspect="1"/>
          </p:cNvGraphicFramePr>
          <p:nvPr/>
        </p:nvGraphicFramePr>
        <p:xfrm>
          <a:off x="4527550" y="3333750"/>
          <a:ext cx="88900" cy="190500"/>
        </p:xfrm>
        <a:graphic>
          <a:graphicData uri="http://schemas.openxmlformats.org/presentationml/2006/ole">
            <mc:AlternateContent xmlns:mc="http://schemas.openxmlformats.org/markup-compatibility/2006">
              <mc:Choice xmlns:v="urn:schemas-microsoft-com:vml" Requires="v">
                <p:oleObj spid="_x0000_s1330" name="수식" r:id="rId4" imgW="88784" imgH="190252" progId="Equation.3">
                  <p:embed/>
                </p:oleObj>
              </mc:Choice>
              <mc:Fallback>
                <p:oleObj name="수식" r:id="rId4" imgW="88784" imgH="190252" progId="Equation.3">
                  <p:embed/>
                  <p:pic>
                    <p:nvPicPr>
                      <p:cNvPr id="0" name="Picture 1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27550" y="3333750"/>
                        <a:ext cx="889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8" name="타원 117"/>
          <p:cNvSpPr/>
          <p:nvPr/>
        </p:nvSpPr>
        <p:spPr bwMode="auto">
          <a:xfrm>
            <a:off x="1500166" y="4000504"/>
            <a:ext cx="914400" cy="914400"/>
          </a:xfrm>
          <a:prstGeom prst="ellipse">
            <a:avLst/>
          </a:prstGeom>
          <a:solidFill>
            <a:schemeClr val="accent1">
              <a:alpha val="5000"/>
            </a:schemeClr>
          </a:solidFill>
          <a:ln w="9525" cap="flat" cmpd="sng" algn="ctr">
            <a:solidFill>
              <a:schemeClr val="tx1"/>
            </a:solidFill>
            <a:prstDash val="solid"/>
            <a:round/>
            <a:headEnd type="none" w="med" len="med"/>
            <a:tailEnd type="none" w="med" len="med"/>
          </a:ln>
          <a:effectLst>
            <a:prstShdw prst="shdw17" dist="17961" dir="2700000">
              <a:schemeClr val="bg2"/>
            </a:prst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altLang="ko-KR" sz="3200" b="0" i="0" u="none" strike="noStrike" cap="none" normalizeH="0" baseline="0" dirty="0" smtClean="0">
                <a:ln>
                  <a:noFill/>
                </a:ln>
                <a:effectLst/>
                <a:latin typeface="Arial" charset="0"/>
                <a:ea typeface="굴림" pitchFamily="50" charset="-127"/>
              </a:rPr>
              <a:t>40</a:t>
            </a:r>
            <a:endParaRPr kumimoji="0" lang="ko-KR" altLang="en-US" sz="3200" b="0" i="0" u="none" strike="noStrike" cap="none" normalizeH="0" baseline="0" dirty="0" smtClean="0">
              <a:ln>
                <a:noFill/>
              </a:ln>
              <a:effectLst/>
              <a:latin typeface="Arial" charset="0"/>
              <a:ea typeface="굴림" pitchFamily="50" charset="-127"/>
            </a:endParaRPr>
          </a:p>
        </p:txBody>
      </p:sp>
      <p:sp>
        <p:nvSpPr>
          <p:cNvPr id="119" name="타원 118"/>
          <p:cNvSpPr/>
          <p:nvPr/>
        </p:nvSpPr>
        <p:spPr bwMode="auto">
          <a:xfrm>
            <a:off x="6154750" y="3929066"/>
            <a:ext cx="914400" cy="914400"/>
          </a:xfrm>
          <a:prstGeom prst="ellipse">
            <a:avLst/>
          </a:prstGeom>
          <a:solidFill>
            <a:schemeClr val="accent1">
              <a:alpha val="5000"/>
            </a:schemeClr>
          </a:solidFill>
          <a:ln w="9525" cap="flat" cmpd="sng" algn="ctr">
            <a:solidFill>
              <a:schemeClr val="tx1"/>
            </a:solidFill>
            <a:prstDash val="solid"/>
            <a:round/>
            <a:headEnd type="none" w="med" len="med"/>
            <a:tailEnd type="none" w="med" len="med"/>
          </a:ln>
          <a:effectLst>
            <a:prstShdw prst="shdw17" dist="17961" dir="2700000">
              <a:schemeClr val="bg2"/>
            </a:prst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altLang="ko-KR" sz="3200" b="0" i="0" u="none" strike="noStrike" cap="none" normalizeH="0" baseline="0" dirty="0" smtClean="0">
                <a:ln>
                  <a:noFill/>
                </a:ln>
                <a:effectLst/>
                <a:latin typeface="Arial" charset="0"/>
                <a:ea typeface="굴림" pitchFamily="50" charset="-127"/>
              </a:rPr>
              <a:t>16</a:t>
            </a:r>
            <a:endParaRPr kumimoji="0" lang="ko-KR" altLang="en-US" sz="3200" b="0" i="0" u="none" strike="noStrike" cap="none" normalizeH="0" baseline="0" dirty="0" smtClean="0">
              <a:ln>
                <a:noFill/>
              </a:ln>
              <a:effectLst/>
              <a:latin typeface="Arial" charset="0"/>
              <a:ea typeface="굴림" pitchFamily="50" charset="-127"/>
            </a:endParaRPr>
          </a:p>
        </p:txBody>
      </p:sp>
      <p:graphicFrame>
        <p:nvGraphicFramePr>
          <p:cNvPr id="1029" name="Object 5"/>
          <p:cNvGraphicFramePr>
            <a:graphicFrameLocks noChangeAspect="1"/>
          </p:cNvGraphicFramePr>
          <p:nvPr/>
        </p:nvGraphicFramePr>
        <p:xfrm>
          <a:off x="4714876" y="5857892"/>
          <a:ext cx="2878137" cy="617538"/>
        </p:xfrm>
        <a:graphic>
          <a:graphicData uri="http://schemas.openxmlformats.org/presentationml/2006/ole">
            <mc:AlternateContent xmlns:mc="http://schemas.openxmlformats.org/markup-compatibility/2006">
              <mc:Choice xmlns:v="urn:schemas-microsoft-com:vml" Requires="v">
                <p:oleObj spid="_x0000_s1331" name="수식" r:id="rId6" imgW="1993900" imgH="457200" progId="Equation.3">
                  <p:embed/>
                </p:oleObj>
              </mc:Choice>
              <mc:Fallback>
                <p:oleObj name="수식" r:id="rId6" imgW="1993900" imgH="457200" progId="Equation.3">
                  <p:embed/>
                  <p:pic>
                    <p:nvPicPr>
                      <p:cNvPr id="0" name="Picture 11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14876" y="5857892"/>
                        <a:ext cx="2878137" cy="617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1632884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제목 1"/>
          <p:cNvSpPr>
            <a:spLocks noGrp="1"/>
          </p:cNvSpPr>
          <p:nvPr>
            <p:ph type="title"/>
          </p:nvPr>
        </p:nvSpPr>
        <p:spPr>
          <a:xfrm>
            <a:off x="685800" y="685800"/>
            <a:ext cx="7772400" cy="727075"/>
          </a:xfrm>
        </p:spPr>
        <p:txBody>
          <a:bodyPr/>
          <a:lstStyle/>
          <a:p>
            <a:r>
              <a:rPr lang="en-US" altLang="ko-KR" dirty="0" smtClean="0">
                <a:ea typeface="굴림" charset="-127"/>
              </a:rPr>
              <a:t>Multicast Group Notification </a:t>
            </a:r>
            <a:r>
              <a:rPr lang="en-US" altLang="ko-KR" dirty="0">
                <a:ea typeface="굴림" charset="-127"/>
              </a:rPr>
              <a:t>Frame </a:t>
            </a:r>
            <a:r>
              <a:rPr lang="en-US" altLang="ko-KR" dirty="0" smtClean="0">
                <a:ea typeface="굴림" charset="-127"/>
              </a:rPr>
              <a:t>(5/6)</a:t>
            </a:r>
            <a:endParaRPr lang="ko-KR" altLang="en-US" dirty="0" smtClean="0">
              <a:ea typeface="굴림" charset="-127"/>
            </a:endParaRPr>
          </a:p>
        </p:txBody>
      </p:sp>
      <p:sp>
        <p:nvSpPr>
          <p:cNvPr id="23" name="내용 개체 틀 5"/>
          <p:cNvSpPr>
            <a:spLocks noGrp="1"/>
          </p:cNvSpPr>
          <p:nvPr>
            <p:ph idx="1"/>
          </p:nvPr>
        </p:nvSpPr>
        <p:spPr>
          <a:xfrm>
            <a:off x="685800" y="1557338"/>
            <a:ext cx="7918648" cy="1727646"/>
          </a:xfrm>
        </p:spPr>
        <p:txBody>
          <a:bodyPr/>
          <a:lstStyle/>
          <a:p>
            <a:pPr algn="just"/>
            <a:r>
              <a:rPr lang="en-US" altLang="ko-KR" sz="2000" dirty="0">
                <a:ea typeface="굴림" charset="-127"/>
              </a:rPr>
              <a:t>Detection and Routing Table Update for link </a:t>
            </a:r>
            <a:r>
              <a:rPr lang="en-US" altLang="ko-KR" sz="2000" dirty="0" smtClean="0">
                <a:ea typeface="굴림" charset="-127"/>
              </a:rPr>
              <a:t>breakage</a:t>
            </a:r>
          </a:p>
          <a:p>
            <a:pPr lvl="1" algn="just"/>
            <a:r>
              <a:rPr lang="en-US" altLang="ko-KR" sz="2000" dirty="0" smtClean="0">
                <a:ea typeface="굴림" charset="-127"/>
              </a:rPr>
              <a:t>Suppose the link between A and B is broken.</a:t>
            </a:r>
          </a:p>
          <a:p>
            <a:pPr lvl="1" algn="just"/>
            <a:r>
              <a:rPr lang="en-US" altLang="ko-KR" sz="2000" dirty="0" smtClean="0">
                <a:ea typeface="굴림" charset="-127"/>
              </a:rPr>
              <a:t>E does not receive MGNF from A.</a:t>
            </a:r>
          </a:p>
          <a:p>
            <a:pPr lvl="1" algn="just"/>
            <a:r>
              <a:rPr lang="en-US" altLang="ko-KR" sz="2000" dirty="0" smtClean="0">
                <a:ea typeface="굴림" charset="-127"/>
              </a:rPr>
              <a:t>E is aware that the link is broken because A’s MGNF does not arrive before E’s routing table Expiration timer is expired.</a:t>
            </a:r>
          </a:p>
          <a:p>
            <a:pPr lvl="1" algn="just"/>
            <a:r>
              <a:rPr lang="en-US" altLang="ko-KR" sz="2000" dirty="0" smtClean="0">
                <a:ea typeface="굴림" charset="-127"/>
              </a:rPr>
              <a:t>E </a:t>
            </a:r>
            <a:r>
              <a:rPr lang="en-US" altLang="ko-KR" sz="2000" dirty="0">
                <a:ea typeface="굴림" charset="-127"/>
              </a:rPr>
              <a:t>then </a:t>
            </a:r>
            <a:r>
              <a:rPr lang="en-US" altLang="ko-KR" sz="2000" dirty="0" smtClean="0">
                <a:ea typeface="굴림" charset="-127"/>
              </a:rPr>
              <a:t>removes </a:t>
            </a:r>
            <a:r>
              <a:rPr lang="en-US" altLang="ko-KR" sz="2000" dirty="0">
                <a:ea typeface="굴림" charset="-127"/>
              </a:rPr>
              <a:t>entry of A from </a:t>
            </a:r>
            <a:r>
              <a:rPr lang="en-US" altLang="ko-KR" sz="2000" dirty="0" smtClean="0">
                <a:ea typeface="굴림" charset="-127"/>
              </a:rPr>
              <a:t>E’s </a:t>
            </a:r>
            <a:r>
              <a:rPr lang="en-US" altLang="ko-KR" sz="2000" dirty="0">
                <a:ea typeface="굴림" charset="-127"/>
              </a:rPr>
              <a:t>routing table.</a:t>
            </a:r>
          </a:p>
          <a:p>
            <a:pPr lvl="1" algn="just"/>
            <a:endParaRPr lang="en-US" altLang="ko-KR" sz="2000" dirty="0" smtClean="0">
              <a:ea typeface="굴림" charset="-127"/>
            </a:endParaRPr>
          </a:p>
        </p:txBody>
      </p:sp>
      <p:sp>
        <p:nvSpPr>
          <p:cNvPr id="17" name="슬라이드 번호 개체 틀 3"/>
          <p:cNvSpPr>
            <a:spLocks noGrp="1"/>
          </p:cNvSpPr>
          <p:nvPr>
            <p:ph type="sldNum" sz="quarter" idx="10"/>
          </p:nvPr>
        </p:nvSpPr>
        <p:spPr>
          <a:xfrm>
            <a:off x="4344988" y="6475413"/>
            <a:ext cx="530225" cy="182562"/>
          </a:xfrm>
        </p:spPr>
        <p:txBody>
          <a:bodyPr/>
          <a:lstStyle/>
          <a:p>
            <a:pPr>
              <a:defRPr/>
            </a:pPr>
            <a:r>
              <a:rPr lang="en-US" altLang="ko-KR" smtClean="0"/>
              <a:t>Slide </a:t>
            </a:r>
            <a:fld id="{663B2C6A-A10B-4153-9678-0E313D0C0BBD}" type="slidenum">
              <a:rPr lang="en-US" altLang="ko-KR" smtClean="0"/>
              <a:pPr>
                <a:defRPr/>
              </a:pPr>
              <a:t>31</a:t>
            </a:fld>
            <a:endParaRPr lang="en-US" altLang="ko-KR"/>
          </a:p>
        </p:txBody>
      </p:sp>
      <p:sp>
        <p:nvSpPr>
          <p:cNvPr id="33" name="타원형 설명선 32"/>
          <p:cNvSpPr/>
          <p:nvPr/>
        </p:nvSpPr>
        <p:spPr bwMode="auto">
          <a:xfrm flipH="1">
            <a:off x="6543152" y="4293096"/>
            <a:ext cx="1341216" cy="1049379"/>
          </a:xfrm>
          <a:prstGeom prst="wedgeEllipseCallout">
            <a:avLst>
              <a:gd name="adj1" fmla="val 89513"/>
              <a:gd name="adj2" fmla="val -7909"/>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altLang="ko-KR" sz="1200" dirty="0" smtClean="0">
                <a:solidFill>
                  <a:schemeClr val="tx1"/>
                </a:solidFill>
                <a:latin typeface="Arial" charset="0"/>
                <a:ea typeface="굴림" pitchFamily="50" charset="-127"/>
              </a:rPr>
              <a:t>E does not </a:t>
            </a:r>
          </a:p>
          <a:p>
            <a:pPr marL="0" marR="0" indent="0" algn="ctr" defTabSz="914400" rtl="0" eaLnBrk="0" fontAlgn="base" latinLnBrk="0" hangingPunct="0">
              <a:lnSpc>
                <a:spcPct val="100000"/>
              </a:lnSpc>
              <a:spcBef>
                <a:spcPct val="0"/>
              </a:spcBef>
              <a:spcAft>
                <a:spcPct val="0"/>
              </a:spcAft>
              <a:buClrTx/>
              <a:buSzTx/>
              <a:buFontTx/>
              <a:buNone/>
              <a:tabLst/>
            </a:pPr>
            <a:r>
              <a:rPr lang="en-US" altLang="ko-KR" sz="1200" dirty="0" smtClean="0">
                <a:solidFill>
                  <a:schemeClr val="tx1"/>
                </a:solidFill>
                <a:latin typeface="Arial" charset="0"/>
                <a:ea typeface="굴림" pitchFamily="50" charset="-127"/>
              </a:rPr>
              <a:t>forward  MGNF</a:t>
            </a:r>
          </a:p>
          <a:p>
            <a:pPr marL="0" marR="0" indent="0" algn="ctr" defTabSz="914400" rtl="0" eaLnBrk="0" fontAlgn="base" latinLnBrk="0" hangingPunct="0">
              <a:lnSpc>
                <a:spcPct val="100000"/>
              </a:lnSpc>
              <a:spcBef>
                <a:spcPct val="0"/>
              </a:spcBef>
              <a:spcAft>
                <a:spcPct val="0"/>
              </a:spcAft>
              <a:buClrTx/>
              <a:buSzTx/>
              <a:buFontTx/>
              <a:buNone/>
              <a:tabLst/>
            </a:pPr>
            <a:r>
              <a:rPr lang="en-US" altLang="ko-KR" sz="1200" dirty="0" smtClean="0">
                <a:solidFill>
                  <a:schemeClr val="tx1"/>
                </a:solidFill>
                <a:latin typeface="Arial" charset="0"/>
                <a:ea typeface="굴림" pitchFamily="50" charset="-127"/>
              </a:rPr>
              <a:t>since  E is not a </a:t>
            </a:r>
          </a:p>
          <a:p>
            <a:pPr marL="0" marR="0" indent="0" algn="ctr" defTabSz="914400" rtl="0" eaLnBrk="0" fontAlgn="base" latinLnBrk="0" hangingPunct="0">
              <a:lnSpc>
                <a:spcPct val="100000"/>
              </a:lnSpc>
              <a:spcBef>
                <a:spcPct val="0"/>
              </a:spcBef>
              <a:spcAft>
                <a:spcPct val="0"/>
              </a:spcAft>
              <a:buClrTx/>
              <a:buSzTx/>
              <a:buFontTx/>
              <a:buNone/>
              <a:tabLst/>
            </a:pPr>
            <a:r>
              <a:rPr lang="en-US" altLang="ko-KR" sz="1200" dirty="0" smtClean="0">
                <a:solidFill>
                  <a:schemeClr val="tx1"/>
                </a:solidFill>
                <a:latin typeface="Arial" charset="0"/>
                <a:ea typeface="굴림" pitchFamily="50" charset="-127"/>
              </a:rPr>
              <a:t>forwarding PD</a:t>
            </a:r>
            <a:endParaRPr kumimoji="0" lang="ko-KR" altLang="en-US" sz="1200" b="0" i="0" u="none" strike="noStrike" cap="none" normalizeH="0" baseline="0" dirty="0" smtClean="0">
              <a:ln>
                <a:noFill/>
              </a:ln>
              <a:solidFill>
                <a:schemeClr val="tx1"/>
              </a:solidFill>
              <a:effectLst/>
              <a:latin typeface="Arial" charset="0"/>
              <a:ea typeface="굴림" pitchFamily="50" charset="-127"/>
            </a:endParaRPr>
          </a:p>
        </p:txBody>
      </p:sp>
      <p:sp>
        <p:nvSpPr>
          <p:cNvPr id="34" name="타원형 설명선 33"/>
          <p:cNvSpPr/>
          <p:nvPr/>
        </p:nvSpPr>
        <p:spPr bwMode="auto">
          <a:xfrm flipH="1">
            <a:off x="7094870" y="5312665"/>
            <a:ext cx="2049130" cy="1049379"/>
          </a:xfrm>
          <a:prstGeom prst="wedgeEllipseCallout">
            <a:avLst>
              <a:gd name="adj1" fmla="val 78927"/>
              <a:gd name="adj2" fmla="val 22520"/>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altLang="ko-KR" sz="1200" dirty="0" smtClean="0">
                <a:solidFill>
                  <a:schemeClr val="tx1"/>
                </a:solidFill>
                <a:latin typeface="Arial" charset="0"/>
                <a:ea typeface="굴림" pitchFamily="50" charset="-127"/>
              </a:rPr>
              <a:t>Although I does not </a:t>
            </a:r>
          </a:p>
          <a:p>
            <a:pPr marL="0" marR="0" indent="0" algn="ctr" defTabSz="914400" rtl="0" eaLnBrk="0" fontAlgn="base" latinLnBrk="0" hangingPunct="0">
              <a:lnSpc>
                <a:spcPct val="100000"/>
              </a:lnSpc>
              <a:spcBef>
                <a:spcPct val="0"/>
              </a:spcBef>
              <a:spcAft>
                <a:spcPct val="0"/>
              </a:spcAft>
              <a:buClrTx/>
              <a:buSzTx/>
              <a:buFontTx/>
              <a:buNone/>
              <a:tabLst/>
            </a:pPr>
            <a:r>
              <a:rPr lang="en-US" altLang="ko-KR" sz="1200" dirty="0">
                <a:solidFill>
                  <a:schemeClr val="tx1"/>
                </a:solidFill>
                <a:latin typeface="Arial" charset="0"/>
                <a:ea typeface="굴림" pitchFamily="50" charset="-127"/>
              </a:rPr>
              <a:t>u</a:t>
            </a:r>
            <a:r>
              <a:rPr lang="en-US" altLang="ko-KR" sz="1200" dirty="0" smtClean="0">
                <a:solidFill>
                  <a:schemeClr val="tx1"/>
                </a:solidFill>
                <a:latin typeface="Arial" charset="0"/>
                <a:ea typeface="굴림" pitchFamily="50" charset="-127"/>
              </a:rPr>
              <a:t>pdate its routing</a:t>
            </a:r>
          </a:p>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1200" b="0" i="0" u="none" strike="noStrike" cap="none" normalizeH="0" baseline="0" dirty="0" smtClean="0">
                <a:ln>
                  <a:noFill/>
                </a:ln>
                <a:solidFill>
                  <a:schemeClr val="tx1"/>
                </a:solidFill>
                <a:effectLst/>
                <a:latin typeface="Arial" charset="0"/>
                <a:ea typeface="굴림" pitchFamily="50" charset="-127"/>
              </a:rPr>
              <a:t>table</a:t>
            </a:r>
            <a:r>
              <a:rPr kumimoji="0" lang="en-US" altLang="ko-KR" sz="1200" b="0" i="0" u="none" strike="noStrike" cap="none" normalizeH="0" dirty="0" smtClean="0">
                <a:ln>
                  <a:noFill/>
                </a:ln>
                <a:solidFill>
                  <a:schemeClr val="tx1"/>
                </a:solidFill>
                <a:effectLst/>
                <a:latin typeface="Arial" charset="0"/>
                <a:ea typeface="굴림" pitchFamily="50" charset="-127"/>
              </a:rPr>
              <a:t> for A, I’s multicast</a:t>
            </a:r>
          </a:p>
          <a:p>
            <a:pPr marL="0" marR="0" indent="0" algn="ctr" defTabSz="914400" rtl="0" eaLnBrk="0" fontAlgn="base" latinLnBrk="0" hangingPunct="0">
              <a:lnSpc>
                <a:spcPct val="100000"/>
              </a:lnSpc>
              <a:spcBef>
                <a:spcPct val="0"/>
              </a:spcBef>
              <a:spcAft>
                <a:spcPct val="0"/>
              </a:spcAft>
              <a:buClrTx/>
              <a:buSzTx/>
              <a:buFontTx/>
              <a:buNone/>
              <a:tabLst/>
            </a:pPr>
            <a:r>
              <a:rPr lang="en-US" altLang="ko-KR" sz="1200" baseline="0" dirty="0" smtClean="0">
                <a:solidFill>
                  <a:schemeClr val="tx1"/>
                </a:solidFill>
                <a:latin typeface="Arial" charset="0"/>
                <a:ea typeface="굴림" pitchFamily="50" charset="-127"/>
              </a:rPr>
              <a:t>data</a:t>
            </a:r>
            <a:r>
              <a:rPr lang="en-US" altLang="ko-KR" sz="1200" dirty="0" smtClean="0">
                <a:solidFill>
                  <a:schemeClr val="tx1"/>
                </a:solidFill>
                <a:latin typeface="Arial" charset="0"/>
                <a:ea typeface="굴림" pitchFamily="50" charset="-127"/>
              </a:rPr>
              <a:t> frame can be</a:t>
            </a:r>
          </a:p>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1200" b="0" i="0" u="none" strike="noStrike" cap="none" normalizeH="0" baseline="0" dirty="0" smtClean="0">
                <a:ln>
                  <a:noFill/>
                </a:ln>
                <a:solidFill>
                  <a:schemeClr val="tx1"/>
                </a:solidFill>
                <a:effectLst/>
                <a:latin typeface="Arial" charset="0"/>
                <a:ea typeface="굴림" pitchFamily="50" charset="-127"/>
              </a:rPr>
              <a:t>transmitted to group members</a:t>
            </a:r>
            <a:endParaRPr kumimoji="0" lang="ko-KR" altLang="en-US" sz="1200" b="0" i="0" u="none" strike="noStrike" cap="none" normalizeH="0" baseline="0" dirty="0" smtClean="0">
              <a:ln>
                <a:noFill/>
              </a:ln>
              <a:solidFill>
                <a:schemeClr val="tx1"/>
              </a:solidFill>
              <a:effectLst/>
              <a:latin typeface="Arial" charset="0"/>
              <a:ea typeface="굴림" pitchFamily="50" charset="-127"/>
            </a:endParaRPr>
          </a:p>
        </p:txBody>
      </p:sp>
      <p:sp>
        <p:nvSpPr>
          <p:cNvPr id="39" name="타원 6"/>
          <p:cNvSpPr>
            <a:spLocks noChangeArrowheads="1"/>
          </p:cNvSpPr>
          <p:nvPr/>
        </p:nvSpPr>
        <p:spPr bwMode="auto">
          <a:xfrm>
            <a:off x="5629872" y="4579026"/>
            <a:ext cx="324216" cy="324216"/>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dirty="0">
                <a:solidFill>
                  <a:schemeClr val="bg1"/>
                </a:solidFill>
              </a:rPr>
              <a:t>E</a:t>
            </a:r>
            <a:endParaRPr lang="ko-KR" altLang="en-US" sz="1500" dirty="0">
              <a:solidFill>
                <a:schemeClr val="bg1"/>
              </a:solidFill>
            </a:endParaRPr>
          </a:p>
        </p:txBody>
      </p:sp>
      <p:sp>
        <p:nvSpPr>
          <p:cNvPr id="45" name="타원 10"/>
          <p:cNvSpPr>
            <a:spLocks noChangeArrowheads="1"/>
          </p:cNvSpPr>
          <p:nvPr/>
        </p:nvSpPr>
        <p:spPr bwMode="auto">
          <a:xfrm>
            <a:off x="2195736" y="5367930"/>
            <a:ext cx="323997" cy="323997"/>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dirty="0">
                <a:solidFill>
                  <a:schemeClr val="bg1"/>
                </a:solidFill>
              </a:rPr>
              <a:t>A</a:t>
            </a:r>
            <a:endParaRPr lang="ko-KR" altLang="en-US" sz="1500" dirty="0">
              <a:solidFill>
                <a:schemeClr val="bg1"/>
              </a:solidFill>
            </a:endParaRPr>
          </a:p>
        </p:txBody>
      </p:sp>
      <p:sp>
        <p:nvSpPr>
          <p:cNvPr id="46" name="타원 45"/>
          <p:cNvSpPr/>
          <p:nvPr/>
        </p:nvSpPr>
        <p:spPr bwMode="auto">
          <a:xfrm>
            <a:off x="3226096" y="4945730"/>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altLang="ko-KR" sz="1500" dirty="0">
                <a:solidFill>
                  <a:sysClr val="windowText" lastClr="000000"/>
                </a:solidFill>
                <a:ea typeface="굴림" pitchFamily="50" charset="-127"/>
              </a:rPr>
              <a:t>B</a:t>
            </a:r>
            <a:endParaRPr lang="ko-KR" altLang="en-US" sz="1500" dirty="0">
              <a:solidFill>
                <a:sysClr val="windowText" lastClr="000000"/>
              </a:solidFill>
              <a:ea typeface="굴림" pitchFamily="50" charset="-127"/>
            </a:endParaRPr>
          </a:p>
        </p:txBody>
      </p:sp>
      <p:sp>
        <p:nvSpPr>
          <p:cNvPr id="47" name="타원 46"/>
          <p:cNvSpPr/>
          <p:nvPr/>
        </p:nvSpPr>
        <p:spPr bwMode="auto">
          <a:xfrm>
            <a:off x="4427984" y="4769697"/>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altLang="ko-KR" sz="1500" dirty="0">
                <a:solidFill>
                  <a:schemeClr val="tx1"/>
                </a:solidFill>
                <a:ea typeface="굴림" pitchFamily="50" charset="-127"/>
              </a:rPr>
              <a:t>C</a:t>
            </a:r>
            <a:endParaRPr lang="ko-KR" altLang="en-US" sz="1500" dirty="0">
              <a:solidFill>
                <a:schemeClr val="tx1"/>
              </a:solidFill>
              <a:ea typeface="굴림" pitchFamily="50" charset="-127"/>
            </a:endParaRPr>
          </a:p>
        </p:txBody>
      </p:sp>
      <p:cxnSp>
        <p:nvCxnSpPr>
          <p:cNvPr id="51" name="직선 연결선 50"/>
          <p:cNvCxnSpPr>
            <a:stCxn id="46" idx="2"/>
            <a:endCxn id="45" idx="6"/>
          </p:cNvCxnSpPr>
          <p:nvPr/>
        </p:nvCxnSpPr>
        <p:spPr bwMode="auto">
          <a:xfrm flipH="1">
            <a:off x="2519733" y="5107655"/>
            <a:ext cx="706363" cy="422274"/>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52" name="직선 연결선 51"/>
          <p:cNvCxnSpPr>
            <a:stCxn id="46" idx="6"/>
            <a:endCxn id="47" idx="2"/>
          </p:cNvCxnSpPr>
          <p:nvPr/>
        </p:nvCxnSpPr>
        <p:spPr bwMode="auto">
          <a:xfrm flipV="1">
            <a:off x="3549946" y="4931622"/>
            <a:ext cx="878038" cy="176033"/>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53" name="직선 연결선 52"/>
          <p:cNvCxnSpPr>
            <a:stCxn id="47" idx="6"/>
            <a:endCxn id="39" idx="2"/>
          </p:cNvCxnSpPr>
          <p:nvPr/>
        </p:nvCxnSpPr>
        <p:spPr bwMode="auto">
          <a:xfrm flipV="1">
            <a:off x="4751834" y="4741134"/>
            <a:ext cx="878038" cy="190488"/>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
        <p:nvSpPr>
          <p:cNvPr id="54" name="타원 53"/>
          <p:cNvSpPr/>
          <p:nvPr/>
        </p:nvSpPr>
        <p:spPr bwMode="auto">
          <a:xfrm>
            <a:off x="4893467" y="5850327"/>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altLang="ko-KR" sz="1500" dirty="0">
                <a:solidFill>
                  <a:schemeClr val="tx1"/>
                </a:solidFill>
                <a:ea typeface="굴림" pitchFamily="50" charset="-127"/>
              </a:rPr>
              <a:t>F</a:t>
            </a:r>
            <a:endParaRPr lang="ko-KR" altLang="en-US" sz="1500" dirty="0">
              <a:solidFill>
                <a:schemeClr val="tx1"/>
              </a:solidFill>
              <a:ea typeface="굴림" pitchFamily="50" charset="-127"/>
            </a:endParaRPr>
          </a:p>
        </p:txBody>
      </p:sp>
      <p:cxnSp>
        <p:nvCxnSpPr>
          <p:cNvPr id="55" name="직선 연결선 54"/>
          <p:cNvCxnSpPr>
            <a:stCxn id="47" idx="4"/>
            <a:endCxn id="54" idx="0"/>
          </p:cNvCxnSpPr>
          <p:nvPr/>
        </p:nvCxnSpPr>
        <p:spPr bwMode="auto">
          <a:xfrm>
            <a:off x="4589909" y="5093547"/>
            <a:ext cx="465483" cy="756780"/>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56" name="직선 연결선 55"/>
          <p:cNvCxnSpPr>
            <a:stCxn id="57" idx="6"/>
            <a:endCxn id="54" idx="3"/>
          </p:cNvCxnSpPr>
          <p:nvPr/>
        </p:nvCxnSpPr>
        <p:spPr bwMode="auto">
          <a:xfrm flipV="1">
            <a:off x="3924415" y="6126750"/>
            <a:ext cx="1016479" cy="164588"/>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
        <p:nvSpPr>
          <p:cNvPr id="57" name="타원 10"/>
          <p:cNvSpPr>
            <a:spLocks noChangeArrowheads="1"/>
          </p:cNvSpPr>
          <p:nvPr/>
        </p:nvSpPr>
        <p:spPr bwMode="auto">
          <a:xfrm>
            <a:off x="3600418" y="6129339"/>
            <a:ext cx="323997" cy="323997"/>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dirty="0">
                <a:solidFill>
                  <a:schemeClr val="bg1"/>
                </a:solidFill>
              </a:rPr>
              <a:t>G</a:t>
            </a:r>
            <a:endParaRPr lang="ko-KR" altLang="en-US" sz="1500" dirty="0">
              <a:solidFill>
                <a:schemeClr val="bg1"/>
              </a:solidFill>
            </a:endParaRPr>
          </a:p>
        </p:txBody>
      </p:sp>
      <p:sp>
        <p:nvSpPr>
          <p:cNvPr id="58" name="타원 10"/>
          <p:cNvSpPr>
            <a:spLocks noChangeArrowheads="1"/>
          </p:cNvSpPr>
          <p:nvPr/>
        </p:nvSpPr>
        <p:spPr bwMode="auto">
          <a:xfrm>
            <a:off x="2734629" y="4122135"/>
            <a:ext cx="323997" cy="323997"/>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dirty="0" smtClean="0">
                <a:solidFill>
                  <a:schemeClr val="bg1"/>
                </a:solidFill>
              </a:rPr>
              <a:t>D</a:t>
            </a:r>
            <a:endParaRPr lang="ko-KR" altLang="en-US" sz="1500" dirty="0">
              <a:solidFill>
                <a:schemeClr val="bg1"/>
              </a:solidFill>
            </a:endParaRPr>
          </a:p>
        </p:txBody>
      </p:sp>
      <p:cxnSp>
        <p:nvCxnSpPr>
          <p:cNvPr id="59" name="직선 연결선 58"/>
          <p:cNvCxnSpPr>
            <a:stCxn id="58" idx="5"/>
            <a:endCxn id="46" idx="1"/>
          </p:cNvCxnSpPr>
          <p:nvPr/>
        </p:nvCxnSpPr>
        <p:spPr bwMode="auto">
          <a:xfrm>
            <a:off x="3011178" y="4398684"/>
            <a:ext cx="262345" cy="594473"/>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
        <p:nvSpPr>
          <p:cNvPr id="60" name="곱셈 기호 59"/>
          <p:cNvSpPr/>
          <p:nvPr/>
        </p:nvSpPr>
        <p:spPr bwMode="auto">
          <a:xfrm>
            <a:off x="2655297" y="5107655"/>
            <a:ext cx="435234" cy="435234"/>
          </a:xfrm>
          <a:prstGeom prst="mathMultiply">
            <a:avLst>
              <a:gd name="adj1" fmla="val 10950"/>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800" b="0" i="0" u="none" strike="noStrike" cap="none" normalizeH="0" baseline="0" smtClean="0">
              <a:ln>
                <a:noFill/>
              </a:ln>
              <a:solidFill>
                <a:schemeClr val="tx1"/>
              </a:solidFill>
              <a:effectLst/>
              <a:latin typeface="Arial" charset="0"/>
              <a:ea typeface="굴림" pitchFamily="50" charset="-127"/>
            </a:endParaRPr>
          </a:p>
        </p:txBody>
      </p:sp>
      <p:cxnSp>
        <p:nvCxnSpPr>
          <p:cNvPr id="62" name="직선 연결선 61"/>
          <p:cNvCxnSpPr/>
          <p:nvPr/>
        </p:nvCxnSpPr>
        <p:spPr bwMode="auto">
          <a:xfrm flipH="1" flipV="1">
            <a:off x="5906608" y="4783754"/>
            <a:ext cx="177560" cy="616175"/>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
        <p:nvSpPr>
          <p:cNvPr id="63" name="타원 62"/>
          <p:cNvSpPr/>
          <p:nvPr/>
        </p:nvSpPr>
        <p:spPr bwMode="auto">
          <a:xfrm>
            <a:off x="5922243" y="5310179"/>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altLang="ko-KR" sz="1500" dirty="0" smtClean="0">
                <a:solidFill>
                  <a:schemeClr val="tx1"/>
                </a:solidFill>
                <a:ea typeface="굴림" pitchFamily="50" charset="-127"/>
              </a:rPr>
              <a:t>H</a:t>
            </a:r>
            <a:endParaRPr lang="ko-KR" altLang="en-US" sz="1500" dirty="0">
              <a:solidFill>
                <a:schemeClr val="tx1"/>
              </a:solidFill>
              <a:ea typeface="굴림" pitchFamily="50" charset="-127"/>
            </a:endParaRPr>
          </a:p>
        </p:txBody>
      </p:sp>
      <p:cxnSp>
        <p:nvCxnSpPr>
          <p:cNvPr id="64" name="직선 연결선 63"/>
          <p:cNvCxnSpPr>
            <a:endCxn id="63" idx="5"/>
          </p:cNvCxnSpPr>
          <p:nvPr/>
        </p:nvCxnSpPr>
        <p:spPr bwMode="auto">
          <a:xfrm flipH="1" flipV="1">
            <a:off x="6198666" y="5586602"/>
            <a:ext cx="47428" cy="353643"/>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
        <p:nvSpPr>
          <p:cNvPr id="65" name="타원 10"/>
          <p:cNvSpPr>
            <a:spLocks noChangeArrowheads="1"/>
          </p:cNvSpPr>
          <p:nvPr/>
        </p:nvSpPr>
        <p:spPr bwMode="auto">
          <a:xfrm>
            <a:off x="6165131" y="5892743"/>
            <a:ext cx="323997" cy="323997"/>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dirty="0" smtClean="0">
                <a:solidFill>
                  <a:schemeClr val="bg1"/>
                </a:solidFill>
              </a:rPr>
              <a:t>I</a:t>
            </a:r>
            <a:endParaRPr lang="ko-KR" altLang="en-US" sz="1500" dirty="0">
              <a:solidFill>
                <a:schemeClr val="bg1"/>
              </a:solidFill>
            </a:endParaRPr>
          </a:p>
        </p:txBody>
      </p:sp>
    </p:spTree>
    <p:extLst>
      <p:ext uri="{BB962C8B-B14F-4D97-AF65-F5344CB8AC3E}">
        <p14:creationId xmlns:p14="http://schemas.microsoft.com/office/powerpoint/2010/main" val="30684894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ea typeface="굴림" charset="-127"/>
              </a:rPr>
              <a:t>Multicast Group Notification Frame </a:t>
            </a:r>
            <a:r>
              <a:rPr lang="en-US" altLang="ko-KR" dirty="0" smtClean="0">
                <a:ea typeface="굴림" charset="-127"/>
              </a:rPr>
              <a:t>(6/6)</a:t>
            </a:r>
            <a:endParaRPr lang="ko-KR" altLang="en-US" dirty="0"/>
          </a:p>
        </p:txBody>
      </p:sp>
      <p:sp>
        <p:nvSpPr>
          <p:cNvPr id="3" name="내용 개체 틀 2"/>
          <p:cNvSpPr>
            <a:spLocks noGrp="1"/>
          </p:cNvSpPr>
          <p:nvPr>
            <p:ph idx="1"/>
          </p:nvPr>
        </p:nvSpPr>
        <p:spPr/>
        <p:txBody>
          <a:bodyPr/>
          <a:lstStyle/>
          <a:p>
            <a:pPr marL="342900" lvl="1" indent="-342900">
              <a:buFontTx/>
              <a:buChar char="•"/>
            </a:pPr>
            <a:r>
              <a:rPr lang="en-US" altLang="ko-KR" sz="2000" dirty="0">
                <a:sym typeface="Wingdings" pitchFamily="2" charset="2"/>
              </a:rPr>
              <a:t>Device group ID </a:t>
            </a:r>
            <a:r>
              <a:rPr lang="en-US" altLang="ko-KR" sz="2000" dirty="0" smtClean="0">
                <a:sym typeface="Wingdings" pitchFamily="2" charset="2"/>
              </a:rPr>
              <a:t>creation</a:t>
            </a:r>
          </a:p>
          <a:p>
            <a:pPr marL="685800" lvl="2" indent="-342900"/>
            <a:r>
              <a:rPr lang="en-US" altLang="ko-KR" sz="1800" dirty="0" smtClean="0"/>
              <a:t>Explained in the previous section</a:t>
            </a:r>
            <a:endParaRPr lang="en-US" altLang="ko-KR" sz="1800" dirty="0" smtClean="0">
              <a:sym typeface="Wingdings" pitchFamily="2" charset="2"/>
            </a:endParaRPr>
          </a:p>
          <a:p>
            <a:r>
              <a:rPr lang="en-US" altLang="ko-KR" sz="2000" dirty="0" smtClean="0"/>
              <a:t>Notifying </a:t>
            </a:r>
            <a:r>
              <a:rPr lang="en-US" altLang="ko-KR" sz="2000" dirty="0"/>
              <a:t>leaving multicast group </a:t>
            </a:r>
          </a:p>
          <a:p>
            <a:pPr lvl="1"/>
            <a:r>
              <a:rPr lang="en-US" altLang="ko-KR" sz="1800" dirty="0"/>
              <a:t>Will be explained in later section</a:t>
            </a:r>
          </a:p>
          <a:p>
            <a:pPr algn="just"/>
            <a:r>
              <a:rPr lang="en-US" altLang="ko-KR" sz="2000" dirty="0" smtClean="0">
                <a:sym typeface="Wingdings" pitchFamily="2" charset="2"/>
              </a:rPr>
              <a:t>Request </a:t>
            </a:r>
            <a:r>
              <a:rPr lang="en-US" altLang="ko-KR" sz="2000" dirty="0">
                <a:sym typeface="Wingdings" pitchFamily="2" charset="2"/>
              </a:rPr>
              <a:t>for unicast </a:t>
            </a:r>
            <a:r>
              <a:rPr lang="en-US" altLang="ko-KR" sz="2000" dirty="0" smtClean="0">
                <a:sym typeface="Wingdings" pitchFamily="2" charset="2"/>
              </a:rPr>
              <a:t>routing</a:t>
            </a:r>
          </a:p>
          <a:p>
            <a:pPr lvl="1"/>
            <a:r>
              <a:rPr lang="en-US" altLang="ko-KR" sz="1800" dirty="0"/>
              <a:t>Will be explained in later section</a:t>
            </a:r>
          </a:p>
          <a:p>
            <a:pPr algn="just"/>
            <a:r>
              <a:rPr lang="en-US" altLang="ko-KR" sz="2000" dirty="0" smtClean="0">
                <a:sym typeface="Wingdings" pitchFamily="2" charset="2"/>
              </a:rPr>
              <a:t>Reply </a:t>
            </a:r>
            <a:r>
              <a:rPr lang="en-US" altLang="ko-KR" sz="2000" dirty="0">
                <a:sym typeface="Wingdings" pitchFamily="2" charset="2"/>
              </a:rPr>
              <a:t>for unicast </a:t>
            </a:r>
            <a:r>
              <a:rPr lang="en-US" altLang="ko-KR" sz="2000" dirty="0" smtClean="0">
                <a:sym typeface="Wingdings" pitchFamily="2" charset="2"/>
              </a:rPr>
              <a:t>routing</a:t>
            </a:r>
          </a:p>
          <a:p>
            <a:pPr lvl="1" algn="just"/>
            <a:r>
              <a:rPr lang="en-US" altLang="ko-KR" sz="1800" dirty="0"/>
              <a:t>Will be explained in later </a:t>
            </a:r>
            <a:r>
              <a:rPr lang="en-US" altLang="ko-KR" sz="1800" dirty="0" smtClean="0"/>
              <a:t>section</a:t>
            </a:r>
            <a:endParaRPr lang="en-US" altLang="ko-KR" sz="1800" dirty="0">
              <a:sym typeface="Wingdings" pitchFamily="2" charset="2"/>
            </a:endParaRPr>
          </a:p>
          <a:p>
            <a:pPr algn="just"/>
            <a:r>
              <a:rPr lang="en-US" altLang="ko-KR" sz="2000" dirty="0">
                <a:sym typeface="Wingdings" pitchFamily="2" charset="2"/>
              </a:rPr>
              <a:t>Mobility </a:t>
            </a:r>
            <a:r>
              <a:rPr lang="en-US" altLang="ko-KR" sz="2000" dirty="0" smtClean="0">
                <a:sym typeface="Wingdings" pitchFamily="2" charset="2"/>
              </a:rPr>
              <a:t>support</a:t>
            </a:r>
          </a:p>
          <a:p>
            <a:pPr lvl="1" algn="just"/>
            <a:r>
              <a:rPr lang="en-US" altLang="ko-KR" sz="1800" dirty="0"/>
              <a:t>Will be explained in later </a:t>
            </a:r>
            <a:r>
              <a:rPr lang="en-US" altLang="ko-KR" sz="1800" dirty="0" smtClean="0"/>
              <a:t>section</a:t>
            </a:r>
            <a:endParaRPr lang="en-US" altLang="ko-KR" sz="1800" dirty="0" smtClean="0">
              <a:sym typeface="Wingdings" pitchFamily="2" charset="2"/>
            </a:endParaRPr>
          </a:p>
          <a:p>
            <a:pPr algn="just"/>
            <a:r>
              <a:rPr lang="en-US" altLang="ko-KR" sz="2000" dirty="0" smtClean="0">
                <a:sym typeface="Wingdings" pitchFamily="2" charset="2"/>
              </a:rPr>
              <a:t>Local repair</a:t>
            </a:r>
          </a:p>
          <a:p>
            <a:pPr lvl="1" algn="just"/>
            <a:r>
              <a:rPr lang="en-US" altLang="ko-KR" sz="1800" dirty="0"/>
              <a:t>Will be explained in later </a:t>
            </a:r>
            <a:r>
              <a:rPr lang="en-US" altLang="ko-KR" sz="1800" dirty="0" smtClean="0"/>
              <a:t>section</a:t>
            </a:r>
          </a:p>
          <a:p>
            <a:pPr marL="342900" lvl="1" indent="-342900" algn="just">
              <a:buFontTx/>
              <a:buChar char="•"/>
            </a:pPr>
            <a:r>
              <a:rPr lang="en-US" altLang="ko-KR" sz="2000" dirty="0" smtClean="0">
                <a:sym typeface="Wingdings" pitchFamily="2" charset="2"/>
              </a:rPr>
              <a:t>Notification </a:t>
            </a:r>
            <a:r>
              <a:rPr lang="en-US" altLang="ko-KR" sz="2000" dirty="0">
                <a:sym typeface="Wingdings" pitchFamily="2" charset="2"/>
              </a:rPr>
              <a:t>of removed routing entry</a:t>
            </a:r>
            <a:endParaRPr lang="en-US" altLang="ko-KR" sz="2000" dirty="0"/>
          </a:p>
          <a:p>
            <a:pPr lvl="1" algn="just"/>
            <a:r>
              <a:rPr lang="en-US" altLang="ko-KR" sz="1800" dirty="0" smtClean="0"/>
              <a:t>Will be explained in later section</a:t>
            </a:r>
            <a:endParaRPr lang="en-US" altLang="ko-KR" sz="1800" dirty="0"/>
          </a:p>
        </p:txBody>
      </p:sp>
      <p:sp>
        <p:nvSpPr>
          <p:cNvPr id="4" name="슬라이드 번호 개체 틀 3"/>
          <p:cNvSpPr>
            <a:spLocks noGrp="1"/>
          </p:cNvSpPr>
          <p:nvPr>
            <p:ph type="sldNum" sz="quarter" idx="10"/>
          </p:nvPr>
        </p:nvSpPr>
        <p:spPr/>
        <p:txBody>
          <a:bodyPr/>
          <a:lstStyle/>
          <a:p>
            <a:pPr>
              <a:defRPr/>
            </a:pPr>
            <a:r>
              <a:rPr lang="en-US" altLang="ko-KR" smtClean="0"/>
              <a:t>Slide </a:t>
            </a:r>
            <a:fld id="{663B2C6A-A10B-4153-9678-0E313D0C0BBD}" type="slidenum">
              <a:rPr lang="en-US" altLang="ko-KR" smtClean="0"/>
              <a:pPr>
                <a:defRPr/>
              </a:pPr>
              <a:t>32</a:t>
            </a:fld>
            <a:endParaRPr lang="en-US" altLang="ko-KR"/>
          </a:p>
        </p:txBody>
      </p:sp>
    </p:spTree>
    <p:extLst>
      <p:ext uri="{BB962C8B-B14F-4D97-AF65-F5344CB8AC3E}">
        <p14:creationId xmlns:p14="http://schemas.microsoft.com/office/powerpoint/2010/main" val="9710796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Classification of  MGNF types</a:t>
            </a:r>
            <a:endParaRPr lang="ko-KR" altLang="en-US" dirty="0"/>
          </a:p>
        </p:txBody>
      </p:sp>
      <p:sp>
        <p:nvSpPr>
          <p:cNvPr id="3" name="내용 개체 틀 2"/>
          <p:cNvSpPr>
            <a:spLocks noGrp="1"/>
          </p:cNvSpPr>
          <p:nvPr>
            <p:ph idx="1"/>
          </p:nvPr>
        </p:nvSpPr>
        <p:spPr/>
        <p:txBody>
          <a:bodyPr/>
          <a:lstStyle/>
          <a:p>
            <a:r>
              <a:rPr lang="en-US" altLang="ko-KR" dirty="0" smtClean="0"/>
              <a:t>Duplicate response to the MGNF may cause traffic implosion, so we divided nodes into two types</a:t>
            </a:r>
          </a:p>
          <a:p>
            <a:pPr lvl="1"/>
            <a:r>
              <a:rPr lang="en-US" altLang="ko-KR" dirty="0" smtClean="0"/>
              <a:t>ACK-enabled MGNF transmission (Notification type = </a:t>
            </a:r>
            <a:r>
              <a:rPr lang="en-US" altLang="ko-KR" dirty="0"/>
              <a:t>2, 3, 4, 5, </a:t>
            </a:r>
            <a:r>
              <a:rPr lang="en-US" altLang="ko-KR" dirty="0" smtClean="0"/>
              <a:t>8)</a:t>
            </a:r>
          </a:p>
          <a:p>
            <a:pPr lvl="2"/>
            <a:r>
              <a:rPr lang="en-US" altLang="ko-KR" dirty="0" smtClean="0"/>
              <a:t>A source node transmitting a MGNF has to receive ACK frame. </a:t>
            </a:r>
          </a:p>
          <a:p>
            <a:pPr lvl="1"/>
            <a:r>
              <a:rPr lang="en-US" altLang="ko-KR" dirty="0" smtClean="0"/>
              <a:t>ACK-disabled MGNF transmission (Notification type = </a:t>
            </a:r>
            <a:r>
              <a:rPr lang="en-US" altLang="ko-KR" dirty="0"/>
              <a:t>0, 1, 6, </a:t>
            </a:r>
            <a:r>
              <a:rPr lang="en-US" altLang="ko-KR" dirty="0" smtClean="0"/>
              <a:t>7) </a:t>
            </a:r>
            <a:endParaRPr lang="en-US" altLang="ko-KR" dirty="0"/>
          </a:p>
          <a:p>
            <a:pPr lvl="2"/>
            <a:r>
              <a:rPr lang="en-US" altLang="ko-KR" dirty="0" smtClean="0"/>
              <a:t>ACK frame is not required </a:t>
            </a:r>
            <a:r>
              <a:rPr lang="en-US" altLang="ko-KR" dirty="0"/>
              <a:t>since </a:t>
            </a:r>
            <a:r>
              <a:rPr lang="en-US" altLang="ko-KR" dirty="0" smtClean="0"/>
              <a:t>MGNF with type </a:t>
            </a:r>
            <a:r>
              <a:rPr lang="en-US" altLang="ko-KR" dirty="0"/>
              <a:t>0, 1, 6, </a:t>
            </a:r>
            <a:r>
              <a:rPr lang="en-US" altLang="ko-KR" dirty="0" smtClean="0"/>
              <a:t>7 does not need to be reliably transmitted.</a:t>
            </a:r>
          </a:p>
          <a:p>
            <a:pPr lvl="2"/>
            <a:r>
              <a:rPr lang="en-US" altLang="ko-KR" dirty="0" smtClean="0"/>
              <a:t>Without those, multicast group management can still work OK.</a:t>
            </a:r>
          </a:p>
          <a:p>
            <a:endParaRPr lang="ko-KR" altLang="en-US" dirty="0"/>
          </a:p>
        </p:txBody>
      </p:sp>
      <p:sp>
        <p:nvSpPr>
          <p:cNvPr id="4" name="슬라이드 번호 개체 틀 3"/>
          <p:cNvSpPr>
            <a:spLocks noGrp="1"/>
          </p:cNvSpPr>
          <p:nvPr>
            <p:ph type="sldNum" sz="quarter" idx="10"/>
          </p:nvPr>
        </p:nvSpPr>
        <p:spPr/>
        <p:txBody>
          <a:bodyPr/>
          <a:lstStyle/>
          <a:p>
            <a:pPr>
              <a:defRPr/>
            </a:pPr>
            <a:r>
              <a:rPr lang="en-US" altLang="ko-KR" smtClean="0"/>
              <a:t>Slide </a:t>
            </a:r>
            <a:fld id="{663B2C6A-A10B-4153-9678-0E313D0C0BBD}" type="slidenum">
              <a:rPr lang="en-US" altLang="ko-KR" smtClean="0"/>
              <a:pPr>
                <a:defRPr/>
              </a:pPr>
              <a:t>33</a:t>
            </a:fld>
            <a:endParaRPr lang="en-US" altLang="ko-KR"/>
          </a:p>
        </p:txBody>
      </p:sp>
    </p:spTree>
    <p:extLst>
      <p:ext uri="{BB962C8B-B14F-4D97-AF65-F5344CB8AC3E}">
        <p14:creationId xmlns:p14="http://schemas.microsoft.com/office/powerpoint/2010/main" val="275411051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How to reduce MGNF traffic</a:t>
            </a:r>
            <a:endParaRPr lang="ko-KR" altLang="en-US" dirty="0"/>
          </a:p>
        </p:txBody>
      </p:sp>
      <p:sp>
        <p:nvSpPr>
          <p:cNvPr id="3" name="내용 개체 틀 2"/>
          <p:cNvSpPr>
            <a:spLocks noGrp="1"/>
          </p:cNvSpPr>
          <p:nvPr>
            <p:ph idx="1"/>
          </p:nvPr>
        </p:nvSpPr>
        <p:spPr/>
        <p:txBody>
          <a:bodyPr/>
          <a:lstStyle/>
          <a:p>
            <a:r>
              <a:rPr lang="en-US" altLang="ko-KR" sz="2000" dirty="0" smtClean="0"/>
              <a:t>When a PD belongs to multiple multicast groups, it multicasts MGNF multiple times. </a:t>
            </a:r>
          </a:p>
          <a:p>
            <a:r>
              <a:rPr lang="en-US" altLang="ko-KR" sz="2000" dirty="0" smtClean="0"/>
              <a:t>In order to resolve the above problem, a PD may set  Destination Address field of MGNF as </a:t>
            </a:r>
            <a:r>
              <a:rPr lang="en-US" altLang="ko-KR" sz="2000" b="1" dirty="0"/>
              <a:t>United Multicast Address (UMA</a:t>
            </a:r>
            <a:r>
              <a:rPr lang="en-US" altLang="ko-KR" sz="2000" b="1" dirty="0" smtClean="0"/>
              <a:t>).</a:t>
            </a:r>
          </a:p>
          <a:p>
            <a:r>
              <a:rPr lang="en-US" altLang="ko-KR" sz="2000" dirty="0" smtClean="0"/>
              <a:t>The UMA unifies multiple different groups into a single one.</a:t>
            </a:r>
          </a:p>
          <a:p>
            <a:r>
              <a:rPr lang="en-US" altLang="ko-KR" sz="2000" dirty="0" smtClean="0"/>
              <a:t>The UMA can reduce the MGNF traffic as the following slides.</a:t>
            </a:r>
          </a:p>
        </p:txBody>
      </p:sp>
      <p:sp>
        <p:nvSpPr>
          <p:cNvPr id="4" name="슬라이드 번호 개체 틀 3"/>
          <p:cNvSpPr>
            <a:spLocks noGrp="1"/>
          </p:cNvSpPr>
          <p:nvPr>
            <p:ph type="sldNum" sz="quarter" idx="10"/>
          </p:nvPr>
        </p:nvSpPr>
        <p:spPr/>
        <p:txBody>
          <a:bodyPr/>
          <a:lstStyle/>
          <a:p>
            <a:pPr>
              <a:defRPr/>
            </a:pPr>
            <a:r>
              <a:rPr lang="en-US" altLang="ko-KR" smtClean="0"/>
              <a:t>Slide </a:t>
            </a:r>
            <a:fld id="{663B2C6A-A10B-4153-9678-0E313D0C0BBD}" type="slidenum">
              <a:rPr lang="en-US" altLang="ko-KR" smtClean="0"/>
              <a:pPr>
                <a:defRPr/>
              </a:pPr>
              <a:t>34</a:t>
            </a:fld>
            <a:endParaRPr lang="en-US" altLang="ko-KR"/>
          </a:p>
        </p:txBody>
      </p:sp>
    </p:spTree>
    <p:extLst>
      <p:ext uri="{BB962C8B-B14F-4D97-AF65-F5344CB8AC3E}">
        <p14:creationId xmlns:p14="http://schemas.microsoft.com/office/powerpoint/2010/main" val="10889812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Redundant MGNF Transmission</a:t>
            </a:r>
            <a:r>
              <a:rPr lang="en-US" altLang="ko-KR" dirty="0" smtClean="0">
                <a:ea typeface="굴림" charset="-127"/>
              </a:rPr>
              <a:t> (1/3)</a:t>
            </a:r>
            <a:endParaRPr lang="ko-KR" altLang="en-US" dirty="0"/>
          </a:p>
        </p:txBody>
      </p:sp>
      <p:sp>
        <p:nvSpPr>
          <p:cNvPr id="3" name="내용 개체 틀 2"/>
          <p:cNvSpPr>
            <a:spLocks noGrp="1"/>
          </p:cNvSpPr>
          <p:nvPr>
            <p:ph idx="1"/>
          </p:nvPr>
        </p:nvSpPr>
        <p:spPr>
          <a:xfrm>
            <a:off x="685799" y="1525260"/>
            <a:ext cx="5589591" cy="3538239"/>
          </a:xfrm>
        </p:spPr>
        <p:txBody>
          <a:bodyPr/>
          <a:lstStyle/>
          <a:p>
            <a:r>
              <a:rPr lang="en-US" altLang="ko-KR" sz="1600" dirty="0" smtClean="0"/>
              <a:t>Suppose A, B, C, and D are in group 2 while B, C, and E are in group 1.</a:t>
            </a:r>
          </a:p>
          <a:p>
            <a:r>
              <a:rPr lang="en-US" altLang="ko-KR" sz="1600" dirty="0" smtClean="0"/>
              <a:t>B and C are in both groups 1 and 2 simultaneously.</a:t>
            </a:r>
          </a:p>
          <a:p>
            <a:r>
              <a:rPr lang="en-US" altLang="ko-KR" sz="1600" dirty="0" smtClean="0"/>
              <a:t>B starts to multicast its MGNF for Group 1 to C and D (forwarding to E).</a:t>
            </a:r>
          </a:p>
          <a:p>
            <a:r>
              <a:rPr lang="en-US" altLang="ko-KR" sz="1600" dirty="0">
                <a:ea typeface="굴림" charset="-127"/>
              </a:rPr>
              <a:t>After C and D verify device group ID field in</a:t>
            </a:r>
            <a:r>
              <a:rPr lang="en-US" altLang="ko-KR" sz="1600" i="1" dirty="0">
                <a:ea typeface="굴림" charset="-127"/>
              </a:rPr>
              <a:t> </a:t>
            </a:r>
            <a:r>
              <a:rPr lang="en-US" altLang="ko-KR" sz="1600" dirty="0">
                <a:ea typeface="굴림" charset="-127"/>
              </a:rPr>
              <a:t>PD</a:t>
            </a:r>
            <a:r>
              <a:rPr lang="en-US" altLang="ko-KR" sz="1600" i="1" dirty="0">
                <a:ea typeface="굴림" charset="-127"/>
              </a:rPr>
              <a:t> </a:t>
            </a:r>
            <a:r>
              <a:rPr lang="en-US" altLang="ko-KR" sz="1600" dirty="0">
                <a:ea typeface="굴림" charset="-127"/>
              </a:rPr>
              <a:t>B’s MGNF, PDs C and D recognize that the MGNF belongs to group 1</a:t>
            </a:r>
            <a:r>
              <a:rPr lang="en-US" altLang="ko-KR" sz="1600" dirty="0" smtClean="0">
                <a:ea typeface="굴림" charset="-127"/>
              </a:rPr>
              <a:t>.</a:t>
            </a:r>
          </a:p>
          <a:p>
            <a:endParaRPr lang="en-US" altLang="ko-KR" sz="1600" dirty="0">
              <a:ea typeface="굴림" charset="-127"/>
            </a:endParaRPr>
          </a:p>
          <a:p>
            <a:endParaRPr lang="en-US" altLang="ko-KR" sz="1600" dirty="0" smtClean="0"/>
          </a:p>
        </p:txBody>
      </p:sp>
      <p:sp>
        <p:nvSpPr>
          <p:cNvPr id="4" name="슬라이드 번호 개체 틀 3"/>
          <p:cNvSpPr>
            <a:spLocks noGrp="1"/>
          </p:cNvSpPr>
          <p:nvPr>
            <p:ph type="sldNum" sz="quarter" idx="10"/>
          </p:nvPr>
        </p:nvSpPr>
        <p:spPr/>
        <p:txBody>
          <a:bodyPr/>
          <a:lstStyle/>
          <a:p>
            <a:pPr>
              <a:defRPr/>
            </a:pPr>
            <a:r>
              <a:rPr lang="en-US" altLang="ko-KR" smtClean="0"/>
              <a:t>Slide </a:t>
            </a:r>
            <a:fld id="{663B2C6A-A10B-4153-9678-0E313D0C0BBD}" type="slidenum">
              <a:rPr lang="en-US" altLang="ko-KR" smtClean="0"/>
              <a:pPr>
                <a:defRPr/>
              </a:pPr>
              <a:t>35</a:t>
            </a:fld>
            <a:endParaRPr lang="en-US" altLang="ko-KR"/>
          </a:p>
        </p:txBody>
      </p:sp>
      <p:sp>
        <p:nvSpPr>
          <p:cNvPr id="67" name="TextBox 81"/>
          <p:cNvSpPr txBox="1">
            <a:spLocks noChangeArrowheads="1"/>
          </p:cNvSpPr>
          <p:nvPr/>
        </p:nvSpPr>
        <p:spPr bwMode="auto">
          <a:xfrm>
            <a:off x="5195562" y="4153949"/>
            <a:ext cx="3865161"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dirty="0" smtClean="0"/>
              <a:t>: </a:t>
            </a:r>
            <a:r>
              <a:rPr lang="en-US" altLang="ko-KR" dirty="0"/>
              <a:t>Multicast Group Notification Frame</a:t>
            </a:r>
            <a:endParaRPr lang="ko-KR" altLang="en-US" dirty="0"/>
          </a:p>
        </p:txBody>
      </p:sp>
      <p:sp>
        <p:nvSpPr>
          <p:cNvPr id="68" name="오른쪽 화살표 67"/>
          <p:cNvSpPr/>
          <p:nvPr/>
        </p:nvSpPr>
        <p:spPr>
          <a:xfrm>
            <a:off x="4581729" y="4229809"/>
            <a:ext cx="639798" cy="217611"/>
          </a:xfrm>
          <a:prstGeom prst="rightArrow">
            <a:avLst>
              <a:gd name="adj1" fmla="val 20017"/>
              <a:gd name="adj2" fmla="val 74940"/>
            </a:avLst>
          </a:prstGeom>
        </p:spPr>
        <p:style>
          <a:lnRef idx="1">
            <a:schemeClr val="dk1"/>
          </a:lnRef>
          <a:fillRef idx="2">
            <a:schemeClr val="dk1"/>
          </a:fillRef>
          <a:effectRef idx="1">
            <a:schemeClr val="dk1"/>
          </a:effectRef>
          <a:fontRef idx="minor">
            <a:schemeClr val="dk1"/>
          </a:fontRef>
        </p:style>
        <p:txBody>
          <a:bodyPr anchor="ctr"/>
          <a:lstStyle/>
          <a:p>
            <a:pPr algn="ctr">
              <a:defRPr/>
            </a:pPr>
            <a:endParaRPr lang="ko-KR" altLang="en-US">
              <a:solidFill>
                <a:prstClr val="black"/>
              </a:solidFill>
            </a:endParaRPr>
          </a:p>
        </p:txBody>
      </p:sp>
      <p:graphicFrame>
        <p:nvGraphicFramePr>
          <p:cNvPr id="118" name="표 117"/>
          <p:cNvGraphicFramePr>
            <a:graphicFrameLocks noGrp="1"/>
          </p:cNvGraphicFramePr>
          <p:nvPr>
            <p:extLst>
              <p:ext uri="{D42A27DB-BD31-4B8C-83A1-F6EECF244321}">
                <p14:modId xmlns:p14="http://schemas.microsoft.com/office/powerpoint/2010/main" val="557866163"/>
              </p:ext>
            </p:extLst>
          </p:nvPr>
        </p:nvGraphicFramePr>
        <p:xfrm>
          <a:off x="885812" y="5703671"/>
          <a:ext cx="4739996" cy="662940"/>
        </p:xfrm>
        <a:graphic>
          <a:graphicData uri="http://schemas.openxmlformats.org/drawingml/2006/table">
            <a:tbl>
              <a:tblPr firstRow="1" bandRow="1">
                <a:tableStyleId>{5940675A-B579-460E-94D1-54222C63F5DA}</a:tableStyleId>
              </a:tblPr>
              <a:tblGrid>
                <a:gridCol w="925406"/>
                <a:gridCol w="1038371"/>
                <a:gridCol w="1038371"/>
                <a:gridCol w="900064"/>
                <a:gridCol w="837784"/>
              </a:tblGrid>
              <a:tr h="370840">
                <a:tc>
                  <a:txBody>
                    <a:bodyPr/>
                    <a:lstStyle/>
                    <a:p>
                      <a:pPr latinLnBrk="1"/>
                      <a:r>
                        <a:rPr lang="en-US" altLang="ko-KR" sz="1050" dirty="0" smtClean="0"/>
                        <a:t>Destination Address</a:t>
                      </a:r>
                    </a:p>
                  </a:txBody>
                  <a:tcPr anchor="ctr"/>
                </a:tc>
                <a:tc>
                  <a:txBody>
                    <a:bodyPr/>
                    <a:lstStyle/>
                    <a:p>
                      <a:pPr latinLnBrk="1"/>
                      <a:r>
                        <a:rPr lang="en-US" altLang="ko-KR" sz="1050" dirty="0" err="1" smtClean="0"/>
                        <a:t>Src</a:t>
                      </a:r>
                      <a:r>
                        <a:rPr lang="en-US" altLang="ko-KR" sz="1050" dirty="0" smtClean="0"/>
                        <a:t> Address</a:t>
                      </a:r>
                      <a:endParaRPr lang="ko-KR" altLang="en-US" sz="1050" dirty="0"/>
                    </a:p>
                  </a:txBody>
                  <a:tcPr anchor="ctr"/>
                </a:tc>
                <a:tc>
                  <a:txBody>
                    <a:bodyPr/>
                    <a:lstStyle/>
                    <a:p>
                      <a:pPr latinLnBrk="1"/>
                      <a:r>
                        <a:rPr lang="en-US" altLang="ko-KR" sz="1050" dirty="0" smtClean="0"/>
                        <a:t>Originator Address</a:t>
                      </a:r>
                      <a:endParaRPr lang="ko-KR" altLang="en-US" sz="1050" dirty="0"/>
                    </a:p>
                  </a:txBody>
                  <a:tcPr anchor="ctr"/>
                </a:tc>
                <a:tc>
                  <a:txBody>
                    <a:bodyPr/>
                    <a:lstStyle/>
                    <a:p>
                      <a:pPr latinLnBrk="1"/>
                      <a:r>
                        <a:rPr lang="en-US" altLang="ko-KR" sz="1050" baseline="0" dirty="0" smtClean="0"/>
                        <a:t>Notification Type</a:t>
                      </a:r>
                      <a:endParaRPr lang="ko-KR" altLang="en-US" sz="1050" dirty="0"/>
                    </a:p>
                  </a:txBody>
                  <a:tcPr anchor="ctr"/>
                </a:tc>
                <a:tc>
                  <a:txBody>
                    <a:bodyPr/>
                    <a:lstStyle/>
                    <a:p>
                      <a:pPr latinLnBrk="1"/>
                      <a:r>
                        <a:rPr lang="en-US" altLang="ko-KR" sz="1050" kern="1200" dirty="0" smtClean="0"/>
                        <a:t>……</a:t>
                      </a:r>
                      <a:endParaRPr lang="ko-KR" altLang="en-US" sz="1050" kern="1200" dirty="0">
                        <a:solidFill>
                          <a:schemeClr val="bg1"/>
                        </a:solidFill>
                        <a:latin typeface="+mn-lt"/>
                        <a:ea typeface="+mn-ea"/>
                        <a:cs typeface="+mn-cs"/>
                      </a:endParaRPr>
                    </a:p>
                  </a:txBody>
                  <a:tcPr marL="91439" marR="91439" marT="45699" marB="45699" anchor="ctr"/>
                </a:tc>
              </a:tr>
              <a:tr h="205224">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050" dirty="0" smtClean="0"/>
                        <a:t>Group 1</a:t>
                      </a:r>
                      <a:endParaRPr lang="en-US" altLang="ko-KR" sz="1050" b="0" dirty="0" smtClean="0"/>
                    </a:p>
                  </a:txBody>
                  <a:tcPr/>
                </a:tc>
                <a:tc>
                  <a:txBody>
                    <a:bodyPr/>
                    <a:lstStyle/>
                    <a:p>
                      <a:pPr latinLnBrk="1"/>
                      <a:r>
                        <a:rPr lang="en-US" altLang="ko-KR" sz="1050" dirty="0" smtClean="0"/>
                        <a:t>B</a:t>
                      </a:r>
                      <a:endParaRPr lang="ko-KR" altLang="en-US" sz="1050" b="0" dirty="0"/>
                    </a:p>
                  </a:txBody>
                  <a:tcPr/>
                </a:tc>
                <a:tc>
                  <a:txBody>
                    <a:bodyPr/>
                    <a:lstStyle/>
                    <a:p>
                      <a:pPr latinLnBrk="1"/>
                      <a:r>
                        <a:rPr lang="en-US" altLang="ko-KR" sz="1050" b="0" dirty="0" smtClean="0"/>
                        <a:t>B</a:t>
                      </a:r>
                      <a:endParaRPr lang="ko-KR" altLang="en-US" sz="1050" b="0" dirty="0"/>
                    </a:p>
                  </a:txBody>
                  <a:tcPr/>
                </a:tc>
                <a:tc>
                  <a:txBody>
                    <a:bodyPr/>
                    <a:lstStyle/>
                    <a:p>
                      <a:pPr latinLnBrk="1"/>
                      <a:r>
                        <a:rPr lang="en-US" altLang="ko-KR" sz="1050" dirty="0" smtClean="0"/>
                        <a:t>1</a:t>
                      </a:r>
                      <a:endParaRPr lang="ko-KR" altLang="en-US" sz="1050" b="0" dirty="0"/>
                    </a:p>
                  </a:txBody>
                  <a:tcPr/>
                </a:tc>
                <a:tc>
                  <a:txBody>
                    <a:bodyPr/>
                    <a:lstStyle/>
                    <a:p>
                      <a:pPr latinLnBrk="1"/>
                      <a:r>
                        <a:rPr lang="en-US" altLang="ko-KR" sz="1050" kern="1200" dirty="0" smtClean="0"/>
                        <a:t>……</a:t>
                      </a:r>
                      <a:endParaRPr lang="ko-KR" altLang="en-US" sz="1050" b="0" kern="1200" dirty="0">
                        <a:solidFill>
                          <a:schemeClr val="tx1"/>
                        </a:solidFill>
                        <a:latin typeface="+mn-lt"/>
                        <a:ea typeface="+mn-ea"/>
                        <a:cs typeface="+mn-cs"/>
                      </a:endParaRPr>
                    </a:p>
                  </a:txBody>
                  <a:tcPr marL="91439" marR="91439" marT="45699" marB="45699"/>
                </a:tc>
              </a:tr>
            </a:tbl>
          </a:graphicData>
        </a:graphic>
      </p:graphicFrame>
      <p:sp>
        <p:nvSpPr>
          <p:cNvPr id="120" name="TextBox 119"/>
          <p:cNvSpPr txBox="1"/>
          <p:nvPr/>
        </p:nvSpPr>
        <p:spPr>
          <a:xfrm>
            <a:off x="755576" y="5373216"/>
            <a:ext cx="1933991" cy="276999"/>
          </a:xfrm>
          <a:prstGeom prst="rect">
            <a:avLst/>
          </a:prstGeom>
          <a:noFill/>
        </p:spPr>
        <p:txBody>
          <a:bodyPr wrap="none" rtlCol="0">
            <a:spAutoFit/>
          </a:bodyPr>
          <a:lstStyle/>
          <a:p>
            <a:r>
              <a:rPr lang="en-US" altLang="ko-KR" sz="1200" dirty="0" smtClean="0"/>
              <a:t>&lt;PD B’s </a:t>
            </a:r>
            <a:r>
              <a:rPr lang="en-US" altLang="ko-KR" sz="1200" dirty="0"/>
              <a:t>Group </a:t>
            </a:r>
            <a:r>
              <a:rPr lang="en-US" altLang="ko-KR" sz="1200" dirty="0" smtClean="0"/>
              <a:t>1 MGNF&gt;</a:t>
            </a:r>
            <a:endParaRPr lang="ko-KR" altLang="en-US" sz="1200" dirty="0"/>
          </a:p>
        </p:txBody>
      </p:sp>
      <p:sp>
        <p:nvSpPr>
          <p:cNvPr id="71" name="타원 10"/>
          <p:cNvSpPr>
            <a:spLocks noChangeArrowheads="1"/>
          </p:cNvSpPr>
          <p:nvPr/>
        </p:nvSpPr>
        <p:spPr bwMode="auto">
          <a:xfrm>
            <a:off x="1288499" y="4161836"/>
            <a:ext cx="323997" cy="323997"/>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endParaRPr lang="ko-KR" altLang="en-US" sz="1500" dirty="0">
              <a:solidFill>
                <a:schemeClr val="bg1"/>
              </a:solidFill>
            </a:endParaRPr>
          </a:p>
        </p:txBody>
      </p:sp>
      <p:sp>
        <p:nvSpPr>
          <p:cNvPr id="72" name="TextBox 71"/>
          <p:cNvSpPr txBox="1"/>
          <p:nvPr/>
        </p:nvSpPr>
        <p:spPr>
          <a:xfrm>
            <a:off x="1612496" y="4139168"/>
            <a:ext cx="2441694" cy="369332"/>
          </a:xfrm>
          <a:prstGeom prst="rect">
            <a:avLst/>
          </a:prstGeom>
          <a:noFill/>
        </p:spPr>
        <p:txBody>
          <a:bodyPr wrap="none" rtlCol="0">
            <a:spAutoFit/>
          </a:bodyPr>
          <a:lstStyle/>
          <a:p>
            <a:r>
              <a:rPr lang="en-US" altLang="ko-KR" dirty="0" smtClean="0"/>
              <a:t>: Group1 Member PD </a:t>
            </a:r>
            <a:endParaRPr lang="ko-KR" altLang="en-US" dirty="0"/>
          </a:p>
        </p:txBody>
      </p:sp>
      <p:sp>
        <p:nvSpPr>
          <p:cNvPr id="73" name="TextBox 72"/>
          <p:cNvSpPr txBox="1"/>
          <p:nvPr/>
        </p:nvSpPr>
        <p:spPr>
          <a:xfrm>
            <a:off x="1612496" y="4553234"/>
            <a:ext cx="2441694" cy="369332"/>
          </a:xfrm>
          <a:prstGeom prst="rect">
            <a:avLst/>
          </a:prstGeom>
          <a:noFill/>
        </p:spPr>
        <p:txBody>
          <a:bodyPr wrap="none" rtlCol="0">
            <a:spAutoFit/>
          </a:bodyPr>
          <a:lstStyle/>
          <a:p>
            <a:r>
              <a:rPr lang="en-US" altLang="ko-KR" dirty="0" smtClean="0"/>
              <a:t>: Group2 </a:t>
            </a:r>
            <a:r>
              <a:rPr lang="en-US" altLang="ko-KR" dirty="0"/>
              <a:t>Member PD </a:t>
            </a:r>
            <a:endParaRPr lang="ko-KR" altLang="en-US" dirty="0"/>
          </a:p>
        </p:txBody>
      </p:sp>
      <p:sp>
        <p:nvSpPr>
          <p:cNvPr id="74" name="타원 6"/>
          <p:cNvSpPr>
            <a:spLocks noChangeArrowheads="1"/>
          </p:cNvSpPr>
          <p:nvPr/>
        </p:nvSpPr>
        <p:spPr bwMode="auto">
          <a:xfrm>
            <a:off x="1288280" y="4582224"/>
            <a:ext cx="324216" cy="324216"/>
          </a:xfrm>
          <a:prstGeom prst="ellipse">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lIns="0" tIns="0" rIns="0" bIns="0" anchor="ctr"/>
          <a:lstStyle/>
          <a:p>
            <a:pPr algn="ctr"/>
            <a:endParaRPr lang="ko-KR" altLang="en-US" sz="1500" dirty="0">
              <a:solidFill>
                <a:schemeClr val="tx1"/>
              </a:solidFill>
            </a:endParaRPr>
          </a:p>
        </p:txBody>
      </p:sp>
      <p:sp>
        <p:nvSpPr>
          <p:cNvPr id="75" name="타원 6"/>
          <p:cNvSpPr>
            <a:spLocks noChangeArrowheads="1"/>
          </p:cNvSpPr>
          <p:nvPr/>
        </p:nvSpPr>
        <p:spPr bwMode="auto">
          <a:xfrm>
            <a:off x="1286453" y="5026442"/>
            <a:ext cx="324216" cy="324216"/>
          </a:xfrm>
          <a:prstGeom prst="ellipse">
            <a:avLst/>
          </a:prstGeom>
          <a:ln w="57150">
            <a:solidFill>
              <a:schemeClr val="tx2"/>
            </a:solidFill>
            <a:headEnd/>
            <a:tailEnd/>
          </a:ln>
        </p:spPr>
        <p:style>
          <a:lnRef idx="2">
            <a:schemeClr val="accent3">
              <a:shade val="50000"/>
            </a:schemeClr>
          </a:lnRef>
          <a:fillRef idx="1">
            <a:schemeClr val="accent3"/>
          </a:fillRef>
          <a:effectRef idx="0">
            <a:schemeClr val="accent3"/>
          </a:effectRef>
          <a:fontRef idx="minor">
            <a:schemeClr val="lt1"/>
          </a:fontRef>
        </p:style>
        <p:txBody>
          <a:bodyPr lIns="0" tIns="0" rIns="0" bIns="0" anchor="ctr"/>
          <a:lstStyle/>
          <a:p>
            <a:pPr algn="ctr"/>
            <a:endParaRPr lang="ko-KR" altLang="en-US" sz="1500" dirty="0">
              <a:solidFill>
                <a:schemeClr val="tx1"/>
              </a:solidFill>
            </a:endParaRPr>
          </a:p>
        </p:txBody>
      </p:sp>
      <p:sp>
        <p:nvSpPr>
          <p:cNvPr id="76" name="TextBox 75"/>
          <p:cNvSpPr txBox="1"/>
          <p:nvPr/>
        </p:nvSpPr>
        <p:spPr>
          <a:xfrm>
            <a:off x="1618063" y="5003884"/>
            <a:ext cx="3082895" cy="369332"/>
          </a:xfrm>
          <a:prstGeom prst="rect">
            <a:avLst/>
          </a:prstGeom>
          <a:noFill/>
        </p:spPr>
        <p:txBody>
          <a:bodyPr wrap="none" rtlCol="0">
            <a:spAutoFit/>
          </a:bodyPr>
          <a:lstStyle/>
          <a:p>
            <a:r>
              <a:rPr lang="en-US" altLang="ko-KR" dirty="0" smtClean="0"/>
              <a:t>: Group1 and 2 </a:t>
            </a:r>
            <a:r>
              <a:rPr lang="en-US" altLang="ko-KR" dirty="0"/>
              <a:t>Member PD </a:t>
            </a:r>
            <a:endParaRPr lang="ko-KR" altLang="en-US" dirty="0"/>
          </a:p>
        </p:txBody>
      </p:sp>
      <p:sp>
        <p:nvSpPr>
          <p:cNvPr id="33" name="타원 6"/>
          <p:cNvSpPr>
            <a:spLocks noChangeArrowheads="1"/>
          </p:cNvSpPr>
          <p:nvPr/>
        </p:nvSpPr>
        <p:spPr bwMode="auto">
          <a:xfrm>
            <a:off x="6561277" y="3189333"/>
            <a:ext cx="324216" cy="324216"/>
          </a:xfrm>
          <a:prstGeom prst="ellipse">
            <a:avLst/>
          </a:prstGeom>
          <a:ln w="57150">
            <a:solidFill>
              <a:schemeClr val="tx2"/>
            </a:solidFill>
            <a:headEnd/>
            <a:tailEnd/>
          </a:ln>
        </p:spPr>
        <p:style>
          <a:lnRef idx="2">
            <a:schemeClr val="accent3">
              <a:shade val="50000"/>
            </a:schemeClr>
          </a:lnRef>
          <a:fillRef idx="1">
            <a:schemeClr val="accent3"/>
          </a:fillRef>
          <a:effectRef idx="0">
            <a:schemeClr val="accent3"/>
          </a:effectRef>
          <a:fontRef idx="minor">
            <a:schemeClr val="lt1"/>
          </a:fontRef>
        </p:style>
        <p:txBody>
          <a:bodyPr lIns="0" tIns="0" rIns="0" bIns="0" anchor="ctr"/>
          <a:lstStyle/>
          <a:p>
            <a:pPr algn="ctr"/>
            <a:r>
              <a:rPr lang="en-US" altLang="ko-KR" sz="1500" dirty="0" smtClean="0">
                <a:solidFill>
                  <a:schemeClr val="tx1"/>
                </a:solidFill>
              </a:rPr>
              <a:t>B</a:t>
            </a:r>
            <a:endParaRPr lang="ko-KR" altLang="en-US" sz="1500" dirty="0">
              <a:solidFill>
                <a:schemeClr val="tx1"/>
              </a:solidFill>
            </a:endParaRPr>
          </a:p>
        </p:txBody>
      </p:sp>
      <p:sp>
        <p:nvSpPr>
          <p:cNvPr id="35" name="타원 6"/>
          <p:cNvSpPr>
            <a:spLocks noChangeArrowheads="1"/>
          </p:cNvSpPr>
          <p:nvPr/>
        </p:nvSpPr>
        <p:spPr bwMode="auto">
          <a:xfrm>
            <a:off x="7695313" y="3317886"/>
            <a:ext cx="324216" cy="324216"/>
          </a:xfrm>
          <a:prstGeom prst="ellipse">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lIns="0" tIns="0" rIns="0" bIns="0" anchor="ctr"/>
          <a:lstStyle/>
          <a:p>
            <a:pPr algn="ctr"/>
            <a:r>
              <a:rPr lang="en-US" altLang="ko-KR" sz="1500" dirty="0" smtClean="0">
                <a:solidFill>
                  <a:schemeClr val="tx1"/>
                </a:solidFill>
              </a:rPr>
              <a:t>D</a:t>
            </a:r>
            <a:endParaRPr lang="ko-KR" altLang="en-US" sz="1500" dirty="0">
              <a:solidFill>
                <a:schemeClr val="tx1"/>
              </a:solidFill>
            </a:endParaRPr>
          </a:p>
        </p:txBody>
      </p:sp>
      <p:sp>
        <p:nvSpPr>
          <p:cNvPr id="36" name="타원 6"/>
          <p:cNvSpPr>
            <a:spLocks noChangeArrowheads="1"/>
          </p:cNvSpPr>
          <p:nvPr/>
        </p:nvSpPr>
        <p:spPr bwMode="auto">
          <a:xfrm>
            <a:off x="6022906" y="2374148"/>
            <a:ext cx="324216" cy="324216"/>
          </a:xfrm>
          <a:prstGeom prst="ellipse">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lIns="0" tIns="0" rIns="0" bIns="0" anchor="ctr"/>
          <a:lstStyle/>
          <a:p>
            <a:pPr algn="ctr"/>
            <a:r>
              <a:rPr lang="en-US" altLang="ko-KR" sz="1500" dirty="0" smtClean="0">
                <a:solidFill>
                  <a:schemeClr val="tx1"/>
                </a:solidFill>
              </a:rPr>
              <a:t>A</a:t>
            </a:r>
            <a:endParaRPr lang="ko-KR" altLang="en-US" sz="1500" dirty="0">
              <a:solidFill>
                <a:schemeClr val="tx1"/>
              </a:solidFill>
            </a:endParaRPr>
          </a:p>
        </p:txBody>
      </p:sp>
      <p:cxnSp>
        <p:nvCxnSpPr>
          <p:cNvPr id="37" name="직선 연결선 36"/>
          <p:cNvCxnSpPr/>
          <p:nvPr/>
        </p:nvCxnSpPr>
        <p:spPr bwMode="auto">
          <a:xfrm flipH="1" flipV="1">
            <a:off x="6275390" y="2698364"/>
            <a:ext cx="318977" cy="531628"/>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40" name="직선 연결선 39"/>
          <p:cNvCxnSpPr>
            <a:stCxn id="35" idx="2"/>
          </p:cNvCxnSpPr>
          <p:nvPr/>
        </p:nvCxnSpPr>
        <p:spPr bwMode="auto">
          <a:xfrm flipH="1" flipV="1">
            <a:off x="6923976" y="3368215"/>
            <a:ext cx="771337" cy="111779"/>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41" name="직선 연결선 40"/>
          <p:cNvCxnSpPr/>
          <p:nvPr/>
        </p:nvCxnSpPr>
        <p:spPr bwMode="auto">
          <a:xfrm flipH="1">
            <a:off x="5784527" y="3400113"/>
            <a:ext cx="767310" cy="341571"/>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
        <p:nvSpPr>
          <p:cNvPr id="42" name="타원 6"/>
          <p:cNvSpPr>
            <a:spLocks noChangeArrowheads="1"/>
          </p:cNvSpPr>
          <p:nvPr/>
        </p:nvSpPr>
        <p:spPr bwMode="auto">
          <a:xfrm>
            <a:off x="7857421" y="2364185"/>
            <a:ext cx="324216" cy="324216"/>
          </a:xfrm>
          <a:prstGeom prst="ellips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altLang="ko-KR" sz="1500" dirty="0">
                <a:solidFill>
                  <a:schemeClr val="bg1"/>
                </a:solidFill>
              </a:rPr>
              <a:t>E</a:t>
            </a:r>
            <a:endParaRPr lang="ko-KR" altLang="en-US" sz="1500" dirty="0">
              <a:solidFill>
                <a:schemeClr val="bg1"/>
              </a:solidFill>
            </a:endParaRPr>
          </a:p>
        </p:txBody>
      </p:sp>
      <p:cxnSp>
        <p:nvCxnSpPr>
          <p:cNvPr id="43" name="직선 연결선 42"/>
          <p:cNvCxnSpPr>
            <a:stCxn id="35" idx="0"/>
            <a:endCxn id="42" idx="4"/>
          </p:cNvCxnSpPr>
          <p:nvPr/>
        </p:nvCxnSpPr>
        <p:spPr bwMode="auto">
          <a:xfrm flipV="1">
            <a:off x="7857421" y="2688401"/>
            <a:ext cx="162108" cy="629485"/>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
        <p:nvSpPr>
          <p:cNvPr id="44" name="타원 6"/>
          <p:cNvSpPr>
            <a:spLocks noChangeArrowheads="1"/>
          </p:cNvSpPr>
          <p:nvPr/>
        </p:nvSpPr>
        <p:spPr bwMode="auto">
          <a:xfrm>
            <a:off x="5463700" y="3650489"/>
            <a:ext cx="324216" cy="324216"/>
          </a:xfrm>
          <a:prstGeom prst="ellipse">
            <a:avLst/>
          </a:prstGeom>
          <a:ln w="57150">
            <a:solidFill>
              <a:schemeClr val="tx2"/>
            </a:solidFill>
            <a:headEnd/>
            <a:tailEnd/>
          </a:ln>
        </p:spPr>
        <p:style>
          <a:lnRef idx="2">
            <a:schemeClr val="accent3">
              <a:shade val="50000"/>
            </a:schemeClr>
          </a:lnRef>
          <a:fillRef idx="1">
            <a:schemeClr val="accent3"/>
          </a:fillRef>
          <a:effectRef idx="0">
            <a:schemeClr val="accent3"/>
          </a:effectRef>
          <a:fontRef idx="minor">
            <a:schemeClr val="lt1"/>
          </a:fontRef>
        </p:style>
        <p:txBody>
          <a:bodyPr lIns="0" tIns="0" rIns="0" bIns="0" anchor="ctr"/>
          <a:lstStyle/>
          <a:p>
            <a:pPr algn="ctr"/>
            <a:r>
              <a:rPr lang="en-US" altLang="ko-KR" sz="1500" dirty="0" smtClean="0">
                <a:solidFill>
                  <a:schemeClr val="tx1"/>
                </a:solidFill>
              </a:rPr>
              <a:t>C</a:t>
            </a:r>
            <a:endParaRPr lang="ko-KR" altLang="en-US" sz="1500" dirty="0">
              <a:solidFill>
                <a:schemeClr val="tx1"/>
              </a:solidFill>
            </a:endParaRPr>
          </a:p>
        </p:txBody>
      </p:sp>
      <p:sp>
        <p:nvSpPr>
          <p:cNvPr id="48" name="오른쪽 화살표 47"/>
          <p:cNvSpPr/>
          <p:nvPr/>
        </p:nvSpPr>
        <p:spPr>
          <a:xfrm rot="395174">
            <a:off x="6977857" y="3240338"/>
            <a:ext cx="663575" cy="198437"/>
          </a:xfrm>
          <a:prstGeom prst="rightArrow">
            <a:avLst>
              <a:gd name="adj1" fmla="val 20017"/>
              <a:gd name="adj2" fmla="val 74940"/>
            </a:avLst>
          </a:prstGeom>
        </p:spPr>
        <p:style>
          <a:lnRef idx="1">
            <a:schemeClr val="dk1"/>
          </a:lnRef>
          <a:fillRef idx="2">
            <a:schemeClr val="dk1"/>
          </a:fillRef>
          <a:effectRef idx="1">
            <a:schemeClr val="dk1"/>
          </a:effectRef>
          <a:fontRef idx="minor">
            <a:schemeClr val="dk1"/>
          </a:fontRef>
        </p:style>
        <p:txBody>
          <a:bodyPr anchor="ctr"/>
          <a:lstStyle/>
          <a:p>
            <a:pPr algn="ctr">
              <a:defRPr/>
            </a:pPr>
            <a:endParaRPr lang="ko-KR" altLang="en-US">
              <a:solidFill>
                <a:prstClr val="black"/>
              </a:solidFill>
            </a:endParaRPr>
          </a:p>
        </p:txBody>
      </p:sp>
      <p:sp>
        <p:nvSpPr>
          <p:cNvPr id="50" name="오른쪽 화살표 49"/>
          <p:cNvSpPr/>
          <p:nvPr/>
        </p:nvSpPr>
        <p:spPr>
          <a:xfrm rot="9339449">
            <a:off x="5794497" y="3392737"/>
            <a:ext cx="663575" cy="198437"/>
          </a:xfrm>
          <a:prstGeom prst="rightArrow">
            <a:avLst>
              <a:gd name="adj1" fmla="val 20017"/>
              <a:gd name="adj2" fmla="val 74940"/>
            </a:avLst>
          </a:prstGeom>
        </p:spPr>
        <p:style>
          <a:lnRef idx="1">
            <a:schemeClr val="dk1"/>
          </a:lnRef>
          <a:fillRef idx="2">
            <a:schemeClr val="dk1"/>
          </a:fillRef>
          <a:effectRef idx="1">
            <a:schemeClr val="dk1"/>
          </a:effectRef>
          <a:fontRef idx="minor">
            <a:schemeClr val="dk1"/>
          </a:fontRef>
        </p:style>
        <p:txBody>
          <a:bodyPr anchor="ctr"/>
          <a:lstStyle/>
          <a:p>
            <a:pPr algn="ctr">
              <a:defRPr/>
            </a:pPr>
            <a:endParaRPr lang="ko-KR" altLang="en-US">
              <a:solidFill>
                <a:prstClr val="black"/>
              </a:solidFill>
            </a:endParaRPr>
          </a:p>
        </p:txBody>
      </p:sp>
    </p:spTree>
    <p:extLst>
      <p:ext uri="{BB962C8B-B14F-4D97-AF65-F5344CB8AC3E}">
        <p14:creationId xmlns:p14="http://schemas.microsoft.com/office/powerpoint/2010/main" val="7940184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Redundant MGNF Transmission</a:t>
            </a:r>
            <a:r>
              <a:rPr lang="en-US" altLang="ko-KR" dirty="0">
                <a:ea typeface="굴림" charset="-127"/>
              </a:rPr>
              <a:t> </a:t>
            </a:r>
            <a:r>
              <a:rPr lang="en-US" altLang="ko-KR" dirty="0" smtClean="0">
                <a:ea typeface="굴림" charset="-127"/>
              </a:rPr>
              <a:t>(2/3)</a:t>
            </a:r>
            <a:endParaRPr lang="ko-KR" altLang="en-US" dirty="0"/>
          </a:p>
        </p:txBody>
      </p:sp>
      <p:sp>
        <p:nvSpPr>
          <p:cNvPr id="3" name="내용 개체 틀 2"/>
          <p:cNvSpPr>
            <a:spLocks noGrp="1"/>
          </p:cNvSpPr>
          <p:nvPr>
            <p:ph idx="1"/>
          </p:nvPr>
        </p:nvSpPr>
        <p:spPr>
          <a:xfrm>
            <a:off x="685800" y="1556792"/>
            <a:ext cx="4174232" cy="3538239"/>
          </a:xfrm>
        </p:spPr>
        <p:txBody>
          <a:bodyPr/>
          <a:lstStyle/>
          <a:p>
            <a:r>
              <a:rPr lang="en-US" altLang="ko-KR" sz="1600" dirty="0">
                <a:ea typeface="굴림" charset="-127"/>
              </a:rPr>
              <a:t>Then, D forwards the MGNF </a:t>
            </a:r>
            <a:r>
              <a:rPr lang="en-US" altLang="ko-KR" sz="1600" dirty="0" smtClean="0">
                <a:ea typeface="굴림" charset="-127"/>
              </a:rPr>
              <a:t>from B to E</a:t>
            </a:r>
            <a:r>
              <a:rPr lang="en-US" altLang="ko-KR" sz="1600" dirty="0">
                <a:ea typeface="굴림" charset="-127"/>
              </a:rPr>
              <a:t>.</a:t>
            </a:r>
          </a:p>
          <a:p>
            <a:r>
              <a:rPr lang="en-US" altLang="ko-KR" sz="1600" dirty="0">
                <a:ea typeface="굴림" charset="-127"/>
              </a:rPr>
              <a:t>After PD E </a:t>
            </a:r>
            <a:r>
              <a:rPr lang="en-US" altLang="ko-KR" sz="1600" dirty="0" smtClean="0">
                <a:ea typeface="굴림" charset="-127"/>
              </a:rPr>
              <a:t>verifies</a:t>
            </a:r>
            <a:r>
              <a:rPr lang="en-US" altLang="ko-KR" sz="1600" i="1" dirty="0" smtClean="0">
                <a:ea typeface="굴림" charset="-127"/>
              </a:rPr>
              <a:t> </a:t>
            </a:r>
            <a:r>
              <a:rPr lang="en-US" altLang="ko-KR" sz="1600" dirty="0" smtClean="0">
                <a:ea typeface="굴림" charset="-127"/>
              </a:rPr>
              <a:t>device group ID</a:t>
            </a:r>
            <a:r>
              <a:rPr lang="en-US" altLang="ko-KR" sz="1600" i="1" dirty="0" smtClean="0">
                <a:ea typeface="굴림" charset="-127"/>
              </a:rPr>
              <a:t> </a:t>
            </a:r>
            <a:r>
              <a:rPr lang="en-US" altLang="ko-KR" sz="1600" dirty="0" smtClean="0">
                <a:ea typeface="굴림" charset="-127"/>
              </a:rPr>
              <a:t>in B’s </a:t>
            </a:r>
            <a:r>
              <a:rPr lang="en-US" altLang="ko-KR" sz="1600" dirty="0">
                <a:ea typeface="굴림" charset="-127"/>
              </a:rPr>
              <a:t>MGNF, </a:t>
            </a:r>
            <a:r>
              <a:rPr lang="en-US" altLang="ko-KR" sz="1600" dirty="0" smtClean="0">
                <a:ea typeface="굴림" charset="-127"/>
              </a:rPr>
              <a:t>E recognizes that </a:t>
            </a:r>
            <a:r>
              <a:rPr lang="en-US" altLang="ko-KR" sz="1600" dirty="0">
                <a:ea typeface="굴림" charset="-127"/>
              </a:rPr>
              <a:t>the MGNF belongs to group 1.</a:t>
            </a:r>
          </a:p>
          <a:p>
            <a:endParaRPr lang="en-US" altLang="ko-KR" sz="1600" dirty="0" smtClean="0">
              <a:ea typeface="굴림" charset="-127"/>
            </a:endParaRPr>
          </a:p>
        </p:txBody>
      </p:sp>
      <p:sp>
        <p:nvSpPr>
          <p:cNvPr id="4" name="슬라이드 번호 개체 틀 3"/>
          <p:cNvSpPr>
            <a:spLocks noGrp="1"/>
          </p:cNvSpPr>
          <p:nvPr>
            <p:ph type="sldNum" sz="quarter" idx="10"/>
          </p:nvPr>
        </p:nvSpPr>
        <p:spPr/>
        <p:txBody>
          <a:bodyPr/>
          <a:lstStyle/>
          <a:p>
            <a:pPr>
              <a:defRPr/>
            </a:pPr>
            <a:r>
              <a:rPr lang="en-US" altLang="ko-KR" smtClean="0"/>
              <a:t>Slide </a:t>
            </a:r>
            <a:fld id="{663B2C6A-A10B-4153-9678-0E313D0C0BBD}" type="slidenum">
              <a:rPr lang="en-US" altLang="ko-KR" smtClean="0"/>
              <a:pPr>
                <a:defRPr/>
              </a:pPr>
              <a:t>36</a:t>
            </a:fld>
            <a:endParaRPr lang="en-US" altLang="ko-KR"/>
          </a:p>
        </p:txBody>
      </p:sp>
      <p:sp>
        <p:nvSpPr>
          <p:cNvPr id="18" name="타원 6"/>
          <p:cNvSpPr>
            <a:spLocks noChangeArrowheads="1"/>
          </p:cNvSpPr>
          <p:nvPr/>
        </p:nvSpPr>
        <p:spPr bwMode="auto">
          <a:xfrm>
            <a:off x="6561277" y="3189333"/>
            <a:ext cx="324216" cy="324216"/>
          </a:xfrm>
          <a:prstGeom prst="ellipse">
            <a:avLst/>
          </a:prstGeom>
          <a:ln w="57150">
            <a:solidFill>
              <a:schemeClr val="tx2"/>
            </a:solidFill>
            <a:headEnd/>
            <a:tailEnd/>
          </a:ln>
        </p:spPr>
        <p:style>
          <a:lnRef idx="2">
            <a:schemeClr val="accent3">
              <a:shade val="50000"/>
            </a:schemeClr>
          </a:lnRef>
          <a:fillRef idx="1">
            <a:schemeClr val="accent3"/>
          </a:fillRef>
          <a:effectRef idx="0">
            <a:schemeClr val="accent3"/>
          </a:effectRef>
          <a:fontRef idx="minor">
            <a:schemeClr val="lt1"/>
          </a:fontRef>
        </p:style>
        <p:txBody>
          <a:bodyPr lIns="0" tIns="0" rIns="0" bIns="0" anchor="ctr"/>
          <a:lstStyle/>
          <a:p>
            <a:pPr algn="ctr"/>
            <a:r>
              <a:rPr lang="en-US" altLang="ko-KR" sz="1500" dirty="0" smtClean="0">
                <a:solidFill>
                  <a:schemeClr val="tx1"/>
                </a:solidFill>
              </a:rPr>
              <a:t>B</a:t>
            </a:r>
            <a:endParaRPr lang="ko-KR" altLang="en-US" sz="1500" dirty="0">
              <a:solidFill>
                <a:schemeClr val="tx1"/>
              </a:solidFill>
            </a:endParaRPr>
          </a:p>
        </p:txBody>
      </p:sp>
      <p:sp>
        <p:nvSpPr>
          <p:cNvPr id="19" name="타원 6"/>
          <p:cNvSpPr>
            <a:spLocks noChangeArrowheads="1"/>
          </p:cNvSpPr>
          <p:nvPr/>
        </p:nvSpPr>
        <p:spPr bwMode="auto">
          <a:xfrm>
            <a:off x="7695313" y="3317886"/>
            <a:ext cx="324216" cy="324216"/>
          </a:xfrm>
          <a:prstGeom prst="ellipse">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lIns="0" tIns="0" rIns="0" bIns="0" anchor="ctr"/>
          <a:lstStyle/>
          <a:p>
            <a:pPr algn="ctr"/>
            <a:r>
              <a:rPr lang="en-US" altLang="ko-KR" sz="1500" dirty="0" smtClean="0">
                <a:solidFill>
                  <a:schemeClr val="tx1"/>
                </a:solidFill>
              </a:rPr>
              <a:t>D</a:t>
            </a:r>
            <a:endParaRPr lang="ko-KR" altLang="en-US" sz="1500" dirty="0">
              <a:solidFill>
                <a:schemeClr val="tx1"/>
              </a:solidFill>
            </a:endParaRPr>
          </a:p>
        </p:txBody>
      </p:sp>
      <p:sp>
        <p:nvSpPr>
          <p:cNvPr id="22" name="타원 6"/>
          <p:cNvSpPr>
            <a:spLocks noChangeArrowheads="1"/>
          </p:cNvSpPr>
          <p:nvPr/>
        </p:nvSpPr>
        <p:spPr bwMode="auto">
          <a:xfrm>
            <a:off x="6022906" y="2374148"/>
            <a:ext cx="324216" cy="324216"/>
          </a:xfrm>
          <a:prstGeom prst="ellipse">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lIns="0" tIns="0" rIns="0" bIns="0" anchor="ctr"/>
          <a:lstStyle/>
          <a:p>
            <a:pPr algn="ctr"/>
            <a:r>
              <a:rPr lang="en-US" altLang="ko-KR" sz="1500" dirty="0" smtClean="0">
                <a:solidFill>
                  <a:schemeClr val="tx1"/>
                </a:solidFill>
              </a:rPr>
              <a:t>A</a:t>
            </a:r>
            <a:endParaRPr lang="ko-KR" altLang="en-US" sz="1500" dirty="0">
              <a:solidFill>
                <a:schemeClr val="tx1"/>
              </a:solidFill>
            </a:endParaRPr>
          </a:p>
        </p:txBody>
      </p:sp>
      <p:cxnSp>
        <p:nvCxnSpPr>
          <p:cNvPr id="20" name="직선 연결선 19"/>
          <p:cNvCxnSpPr/>
          <p:nvPr/>
        </p:nvCxnSpPr>
        <p:spPr bwMode="auto">
          <a:xfrm flipH="1" flipV="1">
            <a:off x="6275390" y="2698364"/>
            <a:ext cx="318977" cy="531628"/>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21" name="직선 연결선 20"/>
          <p:cNvCxnSpPr>
            <a:stCxn id="19" idx="2"/>
          </p:cNvCxnSpPr>
          <p:nvPr/>
        </p:nvCxnSpPr>
        <p:spPr bwMode="auto">
          <a:xfrm flipH="1" flipV="1">
            <a:off x="6923976" y="3368215"/>
            <a:ext cx="771337" cy="111779"/>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29" name="직선 연결선 28"/>
          <p:cNvCxnSpPr/>
          <p:nvPr/>
        </p:nvCxnSpPr>
        <p:spPr bwMode="auto">
          <a:xfrm flipH="1">
            <a:off x="5784527" y="3400113"/>
            <a:ext cx="767310" cy="341571"/>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
        <p:nvSpPr>
          <p:cNvPr id="31" name="타원 6"/>
          <p:cNvSpPr>
            <a:spLocks noChangeArrowheads="1"/>
          </p:cNvSpPr>
          <p:nvPr/>
        </p:nvSpPr>
        <p:spPr bwMode="auto">
          <a:xfrm>
            <a:off x="7857421" y="2364185"/>
            <a:ext cx="324216" cy="324216"/>
          </a:xfrm>
          <a:prstGeom prst="ellips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altLang="ko-KR" sz="1500" dirty="0" smtClean="0">
                <a:solidFill>
                  <a:schemeClr val="bg1"/>
                </a:solidFill>
              </a:rPr>
              <a:t>E</a:t>
            </a:r>
            <a:endParaRPr lang="ko-KR" altLang="en-US" sz="1500" dirty="0">
              <a:solidFill>
                <a:schemeClr val="bg1"/>
              </a:solidFill>
            </a:endParaRPr>
          </a:p>
        </p:txBody>
      </p:sp>
      <p:cxnSp>
        <p:nvCxnSpPr>
          <p:cNvPr id="34" name="직선 연결선 33"/>
          <p:cNvCxnSpPr>
            <a:stCxn id="19" idx="0"/>
            <a:endCxn id="31" idx="4"/>
          </p:cNvCxnSpPr>
          <p:nvPr/>
        </p:nvCxnSpPr>
        <p:spPr bwMode="auto">
          <a:xfrm flipV="1">
            <a:off x="7857421" y="2688401"/>
            <a:ext cx="162108" cy="629485"/>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
        <p:nvSpPr>
          <p:cNvPr id="67" name="TextBox 81"/>
          <p:cNvSpPr txBox="1">
            <a:spLocks noChangeArrowheads="1"/>
          </p:cNvSpPr>
          <p:nvPr/>
        </p:nvSpPr>
        <p:spPr bwMode="auto">
          <a:xfrm>
            <a:off x="5195562" y="4153949"/>
            <a:ext cx="3865161"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dirty="0" smtClean="0"/>
              <a:t>: </a:t>
            </a:r>
            <a:r>
              <a:rPr lang="en-US" altLang="ko-KR" dirty="0"/>
              <a:t>Multicast Group Notification Frame</a:t>
            </a:r>
            <a:endParaRPr lang="ko-KR" altLang="en-US" dirty="0"/>
          </a:p>
        </p:txBody>
      </p:sp>
      <p:sp>
        <p:nvSpPr>
          <p:cNvPr id="68" name="오른쪽 화살표 67"/>
          <p:cNvSpPr/>
          <p:nvPr/>
        </p:nvSpPr>
        <p:spPr>
          <a:xfrm>
            <a:off x="4581729" y="4229809"/>
            <a:ext cx="639798" cy="217611"/>
          </a:xfrm>
          <a:prstGeom prst="rightArrow">
            <a:avLst>
              <a:gd name="adj1" fmla="val 20017"/>
              <a:gd name="adj2" fmla="val 74940"/>
            </a:avLst>
          </a:prstGeom>
        </p:spPr>
        <p:style>
          <a:lnRef idx="1">
            <a:schemeClr val="dk1"/>
          </a:lnRef>
          <a:fillRef idx="2">
            <a:schemeClr val="dk1"/>
          </a:fillRef>
          <a:effectRef idx="1">
            <a:schemeClr val="dk1"/>
          </a:effectRef>
          <a:fontRef idx="minor">
            <a:schemeClr val="dk1"/>
          </a:fontRef>
        </p:style>
        <p:txBody>
          <a:bodyPr anchor="ctr"/>
          <a:lstStyle/>
          <a:p>
            <a:pPr algn="ctr">
              <a:defRPr/>
            </a:pPr>
            <a:endParaRPr lang="ko-KR" altLang="en-US">
              <a:solidFill>
                <a:prstClr val="black"/>
              </a:solidFill>
            </a:endParaRPr>
          </a:p>
        </p:txBody>
      </p:sp>
      <p:sp>
        <p:nvSpPr>
          <p:cNvPr id="120" name="TextBox 119"/>
          <p:cNvSpPr txBox="1"/>
          <p:nvPr/>
        </p:nvSpPr>
        <p:spPr>
          <a:xfrm>
            <a:off x="755576" y="5373216"/>
            <a:ext cx="1925976" cy="276999"/>
          </a:xfrm>
          <a:prstGeom prst="rect">
            <a:avLst/>
          </a:prstGeom>
          <a:noFill/>
        </p:spPr>
        <p:txBody>
          <a:bodyPr wrap="none" rtlCol="0">
            <a:spAutoFit/>
          </a:bodyPr>
          <a:lstStyle/>
          <a:p>
            <a:r>
              <a:rPr lang="en-US" altLang="ko-KR" sz="1200" dirty="0"/>
              <a:t>&lt;PD </a:t>
            </a:r>
            <a:r>
              <a:rPr lang="en-US" altLang="ko-KR" sz="1200" dirty="0" smtClean="0"/>
              <a:t>B’s </a:t>
            </a:r>
            <a:r>
              <a:rPr lang="en-US" altLang="ko-KR" sz="1200" dirty="0"/>
              <a:t>Group 1 MGNF&gt;</a:t>
            </a:r>
            <a:endParaRPr lang="ko-KR" altLang="en-US" sz="1200" dirty="0"/>
          </a:p>
        </p:txBody>
      </p:sp>
      <p:sp>
        <p:nvSpPr>
          <p:cNvPr id="48" name="타원 10"/>
          <p:cNvSpPr>
            <a:spLocks noChangeArrowheads="1"/>
          </p:cNvSpPr>
          <p:nvPr/>
        </p:nvSpPr>
        <p:spPr bwMode="auto">
          <a:xfrm>
            <a:off x="1288499" y="4161836"/>
            <a:ext cx="323997" cy="323997"/>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endParaRPr lang="ko-KR" altLang="en-US" sz="1500" dirty="0">
              <a:solidFill>
                <a:schemeClr val="bg1"/>
              </a:solidFill>
            </a:endParaRPr>
          </a:p>
        </p:txBody>
      </p:sp>
      <p:sp>
        <p:nvSpPr>
          <p:cNvPr id="49" name="TextBox 48"/>
          <p:cNvSpPr txBox="1"/>
          <p:nvPr/>
        </p:nvSpPr>
        <p:spPr>
          <a:xfrm>
            <a:off x="1612496" y="4139168"/>
            <a:ext cx="2441694" cy="369332"/>
          </a:xfrm>
          <a:prstGeom prst="rect">
            <a:avLst/>
          </a:prstGeom>
          <a:noFill/>
        </p:spPr>
        <p:txBody>
          <a:bodyPr wrap="none" rtlCol="0">
            <a:spAutoFit/>
          </a:bodyPr>
          <a:lstStyle/>
          <a:p>
            <a:r>
              <a:rPr lang="en-US" altLang="ko-KR" dirty="0" smtClean="0"/>
              <a:t>: Group1 Member PD </a:t>
            </a:r>
            <a:endParaRPr lang="ko-KR" altLang="en-US" dirty="0"/>
          </a:p>
        </p:txBody>
      </p:sp>
      <p:sp>
        <p:nvSpPr>
          <p:cNvPr id="51" name="TextBox 50"/>
          <p:cNvSpPr txBox="1"/>
          <p:nvPr/>
        </p:nvSpPr>
        <p:spPr>
          <a:xfrm>
            <a:off x="1612496" y="4553234"/>
            <a:ext cx="2441694" cy="369332"/>
          </a:xfrm>
          <a:prstGeom prst="rect">
            <a:avLst/>
          </a:prstGeom>
          <a:noFill/>
        </p:spPr>
        <p:txBody>
          <a:bodyPr wrap="none" rtlCol="0">
            <a:spAutoFit/>
          </a:bodyPr>
          <a:lstStyle/>
          <a:p>
            <a:r>
              <a:rPr lang="en-US" altLang="ko-KR" dirty="0" smtClean="0"/>
              <a:t>: Group2 </a:t>
            </a:r>
            <a:r>
              <a:rPr lang="en-US" altLang="ko-KR" dirty="0"/>
              <a:t>Member PD </a:t>
            </a:r>
            <a:endParaRPr lang="ko-KR" altLang="en-US" dirty="0"/>
          </a:p>
        </p:txBody>
      </p:sp>
      <p:sp>
        <p:nvSpPr>
          <p:cNvPr id="55" name="타원 6"/>
          <p:cNvSpPr>
            <a:spLocks noChangeArrowheads="1"/>
          </p:cNvSpPr>
          <p:nvPr/>
        </p:nvSpPr>
        <p:spPr bwMode="auto">
          <a:xfrm>
            <a:off x="1288280" y="4582224"/>
            <a:ext cx="324216" cy="324216"/>
          </a:xfrm>
          <a:prstGeom prst="ellipse">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lIns="0" tIns="0" rIns="0" bIns="0" anchor="ctr"/>
          <a:lstStyle/>
          <a:p>
            <a:pPr algn="ctr"/>
            <a:endParaRPr lang="ko-KR" altLang="en-US" sz="1500" dirty="0">
              <a:solidFill>
                <a:schemeClr val="tx1"/>
              </a:solidFill>
            </a:endParaRPr>
          </a:p>
        </p:txBody>
      </p:sp>
      <p:sp>
        <p:nvSpPr>
          <p:cNvPr id="56" name="타원 6"/>
          <p:cNvSpPr>
            <a:spLocks noChangeArrowheads="1"/>
          </p:cNvSpPr>
          <p:nvPr/>
        </p:nvSpPr>
        <p:spPr bwMode="auto">
          <a:xfrm>
            <a:off x="1286453" y="5026442"/>
            <a:ext cx="324216" cy="324216"/>
          </a:xfrm>
          <a:prstGeom prst="ellipse">
            <a:avLst/>
          </a:prstGeom>
          <a:ln w="57150">
            <a:solidFill>
              <a:schemeClr val="tx2"/>
            </a:solidFill>
            <a:headEnd/>
            <a:tailEnd/>
          </a:ln>
        </p:spPr>
        <p:style>
          <a:lnRef idx="2">
            <a:schemeClr val="accent3">
              <a:shade val="50000"/>
            </a:schemeClr>
          </a:lnRef>
          <a:fillRef idx="1">
            <a:schemeClr val="accent3"/>
          </a:fillRef>
          <a:effectRef idx="0">
            <a:schemeClr val="accent3"/>
          </a:effectRef>
          <a:fontRef idx="minor">
            <a:schemeClr val="lt1"/>
          </a:fontRef>
        </p:style>
        <p:txBody>
          <a:bodyPr lIns="0" tIns="0" rIns="0" bIns="0" anchor="ctr"/>
          <a:lstStyle/>
          <a:p>
            <a:pPr algn="ctr"/>
            <a:endParaRPr lang="ko-KR" altLang="en-US" sz="1500" dirty="0">
              <a:solidFill>
                <a:schemeClr val="tx1"/>
              </a:solidFill>
            </a:endParaRPr>
          </a:p>
        </p:txBody>
      </p:sp>
      <p:sp>
        <p:nvSpPr>
          <p:cNvPr id="57" name="TextBox 56"/>
          <p:cNvSpPr txBox="1"/>
          <p:nvPr/>
        </p:nvSpPr>
        <p:spPr>
          <a:xfrm>
            <a:off x="1618063" y="5003884"/>
            <a:ext cx="3082895" cy="369332"/>
          </a:xfrm>
          <a:prstGeom prst="rect">
            <a:avLst/>
          </a:prstGeom>
          <a:noFill/>
        </p:spPr>
        <p:txBody>
          <a:bodyPr wrap="none" rtlCol="0">
            <a:spAutoFit/>
          </a:bodyPr>
          <a:lstStyle/>
          <a:p>
            <a:r>
              <a:rPr lang="en-US" altLang="ko-KR" dirty="0" smtClean="0"/>
              <a:t>: Group1 and 2 </a:t>
            </a:r>
            <a:r>
              <a:rPr lang="en-US" altLang="ko-KR" dirty="0"/>
              <a:t>Member PD </a:t>
            </a:r>
            <a:endParaRPr lang="ko-KR" altLang="en-US" dirty="0"/>
          </a:p>
        </p:txBody>
      </p:sp>
      <p:sp>
        <p:nvSpPr>
          <p:cNvPr id="33" name="타원 6"/>
          <p:cNvSpPr>
            <a:spLocks noChangeArrowheads="1"/>
          </p:cNvSpPr>
          <p:nvPr/>
        </p:nvSpPr>
        <p:spPr bwMode="auto">
          <a:xfrm>
            <a:off x="5463700" y="3650489"/>
            <a:ext cx="324216" cy="324216"/>
          </a:xfrm>
          <a:prstGeom prst="ellipse">
            <a:avLst/>
          </a:prstGeom>
          <a:ln w="57150">
            <a:solidFill>
              <a:schemeClr val="tx2"/>
            </a:solidFill>
            <a:headEnd/>
            <a:tailEnd/>
          </a:ln>
        </p:spPr>
        <p:style>
          <a:lnRef idx="2">
            <a:schemeClr val="accent3">
              <a:shade val="50000"/>
            </a:schemeClr>
          </a:lnRef>
          <a:fillRef idx="1">
            <a:schemeClr val="accent3"/>
          </a:fillRef>
          <a:effectRef idx="0">
            <a:schemeClr val="accent3"/>
          </a:effectRef>
          <a:fontRef idx="minor">
            <a:schemeClr val="lt1"/>
          </a:fontRef>
        </p:style>
        <p:txBody>
          <a:bodyPr lIns="0" tIns="0" rIns="0" bIns="0" anchor="ctr"/>
          <a:lstStyle/>
          <a:p>
            <a:pPr algn="ctr"/>
            <a:r>
              <a:rPr lang="en-US" altLang="ko-KR" sz="1500" dirty="0" smtClean="0">
                <a:solidFill>
                  <a:schemeClr val="tx1"/>
                </a:solidFill>
              </a:rPr>
              <a:t>C</a:t>
            </a:r>
            <a:endParaRPr lang="ko-KR" altLang="en-US" sz="1500" dirty="0">
              <a:solidFill>
                <a:schemeClr val="tx1"/>
              </a:solidFill>
            </a:endParaRPr>
          </a:p>
        </p:txBody>
      </p:sp>
      <p:sp>
        <p:nvSpPr>
          <p:cNvPr id="35" name="오른쪽 화살표 34"/>
          <p:cNvSpPr/>
          <p:nvPr/>
        </p:nvSpPr>
        <p:spPr>
          <a:xfrm rot="17401167">
            <a:off x="7480935" y="2906517"/>
            <a:ext cx="663575" cy="198437"/>
          </a:xfrm>
          <a:prstGeom prst="rightArrow">
            <a:avLst>
              <a:gd name="adj1" fmla="val 20017"/>
              <a:gd name="adj2" fmla="val 74940"/>
            </a:avLst>
          </a:prstGeom>
        </p:spPr>
        <p:style>
          <a:lnRef idx="1">
            <a:schemeClr val="dk1"/>
          </a:lnRef>
          <a:fillRef idx="2">
            <a:schemeClr val="dk1"/>
          </a:fillRef>
          <a:effectRef idx="1">
            <a:schemeClr val="dk1"/>
          </a:effectRef>
          <a:fontRef idx="minor">
            <a:schemeClr val="dk1"/>
          </a:fontRef>
        </p:style>
        <p:txBody>
          <a:bodyPr anchor="ctr"/>
          <a:lstStyle/>
          <a:p>
            <a:pPr algn="ctr">
              <a:defRPr/>
            </a:pPr>
            <a:endParaRPr lang="ko-KR" altLang="en-US">
              <a:solidFill>
                <a:prstClr val="black"/>
              </a:solidFill>
            </a:endParaRPr>
          </a:p>
        </p:txBody>
      </p:sp>
      <p:graphicFrame>
        <p:nvGraphicFramePr>
          <p:cNvPr id="38" name="표 37"/>
          <p:cNvGraphicFramePr>
            <a:graphicFrameLocks noGrp="1"/>
          </p:cNvGraphicFramePr>
          <p:nvPr>
            <p:extLst>
              <p:ext uri="{D42A27DB-BD31-4B8C-83A1-F6EECF244321}">
                <p14:modId xmlns:p14="http://schemas.microsoft.com/office/powerpoint/2010/main" val="1313553538"/>
              </p:ext>
            </p:extLst>
          </p:nvPr>
        </p:nvGraphicFramePr>
        <p:xfrm>
          <a:off x="885812" y="5703671"/>
          <a:ext cx="4739996" cy="662940"/>
        </p:xfrm>
        <a:graphic>
          <a:graphicData uri="http://schemas.openxmlformats.org/drawingml/2006/table">
            <a:tbl>
              <a:tblPr firstRow="1" bandRow="1">
                <a:tableStyleId>{5940675A-B579-460E-94D1-54222C63F5DA}</a:tableStyleId>
              </a:tblPr>
              <a:tblGrid>
                <a:gridCol w="925406"/>
                <a:gridCol w="1038371"/>
                <a:gridCol w="1038371"/>
                <a:gridCol w="900064"/>
                <a:gridCol w="837784"/>
              </a:tblGrid>
              <a:tr h="370840">
                <a:tc>
                  <a:txBody>
                    <a:bodyPr/>
                    <a:lstStyle/>
                    <a:p>
                      <a:pPr latinLnBrk="1"/>
                      <a:r>
                        <a:rPr lang="en-US" altLang="ko-KR" sz="1050" dirty="0" smtClean="0"/>
                        <a:t>Destination Address</a:t>
                      </a:r>
                    </a:p>
                  </a:txBody>
                  <a:tcPr anchor="ctr"/>
                </a:tc>
                <a:tc>
                  <a:txBody>
                    <a:bodyPr/>
                    <a:lstStyle/>
                    <a:p>
                      <a:pPr latinLnBrk="1"/>
                      <a:r>
                        <a:rPr lang="en-US" altLang="ko-KR" sz="1050" dirty="0" err="1" smtClean="0"/>
                        <a:t>Src</a:t>
                      </a:r>
                      <a:r>
                        <a:rPr lang="en-US" altLang="ko-KR" sz="1050" dirty="0" smtClean="0"/>
                        <a:t> Address</a:t>
                      </a:r>
                      <a:endParaRPr lang="ko-KR" altLang="en-US" sz="1050" dirty="0"/>
                    </a:p>
                  </a:txBody>
                  <a:tcPr anchor="ctr"/>
                </a:tc>
                <a:tc>
                  <a:txBody>
                    <a:bodyPr/>
                    <a:lstStyle/>
                    <a:p>
                      <a:pPr latinLnBrk="1"/>
                      <a:r>
                        <a:rPr lang="en-US" altLang="ko-KR" sz="1050" dirty="0" smtClean="0"/>
                        <a:t>Originator Address</a:t>
                      </a:r>
                      <a:endParaRPr lang="ko-KR" altLang="en-US" sz="1050" dirty="0"/>
                    </a:p>
                  </a:txBody>
                  <a:tcPr anchor="ctr"/>
                </a:tc>
                <a:tc>
                  <a:txBody>
                    <a:bodyPr/>
                    <a:lstStyle/>
                    <a:p>
                      <a:pPr latinLnBrk="1"/>
                      <a:r>
                        <a:rPr lang="en-US" altLang="ko-KR" sz="1050" baseline="0" dirty="0" smtClean="0"/>
                        <a:t>Notification Type</a:t>
                      </a:r>
                      <a:endParaRPr lang="ko-KR" altLang="en-US" sz="1050" dirty="0"/>
                    </a:p>
                  </a:txBody>
                  <a:tcPr anchor="ctr"/>
                </a:tc>
                <a:tc>
                  <a:txBody>
                    <a:bodyPr/>
                    <a:lstStyle/>
                    <a:p>
                      <a:pPr latinLnBrk="1"/>
                      <a:r>
                        <a:rPr lang="en-US" altLang="ko-KR" sz="1050" kern="1200" dirty="0" smtClean="0"/>
                        <a:t>……</a:t>
                      </a:r>
                      <a:endParaRPr lang="ko-KR" altLang="en-US" sz="1050" kern="1200" dirty="0">
                        <a:solidFill>
                          <a:schemeClr val="bg1"/>
                        </a:solidFill>
                        <a:latin typeface="+mn-lt"/>
                        <a:ea typeface="+mn-ea"/>
                        <a:cs typeface="+mn-cs"/>
                      </a:endParaRPr>
                    </a:p>
                  </a:txBody>
                  <a:tcPr marL="91439" marR="91439" marT="45699" marB="45699" anchor="ctr"/>
                </a:tc>
              </a:tr>
              <a:tr h="205224">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050" dirty="0" smtClean="0"/>
                        <a:t>Group 1</a:t>
                      </a:r>
                      <a:endParaRPr lang="en-US" altLang="ko-KR" sz="1050" b="0" dirty="0" smtClean="0"/>
                    </a:p>
                  </a:txBody>
                  <a:tcPr/>
                </a:tc>
                <a:tc>
                  <a:txBody>
                    <a:bodyPr/>
                    <a:lstStyle/>
                    <a:p>
                      <a:pPr latinLnBrk="1"/>
                      <a:r>
                        <a:rPr lang="en-US" altLang="ko-KR" sz="1050" b="0" dirty="0" smtClean="0"/>
                        <a:t>D</a:t>
                      </a:r>
                      <a:endParaRPr lang="ko-KR" altLang="en-US" sz="1050" b="0" dirty="0"/>
                    </a:p>
                  </a:txBody>
                  <a:tcPr/>
                </a:tc>
                <a:tc>
                  <a:txBody>
                    <a:bodyPr/>
                    <a:lstStyle/>
                    <a:p>
                      <a:pPr latinLnBrk="1"/>
                      <a:r>
                        <a:rPr lang="en-US" altLang="ko-KR" sz="1050" b="0" dirty="0" smtClean="0"/>
                        <a:t>B</a:t>
                      </a:r>
                      <a:endParaRPr lang="ko-KR" altLang="en-US" sz="1050" b="0" dirty="0"/>
                    </a:p>
                  </a:txBody>
                  <a:tcPr/>
                </a:tc>
                <a:tc>
                  <a:txBody>
                    <a:bodyPr/>
                    <a:lstStyle/>
                    <a:p>
                      <a:pPr latinLnBrk="1"/>
                      <a:r>
                        <a:rPr lang="en-US" altLang="ko-KR" sz="1050" dirty="0" smtClean="0"/>
                        <a:t>1</a:t>
                      </a:r>
                      <a:endParaRPr lang="ko-KR" altLang="en-US" sz="1050" b="0" dirty="0"/>
                    </a:p>
                  </a:txBody>
                  <a:tcPr/>
                </a:tc>
                <a:tc>
                  <a:txBody>
                    <a:bodyPr/>
                    <a:lstStyle/>
                    <a:p>
                      <a:pPr latinLnBrk="1"/>
                      <a:r>
                        <a:rPr lang="en-US" altLang="ko-KR" sz="1050" kern="1200" dirty="0" smtClean="0"/>
                        <a:t>……</a:t>
                      </a:r>
                      <a:endParaRPr lang="ko-KR" altLang="en-US" sz="1050" b="0" kern="1200" dirty="0">
                        <a:solidFill>
                          <a:schemeClr val="tx1"/>
                        </a:solidFill>
                        <a:latin typeface="+mn-lt"/>
                        <a:ea typeface="+mn-ea"/>
                        <a:cs typeface="+mn-cs"/>
                      </a:endParaRPr>
                    </a:p>
                  </a:txBody>
                  <a:tcPr marL="91439" marR="91439" marT="45699" marB="45699"/>
                </a:tc>
              </a:tr>
            </a:tbl>
          </a:graphicData>
        </a:graphic>
      </p:graphicFrame>
    </p:spTree>
    <p:extLst>
      <p:ext uri="{BB962C8B-B14F-4D97-AF65-F5344CB8AC3E}">
        <p14:creationId xmlns:p14="http://schemas.microsoft.com/office/powerpoint/2010/main" val="24105875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Redundant MGNF Transmission</a:t>
            </a:r>
            <a:r>
              <a:rPr lang="en-US" altLang="ko-KR" dirty="0">
                <a:ea typeface="굴림" charset="-127"/>
              </a:rPr>
              <a:t> </a:t>
            </a:r>
            <a:r>
              <a:rPr lang="en-US" altLang="ko-KR" dirty="0" smtClean="0">
                <a:ea typeface="굴림" charset="-127"/>
              </a:rPr>
              <a:t>(3/3)</a:t>
            </a:r>
            <a:endParaRPr lang="ko-KR" altLang="en-US" dirty="0"/>
          </a:p>
        </p:txBody>
      </p:sp>
      <p:sp>
        <p:nvSpPr>
          <p:cNvPr id="3" name="내용 개체 틀 2"/>
          <p:cNvSpPr>
            <a:spLocks noGrp="1"/>
          </p:cNvSpPr>
          <p:nvPr>
            <p:ph idx="1"/>
          </p:nvPr>
        </p:nvSpPr>
        <p:spPr>
          <a:xfrm>
            <a:off x="685800" y="1556792"/>
            <a:ext cx="4174232" cy="3538239"/>
          </a:xfrm>
        </p:spPr>
        <p:txBody>
          <a:bodyPr/>
          <a:lstStyle/>
          <a:p>
            <a:r>
              <a:rPr lang="en-US" altLang="ko-KR" sz="1600" dirty="0"/>
              <a:t>B starts to transmit its MGNF for Group 2 to PD A, C, and D.</a:t>
            </a:r>
            <a:endParaRPr lang="en-US" altLang="ko-KR" sz="1600" dirty="0" smtClean="0"/>
          </a:p>
          <a:p>
            <a:r>
              <a:rPr lang="en-US" altLang="ko-KR" sz="1600" dirty="0" smtClean="0"/>
              <a:t>Then A, C, and D verify their d</a:t>
            </a:r>
            <a:r>
              <a:rPr lang="en-US" altLang="ko-KR" sz="1600" dirty="0" smtClean="0">
                <a:ea typeface="굴림" charset="-127"/>
              </a:rPr>
              <a:t>evice group ID </a:t>
            </a:r>
            <a:r>
              <a:rPr lang="en-US" altLang="ko-KR" sz="1600" dirty="0">
                <a:ea typeface="굴림" charset="-127"/>
              </a:rPr>
              <a:t>in PD </a:t>
            </a:r>
            <a:r>
              <a:rPr lang="en-US" altLang="ko-KR" sz="1600" dirty="0" smtClean="0">
                <a:ea typeface="굴림" charset="-127"/>
              </a:rPr>
              <a:t>B’s </a:t>
            </a:r>
            <a:r>
              <a:rPr lang="en-US" altLang="ko-KR" sz="1600" dirty="0">
                <a:ea typeface="굴림" charset="-127"/>
              </a:rPr>
              <a:t>MGNF, </a:t>
            </a:r>
            <a:r>
              <a:rPr lang="en-US" altLang="ko-KR" sz="1600" dirty="0" smtClean="0">
                <a:ea typeface="굴림" charset="-127"/>
              </a:rPr>
              <a:t>they recognize that the MGNF </a:t>
            </a:r>
            <a:r>
              <a:rPr lang="en-US" altLang="ko-KR" sz="1600" dirty="0">
                <a:ea typeface="굴림" charset="-127"/>
              </a:rPr>
              <a:t>belongs to group </a:t>
            </a:r>
            <a:r>
              <a:rPr lang="en-US" altLang="ko-KR" sz="1600" dirty="0" smtClean="0">
                <a:ea typeface="굴림" charset="-127"/>
              </a:rPr>
              <a:t>2.</a:t>
            </a:r>
          </a:p>
          <a:p>
            <a:r>
              <a:rPr lang="en-US" altLang="ko-KR" sz="1600" dirty="0" smtClean="0"/>
              <a:t>Total 3 transmissions for MGNF (B transmitted MGNF twice).</a:t>
            </a:r>
            <a:endParaRPr lang="en-US" altLang="ko-KR" sz="1600" dirty="0"/>
          </a:p>
        </p:txBody>
      </p:sp>
      <p:sp>
        <p:nvSpPr>
          <p:cNvPr id="4" name="슬라이드 번호 개체 틀 3"/>
          <p:cNvSpPr>
            <a:spLocks noGrp="1"/>
          </p:cNvSpPr>
          <p:nvPr>
            <p:ph type="sldNum" sz="quarter" idx="10"/>
          </p:nvPr>
        </p:nvSpPr>
        <p:spPr/>
        <p:txBody>
          <a:bodyPr/>
          <a:lstStyle/>
          <a:p>
            <a:pPr>
              <a:defRPr/>
            </a:pPr>
            <a:r>
              <a:rPr lang="en-US" altLang="ko-KR" smtClean="0"/>
              <a:t>Slide </a:t>
            </a:r>
            <a:fld id="{663B2C6A-A10B-4153-9678-0E313D0C0BBD}" type="slidenum">
              <a:rPr lang="en-US" altLang="ko-KR" smtClean="0"/>
              <a:pPr>
                <a:defRPr/>
              </a:pPr>
              <a:t>37</a:t>
            </a:fld>
            <a:endParaRPr lang="en-US" altLang="ko-KR"/>
          </a:p>
        </p:txBody>
      </p:sp>
      <p:sp>
        <p:nvSpPr>
          <p:cNvPr id="67" name="TextBox 81"/>
          <p:cNvSpPr txBox="1">
            <a:spLocks noChangeArrowheads="1"/>
          </p:cNvSpPr>
          <p:nvPr/>
        </p:nvSpPr>
        <p:spPr bwMode="auto">
          <a:xfrm>
            <a:off x="5195562" y="4153949"/>
            <a:ext cx="3865161"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dirty="0" smtClean="0"/>
              <a:t>: </a:t>
            </a:r>
            <a:r>
              <a:rPr lang="en-US" altLang="ko-KR" dirty="0"/>
              <a:t>Multicast Group Notification Frame</a:t>
            </a:r>
            <a:endParaRPr lang="ko-KR" altLang="en-US" dirty="0"/>
          </a:p>
        </p:txBody>
      </p:sp>
      <p:sp>
        <p:nvSpPr>
          <p:cNvPr id="68" name="오른쪽 화살표 67"/>
          <p:cNvSpPr/>
          <p:nvPr/>
        </p:nvSpPr>
        <p:spPr>
          <a:xfrm>
            <a:off x="4581729" y="4229809"/>
            <a:ext cx="639798" cy="217611"/>
          </a:xfrm>
          <a:prstGeom prst="rightArrow">
            <a:avLst>
              <a:gd name="adj1" fmla="val 20017"/>
              <a:gd name="adj2" fmla="val 74940"/>
            </a:avLst>
          </a:prstGeom>
        </p:spPr>
        <p:style>
          <a:lnRef idx="1">
            <a:schemeClr val="dk1"/>
          </a:lnRef>
          <a:fillRef idx="2">
            <a:schemeClr val="dk1"/>
          </a:fillRef>
          <a:effectRef idx="1">
            <a:schemeClr val="dk1"/>
          </a:effectRef>
          <a:fontRef idx="minor">
            <a:schemeClr val="dk1"/>
          </a:fontRef>
        </p:style>
        <p:txBody>
          <a:bodyPr anchor="ctr"/>
          <a:lstStyle/>
          <a:p>
            <a:pPr algn="ctr">
              <a:defRPr/>
            </a:pPr>
            <a:endParaRPr lang="ko-KR" altLang="en-US">
              <a:solidFill>
                <a:prstClr val="black"/>
              </a:solidFill>
            </a:endParaRPr>
          </a:p>
        </p:txBody>
      </p:sp>
      <p:sp>
        <p:nvSpPr>
          <p:cNvPr id="120" name="TextBox 119"/>
          <p:cNvSpPr txBox="1"/>
          <p:nvPr/>
        </p:nvSpPr>
        <p:spPr>
          <a:xfrm>
            <a:off x="755576" y="5373216"/>
            <a:ext cx="1925976" cy="276999"/>
          </a:xfrm>
          <a:prstGeom prst="rect">
            <a:avLst/>
          </a:prstGeom>
          <a:noFill/>
        </p:spPr>
        <p:txBody>
          <a:bodyPr wrap="none" rtlCol="0">
            <a:spAutoFit/>
          </a:bodyPr>
          <a:lstStyle/>
          <a:p>
            <a:r>
              <a:rPr lang="en-US" altLang="ko-KR" sz="1200" dirty="0"/>
              <a:t>&lt;PD </a:t>
            </a:r>
            <a:r>
              <a:rPr lang="en-US" altLang="ko-KR" sz="1200" dirty="0" smtClean="0"/>
              <a:t>B’s </a:t>
            </a:r>
            <a:r>
              <a:rPr lang="en-US" altLang="ko-KR" sz="1200" dirty="0"/>
              <a:t>Group </a:t>
            </a:r>
            <a:r>
              <a:rPr lang="en-US" altLang="ko-KR" sz="1200" dirty="0" smtClean="0"/>
              <a:t>2 </a:t>
            </a:r>
            <a:r>
              <a:rPr lang="en-US" altLang="ko-KR" sz="1200" dirty="0"/>
              <a:t>MGNF&gt;</a:t>
            </a:r>
            <a:endParaRPr lang="ko-KR" altLang="en-US" sz="1200" dirty="0"/>
          </a:p>
        </p:txBody>
      </p:sp>
      <p:sp>
        <p:nvSpPr>
          <p:cNvPr id="69" name="타원 10"/>
          <p:cNvSpPr>
            <a:spLocks noChangeArrowheads="1"/>
          </p:cNvSpPr>
          <p:nvPr/>
        </p:nvSpPr>
        <p:spPr bwMode="auto">
          <a:xfrm>
            <a:off x="1288499" y="4161836"/>
            <a:ext cx="323997" cy="323997"/>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endParaRPr lang="ko-KR" altLang="en-US" sz="1500" dirty="0">
              <a:solidFill>
                <a:schemeClr val="bg1"/>
              </a:solidFill>
            </a:endParaRPr>
          </a:p>
        </p:txBody>
      </p:sp>
      <p:sp>
        <p:nvSpPr>
          <p:cNvPr id="70" name="TextBox 69"/>
          <p:cNvSpPr txBox="1"/>
          <p:nvPr/>
        </p:nvSpPr>
        <p:spPr>
          <a:xfrm>
            <a:off x="1612496" y="4139168"/>
            <a:ext cx="2441694" cy="369332"/>
          </a:xfrm>
          <a:prstGeom prst="rect">
            <a:avLst/>
          </a:prstGeom>
          <a:noFill/>
        </p:spPr>
        <p:txBody>
          <a:bodyPr wrap="none" rtlCol="0">
            <a:spAutoFit/>
          </a:bodyPr>
          <a:lstStyle/>
          <a:p>
            <a:r>
              <a:rPr lang="en-US" altLang="ko-KR" dirty="0" smtClean="0"/>
              <a:t>: Group1 Member PD </a:t>
            </a:r>
            <a:endParaRPr lang="ko-KR" altLang="en-US" dirty="0"/>
          </a:p>
        </p:txBody>
      </p:sp>
      <p:sp>
        <p:nvSpPr>
          <p:cNvPr id="71" name="TextBox 70"/>
          <p:cNvSpPr txBox="1"/>
          <p:nvPr/>
        </p:nvSpPr>
        <p:spPr>
          <a:xfrm>
            <a:off x="1612496" y="4553234"/>
            <a:ext cx="2441694" cy="369332"/>
          </a:xfrm>
          <a:prstGeom prst="rect">
            <a:avLst/>
          </a:prstGeom>
          <a:noFill/>
        </p:spPr>
        <p:txBody>
          <a:bodyPr wrap="none" rtlCol="0">
            <a:spAutoFit/>
          </a:bodyPr>
          <a:lstStyle/>
          <a:p>
            <a:r>
              <a:rPr lang="en-US" altLang="ko-KR" dirty="0" smtClean="0"/>
              <a:t>: Group2 </a:t>
            </a:r>
            <a:r>
              <a:rPr lang="en-US" altLang="ko-KR" dirty="0"/>
              <a:t>Member PD </a:t>
            </a:r>
            <a:endParaRPr lang="ko-KR" altLang="en-US" dirty="0"/>
          </a:p>
        </p:txBody>
      </p:sp>
      <p:sp>
        <p:nvSpPr>
          <p:cNvPr id="72" name="타원 6"/>
          <p:cNvSpPr>
            <a:spLocks noChangeArrowheads="1"/>
          </p:cNvSpPr>
          <p:nvPr/>
        </p:nvSpPr>
        <p:spPr bwMode="auto">
          <a:xfrm>
            <a:off x="1288280" y="4582224"/>
            <a:ext cx="324216" cy="324216"/>
          </a:xfrm>
          <a:prstGeom prst="ellipse">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lIns="0" tIns="0" rIns="0" bIns="0" anchor="ctr"/>
          <a:lstStyle/>
          <a:p>
            <a:pPr algn="ctr"/>
            <a:endParaRPr lang="ko-KR" altLang="en-US" sz="1500" dirty="0">
              <a:solidFill>
                <a:schemeClr val="tx1"/>
              </a:solidFill>
            </a:endParaRPr>
          </a:p>
        </p:txBody>
      </p:sp>
      <p:sp>
        <p:nvSpPr>
          <p:cNvPr id="73" name="타원 6"/>
          <p:cNvSpPr>
            <a:spLocks noChangeArrowheads="1"/>
          </p:cNvSpPr>
          <p:nvPr/>
        </p:nvSpPr>
        <p:spPr bwMode="auto">
          <a:xfrm>
            <a:off x="1286453" y="5026442"/>
            <a:ext cx="324216" cy="324216"/>
          </a:xfrm>
          <a:prstGeom prst="ellipse">
            <a:avLst/>
          </a:prstGeom>
          <a:ln w="57150">
            <a:solidFill>
              <a:schemeClr val="tx2"/>
            </a:solidFill>
            <a:headEnd/>
            <a:tailEnd/>
          </a:ln>
        </p:spPr>
        <p:style>
          <a:lnRef idx="2">
            <a:schemeClr val="accent3">
              <a:shade val="50000"/>
            </a:schemeClr>
          </a:lnRef>
          <a:fillRef idx="1">
            <a:schemeClr val="accent3"/>
          </a:fillRef>
          <a:effectRef idx="0">
            <a:schemeClr val="accent3"/>
          </a:effectRef>
          <a:fontRef idx="minor">
            <a:schemeClr val="lt1"/>
          </a:fontRef>
        </p:style>
        <p:txBody>
          <a:bodyPr lIns="0" tIns="0" rIns="0" bIns="0" anchor="ctr"/>
          <a:lstStyle/>
          <a:p>
            <a:pPr algn="ctr"/>
            <a:endParaRPr lang="ko-KR" altLang="en-US" sz="1500" dirty="0">
              <a:solidFill>
                <a:schemeClr val="tx1"/>
              </a:solidFill>
            </a:endParaRPr>
          </a:p>
        </p:txBody>
      </p:sp>
      <p:sp>
        <p:nvSpPr>
          <p:cNvPr id="74" name="TextBox 73"/>
          <p:cNvSpPr txBox="1"/>
          <p:nvPr/>
        </p:nvSpPr>
        <p:spPr>
          <a:xfrm>
            <a:off x="1618063" y="5003884"/>
            <a:ext cx="3082895" cy="369332"/>
          </a:xfrm>
          <a:prstGeom prst="rect">
            <a:avLst/>
          </a:prstGeom>
          <a:noFill/>
        </p:spPr>
        <p:txBody>
          <a:bodyPr wrap="none" rtlCol="0">
            <a:spAutoFit/>
          </a:bodyPr>
          <a:lstStyle/>
          <a:p>
            <a:r>
              <a:rPr lang="en-US" altLang="ko-KR" dirty="0" smtClean="0"/>
              <a:t>: Group1 and 2 </a:t>
            </a:r>
            <a:r>
              <a:rPr lang="en-US" altLang="ko-KR" dirty="0"/>
              <a:t>Member PD </a:t>
            </a:r>
            <a:endParaRPr lang="ko-KR" altLang="en-US" dirty="0"/>
          </a:p>
        </p:txBody>
      </p:sp>
      <p:sp>
        <p:nvSpPr>
          <p:cNvPr id="33" name="타원 6"/>
          <p:cNvSpPr>
            <a:spLocks noChangeArrowheads="1"/>
          </p:cNvSpPr>
          <p:nvPr/>
        </p:nvSpPr>
        <p:spPr bwMode="auto">
          <a:xfrm>
            <a:off x="6561277" y="3189333"/>
            <a:ext cx="324216" cy="324216"/>
          </a:xfrm>
          <a:prstGeom prst="ellipse">
            <a:avLst/>
          </a:prstGeom>
          <a:ln w="57150">
            <a:solidFill>
              <a:schemeClr val="tx2"/>
            </a:solidFill>
            <a:headEnd/>
            <a:tailEnd/>
          </a:ln>
        </p:spPr>
        <p:style>
          <a:lnRef idx="2">
            <a:schemeClr val="accent3">
              <a:shade val="50000"/>
            </a:schemeClr>
          </a:lnRef>
          <a:fillRef idx="1">
            <a:schemeClr val="accent3"/>
          </a:fillRef>
          <a:effectRef idx="0">
            <a:schemeClr val="accent3"/>
          </a:effectRef>
          <a:fontRef idx="minor">
            <a:schemeClr val="lt1"/>
          </a:fontRef>
        </p:style>
        <p:txBody>
          <a:bodyPr lIns="0" tIns="0" rIns="0" bIns="0" anchor="ctr"/>
          <a:lstStyle/>
          <a:p>
            <a:pPr algn="ctr"/>
            <a:r>
              <a:rPr lang="en-US" altLang="ko-KR" sz="1500" dirty="0" smtClean="0">
                <a:solidFill>
                  <a:schemeClr val="tx1"/>
                </a:solidFill>
              </a:rPr>
              <a:t>B</a:t>
            </a:r>
            <a:endParaRPr lang="ko-KR" altLang="en-US" sz="1500" dirty="0">
              <a:solidFill>
                <a:schemeClr val="tx1"/>
              </a:solidFill>
            </a:endParaRPr>
          </a:p>
        </p:txBody>
      </p:sp>
      <p:sp>
        <p:nvSpPr>
          <p:cNvPr id="36" name="타원 6"/>
          <p:cNvSpPr>
            <a:spLocks noChangeArrowheads="1"/>
          </p:cNvSpPr>
          <p:nvPr/>
        </p:nvSpPr>
        <p:spPr bwMode="auto">
          <a:xfrm>
            <a:off x="7695313" y="3317886"/>
            <a:ext cx="324216" cy="324216"/>
          </a:xfrm>
          <a:prstGeom prst="ellipse">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lIns="0" tIns="0" rIns="0" bIns="0" anchor="ctr"/>
          <a:lstStyle/>
          <a:p>
            <a:pPr algn="ctr"/>
            <a:r>
              <a:rPr lang="en-US" altLang="ko-KR" sz="1500" dirty="0" smtClean="0">
                <a:solidFill>
                  <a:schemeClr val="tx1"/>
                </a:solidFill>
              </a:rPr>
              <a:t>D</a:t>
            </a:r>
            <a:endParaRPr lang="ko-KR" altLang="en-US" sz="1500" dirty="0">
              <a:solidFill>
                <a:schemeClr val="tx1"/>
              </a:solidFill>
            </a:endParaRPr>
          </a:p>
        </p:txBody>
      </p:sp>
      <p:sp>
        <p:nvSpPr>
          <p:cNvPr id="37" name="타원 6"/>
          <p:cNvSpPr>
            <a:spLocks noChangeArrowheads="1"/>
          </p:cNvSpPr>
          <p:nvPr/>
        </p:nvSpPr>
        <p:spPr bwMode="auto">
          <a:xfrm>
            <a:off x="6022906" y="2374148"/>
            <a:ext cx="324216" cy="324216"/>
          </a:xfrm>
          <a:prstGeom prst="ellipse">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lIns="0" tIns="0" rIns="0" bIns="0" anchor="ctr"/>
          <a:lstStyle/>
          <a:p>
            <a:pPr algn="ctr"/>
            <a:r>
              <a:rPr lang="en-US" altLang="ko-KR" sz="1500" dirty="0" smtClean="0">
                <a:solidFill>
                  <a:schemeClr val="tx1"/>
                </a:solidFill>
              </a:rPr>
              <a:t>A</a:t>
            </a:r>
            <a:endParaRPr lang="ko-KR" altLang="en-US" sz="1500" dirty="0">
              <a:solidFill>
                <a:schemeClr val="tx1"/>
              </a:solidFill>
            </a:endParaRPr>
          </a:p>
        </p:txBody>
      </p:sp>
      <p:cxnSp>
        <p:nvCxnSpPr>
          <p:cNvPr id="38" name="직선 연결선 37"/>
          <p:cNvCxnSpPr/>
          <p:nvPr/>
        </p:nvCxnSpPr>
        <p:spPr bwMode="auto">
          <a:xfrm flipH="1" flipV="1">
            <a:off x="6275390" y="2698364"/>
            <a:ext cx="318977" cy="531628"/>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39" name="직선 연결선 38"/>
          <p:cNvCxnSpPr>
            <a:stCxn id="36" idx="2"/>
          </p:cNvCxnSpPr>
          <p:nvPr/>
        </p:nvCxnSpPr>
        <p:spPr bwMode="auto">
          <a:xfrm flipH="1" flipV="1">
            <a:off x="6923976" y="3368215"/>
            <a:ext cx="771337" cy="111779"/>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40" name="직선 연결선 39"/>
          <p:cNvCxnSpPr/>
          <p:nvPr/>
        </p:nvCxnSpPr>
        <p:spPr bwMode="auto">
          <a:xfrm flipH="1">
            <a:off x="5784527" y="3400113"/>
            <a:ext cx="767310" cy="341571"/>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
        <p:nvSpPr>
          <p:cNvPr id="41" name="타원 6"/>
          <p:cNvSpPr>
            <a:spLocks noChangeArrowheads="1"/>
          </p:cNvSpPr>
          <p:nvPr/>
        </p:nvSpPr>
        <p:spPr bwMode="auto">
          <a:xfrm>
            <a:off x="7857421" y="2364185"/>
            <a:ext cx="324216" cy="324216"/>
          </a:xfrm>
          <a:prstGeom prst="ellips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altLang="ko-KR" sz="1500" dirty="0" smtClean="0">
                <a:solidFill>
                  <a:schemeClr val="bg1"/>
                </a:solidFill>
              </a:rPr>
              <a:t>E</a:t>
            </a:r>
            <a:endParaRPr lang="ko-KR" altLang="en-US" sz="1500" dirty="0">
              <a:solidFill>
                <a:schemeClr val="bg1"/>
              </a:solidFill>
            </a:endParaRPr>
          </a:p>
        </p:txBody>
      </p:sp>
      <p:cxnSp>
        <p:nvCxnSpPr>
          <p:cNvPr id="42" name="직선 연결선 41"/>
          <p:cNvCxnSpPr>
            <a:stCxn id="36" idx="0"/>
            <a:endCxn id="41" idx="4"/>
          </p:cNvCxnSpPr>
          <p:nvPr/>
        </p:nvCxnSpPr>
        <p:spPr bwMode="auto">
          <a:xfrm flipV="1">
            <a:off x="7857421" y="2688401"/>
            <a:ext cx="162108" cy="629485"/>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
        <p:nvSpPr>
          <p:cNvPr id="43" name="타원 6"/>
          <p:cNvSpPr>
            <a:spLocks noChangeArrowheads="1"/>
          </p:cNvSpPr>
          <p:nvPr/>
        </p:nvSpPr>
        <p:spPr bwMode="auto">
          <a:xfrm>
            <a:off x="5463700" y="3650489"/>
            <a:ext cx="324216" cy="324216"/>
          </a:xfrm>
          <a:prstGeom prst="ellipse">
            <a:avLst/>
          </a:prstGeom>
          <a:ln w="57150">
            <a:solidFill>
              <a:schemeClr val="tx2"/>
            </a:solidFill>
            <a:headEnd/>
            <a:tailEnd/>
          </a:ln>
        </p:spPr>
        <p:style>
          <a:lnRef idx="2">
            <a:schemeClr val="accent3">
              <a:shade val="50000"/>
            </a:schemeClr>
          </a:lnRef>
          <a:fillRef idx="1">
            <a:schemeClr val="accent3"/>
          </a:fillRef>
          <a:effectRef idx="0">
            <a:schemeClr val="accent3"/>
          </a:effectRef>
          <a:fontRef idx="minor">
            <a:schemeClr val="lt1"/>
          </a:fontRef>
        </p:style>
        <p:txBody>
          <a:bodyPr lIns="0" tIns="0" rIns="0" bIns="0" anchor="ctr"/>
          <a:lstStyle/>
          <a:p>
            <a:pPr algn="ctr"/>
            <a:r>
              <a:rPr lang="en-US" altLang="ko-KR" sz="1500" dirty="0" smtClean="0">
                <a:solidFill>
                  <a:schemeClr val="tx1"/>
                </a:solidFill>
              </a:rPr>
              <a:t>C</a:t>
            </a:r>
            <a:endParaRPr lang="ko-KR" altLang="en-US" sz="1500" dirty="0">
              <a:solidFill>
                <a:schemeClr val="tx1"/>
              </a:solidFill>
            </a:endParaRPr>
          </a:p>
        </p:txBody>
      </p:sp>
      <p:sp>
        <p:nvSpPr>
          <p:cNvPr id="44" name="오른쪽 화살표 43"/>
          <p:cNvSpPr/>
          <p:nvPr/>
        </p:nvSpPr>
        <p:spPr>
          <a:xfrm rot="9556589">
            <a:off x="5836394" y="3380775"/>
            <a:ext cx="663575" cy="198437"/>
          </a:xfrm>
          <a:prstGeom prst="rightArrow">
            <a:avLst>
              <a:gd name="adj1" fmla="val 20017"/>
              <a:gd name="adj2" fmla="val 74940"/>
            </a:avLst>
          </a:prstGeom>
        </p:spPr>
        <p:style>
          <a:lnRef idx="1">
            <a:schemeClr val="dk1"/>
          </a:lnRef>
          <a:fillRef idx="2">
            <a:schemeClr val="dk1"/>
          </a:fillRef>
          <a:effectRef idx="1">
            <a:schemeClr val="dk1"/>
          </a:effectRef>
          <a:fontRef idx="minor">
            <a:schemeClr val="dk1"/>
          </a:fontRef>
        </p:style>
        <p:txBody>
          <a:bodyPr anchor="ctr"/>
          <a:lstStyle/>
          <a:p>
            <a:pPr algn="ctr">
              <a:defRPr/>
            </a:pPr>
            <a:endParaRPr lang="ko-KR" altLang="en-US">
              <a:solidFill>
                <a:prstClr val="black"/>
              </a:solidFill>
            </a:endParaRPr>
          </a:p>
        </p:txBody>
      </p:sp>
      <p:sp>
        <p:nvSpPr>
          <p:cNvPr id="48" name="오른쪽 화살표 47"/>
          <p:cNvSpPr/>
          <p:nvPr/>
        </p:nvSpPr>
        <p:spPr>
          <a:xfrm rot="13982239">
            <a:off x="6222384" y="2790678"/>
            <a:ext cx="663575" cy="198437"/>
          </a:xfrm>
          <a:prstGeom prst="rightArrow">
            <a:avLst>
              <a:gd name="adj1" fmla="val 20017"/>
              <a:gd name="adj2" fmla="val 74940"/>
            </a:avLst>
          </a:prstGeom>
        </p:spPr>
        <p:style>
          <a:lnRef idx="1">
            <a:schemeClr val="dk1"/>
          </a:lnRef>
          <a:fillRef idx="2">
            <a:schemeClr val="dk1"/>
          </a:fillRef>
          <a:effectRef idx="1">
            <a:schemeClr val="dk1"/>
          </a:effectRef>
          <a:fontRef idx="minor">
            <a:schemeClr val="dk1"/>
          </a:fontRef>
        </p:style>
        <p:txBody>
          <a:bodyPr anchor="ctr"/>
          <a:lstStyle/>
          <a:p>
            <a:pPr algn="ctr">
              <a:defRPr/>
            </a:pPr>
            <a:endParaRPr lang="ko-KR" altLang="en-US">
              <a:solidFill>
                <a:prstClr val="black"/>
              </a:solidFill>
            </a:endParaRPr>
          </a:p>
        </p:txBody>
      </p:sp>
      <p:sp>
        <p:nvSpPr>
          <p:cNvPr id="49" name="오른쪽 화살표 48"/>
          <p:cNvSpPr/>
          <p:nvPr/>
        </p:nvSpPr>
        <p:spPr>
          <a:xfrm rot="395174">
            <a:off x="6977857" y="3240338"/>
            <a:ext cx="663575" cy="198437"/>
          </a:xfrm>
          <a:prstGeom prst="rightArrow">
            <a:avLst>
              <a:gd name="adj1" fmla="val 20017"/>
              <a:gd name="adj2" fmla="val 74940"/>
            </a:avLst>
          </a:prstGeom>
        </p:spPr>
        <p:style>
          <a:lnRef idx="1">
            <a:schemeClr val="dk1"/>
          </a:lnRef>
          <a:fillRef idx="2">
            <a:schemeClr val="dk1"/>
          </a:fillRef>
          <a:effectRef idx="1">
            <a:schemeClr val="dk1"/>
          </a:effectRef>
          <a:fontRef idx="minor">
            <a:schemeClr val="dk1"/>
          </a:fontRef>
        </p:style>
        <p:txBody>
          <a:bodyPr anchor="ctr"/>
          <a:lstStyle/>
          <a:p>
            <a:pPr algn="ctr">
              <a:defRPr/>
            </a:pPr>
            <a:endParaRPr lang="ko-KR" altLang="en-US">
              <a:solidFill>
                <a:prstClr val="black"/>
              </a:solidFill>
            </a:endParaRPr>
          </a:p>
        </p:txBody>
      </p:sp>
      <p:graphicFrame>
        <p:nvGraphicFramePr>
          <p:cNvPr id="50" name="표 49"/>
          <p:cNvGraphicFramePr>
            <a:graphicFrameLocks noGrp="1"/>
          </p:cNvGraphicFramePr>
          <p:nvPr>
            <p:extLst>
              <p:ext uri="{D42A27DB-BD31-4B8C-83A1-F6EECF244321}">
                <p14:modId xmlns:p14="http://schemas.microsoft.com/office/powerpoint/2010/main" val="1706739317"/>
              </p:ext>
            </p:extLst>
          </p:nvPr>
        </p:nvGraphicFramePr>
        <p:xfrm>
          <a:off x="885812" y="5703671"/>
          <a:ext cx="4739996" cy="662940"/>
        </p:xfrm>
        <a:graphic>
          <a:graphicData uri="http://schemas.openxmlformats.org/drawingml/2006/table">
            <a:tbl>
              <a:tblPr firstRow="1" bandRow="1">
                <a:tableStyleId>{5940675A-B579-460E-94D1-54222C63F5DA}</a:tableStyleId>
              </a:tblPr>
              <a:tblGrid>
                <a:gridCol w="925406"/>
                <a:gridCol w="1038371"/>
                <a:gridCol w="1038371"/>
                <a:gridCol w="900064"/>
                <a:gridCol w="837784"/>
              </a:tblGrid>
              <a:tr h="370840">
                <a:tc>
                  <a:txBody>
                    <a:bodyPr/>
                    <a:lstStyle/>
                    <a:p>
                      <a:pPr latinLnBrk="1"/>
                      <a:r>
                        <a:rPr lang="en-US" altLang="ko-KR" sz="1050" dirty="0" smtClean="0"/>
                        <a:t>Destination Address</a:t>
                      </a:r>
                    </a:p>
                  </a:txBody>
                  <a:tcPr anchor="ctr"/>
                </a:tc>
                <a:tc>
                  <a:txBody>
                    <a:bodyPr/>
                    <a:lstStyle/>
                    <a:p>
                      <a:pPr latinLnBrk="1"/>
                      <a:r>
                        <a:rPr lang="en-US" altLang="ko-KR" sz="1050" dirty="0" err="1" smtClean="0"/>
                        <a:t>Src</a:t>
                      </a:r>
                      <a:r>
                        <a:rPr lang="en-US" altLang="ko-KR" sz="1050" dirty="0" smtClean="0"/>
                        <a:t> Address</a:t>
                      </a:r>
                      <a:endParaRPr lang="ko-KR" altLang="en-US" sz="1050" dirty="0"/>
                    </a:p>
                  </a:txBody>
                  <a:tcPr anchor="ctr"/>
                </a:tc>
                <a:tc>
                  <a:txBody>
                    <a:bodyPr/>
                    <a:lstStyle/>
                    <a:p>
                      <a:pPr latinLnBrk="1"/>
                      <a:r>
                        <a:rPr lang="en-US" altLang="ko-KR" sz="1050" dirty="0" smtClean="0"/>
                        <a:t>Originator Address</a:t>
                      </a:r>
                      <a:endParaRPr lang="ko-KR" altLang="en-US" sz="1050" dirty="0"/>
                    </a:p>
                  </a:txBody>
                  <a:tcPr anchor="ctr"/>
                </a:tc>
                <a:tc>
                  <a:txBody>
                    <a:bodyPr/>
                    <a:lstStyle/>
                    <a:p>
                      <a:pPr latinLnBrk="1"/>
                      <a:r>
                        <a:rPr lang="en-US" altLang="ko-KR" sz="1050" baseline="0" dirty="0" smtClean="0"/>
                        <a:t>Notification Type</a:t>
                      </a:r>
                      <a:endParaRPr lang="ko-KR" altLang="en-US" sz="1050" dirty="0"/>
                    </a:p>
                  </a:txBody>
                  <a:tcPr anchor="ctr"/>
                </a:tc>
                <a:tc>
                  <a:txBody>
                    <a:bodyPr/>
                    <a:lstStyle/>
                    <a:p>
                      <a:pPr latinLnBrk="1"/>
                      <a:r>
                        <a:rPr lang="en-US" altLang="ko-KR" sz="1050" kern="1200" dirty="0" smtClean="0"/>
                        <a:t>……</a:t>
                      </a:r>
                      <a:endParaRPr lang="ko-KR" altLang="en-US" sz="1050" kern="1200" dirty="0">
                        <a:solidFill>
                          <a:schemeClr val="bg1"/>
                        </a:solidFill>
                        <a:latin typeface="+mn-lt"/>
                        <a:ea typeface="+mn-ea"/>
                        <a:cs typeface="+mn-cs"/>
                      </a:endParaRPr>
                    </a:p>
                  </a:txBody>
                  <a:tcPr marL="91439" marR="91439" marT="45699" marB="45699" anchor="ctr"/>
                </a:tc>
              </a:tr>
              <a:tr h="205224">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050" dirty="0" smtClean="0"/>
                        <a:t>Group 2</a:t>
                      </a:r>
                      <a:endParaRPr lang="en-US" altLang="ko-KR" sz="1050" b="0" dirty="0" smtClean="0"/>
                    </a:p>
                  </a:txBody>
                  <a:tcPr/>
                </a:tc>
                <a:tc>
                  <a:txBody>
                    <a:bodyPr/>
                    <a:lstStyle/>
                    <a:p>
                      <a:pPr latinLnBrk="1"/>
                      <a:r>
                        <a:rPr lang="en-US" altLang="ko-KR" sz="1050" dirty="0" smtClean="0"/>
                        <a:t>B</a:t>
                      </a:r>
                      <a:endParaRPr lang="ko-KR" altLang="en-US" sz="1050" b="0" dirty="0"/>
                    </a:p>
                  </a:txBody>
                  <a:tcPr/>
                </a:tc>
                <a:tc>
                  <a:txBody>
                    <a:bodyPr/>
                    <a:lstStyle/>
                    <a:p>
                      <a:pPr latinLnBrk="1"/>
                      <a:r>
                        <a:rPr lang="en-US" altLang="ko-KR" sz="1050" b="0" dirty="0" smtClean="0"/>
                        <a:t>B</a:t>
                      </a:r>
                      <a:endParaRPr lang="ko-KR" altLang="en-US" sz="1050" b="0" dirty="0"/>
                    </a:p>
                  </a:txBody>
                  <a:tcPr/>
                </a:tc>
                <a:tc>
                  <a:txBody>
                    <a:bodyPr/>
                    <a:lstStyle/>
                    <a:p>
                      <a:pPr latinLnBrk="1"/>
                      <a:r>
                        <a:rPr lang="en-US" altLang="ko-KR" sz="1050" dirty="0" smtClean="0"/>
                        <a:t>1</a:t>
                      </a:r>
                      <a:endParaRPr lang="ko-KR" altLang="en-US" sz="1050" b="0" dirty="0"/>
                    </a:p>
                  </a:txBody>
                  <a:tcPr/>
                </a:tc>
                <a:tc>
                  <a:txBody>
                    <a:bodyPr/>
                    <a:lstStyle/>
                    <a:p>
                      <a:pPr latinLnBrk="1"/>
                      <a:r>
                        <a:rPr lang="en-US" altLang="ko-KR" sz="1050" kern="1200" dirty="0" smtClean="0"/>
                        <a:t>……</a:t>
                      </a:r>
                      <a:endParaRPr lang="ko-KR" altLang="en-US" sz="1050" b="0" kern="1200" dirty="0">
                        <a:solidFill>
                          <a:schemeClr val="tx1"/>
                        </a:solidFill>
                        <a:latin typeface="+mn-lt"/>
                        <a:ea typeface="+mn-ea"/>
                        <a:cs typeface="+mn-cs"/>
                      </a:endParaRPr>
                    </a:p>
                  </a:txBody>
                  <a:tcPr marL="91439" marR="91439" marT="45699" marB="45699"/>
                </a:tc>
              </a:tr>
            </a:tbl>
          </a:graphicData>
        </a:graphic>
      </p:graphicFrame>
    </p:spTree>
    <p:extLst>
      <p:ext uri="{BB962C8B-B14F-4D97-AF65-F5344CB8AC3E}">
        <p14:creationId xmlns:p14="http://schemas.microsoft.com/office/powerpoint/2010/main" val="5733596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UMA-based MGNF Transmission </a:t>
            </a:r>
            <a:r>
              <a:rPr lang="en-US" altLang="ko-KR" dirty="0" smtClean="0">
                <a:ea typeface="굴림" charset="-127"/>
              </a:rPr>
              <a:t>(1/3)</a:t>
            </a:r>
            <a:endParaRPr lang="ko-KR" altLang="en-US" dirty="0"/>
          </a:p>
        </p:txBody>
      </p:sp>
      <p:sp>
        <p:nvSpPr>
          <p:cNvPr id="3" name="내용 개체 틀 2"/>
          <p:cNvSpPr>
            <a:spLocks noGrp="1"/>
          </p:cNvSpPr>
          <p:nvPr>
            <p:ph idx="1"/>
          </p:nvPr>
        </p:nvSpPr>
        <p:spPr>
          <a:xfrm>
            <a:off x="423140" y="1523082"/>
            <a:ext cx="5040560" cy="3744416"/>
          </a:xfrm>
        </p:spPr>
        <p:txBody>
          <a:bodyPr/>
          <a:lstStyle/>
          <a:p>
            <a:r>
              <a:rPr lang="en-US" altLang="ko-KR" sz="1800" dirty="0"/>
              <a:t>B starts to transmit its MGNF whose destination address field set to UMA for Groups 1 and 2 to A, C, and D.</a:t>
            </a:r>
          </a:p>
          <a:p>
            <a:r>
              <a:rPr lang="en-US" altLang="ko-KR" sz="1800" dirty="0"/>
              <a:t>Then A, C, and D </a:t>
            </a:r>
            <a:r>
              <a:rPr lang="en-US" altLang="ko-KR" sz="1800" dirty="0" smtClean="0"/>
              <a:t>verify the </a:t>
            </a:r>
            <a:r>
              <a:rPr lang="en-US" altLang="ko-KR" sz="1800" dirty="0"/>
              <a:t>d</a:t>
            </a:r>
            <a:r>
              <a:rPr lang="en-US" altLang="ko-KR" sz="1800" dirty="0">
                <a:ea typeface="굴림" charset="-127"/>
              </a:rPr>
              <a:t>evice group ID field in PD </a:t>
            </a:r>
            <a:r>
              <a:rPr lang="en-US" altLang="ko-KR" sz="1800" dirty="0" smtClean="0">
                <a:ea typeface="굴림" charset="-127"/>
              </a:rPr>
              <a:t>B’s MGNF</a:t>
            </a:r>
            <a:r>
              <a:rPr lang="en-US" altLang="ko-KR" sz="1800" dirty="0">
                <a:ea typeface="굴림" charset="-127"/>
              </a:rPr>
              <a:t>, they recognize that the MGNF belongs to </a:t>
            </a:r>
            <a:r>
              <a:rPr lang="en-US" altLang="ko-KR" sz="1800" dirty="0" smtClean="0">
                <a:ea typeface="굴림" charset="-127"/>
              </a:rPr>
              <a:t>UMA.</a:t>
            </a:r>
            <a:endParaRPr lang="en-US" altLang="ko-KR" sz="1800" dirty="0" smtClean="0"/>
          </a:p>
        </p:txBody>
      </p:sp>
      <p:sp>
        <p:nvSpPr>
          <p:cNvPr id="4" name="슬라이드 번호 개체 틀 3"/>
          <p:cNvSpPr>
            <a:spLocks noGrp="1"/>
          </p:cNvSpPr>
          <p:nvPr>
            <p:ph type="sldNum" sz="quarter" idx="10"/>
          </p:nvPr>
        </p:nvSpPr>
        <p:spPr/>
        <p:txBody>
          <a:bodyPr/>
          <a:lstStyle/>
          <a:p>
            <a:pPr>
              <a:defRPr/>
            </a:pPr>
            <a:r>
              <a:rPr lang="en-US" altLang="ko-KR" smtClean="0"/>
              <a:t>Slide </a:t>
            </a:r>
            <a:fld id="{663B2C6A-A10B-4153-9678-0E313D0C0BBD}" type="slidenum">
              <a:rPr lang="en-US" altLang="ko-KR" smtClean="0"/>
              <a:pPr>
                <a:defRPr/>
              </a:pPr>
              <a:t>38</a:t>
            </a:fld>
            <a:endParaRPr lang="en-US" altLang="ko-KR"/>
          </a:p>
        </p:txBody>
      </p:sp>
      <p:sp>
        <p:nvSpPr>
          <p:cNvPr id="59" name="타원 10"/>
          <p:cNvSpPr>
            <a:spLocks noChangeArrowheads="1"/>
          </p:cNvSpPr>
          <p:nvPr/>
        </p:nvSpPr>
        <p:spPr bwMode="auto">
          <a:xfrm>
            <a:off x="5768053" y="5169948"/>
            <a:ext cx="323997" cy="323997"/>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endParaRPr lang="ko-KR" altLang="en-US" sz="1500" dirty="0">
              <a:solidFill>
                <a:schemeClr val="bg1"/>
              </a:solidFill>
            </a:endParaRPr>
          </a:p>
        </p:txBody>
      </p:sp>
      <p:sp>
        <p:nvSpPr>
          <p:cNvPr id="61" name="TextBox 60"/>
          <p:cNvSpPr txBox="1"/>
          <p:nvPr/>
        </p:nvSpPr>
        <p:spPr>
          <a:xfrm>
            <a:off x="6092050" y="5147280"/>
            <a:ext cx="2441694" cy="369332"/>
          </a:xfrm>
          <a:prstGeom prst="rect">
            <a:avLst/>
          </a:prstGeom>
          <a:noFill/>
        </p:spPr>
        <p:txBody>
          <a:bodyPr wrap="none" rtlCol="0">
            <a:spAutoFit/>
          </a:bodyPr>
          <a:lstStyle/>
          <a:p>
            <a:r>
              <a:rPr lang="en-US" altLang="ko-KR" dirty="0" smtClean="0"/>
              <a:t>: Group1 Member PD </a:t>
            </a:r>
            <a:endParaRPr lang="ko-KR" altLang="en-US" dirty="0"/>
          </a:p>
        </p:txBody>
      </p:sp>
      <p:sp>
        <p:nvSpPr>
          <p:cNvPr id="62" name="TextBox 61"/>
          <p:cNvSpPr txBox="1"/>
          <p:nvPr/>
        </p:nvSpPr>
        <p:spPr>
          <a:xfrm>
            <a:off x="6092050" y="5561346"/>
            <a:ext cx="2441694" cy="369332"/>
          </a:xfrm>
          <a:prstGeom prst="rect">
            <a:avLst/>
          </a:prstGeom>
          <a:noFill/>
        </p:spPr>
        <p:txBody>
          <a:bodyPr wrap="none" rtlCol="0">
            <a:spAutoFit/>
          </a:bodyPr>
          <a:lstStyle/>
          <a:p>
            <a:r>
              <a:rPr lang="en-US" altLang="ko-KR" dirty="0" smtClean="0"/>
              <a:t>: Group2 </a:t>
            </a:r>
            <a:r>
              <a:rPr lang="en-US" altLang="ko-KR" dirty="0"/>
              <a:t>Member PD </a:t>
            </a:r>
            <a:endParaRPr lang="ko-KR" altLang="en-US" dirty="0"/>
          </a:p>
        </p:txBody>
      </p:sp>
      <p:sp>
        <p:nvSpPr>
          <p:cNvPr id="63" name="타원 6"/>
          <p:cNvSpPr>
            <a:spLocks noChangeArrowheads="1"/>
          </p:cNvSpPr>
          <p:nvPr/>
        </p:nvSpPr>
        <p:spPr bwMode="auto">
          <a:xfrm>
            <a:off x="5767834" y="5590336"/>
            <a:ext cx="324216" cy="324216"/>
          </a:xfrm>
          <a:prstGeom prst="ellipse">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lIns="0" tIns="0" rIns="0" bIns="0" anchor="ctr"/>
          <a:lstStyle/>
          <a:p>
            <a:pPr algn="ctr"/>
            <a:endParaRPr lang="ko-KR" altLang="en-US" sz="1500" dirty="0">
              <a:solidFill>
                <a:schemeClr val="tx1"/>
              </a:solidFill>
            </a:endParaRPr>
          </a:p>
        </p:txBody>
      </p:sp>
      <p:sp>
        <p:nvSpPr>
          <p:cNvPr id="64" name="타원 6"/>
          <p:cNvSpPr>
            <a:spLocks noChangeArrowheads="1"/>
          </p:cNvSpPr>
          <p:nvPr/>
        </p:nvSpPr>
        <p:spPr bwMode="auto">
          <a:xfrm>
            <a:off x="5766007" y="6034554"/>
            <a:ext cx="324216" cy="324216"/>
          </a:xfrm>
          <a:prstGeom prst="ellipse">
            <a:avLst/>
          </a:prstGeom>
          <a:ln w="57150">
            <a:solidFill>
              <a:schemeClr val="tx2"/>
            </a:solidFill>
            <a:headEnd/>
            <a:tailEnd/>
          </a:ln>
        </p:spPr>
        <p:style>
          <a:lnRef idx="2">
            <a:schemeClr val="accent3">
              <a:shade val="50000"/>
            </a:schemeClr>
          </a:lnRef>
          <a:fillRef idx="1">
            <a:schemeClr val="accent3"/>
          </a:fillRef>
          <a:effectRef idx="0">
            <a:schemeClr val="accent3"/>
          </a:effectRef>
          <a:fontRef idx="minor">
            <a:schemeClr val="lt1"/>
          </a:fontRef>
        </p:style>
        <p:txBody>
          <a:bodyPr lIns="0" tIns="0" rIns="0" bIns="0" anchor="ctr"/>
          <a:lstStyle/>
          <a:p>
            <a:pPr algn="ctr"/>
            <a:endParaRPr lang="ko-KR" altLang="en-US" sz="1500" dirty="0">
              <a:solidFill>
                <a:schemeClr val="tx1"/>
              </a:solidFill>
            </a:endParaRPr>
          </a:p>
        </p:txBody>
      </p:sp>
      <p:sp>
        <p:nvSpPr>
          <p:cNvPr id="65" name="TextBox 64"/>
          <p:cNvSpPr txBox="1"/>
          <p:nvPr/>
        </p:nvSpPr>
        <p:spPr>
          <a:xfrm>
            <a:off x="6097617" y="6011996"/>
            <a:ext cx="3082895" cy="369332"/>
          </a:xfrm>
          <a:prstGeom prst="rect">
            <a:avLst/>
          </a:prstGeom>
          <a:noFill/>
        </p:spPr>
        <p:txBody>
          <a:bodyPr wrap="none" rtlCol="0">
            <a:spAutoFit/>
          </a:bodyPr>
          <a:lstStyle/>
          <a:p>
            <a:r>
              <a:rPr lang="en-US" altLang="ko-KR" dirty="0" smtClean="0"/>
              <a:t>: Group1 and 2 </a:t>
            </a:r>
            <a:r>
              <a:rPr lang="en-US" altLang="ko-KR" dirty="0"/>
              <a:t>Member PD </a:t>
            </a:r>
            <a:endParaRPr lang="ko-KR" altLang="en-US" dirty="0"/>
          </a:p>
        </p:txBody>
      </p:sp>
      <p:sp>
        <p:nvSpPr>
          <p:cNvPr id="30" name="타원 6"/>
          <p:cNvSpPr>
            <a:spLocks noChangeArrowheads="1"/>
          </p:cNvSpPr>
          <p:nvPr/>
        </p:nvSpPr>
        <p:spPr bwMode="auto">
          <a:xfrm>
            <a:off x="6561277" y="3189333"/>
            <a:ext cx="324216" cy="324216"/>
          </a:xfrm>
          <a:prstGeom prst="ellipse">
            <a:avLst/>
          </a:prstGeom>
          <a:ln w="57150">
            <a:solidFill>
              <a:schemeClr val="tx2"/>
            </a:solidFill>
            <a:headEnd/>
            <a:tailEnd/>
          </a:ln>
        </p:spPr>
        <p:style>
          <a:lnRef idx="2">
            <a:schemeClr val="accent3">
              <a:shade val="50000"/>
            </a:schemeClr>
          </a:lnRef>
          <a:fillRef idx="1">
            <a:schemeClr val="accent3"/>
          </a:fillRef>
          <a:effectRef idx="0">
            <a:schemeClr val="accent3"/>
          </a:effectRef>
          <a:fontRef idx="minor">
            <a:schemeClr val="lt1"/>
          </a:fontRef>
        </p:style>
        <p:txBody>
          <a:bodyPr lIns="0" tIns="0" rIns="0" bIns="0" anchor="ctr"/>
          <a:lstStyle/>
          <a:p>
            <a:pPr algn="ctr"/>
            <a:r>
              <a:rPr lang="en-US" altLang="ko-KR" sz="1500" dirty="0" smtClean="0">
                <a:solidFill>
                  <a:schemeClr val="tx1"/>
                </a:solidFill>
              </a:rPr>
              <a:t>B</a:t>
            </a:r>
            <a:endParaRPr lang="ko-KR" altLang="en-US" sz="1500" dirty="0">
              <a:solidFill>
                <a:schemeClr val="tx1"/>
              </a:solidFill>
            </a:endParaRPr>
          </a:p>
        </p:txBody>
      </p:sp>
      <p:sp>
        <p:nvSpPr>
          <p:cNvPr id="32" name="타원 6"/>
          <p:cNvSpPr>
            <a:spLocks noChangeArrowheads="1"/>
          </p:cNvSpPr>
          <p:nvPr/>
        </p:nvSpPr>
        <p:spPr bwMode="auto">
          <a:xfrm>
            <a:off x="7695313" y="3317886"/>
            <a:ext cx="324216" cy="324216"/>
          </a:xfrm>
          <a:prstGeom prst="ellipse">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lIns="0" tIns="0" rIns="0" bIns="0" anchor="ctr"/>
          <a:lstStyle/>
          <a:p>
            <a:pPr algn="ctr"/>
            <a:r>
              <a:rPr lang="en-US" altLang="ko-KR" sz="1500" dirty="0" smtClean="0">
                <a:solidFill>
                  <a:schemeClr val="tx1"/>
                </a:solidFill>
              </a:rPr>
              <a:t>D</a:t>
            </a:r>
            <a:endParaRPr lang="ko-KR" altLang="en-US" sz="1500" dirty="0">
              <a:solidFill>
                <a:schemeClr val="tx1"/>
              </a:solidFill>
            </a:endParaRPr>
          </a:p>
        </p:txBody>
      </p:sp>
      <p:sp>
        <p:nvSpPr>
          <p:cNvPr id="34" name="타원 6"/>
          <p:cNvSpPr>
            <a:spLocks noChangeArrowheads="1"/>
          </p:cNvSpPr>
          <p:nvPr/>
        </p:nvSpPr>
        <p:spPr bwMode="auto">
          <a:xfrm>
            <a:off x="6022906" y="2374148"/>
            <a:ext cx="324216" cy="324216"/>
          </a:xfrm>
          <a:prstGeom prst="ellipse">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lIns="0" tIns="0" rIns="0" bIns="0" anchor="ctr"/>
          <a:lstStyle/>
          <a:p>
            <a:pPr algn="ctr"/>
            <a:r>
              <a:rPr lang="en-US" altLang="ko-KR" sz="1500" dirty="0" smtClean="0">
                <a:solidFill>
                  <a:schemeClr val="tx1"/>
                </a:solidFill>
              </a:rPr>
              <a:t>A</a:t>
            </a:r>
            <a:endParaRPr lang="ko-KR" altLang="en-US" sz="1500" dirty="0">
              <a:solidFill>
                <a:schemeClr val="tx1"/>
              </a:solidFill>
            </a:endParaRPr>
          </a:p>
        </p:txBody>
      </p:sp>
      <p:cxnSp>
        <p:nvCxnSpPr>
          <p:cNvPr id="40" name="직선 연결선 39"/>
          <p:cNvCxnSpPr/>
          <p:nvPr/>
        </p:nvCxnSpPr>
        <p:spPr bwMode="auto">
          <a:xfrm flipH="1" flipV="1">
            <a:off x="6275390" y="2698364"/>
            <a:ext cx="318977" cy="531628"/>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43" name="직선 연결선 42"/>
          <p:cNvCxnSpPr>
            <a:stCxn id="32" idx="2"/>
          </p:cNvCxnSpPr>
          <p:nvPr/>
        </p:nvCxnSpPr>
        <p:spPr bwMode="auto">
          <a:xfrm flipH="1" flipV="1">
            <a:off x="6923976" y="3368215"/>
            <a:ext cx="771337" cy="111779"/>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44" name="직선 연결선 43"/>
          <p:cNvCxnSpPr/>
          <p:nvPr/>
        </p:nvCxnSpPr>
        <p:spPr bwMode="auto">
          <a:xfrm flipH="1">
            <a:off x="5784527" y="3400113"/>
            <a:ext cx="767310" cy="341571"/>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
        <p:nvSpPr>
          <p:cNvPr id="45" name="타원 6"/>
          <p:cNvSpPr>
            <a:spLocks noChangeArrowheads="1"/>
          </p:cNvSpPr>
          <p:nvPr/>
        </p:nvSpPr>
        <p:spPr bwMode="auto">
          <a:xfrm>
            <a:off x="7857421" y="2364185"/>
            <a:ext cx="324216" cy="324216"/>
          </a:xfrm>
          <a:prstGeom prst="ellips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altLang="ko-KR" sz="1500" dirty="0" smtClean="0">
                <a:solidFill>
                  <a:schemeClr val="bg1"/>
                </a:solidFill>
              </a:rPr>
              <a:t>E</a:t>
            </a:r>
            <a:endParaRPr lang="ko-KR" altLang="en-US" sz="1500" dirty="0">
              <a:solidFill>
                <a:schemeClr val="bg1"/>
              </a:solidFill>
            </a:endParaRPr>
          </a:p>
        </p:txBody>
      </p:sp>
      <p:cxnSp>
        <p:nvCxnSpPr>
          <p:cNvPr id="46" name="직선 연결선 45"/>
          <p:cNvCxnSpPr>
            <a:stCxn id="32" idx="0"/>
            <a:endCxn id="45" idx="4"/>
          </p:cNvCxnSpPr>
          <p:nvPr/>
        </p:nvCxnSpPr>
        <p:spPr bwMode="auto">
          <a:xfrm flipV="1">
            <a:off x="7857421" y="2688401"/>
            <a:ext cx="162108" cy="629485"/>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
        <p:nvSpPr>
          <p:cNvPr id="47" name="타원 6"/>
          <p:cNvSpPr>
            <a:spLocks noChangeArrowheads="1"/>
          </p:cNvSpPr>
          <p:nvPr/>
        </p:nvSpPr>
        <p:spPr bwMode="auto">
          <a:xfrm>
            <a:off x="5463700" y="3650489"/>
            <a:ext cx="324216" cy="324216"/>
          </a:xfrm>
          <a:prstGeom prst="ellipse">
            <a:avLst/>
          </a:prstGeom>
          <a:ln w="57150">
            <a:solidFill>
              <a:schemeClr val="tx2"/>
            </a:solidFill>
            <a:headEnd/>
            <a:tailEnd/>
          </a:ln>
        </p:spPr>
        <p:style>
          <a:lnRef idx="2">
            <a:schemeClr val="accent3">
              <a:shade val="50000"/>
            </a:schemeClr>
          </a:lnRef>
          <a:fillRef idx="1">
            <a:schemeClr val="accent3"/>
          </a:fillRef>
          <a:effectRef idx="0">
            <a:schemeClr val="accent3"/>
          </a:effectRef>
          <a:fontRef idx="minor">
            <a:schemeClr val="lt1"/>
          </a:fontRef>
        </p:style>
        <p:txBody>
          <a:bodyPr lIns="0" tIns="0" rIns="0" bIns="0" anchor="ctr"/>
          <a:lstStyle/>
          <a:p>
            <a:pPr algn="ctr"/>
            <a:r>
              <a:rPr lang="en-US" altLang="ko-KR" sz="1500" dirty="0" smtClean="0">
                <a:solidFill>
                  <a:schemeClr val="tx1"/>
                </a:solidFill>
              </a:rPr>
              <a:t>C</a:t>
            </a:r>
            <a:endParaRPr lang="ko-KR" altLang="en-US" sz="1500" dirty="0">
              <a:solidFill>
                <a:schemeClr val="tx1"/>
              </a:solidFill>
            </a:endParaRPr>
          </a:p>
        </p:txBody>
      </p:sp>
      <p:sp>
        <p:nvSpPr>
          <p:cNvPr id="50" name="오른쪽 화살표 49"/>
          <p:cNvSpPr/>
          <p:nvPr/>
        </p:nvSpPr>
        <p:spPr>
          <a:xfrm rot="9556589">
            <a:off x="5836394" y="3380775"/>
            <a:ext cx="663575" cy="198437"/>
          </a:xfrm>
          <a:prstGeom prst="rightArrow">
            <a:avLst>
              <a:gd name="adj1" fmla="val 20017"/>
              <a:gd name="adj2" fmla="val 74940"/>
            </a:avLst>
          </a:prstGeom>
        </p:spPr>
        <p:style>
          <a:lnRef idx="1">
            <a:schemeClr val="dk1"/>
          </a:lnRef>
          <a:fillRef idx="2">
            <a:schemeClr val="dk1"/>
          </a:fillRef>
          <a:effectRef idx="1">
            <a:schemeClr val="dk1"/>
          </a:effectRef>
          <a:fontRef idx="minor">
            <a:schemeClr val="dk1"/>
          </a:fontRef>
        </p:style>
        <p:txBody>
          <a:bodyPr anchor="ctr"/>
          <a:lstStyle/>
          <a:p>
            <a:pPr algn="ctr">
              <a:defRPr/>
            </a:pPr>
            <a:endParaRPr lang="ko-KR" altLang="en-US">
              <a:solidFill>
                <a:prstClr val="black"/>
              </a:solidFill>
            </a:endParaRPr>
          </a:p>
        </p:txBody>
      </p:sp>
      <p:sp>
        <p:nvSpPr>
          <p:cNvPr id="51" name="오른쪽 화살표 50"/>
          <p:cNvSpPr/>
          <p:nvPr/>
        </p:nvSpPr>
        <p:spPr>
          <a:xfrm rot="13982239">
            <a:off x="6222384" y="2790678"/>
            <a:ext cx="663575" cy="198437"/>
          </a:xfrm>
          <a:prstGeom prst="rightArrow">
            <a:avLst>
              <a:gd name="adj1" fmla="val 20017"/>
              <a:gd name="adj2" fmla="val 74940"/>
            </a:avLst>
          </a:prstGeom>
        </p:spPr>
        <p:style>
          <a:lnRef idx="1">
            <a:schemeClr val="dk1"/>
          </a:lnRef>
          <a:fillRef idx="2">
            <a:schemeClr val="dk1"/>
          </a:fillRef>
          <a:effectRef idx="1">
            <a:schemeClr val="dk1"/>
          </a:effectRef>
          <a:fontRef idx="minor">
            <a:schemeClr val="dk1"/>
          </a:fontRef>
        </p:style>
        <p:txBody>
          <a:bodyPr anchor="ctr"/>
          <a:lstStyle/>
          <a:p>
            <a:pPr algn="ctr">
              <a:defRPr/>
            </a:pPr>
            <a:endParaRPr lang="ko-KR" altLang="en-US">
              <a:solidFill>
                <a:prstClr val="black"/>
              </a:solidFill>
            </a:endParaRPr>
          </a:p>
        </p:txBody>
      </p:sp>
      <p:sp>
        <p:nvSpPr>
          <p:cNvPr id="52" name="오른쪽 화살표 51"/>
          <p:cNvSpPr/>
          <p:nvPr/>
        </p:nvSpPr>
        <p:spPr>
          <a:xfrm rot="395174">
            <a:off x="6977857" y="3240338"/>
            <a:ext cx="663575" cy="198437"/>
          </a:xfrm>
          <a:prstGeom prst="rightArrow">
            <a:avLst>
              <a:gd name="adj1" fmla="val 20017"/>
              <a:gd name="adj2" fmla="val 74940"/>
            </a:avLst>
          </a:prstGeom>
        </p:spPr>
        <p:style>
          <a:lnRef idx="1">
            <a:schemeClr val="dk1"/>
          </a:lnRef>
          <a:fillRef idx="2">
            <a:schemeClr val="dk1"/>
          </a:fillRef>
          <a:effectRef idx="1">
            <a:schemeClr val="dk1"/>
          </a:effectRef>
          <a:fontRef idx="minor">
            <a:schemeClr val="dk1"/>
          </a:fontRef>
        </p:style>
        <p:txBody>
          <a:bodyPr anchor="ctr"/>
          <a:lstStyle/>
          <a:p>
            <a:pPr algn="ctr">
              <a:defRPr/>
            </a:pPr>
            <a:endParaRPr lang="ko-KR" altLang="en-US">
              <a:solidFill>
                <a:prstClr val="black"/>
              </a:solidFill>
            </a:endParaRPr>
          </a:p>
        </p:txBody>
      </p:sp>
      <p:sp>
        <p:nvSpPr>
          <p:cNvPr id="53" name="TextBox 52"/>
          <p:cNvSpPr txBox="1"/>
          <p:nvPr/>
        </p:nvSpPr>
        <p:spPr>
          <a:xfrm>
            <a:off x="836129" y="5373216"/>
            <a:ext cx="1071575" cy="276999"/>
          </a:xfrm>
          <a:prstGeom prst="rect">
            <a:avLst/>
          </a:prstGeom>
          <a:noFill/>
        </p:spPr>
        <p:txBody>
          <a:bodyPr wrap="none" rtlCol="0">
            <a:spAutoFit/>
          </a:bodyPr>
          <a:lstStyle/>
          <a:p>
            <a:r>
              <a:rPr lang="en-US" altLang="ko-KR" sz="1200" dirty="0" smtClean="0"/>
              <a:t>&lt;B’s MGNF</a:t>
            </a:r>
            <a:r>
              <a:rPr lang="en-US" altLang="ko-KR" sz="1200" dirty="0"/>
              <a:t>&gt;</a:t>
            </a:r>
            <a:endParaRPr lang="ko-KR" altLang="en-US" sz="1200" dirty="0"/>
          </a:p>
        </p:txBody>
      </p:sp>
      <p:graphicFrame>
        <p:nvGraphicFramePr>
          <p:cNvPr id="54" name="표 53"/>
          <p:cNvGraphicFramePr>
            <a:graphicFrameLocks noGrp="1"/>
          </p:cNvGraphicFramePr>
          <p:nvPr>
            <p:extLst>
              <p:ext uri="{D42A27DB-BD31-4B8C-83A1-F6EECF244321}">
                <p14:modId xmlns:p14="http://schemas.microsoft.com/office/powerpoint/2010/main" val="2721045427"/>
              </p:ext>
            </p:extLst>
          </p:nvPr>
        </p:nvGraphicFramePr>
        <p:xfrm>
          <a:off x="885812" y="5703671"/>
          <a:ext cx="4739996" cy="662940"/>
        </p:xfrm>
        <a:graphic>
          <a:graphicData uri="http://schemas.openxmlformats.org/drawingml/2006/table">
            <a:tbl>
              <a:tblPr firstRow="1" bandRow="1">
                <a:tableStyleId>{5940675A-B579-460E-94D1-54222C63F5DA}</a:tableStyleId>
              </a:tblPr>
              <a:tblGrid>
                <a:gridCol w="925406"/>
                <a:gridCol w="1038371"/>
                <a:gridCol w="1038371"/>
                <a:gridCol w="900064"/>
                <a:gridCol w="837784"/>
              </a:tblGrid>
              <a:tr h="370840">
                <a:tc>
                  <a:txBody>
                    <a:bodyPr/>
                    <a:lstStyle/>
                    <a:p>
                      <a:pPr latinLnBrk="1"/>
                      <a:r>
                        <a:rPr lang="en-US" altLang="ko-KR" sz="1050" dirty="0" smtClean="0"/>
                        <a:t>Destination Address</a:t>
                      </a:r>
                    </a:p>
                  </a:txBody>
                  <a:tcPr anchor="ctr"/>
                </a:tc>
                <a:tc>
                  <a:txBody>
                    <a:bodyPr/>
                    <a:lstStyle/>
                    <a:p>
                      <a:pPr latinLnBrk="1"/>
                      <a:r>
                        <a:rPr lang="en-US" altLang="ko-KR" sz="1050" dirty="0" err="1" smtClean="0"/>
                        <a:t>Src</a:t>
                      </a:r>
                      <a:r>
                        <a:rPr lang="en-US" altLang="ko-KR" sz="1050" dirty="0" smtClean="0"/>
                        <a:t> Address</a:t>
                      </a:r>
                      <a:endParaRPr lang="ko-KR" altLang="en-US" sz="1050" dirty="0"/>
                    </a:p>
                  </a:txBody>
                  <a:tcPr anchor="ctr"/>
                </a:tc>
                <a:tc>
                  <a:txBody>
                    <a:bodyPr/>
                    <a:lstStyle/>
                    <a:p>
                      <a:pPr latinLnBrk="1"/>
                      <a:r>
                        <a:rPr lang="en-US" altLang="ko-KR" sz="1050" dirty="0" smtClean="0"/>
                        <a:t>Originator Address</a:t>
                      </a:r>
                      <a:endParaRPr lang="ko-KR" altLang="en-US" sz="1050" dirty="0"/>
                    </a:p>
                  </a:txBody>
                  <a:tcPr anchor="ctr"/>
                </a:tc>
                <a:tc>
                  <a:txBody>
                    <a:bodyPr/>
                    <a:lstStyle/>
                    <a:p>
                      <a:pPr latinLnBrk="1"/>
                      <a:r>
                        <a:rPr lang="en-US" altLang="ko-KR" sz="1050" baseline="0" dirty="0" smtClean="0"/>
                        <a:t>Notification Type</a:t>
                      </a:r>
                      <a:endParaRPr lang="ko-KR" altLang="en-US" sz="1050" dirty="0"/>
                    </a:p>
                  </a:txBody>
                  <a:tcPr anchor="ctr"/>
                </a:tc>
                <a:tc>
                  <a:txBody>
                    <a:bodyPr/>
                    <a:lstStyle/>
                    <a:p>
                      <a:pPr latinLnBrk="1"/>
                      <a:r>
                        <a:rPr lang="en-US" altLang="ko-KR" sz="1050" kern="1200" dirty="0" smtClean="0"/>
                        <a:t>……</a:t>
                      </a:r>
                      <a:endParaRPr lang="ko-KR" altLang="en-US" sz="1050" kern="1200" dirty="0">
                        <a:solidFill>
                          <a:schemeClr val="bg1"/>
                        </a:solidFill>
                        <a:latin typeface="+mn-lt"/>
                        <a:ea typeface="+mn-ea"/>
                        <a:cs typeface="+mn-cs"/>
                      </a:endParaRPr>
                    </a:p>
                  </a:txBody>
                  <a:tcPr marL="91439" marR="91439" marT="45699" marB="45699" anchor="ctr"/>
                </a:tc>
              </a:tr>
              <a:tr h="205224">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050" b="0" dirty="0" smtClean="0"/>
                        <a:t>UMA</a:t>
                      </a:r>
                    </a:p>
                  </a:txBody>
                  <a:tcPr/>
                </a:tc>
                <a:tc>
                  <a:txBody>
                    <a:bodyPr/>
                    <a:lstStyle/>
                    <a:p>
                      <a:pPr latinLnBrk="1"/>
                      <a:r>
                        <a:rPr lang="en-US" altLang="ko-KR" sz="1050" dirty="0" smtClean="0"/>
                        <a:t>B</a:t>
                      </a:r>
                      <a:endParaRPr lang="ko-KR" altLang="en-US" sz="1050" b="0" dirty="0"/>
                    </a:p>
                  </a:txBody>
                  <a:tcPr/>
                </a:tc>
                <a:tc>
                  <a:txBody>
                    <a:bodyPr/>
                    <a:lstStyle/>
                    <a:p>
                      <a:pPr latinLnBrk="1"/>
                      <a:r>
                        <a:rPr lang="en-US" altLang="ko-KR" sz="1050" b="0" dirty="0" smtClean="0"/>
                        <a:t>B</a:t>
                      </a:r>
                      <a:endParaRPr lang="ko-KR" altLang="en-US" sz="1050" b="0" dirty="0"/>
                    </a:p>
                  </a:txBody>
                  <a:tcPr/>
                </a:tc>
                <a:tc>
                  <a:txBody>
                    <a:bodyPr/>
                    <a:lstStyle/>
                    <a:p>
                      <a:pPr latinLnBrk="1"/>
                      <a:r>
                        <a:rPr lang="en-US" altLang="ko-KR" sz="1050" dirty="0" smtClean="0"/>
                        <a:t>1</a:t>
                      </a:r>
                      <a:endParaRPr lang="ko-KR" altLang="en-US" sz="1050" b="0" dirty="0"/>
                    </a:p>
                  </a:txBody>
                  <a:tcPr/>
                </a:tc>
                <a:tc>
                  <a:txBody>
                    <a:bodyPr/>
                    <a:lstStyle/>
                    <a:p>
                      <a:pPr latinLnBrk="1"/>
                      <a:r>
                        <a:rPr lang="en-US" altLang="ko-KR" sz="1050" kern="1200" dirty="0" smtClean="0"/>
                        <a:t>……</a:t>
                      </a:r>
                      <a:endParaRPr lang="ko-KR" altLang="en-US" sz="1050" b="0" kern="1200" dirty="0">
                        <a:solidFill>
                          <a:schemeClr val="tx1"/>
                        </a:solidFill>
                        <a:latin typeface="+mn-lt"/>
                        <a:ea typeface="+mn-ea"/>
                        <a:cs typeface="+mn-cs"/>
                      </a:endParaRPr>
                    </a:p>
                  </a:txBody>
                  <a:tcPr marL="91439" marR="91439" marT="45699" marB="45699"/>
                </a:tc>
              </a:tr>
            </a:tbl>
          </a:graphicData>
        </a:graphic>
      </p:graphicFrame>
      <p:graphicFrame>
        <p:nvGraphicFramePr>
          <p:cNvPr id="66" name="표 65"/>
          <p:cNvGraphicFramePr>
            <a:graphicFrameLocks noGrp="1"/>
          </p:cNvGraphicFramePr>
          <p:nvPr>
            <p:extLst>
              <p:ext uri="{D42A27DB-BD31-4B8C-83A1-F6EECF244321}">
                <p14:modId xmlns:p14="http://schemas.microsoft.com/office/powerpoint/2010/main" val="3327941733"/>
              </p:ext>
            </p:extLst>
          </p:nvPr>
        </p:nvGraphicFramePr>
        <p:xfrm>
          <a:off x="3177536" y="4572394"/>
          <a:ext cx="2448272" cy="944838"/>
        </p:xfrm>
        <a:graphic>
          <a:graphicData uri="http://schemas.openxmlformats.org/drawingml/2006/table">
            <a:tbl>
              <a:tblPr firstRow="1" bandRow="1">
                <a:tableStyleId>{5940675A-B579-460E-94D1-54222C63F5DA}</a:tableStyleId>
              </a:tblPr>
              <a:tblGrid>
                <a:gridCol w="1008112"/>
                <a:gridCol w="288032"/>
                <a:gridCol w="792088"/>
                <a:gridCol w="360040"/>
              </a:tblGrid>
              <a:tr h="379773">
                <a:tc>
                  <a:txBody>
                    <a:bodyPr/>
                    <a:lstStyle/>
                    <a:p>
                      <a:pPr latinLnBrk="1"/>
                      <a:r>
                        <a:rPr lang="en-US" altLang="ko-KR" sz="1100" kern="1200" dirty="0" smtClean="0"/>
                        <a:t>Destination address</a:t>
                      </a:r>
                      <a:endParaRPr lang="ko-KR" altLang="en-US" sz="1100" kern="1200" dirty="0">
                        <a:solidFill>
                          <a:schemeClr val="bg1"/>
                        </a:solidFill>
                        <a:latin typeface="+mn-lt"/>
                        <a:ea typeface="+mn-ea"/>
                        <a:cs typeface="+mn-cs"/>
                      </a:endParaRPr>
                    </a:p>
                  </a:txBody>
                  <a:tcPr marL="91439" marR="91439" marT="45699" marB="45699" anchor="ctr"/>
                </a:tc>
                <a:tc>
                  <a:txBody>
                    <a:bodyPr/>
                    <a:lstStyle/>
                    <a:p>
                      <a:pPr latinLnBrk="1"/>
                      <a:r>
                        <a:rPr lang="en-US" altLang="ko-KR" sz="1100" kern="1200" dirty="0" smtClean="0">
                          <a:solidFill>
                            <a:schemeClr val="tx1"/>
                          </a:solidFill>
                          <a:latin typeface="+mn-lt"/>
                          <a:ea typeface="+mn-ea"/>
                          <a:cs typeface="+mn-cs"/>
                        </a:rPr>
                        <a:t>…</a:t>
                      </a:r>
                      <a:endParaRPr lang="ko-KR" altLang="en-US" sz="1100" kern="1200" dirty="0">
                        <a:solidFill>
                          <a:schemeClr val="tx1"/>
                        </a:solidFill>
                        <a:latin typeface="+mn-lt"/>
                        <a:ea typeface="+mn-ea"/>
                        <a:cs typeface="+mn-cs"/>
                      </a:endParaRPr>
                    </a:p>
                  </a:txBody>
                  <a:tcPr marL="91439" marR="91439" marT="45699" marB="45699" anchor="ctr"/>
                </a:tc>
                <a:tc>
                  <a:txBody>
                    <a:bodyPr/>
                    <a:lstStyle/>
                    <a:p>
                      <a:pPr latinLnBrk="1"/>
                      <a:r>
                        <a:rPr lang="en-US" altLang="ko-KR" sz="1000" dirty="0" smtClean="0"/>
                        <a:t>Device Group ID</a:t>
                      </a:r>
                      <a:endParaRPr lang="ko-KR" altLang="en-US" sz="1000" b="0" dirty="0"/>
                    </a:p>
                  </a:txBody>
                  <a:tcPr marL="91452" marR="91452" marT="45734" marB="45734"/>
                </a:tc>
                <a:tc>
                  <a:txBody>
                    <a:bodyPr/>
                    <a:lstStyle/>
                    <a:p>
                      <a:pPr latinLnBrk="1"/>
                      <a:r>
                        <a:rPr lang="en-US" altLang="ko-KR" sz="1100" kern="1200" dirty="0" smtClean="0">
                          <a:solidFill>
                            <a:schemeClr val="tx1"/>
                          </a:solidFill>
                          <a:latin typeface="+mn-lt"/>
                          <a:ea typeface="+mn-ea"/>
                          <a:cs typeface="+mn-cs"/>
                        </a:rPr>
                        <a:t>…</a:t>
                      </a:r>
                      <a:endParaRPr lang="ko-KR" altLang="en-US" sz="1100" kern="1200" dirty="0">
                        <a:solidFill>
                          <a:schemeClr val="tx1"/>
                        </a:solidFill>
                        <a:latin typeface="+mn-lt"/>
                        <a:ea typeface="+mn-ea"/>
                        <a:cs typeface="+mn-cs"/>
                      </a:endParaRPr>
                    </a:p>
                  </a:txBody>
                  <a:tcPr marL="91439" marR="91439" marT="45699" marB="45699" anchor="ctr"/>
                </a:tc>
              </a:tr>
              <a:tr h="230599">
                <a:tc>
                  <a:txBody>
                    <a:bodyPr/>
                    <a:lstStyle/>
                    <a:p>
                      <a:pPr latinLnBrk="1"/>
                      <a:r>
                        <a:rPr lang="en-US" altLang="ko-KR" sz="1100" dirty="0" smtClean="0"/>
                        <a:t>B</a:t>
                      </a:r>
                      <a:endParaRPr lang="ko-KR" altLang="en-US" sz="1100" dirty="0"/>
                    </a:p>
                  </a:txBody>
                  <a:tcPr>
                    <a:noFill/>
                  </a:tcPr>
                </a:tc>
                <a:tc>
                  <a:txBody>
                    <a:bodyPr/>
                    <a:lstStyle/>
                    <a:p>
                      <a:pPr latinLnBrk="1"/>
                      <a:r>
                        <a:rPr lang="en-US" altLang="ko-KR" sz="1100" dirty="0" smtClean="0"/>
                        <a:t>…</a:t>
                      </a:r>
                      <a:endParaRPr lang="ko-KR" altLang="en-US" sz="1100" dirty="0"/>
                    </a:p>
                  </a:txBody>
                  <a:tcPr>
                    <a:noFill/>
                  </a:tcPr>
                </a:tc>
                <a:tc>
                  <a:txBody>
                    <a:bodyPr/>
                    <a:lstStyle/>
                    <a:p>
                      <a:pPr latinLnBrk="1"/>
                      <a:r>
                        <a:rPr lang="en-US" altLang="ko-KR" sz="1100" dirty="0" smtClean="0"/>
                        <a:t>1</a:t>
                      </a:r>
                      <a:endParaRPr lang="ko-KR" altLang="en-US" sz="1100" dirty="0"/>
                    </a:p>
                  </a:txBody>
                  <a:tcPr>
                    <a:noFill/>
                  </a:tcPr>
                </a:tc>
                <a:tc>
                  <a:txBody>
                    <a:bodyPr/>
                    <a:lstStyle/>
                    <a:p>
                      <a:pPr latinLnBrk="1"/>
                      <a:r>
                        <a:rPr lang="en-US" altLang="ko-KR" sz="1100" dirty="0" smtClean="0"/>
                        <a:t>…</a:t>
                      </a:r>
                      <a:endParaRPr lang="ko-KR" altLang="en-US" sz="1100" dirty="0"/>
                    </a:p>
                  </a:txBody>
                  <a:tcPr>
                    <a:noFill/>
                  </a:tcPr>
                </a:tc>
              </a:tr>
              <a:tr h="230599">
                <a:tc>
                  <a:txBody>
                    <a:bodyPr/>
                    <a:lstStyle/>
                    <a:p>
                      <a:pPr latinLnBrk="1"/>
                      <a:r>
                        <a:rPr lang="en-US" altLang="ko-KR" sz="1100" dirty="0" smtClean="0"/>
                        <a:t>B</a:t>
                      </a:r>
                      <a:endParaRPr lang="ko-KR" altLang="en-US" sz="1100" dirty="0"/>
                    </a:p>
                  </a:txBody>
                  <a:tcPr>
                    <a:noFill/>
                  </a:tcPr>
                </a:tc>
                <a:tc>
                  <a:txBody>
                    <a:bodyPr/>
                    <a:lstStyle/>
                    <a:p>
                      <a:pPr latinLnBrk="1"/>
                      <a:r>
                        <a:rPr lang="en-US" altLang="ko-KR" sz="1100" dirty="0" smtClean="0"/>
                        <a:t>…</a:t>
                      </a:r>
                      <a:endParaRPr lang="ko-KR" altLang="en-US" sz="1100" dirty="0"/>
                    </a:p>
                  </a:txBody>
                  <a:tcPr>
                    <a:noFill/>
                  </a:tcPr>
                </a:tc>
                <a:tc>
                  <a:txBody>
                    <a:bodyPr/>
                    <a:lstStyle/>
                    <a:p>
                      <a:pPr latinLnBrk="1"/>
                      <a:r>
                        <a:rPr lang="en-US" altLang="ko-KR" sz="1100" dirty="0" smtClean="0"/>
                        <a:t>2</a:t>
                      </a:r>
                      <a:endParaRPr lang="ko-KR" altLang="en-US" sz="1100" dirty="0"/>
                    </a:p>
                  </a:txBody>
                  <a:tcPr>
                    <a:noFill/>
                  </a:tcPr>
                </a:tc>
                <a:tc>
                  <a:txBody>
                    <a:bodyPr/>
                    <a:lstStyle/>
                    <a:p>
                      <a:pPr latinLnBrk="1"/>
                      <a:r>
                        <a:rPr lang="en-US" altLang="ko-KR" sz="1100" dirty="0" smtClean="0"/>
                        <a:t>…</a:t>
                      </a:r>
                      <a:endParaRPr lang="ko-KR" altLang="en-US" sz="1100" dirty="0"/>
                    </a:p>
                  </a:txBody>
                  <a:tcPr>
                    <a:noFill/>
                  </a:tcPr>
                </a:tc>
              </a:tr>
            </a:tbl>
          </a:graphicData>
        </a:graphic>
      </p:graphicFrame>
      <p:sp>
        <p:nvSpPr>
          <p:cNvPr id="67" name="TextBox 66"/>
          <p:cNvSpPr txBox="1"/>
          <p:nvPr/>
        </p:nvSpPr>
        <p:spPr>
          <a:xfrm>
            <a:off x="3491880" y="4342349"/>
            <a:ext cx="1559914" cy="276999"/>
          </a:xfrm>
          <a:prstGeom prst="rect">
            <a:avLst/>
          </a:prstGeom>
          <a:noFill/>
        </p:spPr>
        <p:txBody>
          <a:bodyPr wrap="none" rtlCol="0">
            <a:spAutoFit/>
          </a:bodyPr>
          <a:lstStyle/>
          <a:p>
            <a:r>
              <a:rPr lang="en-US" altLang="ko-KR" sz="1200" dirty="0" smtClean="0"/>
              <a:t>&lt;C’s Routing Table&gt;</a:t>
            </a:r>
            <a:endParaRPr lang="ko-KR" altLang="en-US" sz="1200" dirty="0"/>
          </a:p>
        </p:txBody>
      </p:sp>
      <p:sp>
        <p:nvSpPr>
          <p:cNvPr id="69" name="TextBox 68"/>
          <p:cNvSpPr txBox="1"/>
          <p:nvPr/>
        </p:nvSpPr>
        <p:spPr>
          <a:xfrm>
            <a:off x="5047738" y="1246083"/>
            <a:ext cx="1540486" cy="276999"/>
          </a:xfrm>
          <a:prstGeom prst="rect">
            <a:avLst/>
          </a:prstGeom>
          <a:noFill/>
        </p:spPr>
        <p:txBody>
          <a:bodyPr wrap="none" rtlCol="0">
            <a:spAutoFit/>
          </a:bodyPr>
          <a:lstStyle/>
          <a:p>
            <a:r>
              <a:rPr lang="en-US" altLang="ko-KR" sz="1200" dirty="0" smtClean="0"/>
              <a:t>&lt;A’s Routing Table&gt;</a:t>
            </a:r>
            <a:endParaRPr lang="ko-KR" altLang="en-US" sz="1200" dirty="0"/>
          </a:p>
        </p:txBody>
      </p:sp>
      <p:graphicFrame>
        <p:nvGraphicFramePr>
          <p:cNvPr id="70" name="표 69"/>
          <p:cNvGraphicFramePr>
            <a:graphicFrameLocks noGrp="1"/>
          </p:cNvGraphicFramePr>
          <p:nvPr>
            <p:extLst>
              <p:ext uri="{D42A27DB-BD31-4B8C-83A1-F6EECF244321}">
                <p14:modId xmlns:p14="http://schemas.microsoft.com/office/powerpoint/2010/main" val="669393904"/>
              </p:ext>
            </p:extLst>
          </p:nvPr>
        </p:nvGraphicFramePr>
        <p:xfrm>
          <a:off x="5122986" y="1474256"/>
          <a:ext cx="2448272" cy="685758"/>
        </p:xfrm>
        <a:graphic>
          <a:graphicData uri="http://schemas.openxmlformats.org/drawingml/2006/table">
            <a:tbl>
              <a:tblPr firstRow="1" bandRow="1">
                <a:tableStyleId>{5940675A-B579-460E-94D1-54222C63F5DA}</a:tableStyleId>
              </a:tblPr>
              <a:tblGrid>
                <a:gridCol w="1008112"/>
                <a:gridCol w="288032"/>
                <a:gridCol w="792088"/>
                <a:gridCol w="360040"/>
              </a:tblGrid>
              <a:tr h="379773">
                <a:tc>
                  <a:txBody>
                    <a:bodyPr/>
                    <a:lstStyle/>
                    <a:p>
                      <a:pPr latinLnBrk="1"/>
                      <a:r>
                        <a:rPr lang="en-US" altLang="ko-KR" sz="1100" kern="1200" dirty="0" smtClean="0"/>
                        <a:t>Destination address</a:t>
                      </a:r>
                      <a:endParaRPr lang="ko-KR" altLang="en-US" sz="1100" kern="1200" dirty="0">
                        <a:solidFill>
                          <a:schemeClr val="bg1"/>
                        </a:solidFill>
                        <a:latin typeface="+mn-lt"/>
                        <a:ea typeface="+mn-ea"/>
                        <a:cs typeface="+mn-cs"/>
                      </a:endParaRPr>
                    </a:p>
                  </a:txBody>
                  <a:tcPr marL="91439" marR="91439" marT="45699" marB="45699" anchor="ctr"/>
                </a:tc>
                <a:tc>
                  <a:txBody>
                    <a:bodyPr/>
                    <a:lstStyle/>
                    <a:p>
                      <a:pPr latinLnBrk="1"/>
                      <a:r>
                        <a:rPr lang="en-US" altLang="ko-KR" sz="1100" kern="1200" dirty="0" smtClean="0">
                          <a:solidFill>
                            <a:schemeClr val="tx1"/>
                          </a:solidFill>
                          <a:latin typeface="+mn-lt"/>
                          <a:ea typeface="+mn-ea"/>
                          <a:cs typeface="+mn-cs"/>
                        </a:rPr>
                        <a:t>…</a:t>
                      </a:r>
                      <a:endParaRPr lang="ko-KR" altLang="en-US" sz="1100" kern="1200" dirty="0">
                        <a:solidFill>
                          <a:schemeClr val="tx1"/>
                        </a:solidFill>
                        <a:latin typeface="+mn-lt"/>
                        <a:ea typeface="+mn-ea"/>
                        <a:cs typeface="+mn-cs"/>
                      </a:endParaRPr>
                    </a:p>
                  </a:txBody>
                  <a:tcPr marL="91439" marR="91439" marT="45699" marB="45699" anchor="ctr"/>
                </a:tc>
                <a:tc>
                  <a:txBody>
                    <a:bodyPr/>
                    <a:lstStyle/>
                    <a:p>
                      <a:pPr latinLnBrk="1"/>
                      <a:r>
                        <a:rPr lang="en-US" altLang="ko-KR" sz="1000" dirty="0" smtClean="0"/>
                        <a:t>Device Group ID</a:t>
                      </a:r>
                      <a:endParaRPr lang="ko-KR" altLang="en-US" sz="1000" b="0" dirty="0"/>
                    </a:p>
                  </a:txBody>
                  <a:tcPr marL="91452" marR="91452" marT="45734" marB="45734"/>
                </a:tc>
                <a:tc>
                  <a:txBody>
                    <a:bodyPr/>
                    <a:lstStyle/>
                    <a:p>
                      <a:pPr latinLnBrk="1"/>
                      <a:r>
                        <a:rPr lang="en-US" altLang="ko-KR" sz="1100" kern="1200" dirty="0" smtClean="0">
                          <a:solidFill>
                            <a:schemeClr val="tx1"/>
                          </a:solidFill>
                          <a:latin typeface="+mn-lt"/>
                          <a:ea typeface="+mn-ea"/>
                          <a:cs typeface="+mn-cs"/>
                        </a:rPr>
                        <a:t>…</a:t>
                      </a:r>
                      <a:endParaRPr lang="ko-KR" altLang="en-US" sz="1100" kern="1200" dirty="0">
                        <a:solidFill>
                          <a:schemeClr val="tx1"/>
                        </a:solidFill>
                        <a:latin typeface="+mn-lt"/>
                        <a:ea typeface="+mn-ea"/>
                        <a:cs typeface="+mn-cs"/>
                      </a:endParaRPr>
                    </a:p>
                  </a:txBody>
                  <a:tcPr marL="91439" marR="91439" marT="45699" marB="45699" anchor="ctr"/>
                </a:tc>
              </a:tr>
              <a:tr h="230599">
                <a:tc>
                  <a:txBody>
                    <a:bodyPr/>
                    <a:lstStyle/>
                    <a:p>
                      <a:pPr latinLnBrk="1"/>
                      <a:r>
                        <a:rPr lang="en-US" altLang="ko-KR" sz="1100" dirty="0" smtClean="0"/>
                        <a:t>B</a:t>
                      </a:r>
                      <a:endParaRPr lang="ko-KR" altLang="en-US" sz="1100" dirty="0"/>
                    </a:p>
                  </a:txBody>
                  <a:tcPr>
                    <a:noFill/>
                  </a:tcPr>
                </a:tc>
                <a:tc>
                  <a:txBody>
                    <a:bodyPr/>
                    <a:lstStyle/>
                    <a:p>
                      <a:pPr latinLnBrk="1"/>
                      <a:r>
                        <a:rPr lang="en-US" altLang="ko-KR" sz="1100" dirty="0" smtClean="0"/>
                        <a:t>…</a:t>
                      </a:r>
                      <a:endParaRPr lang="ko-KR" altLang="en-US" sz="1100" dirty="0"/>
                    </a:p>
                  </a:txBody>
                  <a:tcPr>
                    <a:noFill/>
                  </a:tcPr>
                </a:tc>
                <a:tc>
                  <a:txBody>
                    <a:bodyPr/>
                    <a:lstStyle/>
                    <a:p>
                      <a:pPr latinLnBrk="1"/>
                      <a:r>
                        <a:rPr lang="en-US" altLang="ko-KR" sz="1100" dirty="0" smtClean="0"/>
                        <a:t>2</a:t>
                      </a:r>
                      <a:endParaRPr lang="ko-KR" altLang="en-US" sz="1100" dirty="0"/>
                    </a:p>
                  </a:txBody>
                  <a:tcPr>
                    <a:noFill/>
                  </a:tcPr>
                </a:tc>
                <a:tc>
                  <a:txBody>
                    <a:bodyPr/>
                    <a:lstStyle/>
                    <a:p>
                      <a:pPr latinLnBrk="1"/>
                      <a:r>
                        <a:rPr lang="en-US" altLang="ko-KR" sz="1100" dirty="0" smtClean="0"/>
                        <a:t>…</a:t>
                      </a:r>
                      <a:endParaRPr lang="ko-KR" altLang="en-US" sz="1100" dirty="0"/>
                    </a:p>
                  </a:txBody>
                  <a:tcPr>
                    <a:noFill/>
                  </a:tcPr>
                </a:tc>
              </a:tr>
            </a:tbl>
          </a:graphicData>
        </a:graphic>
      </p:graphicFrame>
      <p:sp>
        <p:nvSpPr>
          <p:cNvPr id="71" name="TextBox 70"/>
          <p:cNvSpPr txBox="1"/>
          <p:nvPr/>
        </p:nvSpPr>
        <p:spPr>
          <a:xfrm>
            <a:off x="6403824" y="3732293"/>
            <a:ext cx="1559914" cy="276999"/>
          </a:xfrm>
          <a:prstGeom prst="rect">
            <a:avLst/>
          </a:prstGeom>
          <a:noFill/>
        </p:spPr>
        <p:txBody>
          <a:bodyPr wrap="none" rtlCol="0">
            <a:spAutoFit/>
          </a:bodyPr>
          <a:lstStyle/>
          <a:p>
            <a:r>
              <a:rPr lang="en-US" altLang="ko-KR" sz="1200" dirty="0" smtClean="0"/>
              <a:t>&lt;D’s Routing Table&gt;</a:t>
            </a:r>
            <a:endParaRPr lang="ko-KR" altLang="en-US" sz="1200" dirty="0"/>
          </a:p>
        </p:txBody>
      </p:sp>
      <p:graphicFrame>
        <p:nvGraphicFramePr>
          <p:cNvPr id="73" name="표 72"/>
          <p:cNvGraphicFramePr>
            <a:graphicFrameLocks noGrp="1"/>
          </p:cNvGraphicFramePr>
          <p:nvPr>
            <p:extLst>
              <p:ext uri="{D42A27DB-BD31-4B8C-83A1-F6EECF244321}">
                <p14:modId xmlns:p14="http://schemas.microsoft.com/office/powerpoint/2010/main" val="3800802315"/>
              </p:ext>
            </p:extLst>
          </p:nvPr>
        </p:nvGraphicFramePr>
        <p:xfrm>
          <a:off x="6072253" y="4009292"/>
          <a:ext cx="2448272" cy="1203918"/>
        </p:xfrm>
        <a:graphic>
          <a:graphicData uri="http://schemas.openxmlformats.org/drawingml/2006/table">
            <a:tbl>
              <a:tblPr firstRow="1" bandRow="1">
                <a:tableStyleId>{5940675A-B579-460E-94D1-54222C63F5DA}</a:tableStyleId>
              </a:tblPr>
              <a:tblGrid>
                <a:gridCol w="1008112"/>
                <a:gridCol w="288032"/>
                <a:gridCol w="792088"/>
                <a:gridCol w="360040"/>
              </a:tblGrid>
              <a:tr h="379773">
                <a:tc>
                  <a:txBody>
                    <a:bodyPr/>
                    <a:lstStyle/>
                    <a:p>
                      <a:pPr latinLnBrk="1"/>
                      <a:r>
                        <a:rPr lang="en-US" altLang="ko-KR" sz="1100" kern="1200" dirty="0" smtClean="0"/>
                        <a:t>Destination address</a:t>
                      </a:r>
                      <a:endParaRPr lang="ko-KR" altLang="en-US" sz="1100" kern="1200" dirty="0">
                        <a:solidFill>
                          <a:schemeClr val="bg1"/>
                        </a:solidFill>
                        <a:latin typeface="+mn-lt"/>
                        <a:ea typeface="+mn-ea"/>
                        <a:cs typeface="+mn-cs"/>
                      </a:endParaRPr>
                    </a:p>
                  </a:txBody>
                  <a:tcPr marL="91439" marR="91439" marT="45699" marB="45699" anchor="ctr"/>
                </a:tc>
                <a:tc>
                  <a:txBody>
                    <a:bodyPr/>
                    <a:lstStyle/>
                    <a:p>
                      <a:pPr latinLnBrk="1"/>
                      <a:r>
                        <a:rPr lang="en-US" altLang="ko-KR" sz="1100" kern="1200" dirty="0" smtClean="0">
                          <a:solidFill>
                            <a:schemeClr val="tx1"/>
                          </a:solidFill>
                          <a:latin typeface="+mn-lt"/>
                          <a:ea typeface="+mn-ea"/>
                          <a:cs typeface="+mn-cs"/>
                        </a:rPr>
                        <a:t>…</a:t>
                      </a:r>
                      <a:endParaRPr lang="ko-KR" altLang="en-US" sz="1100" kern="1200" dirty="0">
                        <a:solidFill>
                          <a:schemeClr val="tx1"/>
                        </a:solidFill>
                        <a:latin typeface="+mn-lt"/>
                        <a:ea typeface="+mn-ea"/>
                        <a:cs typeface="+mn-cs"/>
                      </a:endParaRPr>
                    </a:p>
                  </a:txBody>
                  <a:tcPr marL="91439" marR="91439" marT="45699" marB="45699" anchor="ctr"/>
                </a:tc>
                <a:tc>
                  <a:txBody>
                    <a:bodyPr/>
                    <a:lstStyle/>
                    <a:p>
                      <a:pPr latinLnBrk="1"/>
                      <a:r>
                        <a:rPr lang="en-US" altLang="ko-KR" sz="1000" dirty="0" smtClean="0"/>
                        <a:t>Device Group ID</a:t>
                      </a:r>
                      <a:endParaRPr lang="ko-KR" altLang="en-US" sz="1000" b="0" dirty="0"/>
                    </a:p>
                  </a:txBody>
                  <a:tcPr marL="91452" marR="91452" marT="45734" marB="45734"/>
                </a:tc>
                <a:tc>
                  <a:txBody>
                    <a:bodyPr/>
                    <a:lstStyle/>
                    <a:p>
                      <a:pPr latinLnBrk="1"/>
                      <a:r>
                        <a:rPr lang="en-US" altLang="ko-KR" sz="1100" kern="1200" dirty="0" smtClean="0">
                          <a:solidFill>
                            <a:schemeClr val="tx1"/>
                          </a:solidFill>
                          <a:latin typeface="+mn-lt"/>
                          <a:ea typeface="+mn-ea"/>
                          <a:cs typeface="+mn-cs"/>
                        </a:rPr>
                        <a:t>…</a:t>
                      </a:r>
                      <a:endParaRPr lang="ko-KR" altLang="en-US" sz="1100" kern="1200" dirty="0">
                        <a:solidFill>
                          <a:schemeClr val="tx1"/>
                        </a:solidFill>
                        <a:latin typeface="+mn-lt"/>
                        <a:ea typeface="+mn-ea"/>
                        <a:cs typeface="+mn-cs"/>
                      </a:endParaRPr>
                    </a:p>
                  </a:txBody>
                  <a:tcPr marL="91439" marR="91439" marT="45699" marB="45699" anchor="ctr"/>
                </a:tc>
              </a:tr>
              <a:tr h="230599">
                <a:tc>
                  <a:txBody>
                    <a:bodyPr/>
                    <a:lstStyle/>
                    <a:p>
                      <a:pPr latinLnBrk="1"/>
                      <a:r>
                        <a:rPr lang="en-US" altLang="ko-KR" sz="1100" dirty="0" smtClean="0"/>
                        <a:t>B</a:t>
                      </a:r>
                      <a:endParaRPr lang="ko-KR" altLang="en-US" sz="1100" dirty="0"/>
                    </a:p>
                  </a:txBody>
                  <a:tcPr>
                    <a:noFill/>
                  </a:tcPr>
                </a:tc>
                <a:tc>
                  <a:txBody>
                    <a:bodyPr/>
                    <a:lstStyle/>
                    <a:p>
                      <a:pPr latinLnBrk="1"/>
                      <a:r>
                        <a:rPr lang="en-US" altLang="ko-KR" sz="1100" dirty="0" smtClean="0"/>
                        <a:t>…</a:t>
                      </a:r>
                      <a:endParaRPr lang="ko-KR" altLang="en-US" sz="1100" dirty="0"/>
                    </a:p>
                  </a:txBody>
                  <a:tcPr>
                    <a:noFill/>
                  </a:tcPr>
                </a:tc>
                <a:tc>
                  <a:txBody>
                    <a:bodyPr/>
                    <a:lstStyle/>
                    <a:p>
                      <a:pPr latinLnBrk="1"/>
                      <a:r>
                        <a:rPr lang="en-US" altLang="ko-KR" sz="1100" dirty="0" smtClean="0"/>
                        <a:t>2</a:t>
                      </a:r>
                      <a:endParaRPr lang="ko-KR" altLang="en-US" sz="1100" dirty="0"/>
                    </a:p>
                  </a:txBody>
                  <a:tcPr>
                    <a:noFill/>
                  </a:tcPr>
                </a:tc>
                <a:tc>
                  <a:txBody>
                    <a:bodyPr/>
                    <a:lstStyle/>
                    <a:p>
                      <a:pPr latinLnBrk="1"/>
                      <a:r>
                        <a:rPr lang="en-US" altLang="ko-KR" sz="1100" dirty="0" smtClean="0"/>
                        <a:t>…</a:t>
                      </a:r>
                      <a:endParaRPr lang="ko-KR" altLang="en-US" sz="1100" dirty="0"/>
                    </a:p>
                  </a:txBody>
                  <a:tcPr>
                    <a:noFill/>
                  </a:tcPr>
                </a:tc>
              </a:tr>
              <a:tr h="230599">
                <a:tc>
                  <a:txBody>
                    <a:bodyPr/>
                    <a:lstStyle/>
                    <a:p>
                      <a:pPr latinLnBrk="1"/>
                      <a:r>
                        <a:rPr lang="en-US" altLang="ko-KR" sz="1100" dirty="0" smtClean="0"/>
                        <a:t>B</a:t>
                      </a:r>
                      <a:endParaRPr lang="ko-KR" altLang="en-US" sz="1100" dirty="0"/>
                    </a:p>
                  </a:txBody>
                  <a:tcPr>
                    <a:noFill/>
                  </a:tcPr>
                </a:tc>
                <a:tc>
                  <a:txBody>
                    <a:bodyPr/>
                    <a:lstStyle/>
                    <a:p>
                      <a:pPr latinLnBrk="1"/>
                      <a:r>
                        <a:rPr lang="en-US" altLang="ko-KR" sz="1100" dirty="0" smtClean="0"/>
                        <a:t>…</a:t>
                      </a:r>
                      <a:endParaRPr lang="ko-KR" altLang="en-US" sz="1100" dirty="0"/>
                    </a:p>
                  </a:txBody>
                  <a:tcPr>
                    <a:noFill/>
                  </a:tcPr>
                </a:tc>
                <a:tc>
                  <a:txBody>
                    <a:bodyPr/>
                    <a:lstStyle/>
                    <a:p>
                      <a:pPr latinLnBrk="1"/>
                      <a:r>
                        <a:rPr lang="en-US" altLang="ko-KR" sz="1100" dirty="0" smtClean="0"/>
                        <a:t>1</a:t>
                      </a:r>
                      <a:endParaRPr lang="ko-KR" altLang="en-US" sz="1100" dirty="0"/>
                    </a:p>
                  </a:txBody>
                  <a:tcPr>
                    <a:noFill/>
                  </a:tcPr>
                </a:tc>
                <a:tc>
                  <a:txBody>
                    <a:bodyPr/>
                    <a:lstStyle/>
                    <a:p>
                      <a:pPr latinLnBrk="1"/>
                      <a:r>
                        <a:rPr lang="en-US" altLang="ko-KR" sz="1100" dirty="0" smtClean="0"/>
                        <a:t>…</a:t>
                      </a:r>
                      <a:endParaRPr lang="ko-KR" altLang="en-US" sz="1100" dirty="0"/>
                    </a:p>
                  </a:txBody>
                  <a:tcPr>
                    <a:noFill/>
                  </a:tcPr>
                </a:tc>
              </a:tr>
              <a:tr h="230599">
                <a:tc>
                  <a:txBody>
                    <a:bodyPr/>
                    <a:lstStyle/>
                    <a:p>
                      <a:pPr latinLnBrk="1"/>
                      <a:r>
                        <a:rPr lang="en-US" altLang="ko-KR" sz="1100" dirty="0" smtClean="0"/>
                        <a:t>E</a:t>
                      </a:r>
                      <a:endParaRPr lang="ko-KR" altLang="en-US" sz="1100" dirty="0"/>
                    </a:p>
                  </a:txBody>
                  <a:tcPr>
                    <a:noFill/>
                  </a:tcPr>
                </a:tc>
                <a:tc>
                  <a:txBody>
                    <a:bodyPr/>
                    <a:lstStyle/>
                    <a:p>
                      <a:pPr latinLnBrk="1"/>
                      <a:r>
                        <a:rPr lang="en-US" altLang="ko-KR" sz="1100" dirty="0" smtClean="0"/>
                        <a:t>…</a:t>
                      </a:r>
                      <a:endParaRPr lang="ko-KR" altLang="en-US" sz="1100" dirty="0"/>
                    </a:p>
                  </a:txBody>
                  <a:tcPr>
                    <a:noFill/>
                  </a:tcPr>
                </a:tc>
                <a:tc>
                  <a:txBody>
                    <a:bodyPr/>
                    <a:lstStyle/>
                    <a:p>
                      <a:pPr latinLnBrk="1"/>
                      <a:r>
                        <a:rPr lang="en-US" altLang="ko-KR" sz="1100" dirty="0" smtClean="0"/>
                        <a:t>1</a:t>
                      </a:r>
                      <a:endParaRPr lang="ko-KR" altLang="en-US" sz="1100" dirty="0"/>
                    </a:p>
                  </a:txBody>
                  <a:tcPr>
                    <a:noFill/>
                  </a:tcPr>
                </a:tc>
                <a:tc>
                  <a:txBody>
                    <a:bodyPr/>
                    <a:lstStyle/>
                    <a:p>
                      <a:pPr latinLnBrk="1"/>
                      <a:r>
                        <a:rPr lang="en-US" altLang="ko-KR" sz="1100" dirty="0" smtClean="0"/>
                        <a:t>…</a:t>
                      </a:r>
                      <a:endParaRPr lang="ko-KR" altLang="en-US" sz="1100" dirty="0"/>
                    </a:p>
                  </a:txBody>
                  <a:tcPr>
                    <a:noFill/>
                  </a:tcPr>
                </a:tc>
              </a:tr>
            </a:tbl>
          </a:graphicData>
        </a:graphic>
      </p:graphicFrame>
    </p:spTree>
    <p:extLst>
      <p:ext uri="{BB962C8B-B14F-4D97-AF65-F5344CB8AC3E}">
        <p14:creationId xmlns:p14="http://schemas.microsoft.com/office/powerpoint/2010/main" val="36952956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UMA-based MGNF Transmission </a:t>
            </a:r>
            <a:r>
              <a:rPr lang="en-US" altLang="ko-KR" dirty="0" smtClean="0">
                <a:ea typeface="굴림" charset="-127"/>
              </a:rPr>
              <a:t>(2/3)</a:t>
            </a:r>
            <a:endParaRPr lang="ko-KR" altLang="en-US" dirty="0"/>
          </a:p>
        </p:txBody>
      </p:sp>
      <p:sp>
        <p:nvSpPr>
          <p:cNvPr id="3" name="내용 개체 틀 2"/>
          <p:cNvSpPr>
            <a:spLocks noGrp="1"/>
          </p:cNvSpPr>
          <p:nvPr>
            <p:ph idx="1"/>
          </p:nvPr>
        </p:nvSpPr>
        <p:spPr>
          <a:xfrm>
            <a:off x="251520" y="1268760"/>
            <a:ext cx="5040560" cy="3744416"/>
          </a:xfrm>
        </p:spPr>
        <p:txBody>
          <a:bodyPr/>
          <a:lstStyle/>
          <a:p>
            <a:r>
              <a:rPr lang="en-US" altLang="ko-KR" sz="1800" dirty="0" smtClean="0"/>
              <a:t>If a PD finds </a:t>
            </a:r>
          </a:p>
          <a:p>
            <a:pPr lvl="1"/>
            <a:r>
              <a:rPr lang="en-US" altLang="ko-KR" sz="1800" dirty="0" smtClean="0"/>
              <a:t>Received MGNF’s </a:t>
            </a:r>
            <a:r>
              <a:rPr lang="en-US" altLang="ko-KR" sz="1800" dirty="0"/>
              <a:t>destination </a:t>
            </a:r>
            <a:r>
              <a:rPr lang="en-US" altLang="ko-KR" sz="1800" dirty="0" smtClean="0"/>
              <a:t>address is equal to UMA, </a:t>
            </a:r>
          </a:p>
          <a:p>
            <a:pPr lvl="1"/>
            <a:r>
              <a:rPr lang="en-US" altLang="ko-KR" sz="1800" dirty="0" smtClean="0"/>
              <a:t>Two or more device group IDs that have the same value (forwarding PD for that group ID), and </a:t>
            </a:r>
          </a:p>
          <a:p>
            <a:pPr lvl="1"/>
            <a:r>
              <a:rPr lang="en-US" altLang="ko-KR" sz="1800" dirty="0" smtClean="0"/>
              <a:t>Those device group ID have the same destination address with the originator of the received MGNF,</a:t>
            </a:r>
          </a:p>
          <a:p>
            <a:pPr marL="457200" lvl="1" indent="0">
              <a:buNone/>
            </a:pPr>
            <a:r>
              <a:rPr lang="en-US" altLang="ko-KR" sz="1800" dirty="0" smtClean="0"/>
              <a:t>Then, the PD forwards the received MGNF.</a:t>
            </a:r>
          </a:p>
        </p:txBody>
      </p:sp>
      <p:sp>
        <p:nvSpPr>
          <p:cNvPr id="4" name="슬라이드 번호 개체 틀 3"/>
          <p:cNvSpPr>
            <a:spLocks noGrp="1"/>
          </p:cNvSpPr>
          <p:nvPr>
            <p:ph type="sldNum" sz="quarter" idx="10"/>
          </p:nvPr>
        </p:nvSpPr>
        <p:spPr/>
        <p:txBody>
          <a:bodyPr/>
          <a:lstStyle/>
          <a:p>
            <a:pPr>
              <a:defRPr/>
            </a:pPr>
            <a:r>
              <a:rPr lang="en-US" altLang="ko-KR" smtClean="0"/>
              <a:t>Slide </a:t>
            </a:r>
            <a:fld id="{663B2C6A-A10B-4153-9678-0E313D0C0BBD}" type="slidenum">
              <a:rPr lang="en-US" altLang="ko-KR" smtClean="0"/>
              <a:pPr>
                <a:defRPr/>
              </a:pPr>
              <a:t>39</a:t>
            </a:fld>
            <a:endParaRPr lang="en-US" altLang="ko-KR"/>
          </a:p>
        </p:txBody>
      </p:sp>
      <p:sp>
        <p:nvSpPr>
          <p:cNvPr id="59" name="타원 10"/>
          <p:cNvSpPr>
            <a:spLocks noChangeArrowheads="1"/>
          </p:cNvSpPr>
          <p:nvPr/>
        </p:nvSpPr>
        <p:spPr bwMode="auto">
          <a:xfrm>
            <a:off x="5768053" y="5169948"/>
            <a:ext cx="323997" cy="323997"/>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endParaRPr lang="ko-KR" altLang="en-US" sz="1500" dirty="0">
              <a:solidFill>
                <a:schemeClr val="bg1"/>
              </a:solidFill>
            </a:endParaRPr>
          </a:p>
        </p:txBody>
      </p:sp>
      <p:sp>
        <p:nvSpPr>
          <p:cNvPr id="61" name="TextBox 60"/>
          <p:cNvSpPr txBox="1"/>
          <p:nvPr/>
        </p:nvSpPr>
        <p:spPr>
          <a:xfrm>
            <a:off x="6092050" y="5147280"/>
            <a:ext cx="2441694" cy="369332"/>
          </a:xfrm>
          <a:prstGeom prst="rect">
            <a:avLst/>
          </a:prstGeom>
          <a:noFill/>
        </p:spPr>
        <p:txBody>
          <a:bodyPr wrap="none" rtlCol="0">
            <a:spAutoFit/>
          </a:bodyPr>
          <a:lstStyle/>
          <a:p>
            <a:r>
              <a:rPr lang="en-US" altLang="ko-KR" dirty="0" smtClean="0"/>
              <a:t>: Group1 Member PD </a:t>
            </a:r>
            <a:endParaRPr lang="ko-KR" altLang="en-US" dirty="0"/>
          </a:p>
        </p:txBody>
      </p:sp>
      <p:sp>
        <p:nvSpPr>
          <p:cNvPr id="62" name="TextBox 61"/>
          <p:cNvSpPr txBox="1"/>
          <p:nvPr/>
        </p:nvSpPr>
        <p:spPr>
          <a:xfrm>
            <a:off x="6092050" y="5561346"/>
            <a:ext cx="2441694" cy="369332"/>
          </a:xfrm>
          <a:prstGeom prst="rect">
            <a:avLst/>
          </a:prstGeom>
          <a:noFill/>
        </p:spPr>
        <p:txBody>
          <a:bodyPr wrap="none" rtlCol="0">
            <a:spAutoFit/>
          </a:bodyPr>
          <a:lstStyle/>
          <a:p>
            <a:r>
              <a:rPr lang="en-US" altLang="ko-KR" dirty="0" smtClean="0"/>
              <a:t>: Group2 </a:t>
            </a:r>
            <a:r>
              <a:rPr lang="en-US" altLang="ko-KR" dirty="0"/>
              <a:t>Member PD </a:t>
            </a:r>
            <a:endParaRPr lang="ko-KR" altLang="en-US" dirty="0"/>
          </a:p>
        </p:txBody>
      </p:sp>
      <p:sp>
        <p:nvSpPr>
          <p:cNvPr id="63" name="타원 6"/>
          <p:cNvSpPr>
            <a:spLocks noChangeArrowheads="1"/>
          </p:cNvSpPr>
          <p:nvPr/>
        </p:nvSpPr>
        <p:spPr bwMode="auto">
          <a:xfrm>
            <a:off x="5767834" y="5590336"/>
            <a:ext cx="324216" cy="324216"/>
          </a:xfrm>
          <a:prstGeom prst="ellipse">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lIns="0" tIns="0" rIns="0" bIns="0" anchor="ctr"/>
          <a:lstStyle/>
          <a:p>
            <a:pPr algn="ctr"/>
            <a:endParaRPr lang="ko-KR" altLang="en-US" sz="1500" dirty="0">
              <a:solidFill>
                <a:schemeClr val="tx1"/>
              </a:solidFill>
            </a:endParaRPr>
          </a:p>
        </p:txBody>
      </p:sp>
      <p:sp>
        <p:nvSpPr>
          <p:cNvPr id="64" name="타원 6"/>
          <p:cNvSpPr>
            <a:spLocks noChangeArrowheads="1"/>
          </p:cNvSpPr>
          <p:nvPr/>
        </p:nvSpPr>
        <p:spPr bwMode="auto">
          <a:xfrm>
            <a:off x="5766007" y="6034554"/>
            <a:ext cx="324216" cy="324216"/>
          </a:xfrm>
          <a:prstGeom prst="ellipse">
            <a:avLst/>
          </a:prstGeom>
          <a:ln w="57150">
            <a:solidFill>
              <a:schemeClr val="tx2"/>
            </a:solidFill>
            <a:headEnd/>
            <a:tailEnd/>
          </a:ln>
        </p:spPr>
        <p:style>
          <a:lnRef idx="2">
            <a:schemeClr val="accent3">
              <a:shade val="50000"/>
            </a:schemeClr>
          </a:lnRef>
          <a:fillRef idx="1">
            <a:schemeClr val="accent3"/>
          </a:fillRef>
          <a:effectRef idx="0">
            <a:schemeClr val="accent3"/>
          </a:effectRef>
          <a:fontRef idx="minor">
            <a:schemeClr val="lt1"/>
          </a:fontRef>
        </p:style>
        <p:txBody>
          <a:bodyPr lIns="0" tIns="0" rIns="0" bIns="0" anchor="ctr"/>
          <a:lstStyle/>
          <a:p>
            <a:pPr algn="ctr"/>
            <a:endParaRPr lang="ko-KR" altLang="en-US" sz="1500" dirty="0">
              <a:solidFill>
                <a:schemeClr val="tx1"/>
              </a:solidFill>
            </a:endParaRPr>
          </a:p>
        </p:txBody>
      </p:sp>
      <p:sp>
        <p:nvSpPr>
          <p:cNvPr id="65" name="TextBox 64"/>
          <p:cNvSpPr txBox="1"/>
          <p:nvPr/>
        </p:nvSpPr>
        <p:spPr>
          <a:xfrm>
            <a:off x="6097617" y="6011996"/>
            <a:ext cx="3082895" cy="369332"/>
          </a:xfrm>
          <a:prstGeom prst="rect">
            <a:avLst/>
          </a:prstGeom>
          <a:noFill/>
        </p:spPr>
        <p:txBody>
          <a:bodyPr wrap="none" rtlCol="0">
            <a:spAutoFit/>
          </a:bodyPr>
          <a:lstStyle/>
          <a:p>
            <a:r>
              <a:rPr lang="en-US" altLang="ko-KR" dirty="0" smtClean="0"/>
              <a:t>: Group1 and 2 </a:t>
            </a:r>
            <a:r>
              <a:rPr lang="en-US" altLang="ko-KR" dirty="0"/>
              <a:t>Member PD </a:t>
            </a:r>
            <a:endParaRPr lang="ko-KR" altLang="en-US" dirty="0"/>
          </a:p>
        </p:txBody>
      </p:sp>
      <p:sp>
        <p:nvSpPr>
          <p:cNvPr id="30" name="타원 6"/>
          <p:cNvSpPr>
            <a:spLocks noChangeArrowheads="1"/>
          </p:cNvSpPr>
          <p:nvPr/>
        </p:nvSpPr>
        <p:spPr bwMode="auto">
          <a:xfrm>
            <a:off x="6561277" y="3189333"/>
            <a:ext cx="324216" cy="324216"/>
          </a:xfrm>
          <a:prstGeom prst="ellipse">
            <a:avLst/>
          </a:prstGeom>
          <a:ln w="57150">
            <a:solidFill>
              <a:schemeClr val="tx2"/>
            </a:solidFill>
            <a:headEnd/>
            <a:tailEnd/>
          </a:ln>
        </p:spPr>
        <p:style>
          <a:lnRef idx="2">
            <a:schemeClr val="accent3">
              <a:shade val="50000"/>
            </a:schemeClr>
          </a:lnRef>
          <a:fillRef idx="1">
            <a:schemeClr val="accent3"/>
          </a:fillRef>
          <a:effectRef idx="0">
            <a:schemeClr val="accent3"/>
          </a:effectRef>
          <a:fontRef idx="minor">
            <a:schemeClr val="lt1"/>
          </a:fontRef>
        </p:style>
        <p:txBody>
          <a:bodyPr lIns="0" tIns="0" rIns="0" bIns="0" anchor="ctr"/>
          <a:lstStyle/>
          <a:p>
            <a:pPr algn="ctr"/>
            <a:r>
              <a:rPr lang="en-US" altLang="ko-KR" sz="1500" dirty="0" smtClean="0">
                <a:solidFill>
                  <a:schemeClr val="tx1"/>
                </a:solidFill>
              </a:rPr>
              <a:t>B</a:t>
            </a:r>
            <a:endParaRPr lang="ko-KR" altLang="en-US" sz="1500" dirty="0">
              <a:solidFill>
                <a:schemeClr val="tx1"/>
              </a:solidFill>
            </a:endParaRPr>
          </a:p>
        </p:txBody>
      </p:sp>
      <p:sp>
        <p:nvSpPr>
          <p:cNvPr id="32" name="타원 6"/>
          <p:cNvSpPr>
            <a:spLocks noChangeArrowheads="1"/>
          </p:cNvSpPr>
          <p:nvPr/>
        </p:nvSpPr>
        <p:spPr bwMode="auto">
          <a:xfrm>
            <a:off x="7695313" y="3317886"/>
            <a:ext cx="324216" cy="324216"/>
          </a:xfrm>
          <a:prstGeom prst="ellipse">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lIns="0" tIns="0" rIns="0" bIns="0" anchor="ctr"/>
          <a:lstStyle/>
          <a:p>
            <a:pPr algn="ctr"/>
            <a:r>
              <a:rPr lang="en-US" altLang="ko-KR" sz="1500" dirty="0" smtClean="0">
                <a:solidFill>
                  <a:schemeClr val="tx1"/>
                </a:solidFill>
              </a:rPr>
              <a:t>D</a:t>
            </a:r>
            <a:endParaRPr lang="ko-KR" altLang="en-US" sz="1500" dirty="0">
              <a:solidFill>
                <a:schemeClr val="tx1"/>
              </a:solidFill>
            </a:endParaRPr>
          </a:p>
        </p:txBody>
      </p:sp>
      <p:sp>
        <p:nvSpPr>
          <p:cNvPr id="34" name="타원 6"/>
          <p:cNvSpPr>
            <a:spLocks noChangeArrowheads="1"/>
          </p:cNvSpPr>
          <p:nvPr/>
        </p:nvSpPr>
        <p:spPr bwMode="auto">
          <a:xfrm>
            <a:off x="6022906" y="2374148"/>
            <a:ext cx="324216" cy="324216"/>
          </a:xfrm>
          <a:prstGeom prst="ellipse">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lIns="0" tIns="0" rIns="0" bIns="0" anchor="ctr"/>
          <a:lstStyle/>
          <a:p>
            <a:pPr algn="ctr"/>
            <a:r>
              <a:rPr lang="en-US" altLang="ko-KR" sz="1500" dirty="0" smtClean="0">
                <a:solidFill>
                  <a:schemeClr val="tx1"/>
                </a:solidFill>
              </a:rPr>
              <a:t>A</a:t>
            </a:r>
            <a:endParaRPr lang="ko-KR" altLang="en-US" sz="1500" dirty="0">
              <a:solidFill>
                <a:schemeClr val="tx1"/>
              </a:solidFill>
            </a:endParaRPr>
          </a:p>
        </p:txBody>
      </p:sp>
      <p:cxnSp>
        <p:nvCxnSpPr>
          <p:cNvPr id="40" name="직선 연결선 39"/>
          <p:cNvCxnSpPr/>
          <p:nvPr/>
        </p:nvCxnSpPr>
        <p:spPr bwMode="auto">
          <a:xfrm flipH="1" flipV="1">
            <a:off x="6275390" y="2698364"/>
            <a:ext cx="318977" cy="531628"/>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43" name="직선 연결선 42"/>
          <p:cNvCxnSpPr>
            <a:stCxn id="32" idx="2"/>
          </p:cNvCxnSpPr>
          <p:nvPr/>
        </p:nvCxnSpPr>
        <p:spPr bwMode="auto">
          <a:xfrm flipH="1" flipV="1">
            <a:off x="6923976" y="3368215"/>
            <a:ext cx="771337" cy="111779"/>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44" name="직선 연결선 43"/>
          <p:cNvCxnSpPr/>
          <p:nvPr/>
        </p:nvCxnSpPr>
        <p:spPr bwMode="auto">
          <a:xfrm flipH="1">
            <a:off x="5784527" y="3400113"/>
            <a:ext cx="767310" cy="341571"/>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
        <p:nvSpPr>
          <p:cNvPr id="45" name="타원 6"/>
          <p:cNvSpPr>
            <a:spLocks noChangeArrowheads="1"/>
          </p:cNvSpPr>
          <p:nvPr/>
        </p:nvSpPr>
        <p:spPr bwMode="auto">
          <a:xfrm>
            <a:off x="7857421" y="2364185"/>
            <a:ext cx="324216" cy="324216"/>
          </a:xfrm>
          <a:prstGeom prst="ellips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altLang="ko-KR" sz="1500" dirty="0" smtClean="0">
                <a:solidFill>
                  <a:schemeClr val="bg1"/>
                </a:solidFill>
              </a:rPr>
              <a:t>E</a:t>
            </a:r>
            <a:endParaRPr lang="ko-KR" altLang="en-US" sz="1500" dirty="0">
              <a:solidFill>
                <a:schemeClr val="bg1"/>
              </a:solidFill>
            </a:endParaRPr>
          </a:p>
        </p:txBody>
      </p:sp>
      <p:cxnSp>
        <p:nvCxnSpPr>
          <p:cNvPr id="46" name="직선 연결선 45"/>
          <p:cNvCxnSpPr>
            <a:stCxn id="32" idx="0"/>
            <a:endCxn id="45" idx="4"/>
          </p:cNvCxnSpPr>
          <p:nvPr/>
        </p:nvCxnSpPr>
        <p:spPr bwMode="auto">
          <a:xfrm flipV="1">
            <a:off x="7857421" y="2688401"/>
            <a:ext cx="162108" cy="629485"/>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
        <p:nvSpPr>
          <p:cNvPr id="47" name="타원 6"/>
          <p:cNvSpPr>
            <a:spLocks noChangeArrowheads="1"/>
          </p:cNvSpPr>
          <p:nvPr/>
        </p:nvSpPr>
        <p:spPr bwMode="auto">
          <a:xfrm>
            <a:off x="5463700" y="3650489"/>
            <a:ext cx="324216" cy="324216"/>
          </a:xfrm>
          <a:prstGeom prst="ellipse">
            <a:avLst/>
          </a:prstGeom>
          <a:ln w="57150">
            <a:solidFill>
              <a:schemeClr val="tx2"/>
            </a:solidFill>
            <a:headEnd/>
            <a:tailEnd/>
          </a:ln>
        </p:spPr>
        <p:style>
          <a:lnRef idx="2">
            <a:schemeClr val="accent3">
              <a:shade val="50000"/>
            </a:schemeClr>
          </a:lnRef>
          <a:fillRef idx="1">
            <a:schemeClr val="accent3"/>
          </a:fillRef>
          <a:effectRef idx="0">
            <a:schemeClr val="accent3"/>
          </a:effectRef>
          <a:fontRef idx="minor">
            <a:schemeClr val="lt1"/>
          </a:fontRef>
        </p:style>
        <p:txBody>
          <a:bodyPr lIns="0" tIns="0" rIns="0" bIns="0" anchor="ctr"/>
          <a:lstStyle/>
          <a:p>
            <a:pPr algn="ctr"/>
            <a:r>
              <a:rPr lang="en-US" altLang="ko-KR" sz="1500" dirty="0" smtClean="0">
                <a:solidFill>
                  <a:schemeClr val="tx1"/>
                </a:solidFill>
              </a:rPr>
              <a:t>C</a:t>
            </a:r>
            <a:endParaRPr lang="ko-KR" altLang="en-US" sz="1500" dirty="0">
              <a:solidFill>
                <a:schemeClr val="tx1"/>
              </a:solidFill>
            </a:endParaRPr>
          </a:p>
        </p:txBody>
      </p:sp>
      <p:sp>
        <p:nvSpPr>
          <p:cNvPr id="50" name="오른쪽 화살표 49"/>
          <p:cNvSpPr/>
          <p:nvPr/>
        </p:nvSpPr>
        <p:spPr>
          <a:xfrm rot="9556589">
            <a:off x="5836394" y="3380775"/>
            <a:ext cx="663575" cy="198437"/>
          </a:xfrm>
          <a:prstGeom prst="rightArrow">
            <a:avLst>
              <a:gd name="adj1" fmla="val 20017"/>
              <a:gd name="adj2" fmla="val 74940"/>
            </a:avLst>
          </a:prstGeom>
        </p:spPr>
        <p:style>
          <a:lnRef idx="1">
            <a:schemeClr val="dk1"/>
          </a:lnRef>
          <a:fillRef idx="2">
            <a:schemeClr val="dk1"/>
          </a:fillRef>
          <a:effectRef idx="1">
            <a:schemeClr val="dk1"/>
          </a:effectRef>
          <a:fontRef idx="minor">
            <a:schemeClr val="dk1"/>
          </a:fontRef>
        </p:style>
        <p:txBody>
          <a:bodyPr anchor="ctr"/>
          <a:lstStyle/>
          <a:p>
            <a:pPr algn="ctr">
              <a:defRPr/>
            </a:pPr>
            <a:endParaRPr lang="ko-KR" altLang="en-US">
              <a:solidFill>
                <a:prstClr val="black"/>
              </a:solidFill>
            </a:endParaRPr>
          </a:p>
        </p:txBody>
      </p:sp>
      <p:sp>
        <p:nvSpPr>
          <p:cNvPr id="51" name="오른쪽 화살표 50"/>
          <p:cNvSpPr/>
          <p:nvPr/>
        </p:nvSpPr>
        <p:spPr>
          <a:xfrm rot="13982239">
            <a:off x="6222384" y="2790678"/>
            <a:ext cx="663575" cy="198437"/>
          </a:xfrm>
          <a:prstGeom prst="rightArrow">
            <a:avLst>
              <a:gd name="adj1" fmla="val 20017"/>
              <a:gd name="adj2" fmla="val 74940"/>
            </a:avLst>
          </a:prstGeom>
        </p:spPr>
        <p:style>
          <a:lnRef idx="1">
            <a:schemeClr val="dk1"/>
          </a:lnRef>
          <a:fillRef idx="2">
            <a:schemeClr val="dk1"/>
          </a:fillRef>
          <a:effectRef idx="1">
            <a:schemeClr val="dk1"/>
          </a:effectRef>
          <a:fontRef idx="minor">
            <a:schemeClr val="dk1"/>
          </a:fontRef>
        </p:style>
        <p:txBody>
          <a:bodyPr anchor="ctr"/>
          <a:lstStyle/>
          <a:p>
            <a:pPr algn="ctr">
              <a:defRPr/>
            </a:pPr>
            <a:endParaRPr lang="ko-KR" altLang="en-US">
              <a:solidFill>
                <a:prstClr val="black"/>
              </a:solidFill>
            </a:endParaRPr>
          </a:p>
        </p:txBody>
      </p:sp>
      <p:sp>
        <p:nvSpPr>
          <p:cNvPr id="52" name="오른쪽 화살표 51"/>
          <p:cNvSpPr/>
          <p:nvPr/>
        </p:nvSpPr>
        <p:spPr>
          <a:xfrm rot="395174">
            <a:off x="6977857" y="3240338"/>
            <a:ext cx="663575" cy="198437"/>
          </a:xfrm>
          <a:prstGeom prst="rightArrow">
            <a:avLst>
              <a:gd name="adj1" fmla="val 20017"/>
              <a:gd name="adj2" fmla="val 74940"/>
            </a:avLst>
          </a:prstGeom>
        </p:spPr>
        <p:style>
          <a:lnRef idx="1">
            <a:schemeClr val="dk1"/>
          </a:lnRef>
          <a:fillRef idx="2">
            <a:schemeClr val="dk1"/>
          </a:fillRef>
          <a:effectRef idx="1">
            <a:schemeClr val="dk1"/>
          </a:effectRef>
          <a:fontRef idx="minor">
            <a:schemeClr val="dk1"/>
          </a:fontRef>
        </p:style>
        <p:txBody>
          <a:bodyPr anchor="ctr"/>
          <a:lstStyle/>
          <a:p>
            <a:pPr algn="ctr">
              <a:defRPr/>
            </a:pPr>
            <a:endParaRPr lang="ko-KR" altLang="en-US">
              <a:solidFill>
                <a:prstClr val="black"/>
              </a:solidFill>
            </a:endParaRPr>
          </a:p>
        </p:txBody>
      </p:sp>
      <p:sp>
        <p:nvSpPr>
          <p:cNvPr id="53" name="TextBox 52"/>
          <p:cNvSpPr txBox="1"/>
          <p:nvPr/>
        </p:nvSpPr>
        <p:spPr>
          <a:xfrm>
            <a:off x="836129" y="5373216"/>
            <a:ext cx="1071575" cy="276999"/>
          </a:xfrm>
          <a:prstGeom prst="rect">
            <a:avLst/>
          </a:prstGeom>
          <a:noFill/>
        </p:spPr>
        <p:txBody>
          <a:bodyPr wrap="none" rtlCol="0">
            <a:spAutoFit/>
          </a:bodyPr>
          <a:lstStyle/>
          <a:p>
            <a:r>
              <a:rPr lang="en-US" altLang="ko-KR" sz="1200" dirty="0" smtClean="0"/>
              <a:t>&lt;B’s MGNF</a:t>
            </a:r>
            <a:r>
              <a:rPr lang="en-US" altLang="ko-KR" sz="1200" dirty="0"/>
              <a:t>&gt;</a:t>
            </a:r>
            <a:endParaRPr lang="ko-KR" altLang="en-US" sz="1200" dirty="0"/>
          </a:p>
        </p:txBody>
      </p:sp>
      <p:graphicFrame>
        <p:nvGraphicFramePr>
          <p:cNvPr id="54" name="표 53"/>
          <p:cNvGraphicFramePr>
            <a:graphicFrameLocks noGrp="1"/>
          </p:cNvGraphicFramePr>
          <p:nvPr>
            <p:extLst>
              <p:ext uri="{D42A27DB-BD31-4B8C-83A1-F6EECF244321}">
                <p14:modId xmlns:p14="http://schemas.microsoft.com/office/powerpoint/2010/main" val="2678680426"/>
              </p:ext>
            </p:extLst>
          </p:nvPr>
        </p:nvGraphicFramePr>
        <p:xfrm>
          <a:off x="885812" y="5703671"/>
          <a:ext cx="4739996" cy="662940"/>
        </p:xfrm>
        <a:graphic>
          <a:graphicData uri="http://schemas.openxmlformats.org/drawingml/2006/table">
            <a:tbl>
              <a:tblPr firstRow="1" bandRow="1">
                <a:tableStyleId>{5940675A-B579-460E-94D1-54222C63F5DA}</a:tableStyleId>
              </a:tblPr>
              <a:tblGrid>
                <a:gridCol w="925406"/>
                <a:gridCol w="1038371"/>
                <a:gridCol w="1038371"/>
                <a:gridCol w="900064"/>
                <a:gridCol w="837784"/>
              </a:tblGrid>
              <a:tr h="370840">
                <a:tc>
                  <a:txBody>
                    <a:bodyPr/>
                    <a:lstStyle/>
                    <a:p>
                      <a:pPr latinLnBrk="1"/>
                      <a:r>
                        <a:rPr lang="en-US" altLang="ko-KR" sz="1050" dirty="0" smtClean="0"/>
                        <a:t>Destination Address</a:t>
                      </a:r>
                    </a:p>
                  </a:txBody>
                  <a:tcPr anchor="ctr"/>
                </a:tc>
                <a:tc>
                  <a:txBody>
                    <a:bodyPr/>
                    <a:lstStyle/>
                    <a:p>
                      <a:pPr latinLnBrk="1"/>
                      <a:r>
                        <a:rPr lang="en-US" altLang="ko-KR" sz="1050" dirty="0" err="1" smtClean="0"/>
                        <a:t>Src</a:t>
                      </a:r>
                      <a:r>
                        <a:rPr lang="en-US" altLang="ko-KR" sz="1050" dirty="0" smtClean="0"/>
                        <a:t> Address</a:t>
                      </a:r>
                      <a:endParaRPr lang="ko-KR" altLang="en-US" sz="1050" dirty="0"/>
                    </a:p>
                  </a:txBody>
                  <a:tcPr anchor="ctr"/>
                </a:tc>
                <a:tc>
                  <a:txBody>
                    <a:bodyPr/>
                    <a:lstStyle/>
                    <a:p>
                      <a:pPr latinLnBrk="1"/>
                      <a:r>
                        <a:rPr lang="en-US" altLang="ko-KR" sz="1050" dirty="0" smtClean="0"/>
                        <a:t>Originator Address</a:t>
                      </a:r>
                      <a:endParaRPr lang="ko-KR" altLang="en-US" sz="1050" dirty="0"/>
                    </a:p>
                  </a:txBody>
                  <a:tcPr anchor="ctr"/>
                </a:tc>
                <a:tc>
                  <a:txBody>
                    <a:bodyPr/>
                    <a:lstStyle/>
                    <a:p>
                      <a:pPr latinLnBrk="1"/>
                      <a:r>
                        <a:rPr lang="en-US" altLang="ko-KR" sz="1050" baseline="0" dirty="0" smtClean="0"/>
                        <a:t>Notification Type</a:t>
                      </a:r>
                      <a:endParaRPr lang="ko-KR" altLang="en-US" sz="1050" dirty="0"/>
                    </a:p>
                  </a:txBody>
                  <a:tcPr anchor="ctr"/>
                </a:tc>
                <a:tc>
                  <a:txBody>
                    <a:bodyPr/>
                    <a:lstStyle/>
                    <a:p>
                      <a:pPr latinLnBrk="1"/>
                      <a:r>
                        <a:rPr lang="en-US" altLang="ko-KR" sz="1050" kern="1200" dirty="0" smtClean="0"/>
                        <a:t>……</a:t>
                      </a:r>
                      <a:endParaRPr lang="ko-KR" altLang="en-US" sz="1050" kern="1200" dirty="0">
                        <a:solidFill>
                          <a:schemeClr val="bg1"/>
                        </a:solidFill>
                        <a:latin typeface="+mn-lt"/>
                        <a:ea typeface="+mn-ea"/>
                        <a:cs typeface="+mn-cs"/>
                      </a:endParaRPr>
                    </a:p>
                  </a:txBody>
                  <a:tcPr marL="91439" marR="91439" marT="45699" marB="45699" anchor="ctr"/>
                </a:tc>
              </a:tr>
              <a:tr h="205224">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050" b="0" dirty="0" smtClean="0"/>
                        <a:t>UMA</a:t>
                      </a:r>
                    </a:p>
                  </a:txBody>
                  <a:tcPr/>
                </a:tc>
                <a:tc>
                  <a:txBody>
                    <a:bodyPr/>
                    <a:lstStyle/>
                    <a:p>
                      <a:pPr latinLnBrk="1"/>
                      <a:r>
                        <a:rPr lang="en-US" altLang="ko-KR" sz="1050" dirty="0" smtClean="0"/>
                        <a:t>B</a:t>
                      </a:r>
                      <a:endParaRPr lang="ko-KR" altLang="en-US" sz="1050" b="0" dirty="0"/>
                    </a:p>
                  </a:txBody>
                  <a:tcPr/>
                </a:tc>
                <a:tc>
                  <a:txBody>
                    <a:bodyPr/>
                    <a:lstStyle/>
                    <a:p>
                      <a:pPr latinLnBrk="1"/>
                      <a:r>
                        <a:rPr lang="en-US" altLang="ko-KR" sz="1050" b="0" dirty="0" smtClean="0"/>
                        <a:t>B</a:t>
                      </a:r>
                      <a:endParaRPr lang="ko-KR" altLang="en-US" sz="1050" b="0" dirty="0"/>
                    </a:p>
                  </a:txBody>
                  <a:tcPr/>
                </a:tc>
                <a:tc>
                  <a:txBody>
                    <a:bodyPr/>
                    <a:lstStyle/>
                    <a:p>
                      <a:pPr latinLnBrk="1"/>
                      <a:r>
                        <a:rPr lang="en-US" altLang="ko-KR" sz="1050" dirty="0" smtClean="0"/>
                        <a:t>1</a:t>
                      </a:r>
                      <a:endParaRPr lang="ko-KR" altLang="en-US" sz="1050" b="0" dirty="0"/>
                    </a:p>
                  </a:txBody>
                  <a:tcPr/>
                </a:tc>
                <a:tc>
                  <a:txBody>
                    <a:bodyPr/>
                    <a:lstStyle/>
                    <a:p>
                      <a:pPr latinLnBrk="1"/>
                      <a:r>
                        <a:rPr lang="en-US" altLang="ko-KR" sz="1050" kern="1200" dirty="0" smtClean="0"/>
                        <a:t>……</a:t>
                      </a:r>
                      <a:endParaRPr lang="ko-KR" altLang="en-US" sz="1050" b="0" kern="1200" dirty="0">
                        <a:solidFill>
                          <a:schemeClr val="tx1"/>
                        </a:solidFill>
                        <a:latin typeface="+mn-lt"/>
                        <a:ea typeface="+mn-ea"/>
                        <a:cs typeface="+mn-cs"/>
                      </a:endParaRPr>
                    </a:p>
                  </a:txBody>
                  <a:tcPr marL="91439" marR="91439" marT="45699" marB="45699"/>
                </a:tc>
              </a:tr>
            </a:tbl>
          </a:graphicData>
        </a:graphic>
      </p:graphicFrame>
      <p:graphicFrame>
        <p:nvGraphicFramePr>
          <p:cNvPr id="66" name="표 65"/>
          <p:cNvGraphicFramePr>
            <a:graphicFrameLocks noGrp="1"/>
          </p:cNvGraphicFramePr>
          <p:nvPr>
            <p:extLst>
              <p:ext uri="{D42A27DB-BD31-4B8C-83A1-F6EECF244321}">
                <p14:modId xmlns:p14="http://schemas.microsoft.com/office/powerpoint/2010/main" val="4229997093"/>
              </p:ext>
            </p:extLst>
          </p:nvPr>
        </p:nvGraphicFramePr>
        <p:xfrm>
          <a:off x="3177536" y="4572394"/>
          <a:ext cx="2448272" cy="944838"/>
        </p:xfrm>
        <a:graphic>
          <a:graphicData uri="http://schemas.openxmlformats.org/drawingml/2006/table">
            <a:tbl>
              <a:tblPr firstRow="1" bandRow="1">
                <a:tableStyleId>{5940675A-B579-460E-94D1-54222C63F5DA}</a:tableStyleId>
              </a:tblPr>
              <a:tblGrid>
                <a:gridCol w="1008112"/>
                <a:gridCol w="288032"/>
                <a:gridCol w="792088"/>
                <a:gridCol w="360040"/>
              </a:tblGrid>
              <a:tr h="379773">
                <a:tc>
                  <a:txBody>
                    <a:bodyPr/>
                    <a:lstStyle/>
                    <a:p>
                      <a:pPr latinLnBrk="1"/>
                      <a:r>
                        <a:rPr lang="en-US" altLang="ko-KR" sz="1100" kern="1200" dirty="0" smtClean="0"/>
                        <a:t>Destination address</a:t>
                      </a:r>
                      <a:endParaRPr lang="ko-KR" altLang="en-US" sz="1100" kern="1200" dirty="0">
                        <a:solidFill>
                          <a:schemeClr val="bg1"/>
                        </a:solidFill>
                        <a:latin typeface="+mn-lt"/>
                        <a:ea typeface="+mn-ea"/>
                        <a:cs typeface="+mn-cs"/>
                      </a:endParaRPr>
                    </a:p>
                  </a:txBody>
                  <a:tcPr marL="91439" marR="91439" marT="45699" marB="45699" anchor="ctr"/>
                </a:tc>
                <a:tc>
                  <a:txBody>
                    <a:bodyPr/>
                    <a:lstStyle/>
                    <a:p>
                      <a:pPr latinLnBrk="1"/>
                      <a:r>
                        <a:rPr lang="en-US" altLang="ko-KR" sz="1100" kern="1200" dirty="0" smtClean="0">
                          <a:solidFill>
                            <a:schemeClr val="tx1"/>
                          </a:solidFill>
                          <a:latin typeface="+mn-lt"/>
                          <a:ea typeface="+mn-ea"/>
                          <a:cs typeface="+mn-cs"/>
                        </a:rPr>
                        <a:t>…</a:t>
                      </a:r>
                      <a:endParaRPr lang="ko-KR" altLang="en-US" sz="1100" kern="1200" dirty="0">
                        <a:solidFill>
                          <a:schemeClr val="tx1"/>
                        </a:solidFill>
                        <a:latin typeface="+mn-lt"/>
                        <a:ea typeface="+mn-ea"/>
                        <a:cs typeface="+mn-cs"/>
                      </a:endParaRPr>
                    </a:p>
                  </a:txBody>
                  <a:tcPr marL="91439" marR="91439" marT="45699" marB="45699" anchor="ctr"/>
                </a:tc>
                <a:tc>
                  <a:txBody>
                    <a:bodyPr/>
                    <a:lstStyle/>
                    <a:p>
                      <a:pPr latinLnBrk="1"/>
                      <a:r>
                        <a:rPr lang="en-US" altLang="ko-KR" sz="1000" dirty="0" smtClean="0"/>
                        <a:t>Device Group ID</a:t>
                      </a:r>
                      <a:endParaRPr lang="ko-KR" altLang="en-US" sz="1000" b="0" dirty="0"/>
                    </a:p>
                  </a:txBody>
                  <a:tcPr marL="91452" marR="91452" marT="45734" marB="45734"/>
                </a:tc>
                <a:tc>
                  <a:txBody>
                    <a:bodyPr/>
                    <a:lstStyle/>
                    <a:p>
                      <a:pPr latinLnBrk="1"/>
                      <a:r>
                        <a:rPr lang="en-US" altLang="ko-KR" sz="1100" kern="1200" dirty="0" smtClean="0">
                          <a:solidFill>
                            <a:schemeClr val="tx1"/>
                          </a:solidFill>
                          <a:latin typeface="+mn-lt"/>
                          <a:ea typeface="+mn-ea"/>
                          <a:cs typeface="+mn-cs"/>
                        </a:rPr>
                        <a:t>…</a:t>
                      </a:r>
                      <a:endParaRPr lang="ko-KR" altLang="en-US" sz="1100" kern="1200" dirty="0">
                        <a:solidFill>
                          <a:schemeClr val="tx1"/>
                        </a:solidFill>
                        <a:latin typeface="+mn-lt"/>
                        <a:ea typeface="+mn-ea"/>
                        <a:cs typeface="+mn-cs"/>
                      </a:endParaRPr>
                    </a:p>
                  </a:txBody>
                  <a:tcPr marL="91439" marR="91439" marT="45699" marB="45699" anchor="ctr"/>
                </a:tc>
              </a:tr>
              <a:tr h="230599">
                <a:tc>
                  <a:txBody>
                    <a:bodyPr/>
                    <a:lstStyle/>
                    <a:p>
                      <a:pPr latinLnBrk="1"/>
                      <a:r>
                        <a:rPr lang="en-US" altLang="ko-KR" sz="1100" dirty="0" smtClean="0"/>
                        <a:t>B</a:t>
                      </a:r>
                      <a:endParaRPr lang="ko-KR" altLang="en-US" sz="1100" dirty="0"/>
                    </a:p>
                  </a:txBody>
                  <a:tcPr>
                    <a:noFill/>
                  </a:tcPr>
                </a:tc>
                <a:tc>
                  <a:txBody>
                    <a:bodyPr/>
                    <a:lstStyle/>
                    <a:p>
                      <a:pPr latinLnBrk="1"/>
                      <a:r>
                        <a:rPr lang="en-US" altLang="ko-KR" sz="1100" dirty="0" smtClean="0"/>
                        <a:t>…</a:t>
                      </a:r>
                      <a:endParaRPr lang="ko-KR" altLang="en-US" sz="1100" dirty="0"/>
                    </a:p>
                  </a:txBody>
                  <a:tcPr>
                    <a:noFill/>
                  </a:tcPr>
                </a:tc>
                <a:tc>
                  <a:txBody>
                    <a:bodyPr/>
                    <a:lstStyle/>
                    <a:p>
                      <a:pPr latinLnBrk="1"/>
                      <a:r>
                        <a:rPr lang="en-US" altLang="ko-KR" sz="1100" dirty="0" smtClean="0"/>
                        <a:t>1</a:t>
                      </a:r>
                      <a:endParaRPr lang="ko-KR" altLang="en-US" sz="1100" dirty="0"/>
                    </a:p>
                  </a:txBody>
                  <a:tcPr>
                    <a:noFill/>
                  </a:tcPr>
                </a:tc>
                <a:tc>
                  <a:txBody>
                    <a:bodyPr/>
                    <a:lstStyle/>
                    <a:p>
                      <a:pPr latinLnBrk="1"/>
                      <a:r>
                        <a:rPr lang="en-US" altLang="ko-KR" sz="1100" dirty="0" smtClean="0"/>
                        <a:t>…</a:t>
                      </a:r>
                      <a:endParaRPr lang="ko-KR" altLang="en-US" sz="1100" dirty="0"/>
                    </a:p>
                  </a:txBody>
                  <a:tcPr>
                    <a:noFill/>
                  </a:tcPr>
                </a:tc>
              </a:tr>
              <a:tr h="230599">
                <a:tc>
                  <a:txBody>
                    <a:bodyPr/>
                    <a:lstStyle/>
                    <a:p>
                      <a:pPr latinLnBrk="1"/>
                      <a:r>
                        <a:rPr lang="en-US" altLang="ko-KR" sz="1100" dirty="0" smtClean="0"/>
                        <a:t>B</a:t>
                      </a:r>
                      <a:endParaRPr lang="ko-KR" altLang="en-US" sz="1100" dirty="0"/>
                    </a:p>
                  </a:txBody>
                  <a:tcPr>
                    <a:noFill/>
                  </a:tcPr>
                </a:tc>
                <a:tc>
                  <a:txBody>
                    <a:bodyPr/>
                    <a:lstStyle/>
                    <a:p>
                      <a:pPr latinLnBrk="1"/>
                      <a:r>
                        <a:rPr lang="en-US" altLang="ko-KR" sz="1100" dirty="0" smtClean="0"/>
                        <a:t>…</a:t>
                      </a:r>
                      <a:endParaRPr lang="ko-KR" altLang="en-US" sz="1100" dirty="0"/>
                    </a:p>
                  </a:txBody>
                  <a:tcPr>
                    <a:noFill/>
                  </a:tcPr>
                </a:tc>
                <a:tc>
                  <a:txBody>
                    <a:bodyPr/>
                    <a:lstStyle/>
                    <a:p>
                      <a:pPr latinLnBrk="1"/>
                      <a:r>
                        <a:rPr lang="en-US" altLang="ko-KR" sz="1100" dirty="0" smtClean="0"/>
                        <a:t>2</a:t>
                      </a:r>
                      <a:endParaRPr lang="ko-KR" altLang="en-US" sz="1100" dirty="0"/>
                    </a:p>
                  </a:txBody>
                  <a:tcPr>
                    <a:noFill/>
                  </a:tcPr>
                </a:tc>
                <a:tc>
                  <a:txBody>
                    <a:bodyPr/>
                    <a:lstStyle/>
                    <a:p>
                      <a:pPr latinLnBrk="1"/>
                      <a:r>
                        <a:rPr lang="en-US" altLang="ko-KR" sz="1100" dirty="0" smtClean="0"/>
                        <a:t>…</a:t>
                      </a:r>
                      <a:endParaRPr lang="ko-KR" altLang="en-US" sz="1100" dirty="0"/>
                    </a:p>
                  </a:txBody>
                  <a:tcPr>
                    <a:noFill/>
                  </a:tcPr>
                </a:tc>
              </a:tr>
            </a:tbl>
          </a:graphicData>
        </a:graphic>
      </p:graphicFrame>
      <p:sp>
        <p:nvSpPr>
          <p:cNvPr id="67" name="TextBox 66"/>
          <p:cNvSpPr txBox="1"/>
          <p:nvPr/>
        </p:nvSpPr>
        <p:spPr>
          <a:xfrm>
            <a:off x="3491880" y="4342349"/>
            <a:ext cx="1559914" cy="276999"/>
          </a:xfrm>
          <a:prstGeom prst="rect">
            <a:avLst/>
          </a:prstGeom>
          <a:noFill/>
        </p:spPr>
        <p:txBody>
          <a:bodyPr wrap="none" rtlCol="0">
            <a:spAutoFit/>
          </a:bodyPr>
          <a:lstStyle/>
          <a:p>
            <a:r>
              <a:rPr lang="en-US" altLang="ko-KR" sz="1200" dirty="0" smtClean="0"/>
              <a:t>&lt;C’s Routing Table&gt;</a:t>
            </a:r>
            <a:endParaRPr lang="ko-KR" altLang="en-US" sz="1200" dirty="0"/>
          </a:p>
        </p:txBody>
      </p:sp>
      <p:sp>
        <p:nvSpPr>
          <p:cNvPr id="69" name="TextBox 68"/>
          <p:cNvSpPr txBox="1"/>
          <p:nvPr/>
        </p:nvSpPr>
        <p:spPr>
          <a:xfrm>
            <a:off x="5047738" y="1246083"/>
            <a:ext cx="1540486" cy="276999"/>
          </a:xfrm>
          <a:prstGeom prst="rect">
            <a:avLst/>
          </a:prstGeom>
          <a:noFill/>
        </p:spPr>
        <p:txBody>
          <a:bodyPr wrap="none" rtlCol="0">
            <a:spAutoFit/>
          </a:bodyPr>
          <a:lstStyle/>
          <a:p>
            <a:r>
              <a:rPr lang="en-US" altLang="ko-KR" sz="1200" dirty="0" smtClean="0"/>
              <a:t>&lt;A’s Routing Table&gt;</a:t>
            </a:r>
            <a:endParaRPr lang="ko-KR" altLang="en-US" sz="1200" dirty="0"/>
          </a:p>
        </p:txBody>
      </p:sp>
      <p:graphicFrame>
        <p:nvGraphicFramePr>
          <p:cNvPr id="70" name="표 69"/>
          <p:cNvGraphicFramePr>
            <a:graphicFrameLocks noGrp="1"/>
          </p:cNvGraphicFramePr>
          <p:nvPr>
            <p:extLst>
              <p:ext uri="{D42A27DB-BD31-4B8C-83A1-F6EECF244321}">
                <p14:modId xmlns:p14="http://schemas.microsoft.com/office/powerpoint/2010/main" val="1690840304"/>
              </p:ext>
            </p:extLst>
          </p:nvPr>
        </p:nvGraphicFramePr>
        <p:xfrm>
          <a:off x="5122986" y="1474256"/>
          <a:ext cx="2448272" cy="685758"/>
        </p:xfrm>
        <a:graphic>
          <a:graphicData uri="http://schemas.openxmlformats.org/drawingml/2006/table">
            <a:tbl>
              <a:tblPr firstRow="1" bandRow="1">
                <a:tableStyleId>{5940675A-B579-460E-94D1-54222C63F5DA}</a:tableStyleId>
              </a:tblPr>
              <a:tblGrid>
                <a:gridCol w="1008112"/>
                <a:gridCol w="288032"/>
                <a:gridCol w="792088"/>
                <a:gridCol w="360040"/>
              </a:tblGrid>
              <a:tr h="379773">
                <a:tc>
                  <a:txBody>
                    <a:bodyPr/>
                    <a:lstStyle/>
                    <a:p>
                      <a:pPr latinLnBrk="1"/>
                      <a:r>
                        <a:rPr lang="en-US" altLang="ko-KR" sz="1100" kern="1200" dirty="0" smtClean="0"/>
                        <a:t>Destination address</a:t>
                      </a:r>
                      <a:endParaRPr lang="ko-KR" altLang="en-US" sz="1100" kern="1200" dirty="0">
                        <a:solidFill>
                          <a:schemeClr val="bg1"/>
                        </a:solidFill>
                        <a:latin typeface="+mn-lt"/>
                        <a:ea typeface="+mn-ea"/>
                        <a:cs typeface="+mn-cs"/>
                      </a:endParaRPr>
                    </a:p>
                  </a:txBody>
                  <a:tcPr marL="91439" marR="91439" marT="45699" marB="45699" anchor="ctr"/>
                </a:tc>
                <a:tc>
                  <a:txBody>
                    <a:bodyPr/>
                    <a:lstStyle/>
                    <a:p>
                      <a:pPr latinLnBrk="1"/>
                      <a:r>
                        <a:rPr lang="en-US" altLang="ko-KR" sz="1100" kern="1200" dirty="0" smtClean="0">
                          <a:solidFill>
                            <a:schemeClr val="tx1"/>
                          </a:solidFill>
                          <a:latin typeface="+mn-lt"/>
                          <a:ea typeface="+mn-ea"/>
                          <a:cs typeface="+mn-cs"/>
                        </a:rPr>
                        <a:t>…</a:t>
                      </a:r>
                      <a:endParaRPr lang="ko-KR" altLang="en-US" sz="1100" kern="1200" dirty="0">
                        <a:solidFill>
                          <a:schemeClr val="tx1"/>
                        </a:solidFill>
                        <a:latin typeface="+mn-lt"/>
                        <a:ea typeface="+mn-ea"/>
                        <a:cs typeface="+mn-cs"/>
                      </a:endParaRPr>
                    </a:p>
                  </a:txBody>
                  <a:tcPr marL="91439" marR="91439" marT="45699" marB="45699" anchor="ctr"/>
                </a:tc>
                <a:tc>
                  <a:txBody>
                    <a:bodyPr/>
                    <a:lstStyle/>
                    <a:p>
                      <a:pPr latinLnBrk="1"/>
                      <a:r>
                        <a:rPr lang="en-US" altLang="ko-KR" sz="1000" dirty="0" smtClean="0"/>
                        <a:t>Device Group ID</a:t>
                      </a:r>
                      <a:endParaRPr lang="ko-KR" altLang="en-US" sz="1000" b="0" dirty="0"/>
                    </a:p>
                  </a:txBody>
                  <a:tcPr marL="91452" marR="91452" marT="45734" marB="45734"/>
                </a:tc>
                <a:tc>
                  <a:txBody>
                    <a:bodyPr/>
                    <a:lstStyle/>
                    <a:p>
                      <a:pPr latinLnBrk="1"/>
                      <a:r>
                        <a:rPr lang="en-US" altLang="ko-KR" sz="1100" kern="1200" dirty="0" smtClean="0">
                          <a:solidFill>
                            <a:schemeClr val="tx1"/>
                          </a:solidFill>
                          <a:latin typeface="+mn-lt"/>
                          <a:ea typeface="+mn-ea"/>
                          <a:cs typeface="+mn-cs"/>
                        </a:rPr>
                        <a:t>…</a:t>
                      </a:r>
                      <a:endParaRPr lang="ko-KR" altLang="en-US" sz="1100" kern="1200" dirty="0">
                        <a:solidFill>
                          <a:schemeClr val="tx1"/>
                        </a:solidFill>
                        <a:latin typeface="+mn-lt"/>
                        <a:ea typeface="+mn-ea"/>
                        <a:cs typeface="+mn-cs"/>
                      </a:endParaRPr>
                    </a:p>
                  </a:txBody>
                  <a:tcPr marL="91439" marR="91439" marT="45699" marB="45699" anchor="ctr"/>
                </a:tc>
              </a:tr>
              <a:tr h="230599">
                <a:tc>
                  <a:txBody>
                    <a:bodyPr/>
                    <a:lstStyle/>
                    <a:p>
                      <a:pPr latinLnBrk="1"/>
                      <a:r>
                        <a:rPr lang="en-US" altLang="ko-KR" sz="1100" dirty="0" smtClean="0"/>
                        <a:t>B</a:t>
                      </a:r>
                      <a:endParaRPr lang="ko-KR" altLang="en-US" sz="1100" dirty="0"/>
                    </a:p>
                  </a:txBody>
                  <a:tcPr>
                    <a:noFill/>
                  </a:tcPr>
                </a:tc>
                <a:tc>
                  <a:txBody>
                    <a:bodyPr/>
                    <a:lstStyle/>
                    <a:p>
                      <a:pPr latinLnBrk="1"/>
                      <a:r>
                        <a:rPr lang="en-US" altLang="ko-KR" sz="1100" dirty="0" smtClean="0"/>
                        <a:t>…</a:t>
                      </a:r>
                      <a:endParaRPr lang="ko-KR" altLang="en-US" sz="1100" dirty="0"/>
                    </a:p>
                  </a:txBody>
                  <a:tcPr>
                    <a:noFill/>
                  </a:tcPr>
                </a:tc>
                <a:tc>
                  <a:txBody>
                    <a:bodyPr/>
                    <a:lstStyle/>
                    <a:p>
                      <a:pPr latinLnBrk="1"/>
                      <a:r>
                        <a:rPr lang="en-US" altLang="ko-KR" sz="1100" dirty="0" smtClean="0"/>
                        <a:t>2</a:t>
                      </a:r>
                      <a:endParaRPr lang="ko-KR" altLang="en-US" sz="1100" dirty="0"/>
                    </a:p>
                  </a:txBody>
                  <a:tcPr>
                    <a:noFill/>
                  </a:tcPr>
                </a:tc>
                <a:tc>
                  <a:txBody>
                    <a:bodyPr/>
                    <a:lstStyle/>
                    <a:p>
                      <a:pPr latinLnBrk="1"/>
                      <a:r>
                        <a:rPr lang="en-US" altLang="ko-KR" sz="1100" dirty="0" smtClean="0"/>
                        <a:t>…</a:t>
                      </a:r>
                      <a:endParaRPr lang="ko-KR" altLang="en-US" sz="1100" dirty="0"/>
                    </a:p>
                  </a:txBody>
                  <a:tcPr>
                    <a:noFill/>
                  </a:tcPr>
                </a:tc>
              </a:tr>
            </a:tbl>
          </a:graphicData>
        </a:graphic>
      </p:graphicFrame>
      <p:sp>
        <p:nvSpPr>
          <p:cNvPr id="71" name="TextBox 70"/>
          <p:cNvSpPr txBox="1"/>
          <p:nvPr/>
        </p:nvSpPr>
        <p:spPr>
          <a:xfrm>
            <a:off x="6403824" y="3732293"/>
            <a:ext cx="1559914" cy="276999"/>
          </a:xfrm>
          <a:prstGeom prst="rect">
            <a:avLst/>
          </a:prstGeom>
          <a:noFill/>
        </p:spPr>
        <p:txBody>
          <a:bodyPr wrap="none" rtlCol="0">
            <a:spAutoFit/>
          </a:bodyPr>
          <a:lstStyle/>
          <a:p>
            <a:r>
              <a:rPr lang="en-US" altLang="ko-KR" sz="1200" dirty="0" smtClean="0"/>
              <a:t>&lt;D’s Routing Table&gt;</a:t>
            </a:r>
            <a:endParaRPr lang="ko-KR" altLang="en-US" sz="1200" dirty="0"/>
          </a:p>
        </p:txBody>
      </p:sp>
      <p:graphicFrame>
        <p:nvGraphicFramePr>
          <p:cNvPr id="73" name="표 72"/>
          <p:cNvGraphicFramePr>
            <a:graphicFrameLocks noGrp="1"/>
          </p:cNvGraphicFramePr>
          <p:nvPr>
            <p:extLst>
              <p:ext uri="{D42A27DB-BD31-4B8C-83A1-F6EECF244321}">
                <p14:modId xmlns:p14="http://schemas.microsoft.com/office/powerpoint/2010/main" val="876896023"/>
              </p:ext>
            </p:extLst>
          </p:nvPr>
        </p:nvGraphicFramePr>
        <p:xfrm>
          <a:off x="6072253" y="4009292"/>
          <a:ext cx="2448272" cy="1203918"/>
        </p:xfrm>
        <a:graphic>
          <a:graphicData uri="http://schemas.openxmlformats.org/drawingml/2006/table">
            <a:tbl>
              <a:tblPr firstRow="1" bandRow="1">
                <a:tableStyleId>{5940675A-B579-460E-94D1-54222C63F5DA}</a:tableStyleId>
              </a:tblPr>
              <a:tblGrid>
                <a:gridCol w="1008112"/>
                <a:gridCol w="288032"/>
                <a:gridCol w="792088"/>
                <a:gridCol w="360040"/>
              </a:tblGrid>
              <a:tr h="379773">
                <a:tc>
                  <a:txBody>
                    <a:bodyPr/>
                    <a:lstStyle/>
                    <a:p>
                      <a:pPr latinLnBrk="1"/>
                      <a:r>
                        <a:rPr lang="en-US" altLang="ko-KR" sz="1100" kern="1200" dirty="0" smtClean="0"/>
                        <a:t>Destination address</a:t>
                      </a:r>
                      <a:endParaRPr lang="ko-KR" altLang="en-US" sz="1100" kern="1200" dirty="0">
                        <a:solidFill>
                          <a:schemeClr val="bg1"/>
                        </a:solidFill>
                        <a:latin typeface="+mn-lt"/>
                        <a:ea typeface="+mn-ea"/>
                        <a:cs typeface="+mn-cs"/>
                      </a:endParaRPr>
                    </a:p>
                  </a:txBody>
                  <a:tcPr marL="91439" marR="91439" marT="45699" marB="45699" anchor="ctr"/>
                </a:tc>
                <a:tc>
                  <a:txBody>
                    <a:bodyPr/>
                    <a:lstStyle/>
                    <a:p>
                      <a:pPr latinLnBrk="1"/>
                      <a:r>
                        <a:rPr lang="en-US" altLang="ko-KR" sz="1100" kern="1200" dirty="0" smtClean="0">
                          <a:solidFill>
                            <a:schemeClr val="tx1"/>
                          </a:solidFill>
                          <a:latin typeface="+mn-lt"/>
                          <a:ea typeface="+mn-ea"/>
                          <a:cs typeface="+mn-cs"/>
                        </a:rPr>
                        <a:t>…</a:t>
                      </a:r>
                      <a:endParaRPr lang="ko-KR" altLang="en-US" sz="1100" kern="1200" dirty="0">
                        <a:solidFill>
                          <a:schemeClr val="tx1"/>
                        </a:solidFill>
                        <a:latin typeface="+mn-lt"/>
                        <a:ea typeface="+mn-ea"/>
                        <a:cs typeface="+mn-cs"/>
                      </a:endParaRPr>
                    </a:p>
                  </a:txBody>
                  <a:tcPr marL="91439" marR="91439" marT="45699" marB="45699" anchor="ctr"/>
                </a:tc>
                <a:tc>
                  <a:txBody>
                    <a:bodyPr/>
                    <a:lstStyle/>
                    <a:p>
                      <a:pPr latinLnBrk="1"/>
                      <a:r>
                        <a:rPr lang="en-US" altLang="ko-KR" sz="1000" dirty="0" smtClean="0"/>
                        <a:t>Device Group ID</a:t>
                      </a:r>
                      <a:endParaRPr lang="ko-KR" altLang="en-US" sz="1000" b="0" dirty="0"/>
                    </a:p>
                  </a:txBody>
                  <a:tcPr marL="91452" marR="91452" marT="45734" marB="45734"/>
                </a:tc>
                <a:tc>
                  <a:txBody>
                    <a:bodyPr/>
                    <a:lstStyle/>
                    <a:p>
                      <a:pPr latinLnBrk="1"/>
                      <a:r>
                        <a:rPr lang="en-US" altLang="ko-KR" sz="1100" kern="1200" dirty="0" smtClean="0">
                          <a:solidFill>
                            <a:schemeClr val="tx1"/>
                          </a:solidFill>
                          <a:latin typeface="+mn-lt"/>
                          <a:ea typeface="+mn-ea"/>
                          <a:cs typeface="+mn-cs"/>
                        </a:rPr>
                        <a:t>…</a:t>
                      </a:r>
                      <a:endParaRPr lang="ko-KR" altLang="en-US" sz="1100" kern="1200" dirty="0">
                        <a:solidFill>
                          <a:schemeClr val="tx1"/>
                        </a:solidFill>
                        <a:latin typeface="+mn-lt"/>
                        <a:ea typeface="+mn-ea"/>
                        <a:cs typeface="+mn-cs"/>
                      </a:endParaRPr>
                    </a:p>
                  </a:txBody>
                  <a:tcPr marL="91439" marR="91439" marT="45699" marB="45699" anchor="ctr"/>
                </a:tc>
              </a:tr>
              <a:tr h="230599">
                <a:tc>
                  <a:txBody>
                    <a:bodyPr/>
                    <a:lstStyle/>
                    <a:p>
                      <a:pPr latinLnBrk="1"/>
                      <a:r>
                        <a:rPr lang="en-US" altLang="ko-KR" sz="1100" dirty="0" smtClean="0"/>
                        <a:t>B</a:t>
                      </a:r>
                      <a:endParaRPr lang="ko-KR" altLang="en-US" sz="1100" dirty="0"/>
                    </a:p>
                  </a:txBody>
                  <a:tcPr>
                    <a:noFill/>
                  </a:tcPr>
                </a:tc>
                <a:tc>
                  <a:txBody>
                    <a:bodyPr/>
                    <a:lstStyle/>
                    <a:p>
                      <a:pPr latinLnBrk="1"/>
                      <a:r>
                        <a:rPr lang="en-US" altLang="ko-KR" sz="1100" dirty="0" smtClean="0"/>
                        <a:t>…</a:t>
                      </a:r>
                      <a:endParaRPr lang="ko-KR" altLang="en-US" sz="1100" dirty="0"/>
                    </a:p>
                  </a:txBody>
                  <a:tcPr>
                    <a:noFill/>
                  </a:tcPr>
                </a:tc>
                <a:tc>
                  <a:txBody>
                    <a:bodyPr/>
                    <a:lstStyle/>
                    <a:p>
                      <a:pPr latinLnBrk="1"/>
                      <a:r>
                        <a:rPr lang="en-US" altLang="ko-KR" sz="1100" dirty="0" smtClean="0"/>
                        <a:t>2</a:t>
                      </a:r>
                      <a:endParaRPr lang="ko-KR" altLang="en-US" sz="1100" dirty="0"/>
                    </a:p>
                  </a:txBody>
                  <a:tcPr>
                    <a:noFill/>
                  </a:tcPr>
                </a:tc>
                <a:tc>
                  <a:txBody>
                    <a:bodyPr/>
                    <a:lstStyle/>
                    <a:p>
                      <a:pPr latinLnBrk="1"/>
                      <a:r>
                        <a:rPr lang="en-US" altLang="ko-KR" sz="1100" dirty="0" smtClean="0"/>
                        <a:t>…</a:t>
                      </a:r>
                      <a:endParaRPr lang="ko-KR" altLang="en-US" sz="1100" dirty="0"/>
                    </a:p>
                  </a:txBody>
                  <a:tcPr>
                    <a:noFill/>
                  </a:tcPr>
                </a:tc>
              </a:tr>
              <a:tr h="230599">
                <a:tc>
                  <a:txBody>
                    <a:bodyPr/>
                    <a:lstStyle/>
                    <a:p>
                      <a:pPr latinLnBrk="1"/>
                      <a:r>
                        <a:rPr lang="en-US" altLang="ko-KR" sz="1100" dirty="0" smtClean="0"/>
                        <a:t>B</a:t>
                      </a:r>
                      <a:endParaRPr lang="ko-KR" altLang="en-US" sz="1100" dirty="0"/>
                    </a:p>
                  </a:txBody>
                  <a:tcPr>
                    <a:noFill/>
                  </a:tcPr>
                </a:tc>
                <a:tc>
                  <a:txBody>
                    <a:bodyPr/>
                    <a:lstStyle/>
                    <a:p>
                      <a:pPr latinLnBrk="1"/>
                      <a:r>
                        <a:rPr lang="en-US" altLang="ko-KR" sz="1100" dirty="0" smtClean="0"/>
                        <a:t>…</a:t>
                      </a:r>
                      <a:endParaRPr lang="ko-KR" altLang="en-US" sz="1100" dirty="0"/>
                    </a:p>
                  </a:txBody>
                  <a:tcPr>
                    <a:noFill/>
                  </a:tcPr>
                </a:tc>
                <a:tc>
                  <a:txBody>
                    <a:bodyPr/>
                    <a:lstStyle/>
                    <a:p>
                      <a:pPr latinLnBrk="1"/>
                      <a:r>
                        <a:rPr lang="en-US" altLang="ko-KR" sz="1100" dirty="0" smtClean="0"/>
                        <a:t>1</a:t>
                      </a:r>
                      <a:endParaRPr lang="ko-KR" altLang="en-US" sz="1100" dirty="0"/>
                    </a:p>
                  </a:txBody>
                  <a:tcPr>
                    <a:noFill/>
                  </a:tcPr>
                </a:tc>
                <a:tc>
                  <a:txBody>
                    <a:bodyPr/>
                    <a:lstStyle/>
                    <a:p>
                      <a:pPr latinLnBrk="1"/>
                      <a:r>
                        <a:rPr lang="en-US" altLang="ko-KR" sz="1100" dirty="0" smtClean="0"/>
                        <a:t>…</a:t>
                      </a:r>
                      <a:endParaRPr lang="ko-KR" altLang="en-US" sz="1100" dirty="0"/>
                    </a:p>
                  </a:txBody>
                  <a:tcPr>
                    <a:noFill/>
                  </a:tcPr>
                </a:tc>
              </a:tr>
              <a:tr h="230599">
                <a:tc>
                  <a:txBody>
                    <a:bodyPr/>
                    <a:lstStyle/>
                    <a:p>
                      <a:pPr latinLnBrk="1"/>
                      <a:r>
                        <a:rPr lang="en-US" altLang="ko-KR" sz="1100" dirty="0" smtClean="0"/>
                        <a:t>E</a:t>
                      </a:r>
                      <a:endParaRPr lang="ko-KR" altLang="en-US" sz="1100" dirty="0"/>
                    </a:p>
                  </a:txBody>
                  <a:tcPr>
                    <a:noFill/>
                  </a:tcPr>
                </a:tc>
                <a:tc>
                  <a:txBody>
                    <a:bodyPr/>
                    <a:lstStyle/>
                    <a:p>
                      <a:pPr latinLnBrk="1"/>
                      <a:r>
                        <a:rPr lang="en-US" altLang="ko-KR" sz="1100" dirty="0" smtClean="0"/>
                        <a:t>…</a:t>
                      </a:r>
                      <a:endParaRPr lang="ko-KR" altLang="en-US" sz="1100" dirty="0"/>
                    </a:p>
                  </a:txBody>
                  <a:tcPr>
                    <a:noFill/>
                  </a:tcPr>
                </a:tc>
                <a:tc>
                  <a:txBody>
                    <a:bodyPr/>
                    <a:lstStyle/>
                    <a:p>
                      <a:pPr latinLnBrk="1"/>
                      <a:r>
                        <a:rPr lang="en-US" altLang="ko-KR" sz="1100" dirty="0" smtClean="0"/>
                        <a:t>1</a:t>
                      </a:r>
                      <a:endParaRPr lang="ko-KR" altLang="en-US" sz="1100" dirty="0"/>
                    </a:p>
                  </a:txBody>
                  <a:tcPr>
                    <a:noFill/>
                  </a:tcPr>
                </a:tc>
                <a:tc>
                  <a:txBody>
                    <a:bodyPr/>
                    <a:lstStyle/>
                    <a:p>
                      <a:pPr latinLnBrk="1"/>
                      <a:r>
                        <a:rPr lang="en-US" altLang="ko-KR" sz="1100" dirty="0" smtClean="0"/>
                        <a:t>…</a:t>
                      </a:r>
                      <a:endParaRPr lang="ko-KR" altLang="en-US" sz="1100" dirty="0"/>
                    </a:p>
                  </a:txBody>
                  <a:tcPr>
                    <a:noFill/>
                  </a:tcPr>
                </a:tc>
              </a:tr>
            </a:tbl>
          </a:graphicData>
        </a:graphic>
      </p:graphicFrame>
    </p:spTree>
    <p:extLst>
      <p:ext uri="{BB962C8B-B14F-4D97-AF65-F5344CB8AC3E}">
        <p14:creationId xmlns:p14="http://schemas.microsoft.com/office/powerpoint/2010/main" val="38710767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Why Multi-hop/Multicast/Security Mechanism?</a:t>
            </a:r>
            <a:endParaRPr lang="ko-KR" altLang="en-US" dirty="0"/>
          </a:p>
        </p:txBody>
      </p:sp>
      <p:sp>
        <p:nvSpPr>
          <p:cNvPr id="4" name="슬라이드 번호 개체 틀 3"/>
          <p:cNvSpPr>
            <a:spLocks noGrp="1"/>
          </p:cNvSpPr>
          <p:nvPr>
            <p:ph type="sldNum" sz="quarter" idx="10"/>
          </p:nvPr>
        </p:nvSpPr>
        <p:spPr/>
        <p:txBody>
          <a:bodyPr/>
          <a:lstStyle/>
          <a:p>
            <a:pPr>
              <a:defRPr/>
            </a:pPr>
            <a:r>
              <a:rPr lang="en-US" altLang="ko-KR" smtClean="0"/>
              <a:t>Slide </a:t>
            </a:r>
            <a:fld id="{663B2C6A-A10B-4153-9678-0E313D0C0BBD}" type="slidenum">
              <a:rPr lang="en-US" altLang="ko-KR" smtClean="0"/>
              <a:pPr>
                <a:defRPr/>
              </a:pPr>
              <a:t>4</a:t>
            </a:fld>
            <a:endParaRPr lang="en-US" altLang="ko-KR"/>
          </a:p>
        </p:txBody>
      </p:sp>
      <p:sp>
        <p:nvSpPr>
          <p:cNvPr id="5" name="AutoShape 321"/>
          <p:cNvSpPr>
            <a:spLocks noChangeArrowheads="1"/>
          </p:cNvSpPr>
          <p:nvPr/>
        </p:nvSpPr>
        <p:spPr bwMode="auto">
          <a:xfrm>
            <a:off x="4679031" y="1491917"/>
            <a:ext cx="4141441" cy="3881300"/>
          </a:xfrm>
          <a:prstGeom prst="roundRect">
            <a:avLst>
              <a:gd name="adj" fmla="val 2488"/>
            </a:avLst>
          </a:prstGeom>
          <a:noFill/>
          <a:ln w="25400" cap="flat" cmpd="sng" algn="ctr">
            <a:solidFill>
              <a:srgbClr val="9BBB59"/>
            </a:solidFill>
            <a:prstDash val="solid"/>
            <a:headEnd/>
            <a:tailEnd/>
          </a:ln>
          <a:effectLst>
            <a:outerShdw blurRad="63500" sx="102000" sy="102000" algn="ctr" rotWithShape="0">
              <a:prstClr val="black">
                <a:alpha val="40000"/>
              </a:prstClr>
            </a:outerShdw>
          </a:effectLst>
        </p:spPr>
        <p:txBody>
          <a:bodyPr wrap="none" anchor="b" anchorCtr="0"/>
          <a:lstStyle>
            <a:defPPr>
              <a:defRPr lang="ko-KR"/>
            </a:defPPr>
            <a:lvl1pPr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1pPr>
            <a:lvl2pPr marL="4572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2pPr>
            <a:lvl3pPr marL="9144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3pPr>
            <a:lvl4pPr marL="13716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4pPr>
            <a:lvl5pPr marL="18288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5pPr>
            <a:lvl6pPr marL="2286000" algn="l" defTabSz="914400" rtl="0" eaLnBrk="1" latinLnBrk="1" hangingPunct="1">
              <a:defRPr kumimoji="1" kern="1200">
                <a:solidFill>
                  <a:schemeClr val="tx1"/>
                </a:solidFill>
                <a:latin typeface="굴림" pitchFamily="50" charset="-127"/>
                <a:ea typeface="굴림" pitchFamily="50" charset="-127"/>
                <a:cs typeface="+mn-cs"/>
              </a:defRPr>
            </a:lvl6pPr>
            <a:lvl7pPr marL="2743200" algn="l" defTabSz="914400" rtl="0" eaLnBrk="1" latinLnBrk="1" hangingPunct="1">
              <a:defRPr kumimoji="1" kern="1200">
                <a:solidFill>
                  <a:schemeClr val="tx1"/>
                </a:solidFill>
                <a:latin typeface="굴림" pitchFamily="50" charset="-127"/>
                <a:ea typeface="굴림" pitchFamily="50" charset="-127"/>
                <a:cs typeface="+mn-cs"/>
              </a:defRPr>
            </a:lvl7pPr>
            <a:lvl8pPr marL="3200400" algn="l" defTabSz="914400" rtl="0" eaLnBrk="1" latinLnBrk="1" hangingPunct="1">
              <a:defRPr kumimoji="1" kern="1200">
                <a:solidFill>
                  <a:schemeClr val="tx1"/>
                </a:solidFill>
                <a:latin typeface="굴림" pitchFamily="50" charset="-127"/>
                <a:ea typeface="굴림" pitchFamily="50" charset="-127"/>
                <a:cs typeface="+mn-cs"/>
              </a:defRPr>
            </a:lvl8pPr>
            <a:lvl9pPr marL="3657600" algn="l" defTabSz="914400" rtl="0" eaLnBrk="1" latinLnBrk="1" hangingPunct="1">
              <a:defRPr kumimoji="1" kern="1200">
                <a:solidFill>
                  <a:schemeClr val="tx1"/>
                </a:solidFill>
                <a:latin typeface="굴림" pitchFamily="50" charset="-127"/>
                <a:ea typeface="굴림" pitchFamily="50" charset="-127"/>
                <a:cs typeface="+mn-cs"/>
              </a:defRPr>
            </a:lvl9pPr>
          </a:lstStyle>
          <a:p>
            <a:pPr marL="171450" indent="-171450" fontAlgn="auto" latinLnBrk="0">
              <a:lnSpc>
                <a:spcPct val="150000"/>
              </a:lnSpc>
              <a:spcBef>
                <a:spcPts val="0"/>
              </a:spcBef>
              <a:spcAft>
                <a:spcPts val="0"/>
              </a:spcAft>
              <a:buFont typeface="Wingdings" pitchFamily="2" charset="2"/>
              <a:buChar char="§"/>
              <a:defRPr/>
            </a:pPr>
            <a:endParaRPr kumimoji="0" lang="en-US" altLang="ko-KR" sz="1050" kern="0" dirty="0" smtClean="0">
              <a:solidFill>
                <a:sysClr val="windowText" lastClr="000000"/>
              </a:solidFill>
              <a:latin typeface="+mn-ea"/>
              <a:ea typeface="+mn-ea"/>
            </a:endParaRPr>
          </a:p>
        </p:txBody>
      </p:sp>
      <p:sp>
        <p:nvSpPr>
          <p:cNvPr id="6" name="AutoShape 320"/>
          <p:cNvSpPr>
            <a:spLocks noChangeArrowheads="1"/>
          </p:cNvSpPr>
          <p:nvPr/>
        </p:nvSpPr>
        <p:spPr bwMode="auto">
          <a:xfrm>
            <a:off x="718022" y="3958094"/>
            <a:ext cx="3493938" cy="2279218"/>
          </a:xfrm>
          <a:prstGeom prst="roundRect">
            <a:avLst>
              <a:gd name="adj" fmla="val 8333"/>
            </a:avLst>
          </a:prstGeom>
          <a:noFill/>
          <a:ln>
            <a:headEnd/>
            <a:tailEnd/>
          </a:ln>
          <a:effectLst>
            <a:outerShdw blurRad="63500" sx="102000" sy="102000" algn="c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wrap="none" bIns="3600" anchor="b" anchorCtr="0"/>
          <a:lstStyle>
            <a:defPPr>
              <a:defRPr lang="ko-KR"/>
            </a:defPPr>
            <a:lvl1pPr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1pPr>
            <a:lvl2pPr marL="4572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2pPr>
            <a:lvl3pPr marL="9144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3pPr>
            <a:lvl4pPr marL="13716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4pPr>
            <a:lvl5pPr marL="18288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5pPr>
            <a:lvl6pPr marL="2286000" algn="l" defTabSz="914400" rtl="0" eaLnBrk="1" latinLnBrk="1" hangingPunct="1">
              <a:defRPr kumimoji="1" kern="1200">
                <a:solidFill>
                  <a:schemeClr val="tx1"/>
                </a:solidFill>
                <a:latin typeface="굴림" pitchFamily="50" charset="-127"/>
                <a:ea typeface="굴림" pitchFamily="50" charset="-127"/>
                <a:cs typeface="+mn-cs"/>
              </a:defRPr>
            </a:lvl6pPr>
            <a:lvl7pPr marL="2743200" algn="l" defTabSz="914400" rtl="0" eaLnBrk="1" latinLnBrk="1" hangingPunct="1">
              <a:defRPr kumimoji="1" kern="1200">
                <a:solidFill>
                  <a:schemeClr val="tx1"/>
                </a:solidFill>
                <a:latin typeface="굴림" pitchFamily="50" charset="-127"/>
                <a:ea typeface="굴림" pitchFamily="50" charset="-127"/>
                <a:cs typeface="+mn-cs"/>
              </a:defRPr>
            </a:lvl7pPr>
            <a:lvl8pPr marL="3200400" algn="l" defTabSz="914400" rtl="0" eaLnBrk="1" latinLnBrk="1" hangingPunct="1">
              <a:defRPr kumimoji="1" kern="1200">
                <a:solidFill>
                  <a:schemeClr val="tx1"/>
                </a:solidFill>
                <a:latin typeface="굴림" pitchFamily="50" charset="-127"/>
                <a:ea typeface="굴림" pitchFamily="50" charset="-127"/>
                <a:cs typeface="+mn-cs"/>
              </a:defRPr>
            </a:lvl8pPr>
            <a:lvl9pPr marL="3657600" algn="l" defTabSz="914400" rtl="0" eaLnBrk="1" latinLnBrk="1" hangingPunct="1">
              <a:defRPr kumimoji="1" kern="1200">
                <a:solidFill>
                  <a:schemeClr val="tx1"/>
                </a:solidFill>
                <a:latin typeface="굴림" pitchFamily="50" charset="-127"/>
                <a:ea typeface="굴림" pitchFamily="50" charset="-127"/>
                <a:cs typeface="+mn-cs"/>
              </a:defRPr>
            </a:lvl9pPr>
          </a:lstStyle>
          <a:p>
            <a:pPr marL="342900" indent="-342900" algn="just" latinLnBrk="0" hangingPunct="0">
              <a:spcBef>
                <a:spcPct val="20000"/>
              </a:spcBef>
              <a:buFont typeface="Wingdings" pitchFamily="2" charset="2"/>
              <a:buChar char="§"/>
            </a:pPr>
            <a:r>
              <a:rPr lang="en-US" altLang="ko-KR" sz="1050" b="1" dirty="0" smtClean="0">
                <a:latin typeface="+mn-lt"/>
                <a:ea typeface="맑은 고딕" pitchFamily="50" charset="-127"/>
              </a:rPr>
              <a:t>Group Owner (AP) and Client (Terminal) make</a:t>
            </a:r>
          </a:p>
          <a:p>
            <a:pPr algn="just" latinLnBrk="0" hangingPunct="0">
              <a:spcBef>
                <a:spcPct val="20000"/>
              </a:spcBef>
            </a:pPr>
            <a:r>
              <a:rPr lang="en-US" altLang="ko-KR" sz="1050" b="1" dirty="0" smtClean="0">
                <a:latin typeface="+mn-lt"/>
                <a:ea typeface="맑은 고딕" pitchFamily="50" charset="-127"/>
              </a:rPr>
              <a:t>          a group.</a:t>
            </a:r>
          </a:p>
          <a:p>
            <a:pPr marL="342900" indent="-342900" algn="just" latinLnBrk="0" hangingPunct="0">
              <a:spcBef>
                <a:spcPct val="20000"/>
              </a:spcBef>
              <a:buFont typeface="Wingdings" pitchFamily="2" charset="2"/>
              <a:buChar char="§"/>
            </a:pPr>
            <a:r>
              <a:rPr lang="en-US" altLang="ko-KR" sz="1050" b="1" dirty="0" smtClean="0">
                <a:latin typeface="+mn-lt"/>
                <a:ea typeface="맑은 고딕" pitchFamily="50" charset="-127"/>
              </a:rPr>
              <a:t>Multiple clients is associated per one group </a:t>
            </a:r>
          </a:p>
          <a:p>
            <a:pPr algn="just" latinLnBrk="0" hangingPunct="0">
              <a:spcBef>
                <a:spcPct val="20000"/>
              </a:spcBef>
            </a:pPr>
            <a:r>
              <a:rPr lang="en-US" altLang="ko-KR" sz="1050" b="1" dirty="0" smtClean="0">
                <a:latin typeface="+mn-lt"/>
                <a:ea typeface="맑은 고딕" pitchFamily="50" charset="-127"/>
              </a:rPr>
              <a:t>          owner (1:N). </a:t>
            </a:r>
          </a:p>
          <a:p>
            <a:pPr marL="342900" indent="-342900" algn="just" latinLnBrk="0" hangingPunct="0">
              <a:spcBef>
                <a:spcPct val="20000"/>
              </a:spcBef>
              <a:buFont typeface="Wingdings" pitchFamily="2" charset="2"/>
              <a:buChar char="§"/>
            </a:pPr>
            <a:r>
              <a:rPr lang="en-US" altLang="ko-KR" sz="1050" b="1" dirty="0" smtClean="0">
                <a:latin typeface="+mn-lt"/>
                <a:ea typeface="맑은 고딕" pitchFamily="50" charset="-127"/>
              </a:rPr>
              <a:t>1-to-1 data communication (Group owner and</a:t>
            </a:r>
          </a:p>
          <a:p>
            <a:pPr marL="342900" indent="-342900" algn="just" latinLnBrk="0" hangingPunct="0">
              <a:spcBef>
                <a:spcPct val="20000"/>
              </a:spcBef>
              <a:buFont typeface="Wingdings" pitchFamily="2" charset="2"/>
              <a:buChar char="§"/>
            </a:pPr>
            <a:r>
              <a:rPr lang="en-US" altLang="ko-KR" sz="1050" b="1" dirty="0" smtClean="0">
                <a:latin typeface="+mn-lt"/>
                <a:ea typeface="맑은 고딕" pitchFamily="50" charset="-127"/>
              </a:rPr>
              <a:t>client)</a:t>
            </a:r>
            <a:endParaRPr lang="en-US" altLang="ko-KR" sz="1050" b="1" dirty="0">
              <a:latin typeface="+mn-lt"/>
              <a:ea typeface="맑은 고딕" pitchFamily="50" charset="-127"/>
            </a:endParaRPr>
          </a:p>
          <a:p>
            <a:pPr marL="342900" indent="-342900" algn="just" latinLnBrk="0" hangingPunct="0">
              <a:spcBef>
                <a:spcPct val="20000"/>
              </a:spcBef>
              <a:buFont typeface="Wingdings" pitchFamily="2" charset="2"/>
              <a:buChar char="§"/>
            </a:pPr>
            <a:r>
              <a:rPr lang="en-US" altLang="ko-KR" sz="1050" b="1" dirty="0" smtClean="0">
                <a:latin typeface="+mn-lt"/>
                <a:ea typeface="맑은 고딕" pitchFamily="50" charset="-127"/>
              </a:rPr>
              <a:t>The data communication between clients is </a:t>
            </a:r>
          </a:p>
          <a:p>
            <a:pPr algn="just" latinLnBrk="0" hangingPunct="0">
              <a:spcBef>
                <a:spcPct val="20000"/>
              </a:spcBef>
            </a:pPr>
            <a:r>
              <a:rPr lang="en-US" altLang="ko-KR" sz="1050" b="1" dirty="0" smtClean="0">
                <a:latin typeface="+mn-lt"/>
                <a:ea typeface="맑은 고딕" pitchFamily="50" charset="-127"/>
              </a:rPr>
              <a:t>          impossible.</a:t>
            </a:r>
          </a:p>
          <a:p>
            <a:pPr marL="342900" indent="-342900" algn="just" latinLnBrk="0" hangingPunct="0">
              <a:spcBef>
                <a:spcPct val="20000"/>
              </a:spcBef>
              <a:buFont typeface="Wingdings" pitchFamily="2" charset="2"/>
              <a:buChar char="§"/>
            </a:pPr>
            <a:r>
              <a:rPr lang="en-US" altLang="ko-KR" sz="1050" b="1" dirty="0" smtClean="0">
                <a:latin typeface="+mn-lt"/>
                <a:ea typeface="맑은 고딕" pitchFamily="50" charset="-127"/>
              </a:rPr>
              <a:t>Communication Range is limited 100m.</a:t>
            </a:r>
            <a:endParaRPr lang="en-US" altLang="ko-KR" sz="1050" b="1" dirty="0">
              <a:latin typeface="+mn-lt"/>
              <a:ea typeface="맑은 고딕" pitchFamily="50" charset="-127"/>
            </a:endParaRPr>
          </a:p>
          <a:p>
            <a:pPr marL="342900" indent="-342900" algn="just" latinLnBrk="0" hangingPunct="0">
              <a:spcBef>
                <a:spcPct val="20000"/>
              </a:spcBef>
              <a:buFont typeface="Wingdings" pitchFamily="2" charset="2"/>
              <a:buChar char="§"/>
            </a:pPr>
            <a:r>
              <a:rPr lang="en-US" altLang="ko-KR" sz="1050" b="1" dirty="0" smtClean="0">
                <a:solidFill>
                  <a:srgbClr val="FF0000"/>
                </a:solidFill>
                <a:latin typeface="+mn-lt"/>
                <a:ea typeface="맑은 고딕" pitchFamily="50" charset="-127"/>
              </a:rPr>
              <a:t>It does not support Multi-hop.</a:t>
            </a:r>
          </a:p>
        </p:txBody>
      </p:sp>
      <p:sp>
        <p:nvSpPr>
          <p:cNvPr id="7" name="AutoShape 321"/>
          <p:cNvSpPr>
            <a:spLocks noChangeArrowheads="1"/>
          </p:cNvSpPr>
          <p:nvPr/>
        </p:nvSpPr>
        <p:spPr bwMode="auto">
          <a:xfrm>
            <a:off x="4716016" y="1549900"/>
            <a:ext cx="3888432" cy="726972"/>
          </a:xfrm>
          <a:prstGeom prst="roundRect">
            <a:avLst>
              <a:gd name="adj" fmla="val 8221"/>
            </a:avLst>
          </a:prstGeom>
          <a:noFill/>
          <a:ln w="25400" cap="flat" cmpd="sng" algn="ctr">
            <a:solidFill>
              <a:srgbClr val="9BBB59"/>
            </a:solidFill>
            <a:prstDash val="solid"/>
            <a:headEnd/>
            <a:tailEnd/>
          </a:ln>
          <a:effectLst/>
        </p:spPr>
        <p:txBody>
          <a:bodyPr wrap="none" bIns="3600" anchor="b" anchorCtr="0"/>
          <a:lstStyle>
            <a:defPPr>
              <a:defRPr lang="ko-KR"/>
            </a:defPPr>
            <a:lvl1pPr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1pPr>
            <a:lvl2pPr marL="4572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2pPr>
            <a:lvl3pPr marL="9144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3pPr>
            <a:lvl4pPr marL="13716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4pPr>
            <a:lvl5pPr marL="18288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5pPr>
            <a:lvl6pPr marL="2286000" algn="l" defTabSz="914400" rtl="0" eaLnBrk="1" latinLnBrk="1" hangingPunct="1">
              <a:defRPr kumimoji="1" kern="1200">
                <a:solidFill>
                  <a:schemeClr val="tx1"/>
                </a:solidFill>
                <a:latin typeface="굴림" pitchFamily="50" charset="-127"/>
                <a:ea typeface="굴림" pitchFamily="50" charset="-127"/>
                <a:cs typeface="+mn-cs"/>
              </a:defRPr>
            </a:lvl6pPr>
            <a:lvl7pPr marL="2743200" algn="l" defTabSz="914400" rtl="0" eaLnBrk="1" latinLnBrk="1" hangingPunct="1">
              <a:defRPr kumimoji="1" kern="1200">
                <a:solidFill>
                  <a:schemeClr val="tx1"/>
                </a:solidFill>
                <a:latin typeface="굴림" pitchFamily="50" charset="-127"/>
                <a:ea typeface="굴림" pitchFamily="50" charset="-127"/>
                <a:cs typeface="+mn-cs"/>
              </a:defRPr>
            </a:lvl7pPr>
            <a:lvl8pPr marL="3200400" algn="l" defTabSz="914400" rtl="0" eaLnBrk="1" latinLnBrk="1" hangingPunct="1">
              <a:defRPr kumimoji="1" kern="1200">
                <a:solidFill>
                  <a:schemeClr val="tx1"/>
                </a:solidFill>
                <a:latin typeface="굴림" pitchFamily="50" charset="-127"/>
                <a:ea typeface="굴림" pitchFamily="50" charset="-127"/>
                <a:cs typeface="+mn-cs"/>
              </a:defRPr>
            </a:lvl8pPr>
            <a:lvl9pPr marL="3657600" algn="l" defTabSz="914400" rtl="0" eaLnBrk="1" latinLnBrk="1" hangingPunct="1">
              <a:defRPr kumimoji="1" kern="1200">
                <a:solidFill>
                  <a:schemeClr val="tx1"/>
                </a:solidFill>
                <a:latin typeface="굴림" pitchFamily="50" charset="-127"/>
                <a:ea typeface="굴림" pitchFamily="50" charset="-127"/>
                <a:cs typeface="+mn-cs"/>
              </a:defRPr>
            </a:lvl9pPr>
          </a:lstStyle>
          <a:p>
            <a:pPr marL="171450" indent="-171450" fontAlgn="auto" latinLnBrk="0">
              <a:lnSpc>
                <a:spcPct val="150000"/>
              </a:lnSpc>
              <a:spcBef>
                <a:spcPts val="0"/>
              </a:spcBef>
              <a:spcAft>
                <a:spcPts val="0"/>
              </a:spcAft>
              <a:buFont typeface="Wingdings" pitchFamily="2" charset="2"/>
              <a:buChar char="§"/>
              <a:defRPr/>
            </a:pPr>
            <a:r>
              <a:rPr kumimoji="0" lang="en-US" altLang="ko-KR" sz="1050" b="1" kern="0" dirty="0" smtClean="0">
                <a:solidFill>
                  <a:sysClr val="windowText" lastClr="000000"/>
                </a:solidFill>
                <a:latin typeface="+mn-lt"/>
                <a:ea typeface="+mj-ea"/>
              </a:rPr>
              <a:t>GPS /Base-station is not necessary for synchronization</a:t>
            </a:r>
          </a:p>
          <a:p>
            <a:pPr marL="171450" indent="-171450" fontAlgn="auto" latinLnBrk="0">
              <a:lnSpc>
                <a:spcPct val="150000"/>
              </a:lnSpc>
              <a:spcBef>
                <a:spcPts val="0"/>
              </a:spcBef>
              <a:spcAft>
                <a:spcPts val="0"/>
              </a:spcAft>
              <a:buFont typeface="Wingdings" pitchFamily="2" charset="2"/>
              <a:buChar char="§"/>
              <a:defRPr/>
            </a:pPr>
            <a:r>
              <a:rPr kumimoji="0" lang="en-US" altLang="ko-KR" sz="1050" b="1" kern="0" dirty="0" smtClean="0">
                <a:solidFill>
                  <a:sysClr val="windowText" lastClr="000000"/>
                </a:solidFill>
                <a:latin typeface="+mn-lt"/>
                <a:ea typeface="+mj-ea"/>
              </a:rPr>
              <a:t>It supports Multi-hop</a:t>
            </a:r>
            <a:endParaRPr kumimoji="0" lang="en-US" altLang="ko-KR" sz="1050" b="1" kern="0" dirty="0">
              <a:solidFill>
                <a:sysClr val="windowText" lastClr="000000"/>
              </a:solidFill>
              <a:latin typeface="+mn-lt"/>
              <a:ea typeface="+mj-ea"/>
            </a:endParaRPr>
          </a:p>
        </p:txBody>
      </p:sp>
      <p:sp>
        <p:nvSpPr>
          <p:cNvPr id="8" name="AutoShape 319"/>
          <p:cNvSpPr>
            <a:spLocks noChangeArrowheads="1"/>
          </p:cNvSpPr>
          <p:nvPr/>
        </p:nvSpPr>
        <p:spPr bwMode="auto">
          <a:xfrm>
            <a:off x="710753" y="2532885"/>
            <a:ext cx="3501207" cy="1112139"/>
          </a:xfrm>
          <a:prstGeom prst="roundRect">
            <a:avLst>
              <a:gd name="adj" fmla="val 8688"/>
            </a:avLst>
          </a:prstGeom>
          <a:noFill/>
          <a:ln>
            <a:headEnd/>
            <a:tailEnd/>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none" anchor="b" anchorCtr="0"/>
          <a:lstStyle>
            <a:defPPr>
              <a:defRPr lang="ko-KR"/>
            </a:defPPr>
            <a:lvl1pPr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1pPr>
            <a:lvl2pPr marL="4572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2pPr>
            <a:lvl3pPr marL="9144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3pPr>
            <a:lvl4pPr marL="13716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4pPr>
            <a:lvl5pPr marL="18288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5pPr>
            <a:lvl6pPr marL="2286000" algn="l" defTabSz="914400" rtl="0" eaLnBrk="1" latinLnBrk="1" hangingPunct="1">
              <a:defRPr kumimoji="1" kern="1200">
                <a:solidFill>
                  <a:schemeClr val="tx1"/>
                </a:solidFill>
                <a:latin typeface="굴림" pitchFamily="50" charset="-127"/>
                <a:ea typeface="굴림" pitchFamily="50" charset="-127"/>
                <a:cs typeface="+mn-cs"/>
              </a:defRPr>
            </a:lvl6pPr>
            <a:lvl7pPr marL="2743200" algn="l" defTabSz="914400" rtl="0" eaLnBrk="1" latinLnBrk="1" hangingPunct="1">
              <a:defRPr kumimoji="1" kern="1200">
                <a:solidFill>
                  <a:schemeClr val="tx1"/>
                </a:solidFill>
                <a:latin typeface="굴림" pitchFamily="50" charset="-127"/>
                <a:ea typeface="굴림" pitchFamily="50" charset="-127"/>
                <a:cs typeface="+mn-cs"/>
              </a:defRPr>
            </a:lvl7pPr>
            <a:lvl8pPr marL="3200400" algn="l" defTabSz="914400" rtl="0" eaLnBrk="1" latinLnBrk="1" hangingPunct="1">
              <a:defRPr kumimoji="1" kern="1200">
                <a:solidFill>
                  <a:schemeClr val="tx1"/>
                </a:solidFill>
                <a:latin typeface="굴림" pitchFamily="50" charset="-127"/>
                <a:ea typeface="굴림" pitchFamily="50" charset="-127"/>
                <a:cs typeface="+mn-cs"/>
              </a:defRPr>
            </a:lvl8pPr>
            <a:lvl9pPr marL="3657600" algn="l" defTabSz="914400" rtl="0" eaLnBrk="1" latinLnBrk="1" hangingPunct="1">
              <a:defRPr kumimoji="1" kern="1200">
                <a:solidFill>
                  <a:schemeClr val="tx1"/>
                </a:solidFill>
                <a:latin typeface="굴림" pitchFamily="50" charset="-127"/>
                <a:ea typeface="굴림" pitchFamily="50" charset="-127"/>
                <a:cs typeface="+mn-cs"/>
              </a:defRPr>
            </a:lvl9pPr>
          </a:lstStyle>
          <a:p>
            <a:pPr marL="342900" indent="-342900" algn="just" latinLnBrk="0" hangingPunct="0">
              <a:spcBef>
                <a:spcPct val="20000"/>
              </a:spcBef>
              <a:buFont typeface="Wingdings" pitchFamily="2" charset="2"/>
              <a:buChar char="§"/>
            </a:pPr>
            <a:r>
              <a:rPr lang="en-US" altLang="ko-KR" sz="1050" b="1" dirty="0" smtClean="0">
                <a:latin typeface="+mn-lt"/>
                <a:ea typeface="+mj-ea"/>
              </a:rPr>
              <a:t>1-to-1 Data Communication</a:t>
            </a:r>
            <a:endParaRPr lang="en-US" altLang="ko-KR" sz="1050" b="1" dirty="0">
              <a:latin typeface="+mn-lt"/>
              <a:ea typeface="+mj-ea"/>
            </a:endParaRPr>
          </a:p>
          <a:p>
            <a:pPr marL="342900" indent="-342900" algn="just" latinLnBrk="0" hangingPunct="0">
              <a:spcBef>
                <a:spcPct val="20000"/>
              </a:spcBef>
              <a:buFont typeface="Wingdings" pitchFamily="2" charset="2"/>
              <a:buChar char="§"/>
            </a:pPr>
            <a:r>
              <a:rPr lang="en-US" altLang="ko-KR" sz="1050" b="1" dirty="0" smtClean="0">
                <a:latin typeface="+mn-lt"/>
                <a:ea typeface="+mj-ea"/>
              </a:rPr>
              <a:t>Communication Range is limited 10m</a:t>
            </a:r>
            <a:endParaRPr lang="en-US" altLang="ko-KR" sz="1050" b="1" dirty="0">
              <a:latin typeface="+mn-lt"/>
              <a:ea typeface="+mj-ea"/>
            </a:endParaRPr>
          </a:p>
          <a:p>
            <a:pPr marL="342900" indent="-342900" algn="just" latinLnBrk="0" hangingPunct="0">
              <a:spcBef>
                <a:spcPct val="20000"/>
              </a:spcBef>
              <a:buFont typeface="Wingdings" pitchFamily="2" charset="2"/>
              <a:buChar char="§"/>
            </a:pPr>
            <a:r>
              <a:rPr lang="en-US" altLang="ko-KR" sz="1050" b="1" dirty="0" smtClean="0">
                <a:solidFill>
                  <a:srgbClr val="FF0000"/>
                </a:solidFill>
                <a:latin typeface="+mn-lt"/>
                <a:ea typeface="+mj-ea"/>
              </a:rPr>
              <a:t>It does not support Multi-hop</a:t>
            </a:r>
          </a:p>
          <a:p>
            <a:pPr marL="342900" indent="-342900" algn="just" latinLnBrk="0" hangingPunct="0">
              <a:spcBef>
                <a:spcPct val="20000"/>
              </a:spcBef>
              <a:buFont typeface="Wingdings" pitchFamily="2" charset="2"/>
              <a:buChar char="§"/>
            </a:pPr>
            <a:endParaRPr lang="en-US" altLang="ko-KR" sz="1050" b="1" dirty="0" smtClean="0">
              <a:latin typeface="+mn-lt"/>
              <a:ea typeface="+mj-ea"/>
            </a:endParaRPr>
          </a:p>
        </p:txBody>
      </p:sp>
      <p:sp>
        <p:nvSpPr>
          <p:cNvPr id="9" name="모서리가 둥근 직사각형 8"/>
          <p:cNvSpPr/>
          <p:nvPr/>
        </p:nvSpPr>
        <p:spPr>
          <a:xfrm>
            <a:off x="4644008" y="5522223"/>
            <a:ext cx="3600400" cy="715089"/>
          </a:xfrm>
          <a:prstGeom prst="roundRect">
            <a:avLst/>
          </a:prstGeom>
          <a:effectLst>
            <a:outerShdw blurRad="63500" sx="102000" sy="102000" algn="ctr"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wrap="square">
            <a:spAutoFit/>
          </a:bodyPr>
          <a:lstStyle/>
          <a:p>
            <a:pPr latinLnBrk="0"/>
            <a:r>
              <a:rPr lang="en-US" altLang="ko-KR" sz="1200" b="1" dirty="0" smtClean="0"/>
              <a:t>Compare with </a:t>
            </a:r>
            <a:r>
              <a:rPr lang="en-US" altLang="ko-KR" sz="1200" b="1" dirty="0" err="1" smtClean="0"/>
              <a:t>FlashLinQ</a:t>
            </a:r>
            <a:r>
              <a:rPr lang="en-US" altLang="ko-KR" sz="1200" b="1" dirty="0" smtClean="0"/>
              <a:t>, Bluetooth, and Wi-Fi Direct, </a:t>
            </a:r>
            <a:r>
              <a:rPr lang="en-US" altLang="ko-KR" sz="1200" b="1" dirty="0" smtClean="0">
                <a:solidFill>
                  <a:srgbClr val="FF0000"/>
                </a:solidFill>
              </a:rPr>
              <a:t>PAC has a several merits including multi-hop support. </a:t>
            </a:r>
            <a:endParaRPr lang="ko-KR" altLang="en-US" sz="1200" b="1" dirty="0">
              <a:solidFill>
                <a:srgbClr val="FF0000"/>
              </a:solidFill>
            </a:endParaRPr>
          </a:p>
        </p:txBody>
      </p:sp>
      <p:sp>
        <p:nvSpPr>
          <p:cNvPr id="12" name="모서리가 둥근 직사각형 11"/>
          <p:cNvSpPr/>
          <p:nvPr/>
        </p:nvSpPr>
        <p:spPr>
          <a:xfrm>
            <a:off x="1120658" y="2348880"/>
            <a:ext cx="1080120" cy="409958"/>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defTabSz="957263" fontAlgn="auto" latinLnBrk="0">
              <a:spcBef>
                <a:spcPts val="0"/>
              </a:spcBef>
              <a:spcAft>
                <a:spcPts val="0"/>
              </a:spcAft>
              <a:defRPr/>
            </a:pPr>
            <a:r>
              <a:rPr lang="en-US" altLang="ko-KR" sz="1400" b="1" kern="0" dirty="0" smtClean="0">
                <a:solidFill>
                  <a:sysClr val="windowText" lastClr="000000"/>
                </a:solidFill>
              </a:rPr>
              <a:t>Bluetooth</a:t>
            </a:r>
            <a:endParaRPr kumimoji="0" lang="en-US" altLang="ko-KR" sz="1400" b="1" kern="0" dirty="0">
              <a:solidFill>
                <a:sysClr val="windowText" lastClr="000000"/>
              </a:solidFill>
            </a:endParaRPr>
          </a:p>
        </p:txBody>
      </p:sp>
      <p:sp>
        <p:nvSpPr>
          <p:cNvPr id="13" name="모서리가 둥근 직사각형 12"/>
          <p:cNvSpPr/>
          <p:nvPr/>
        </p:nvSpPr>
        <p:spPr>
          <a:xfrm>
            <a:off x="1120331" y="3717032"/>
            <a:ext cx="1080120" cy="471352"/>
          </a:xfrm>
          <a:prstGeom prst="roundRect">
            <a:avLst/>
          </a:prstGeom>
          <a:ln/>
        </p:spPr>
        <p:style>
          <a:lnRef idx="2">
            <a:schemeClr val="accent6"/>
          </a:lnRef>
          <a:fillRef idx="1">
            <a:schemeClr val="lt1"/>
          </a:fillRef>
          <a:effectRef idx="0">
            <a:schemeClr val="accent6"/>
          </a:effectRef>
          <a:fontRef idx="minor">
            <a:schemeClr val="dk1"/>
          </a:fontRef>
        </p:style>
        <p:txBody>
          <a:bodyPr rtlCol="0" anchor="ctr"/>
          <a:lstStyle/>
          <a:p>
            <a:pPr algn="ctr" defTabSz="957263" latinLnBrk="0">
              <a:defRPr/>
            </a:pPr>
            <a:r>
              <a:rPr lang="en-US" altLang="ko-KR" sz="1400" b="1" dirty="0"/>
              <a:t>Wi-Fi</a:t>
            </a:r>
          </a:p>
          <a:p>
            <a:pPr algn="ctr" defTabSz="957263" latinLnBrk="0">
              <a:defRPr/>
            </a:pPr>
            <a:r>
              <a:rPr lang="en-US" altLang="en-US" sz="1400" b="1" dirty="0"/>
              <a:t>Direct</a:t>
            </a:r>
          </a:p>
        </p:txBody>
      </p:sp>
      <p:sp>
        <p:nvSpPr>
          <p:cNvPr id="15" name="AutoShape 321"/>
          <p:cNvSpPr>
            <a:spLocks noChangeArrowheads="1"/>
          </p:cNvSpPr>
          <p:nvPr/>
        </p:nvSpPr>
        <p:spPr bwMode="auto">
          <a:xfrm>
            <a:off x="4716016" y="2532885"/>
            <a:ext cx="3888432" cy="1256155"/>
          </a:xfrm>
          <a:prstGeom prst="roundRect">
            <a:avLst>
              <a:gd name="adj" fmla="val 8221"/>
            </a:avLst>
          </a:prstGeom>
          <a:noFill/>
          <a:ln w="25400" cap="flat" cmpd="sng" algn="ctr">
            <a:solidFill>
              <a:srgbClr val="9BBB59"/>
            </a:solidFill>
            <a:prstDash val="solid"/>
            <a:headEnd/>
            <a:tailEnd/>
          </a:ln>
          <a:effectLst/>
        </p:spPr>
        <p:txBody>
          <a:bodyPr wrap="none" anchor="b" anchorCtr="0"/>
          <a:lstStyle>
            <a:defPPr>
              <a:defRPr lang="ko-KR"/>
            </a:defPPr>
            <a:lvl1pPr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1pPr>
            <a:lvl2pPr marL="4572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2pPr>
            <a:lvl3pPr marL="9144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3pPr>
            <a:lvl4pPr marL="13716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4pPr>
            <a:lvl5pPr marL="18288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5pPr>
            <a:lvl6pPr marL="2286000" algn="l" defTabSz="914400" rtl="0" eaLnBrk="1" latinLnBrk="1" hangingPunct="1">
              <a:defRPr kumimoji="1" kern="1200">
                <a:solidFill>
                  <a:schemeClr val="tx1"/>
                </a:solidFill>
                <a:latin typeface="굴림" pitchFamily="50" charset="-127"/>
                <a:ea typeface="굴림" pitchFamily="50" charset="-127"/>
                <a:cs typeface="+mn-cs"/>
              </a:defRPr>
            </a:lvl6pPr>
            <a:lvl7pPr marL="2743200" algn="l" defTabSz="914400" rtl="0" eaLnBrk="1" latinLnBrk="1" hangingPunct="1">
              <a:defRPr kumimoji="1" kern="1200">
                <a:solidFill>
                  <a:schemeClr val="tx1"/>
                </a:solidFill>
                <a:latin typeface="굴림" pitchFamily="50" charset="-127"/>
                <a:ea typeface="굴림" pitchFamily="50" charset="-127"/>
                <a:cs typeface="+mn-cs"/>
              </a:defRPr>
            </a:lvl7pPr>
            <a:lvl8pPr marL="3200400" algn="l" defTabSz="914400" rtl="0" eaLnBrk="1" latinLnBrk="1" hangingPunct="1">
              <a:defRPr kumimoji="1" kern="1200">
                <a:solidFill>
                  <a:schemeClr val="tx1"/>
                </a:solidFill>
                <a:latin typeface="굴림" pitchFamily="50" charset="-127"/>
                <a:ea typeface="굴림" pitchFamily="50" charset="-127"/>
                <a:cs typeface="+mn-cs"/>
              </a:defRPr>
            </a:lvl8pPr>
            <a:lvl9pPr marL="3657600" algn="l" defTabSz="914400" rtl="0" eaLnBrk="1" latinLnBrk="1" hangingPunct="1">
              <a:defRPr kumimoji="1" kern="1200">
                <a:solidFill>
                  <a:schemeClr val="tx1"/>
                </a:solidFill>
                <a:latin typeface="굴림" pitchFamily="50" charset="-127"/>
                <a:ea typeface="굴림" pitchFamily="50" charset="-127"/>
                <a:cs typeface="+mn-cs"/>
              </a:defRPr>
            </a:lvl9pPr>
          </a:lstStyle>
          <a:p>
            <a:pPr marL="171450" indent="-171450" fontAlgn="auto" latinLnBrk="0">
              <a:lnSpc>
                <a:spcPct val="150000"/>
              </a:lnSpc>
              <a:spcBef>
                <a:spcPts val="0"/>
              </a:spcBef>
              <a:spcAft>
                <a:spcPts val="0"/>
              </a:spcAft>
              <a:buFont typeface="Wingdings" pitchFamily="2" charset="2"/>
              <a:buChar char="§"/>
              <a:defRPr/>
            </a:pPr>
            <a:r>
              <a:rPr kumimoji="0" lang="en-US" altLang="ko-KR" sz="1050" b="1" kern="0" dirty="0" smtClean="0">
                <a:solidFill>
                  <a:sysClr val="windowText" lastClr="000000"/>
                </a:solidFill>
                <a:latin typeface="+mn-lt"/>
                <a:ea typeface="+mn-ea"/>
              </a:rPr>
              <a:t>Multicast/broadcast technique can be available</a:t>
            </a:r>
          </a:p>
          <a:p>
            <a:pPr fontAlgn="auto" latinLnBrk="0">
              <a:lnSpc>
                <a:spcPct val="150000"/>
              </a:lnSpc>
              <a:spcBef>
                <a:spcPts val="0"/>
              </a:spcBef>
              <a:spcAft>
                <a:spcPts val="0"/>
              </a:spcAft>
              <a:defRPr/>
            </a:pPr>
            <a:r>
              <a:rPr kumimoji="0" lang="en-US" altLang="ko-KR" sz="1050" b="1" kern="0" dirty="0" smtClean="0">
                <a:solidFill>
                  <a:sysClr val="windowText" lastClr="000000"/>
                </a:solidFill>
                <a:latin typeface="+mn-lt"/>
                <a:ea typeface="+mn-ea"/>
              </a:rPr>
              <a:t>    1:1, 1:N, N:N communication.</a:t>
            </a:r>
          </a:p>
          <a:p>
            <a:pPr marL="171450" indent="-171450" fontAlgn="auto" latinLnBrk="0">
              <a:lnSpc>
                <a:spcPct val="150000"/>
              </a:lnSpc>
              <a:spcBef>
                <a:spcPts val="0"/>
              </a:spcBef>
              <a:spcAft>
                <a:spcPts val="0"/>
              </a:spcAft>
              <a:buFont typeface="Wingdings" pitchFamily="2" charset="2"/>
              <a:buChar char="§"/>
              <a:defRPr/>
            </a:pPr>
            <a:r>
              <a:rPr kumimoji="0" lang="en-US" altLang="ko-KR" sz="1050" b="1" kern="0" dirty="0" smtClean="0">
                <a:solidFill>
                  <a:sysClr val="windowText" lastClr="000000"/>
                </a:solidFill>
                <a:latin typeface="+mn-lt"/>
                <a:ea typeface="+mn-ea"/>
              </a:rPr>
              <a:t>Multi-hop transmission can extend transmission range</a:t>
            </a:r>
          </a:p>
          <a:p>
            <a:pPr marL="171450" indent="-171450" fontAlgn="auto" latinLnBrk="0">
              <a:lnSpc>
                <a:spcPct val="150000"/>
              </a:lnSpc>
              <a:spcBef>
                <a:spcPts val="0"/>
              </a:spcBef>
              <a:spcAft>
                <a:spcPts val="0"/>
              </a:spcAft>
              <a:buFont typeface="Wingdings" pitchFamily="2" charset="2"/>
              <a:buChar char="§"/>
              <a:defRPr/>
            </a:pPr>
            <a:endParaRPr kumimoji="0" lang="en-US" altLang="ko-KR" sz="1050" b="1" kern="0" dirty="0" smtClean="0">
              <a:solidFill>
                <a:sysClr val="windowText" lastClr="000000"/>
              </a:solidFill>
              <a:latin typeface="+mn-lt"/>
              <a:ea typeface="+mn-ea"/>
            </a:endParaRPr>
          </a:p>
        </p:txBody>
      </p:sp>
      <p:sp>
        <p:nvSpPr>
          <p:cNvPr id="14" name="모서리가 둥근 직사각형 13"/>
          <p:cNvSpPr/>
          <p:nvPr/>
        </p:nvSpPr>
        <p:spPr>
          <a:xfrm>
            <a:off x="5134809" y="1326984"/>
            <a:ext cx="1080120" cy="445832"/>
          </a:xfrm>
          <a:prstGeom prst="roundRect">
            <a:avLst/>
          </a:prstGeom>
          <a:ln/>
        </p:spPr>
        <p:style>
          <a:lnRef idx="2">
            <a:schemeClr val="accent3"/>
          </a:lnRef>
          <a:fillRef idx="1">
            <a:schemeClr val="lt1"/>
          </a:fillRef>
          <a:effectRef idx="0">
            <a:schemeClr val="accent3"/>
          </a:effectRef>
          <a:fontRef idx="minor">
            <a:schemeClr val="dk1"/>
          </a:fontRef>
        </p:style>
        <p:txBody>
          <a:bodyPr rtlCol="0" anchor="ctr"/>
          <a:lstStyle/>
          <a:p>
            <a:pPr lvl="0" algn="ctr" defTabSz="957263" fontAlgn="auto" latinLnBrk="0">
              <a:spcBef>
                <a:spcPts val="0"/>
              </a:spcBef>
              <a:spcAft>
                <a:spcPts val="0"/>
              </a:spcAft>
              <a:defRPr/>
            </a:pPr>
            <a:r>
              <a:rPr kumimoji="0" lang="en-US" altLang="ko-KR" sz="1400" b="1" kern="0" dirty="0" smtClean="0">
                <a:solidFill>
                  <a:sysClr val="windowText" lastClr="000000"/>
                </a:solidFill>
              </a:rPr>
              <a:t>PAC</a:t>
            </a:r>
            <a:endParaRPr kumimoji="0" lang="en-US" altLang="ko-KR" sz="1400" b="1" kern="0" dirty="0">
              <a:solidFill>
                <a:sysClr val="windowText" lastClr="000000"/>
              </a:solidFill>
            </a:endParaRPr>
          </a:p>
        </p:txBody>
      </p:sp>
      <p:sp>
        <p:nvSpPr>
          <p:cNvPr id="16" name="AutoShape 321"/>
          <p:cNvSpPr>
            <a:spLocks noChangeArrowheads="1"/>
          </p:cNvSpPr>
          <p:nvPr/>
        </p:nvSpPr>
        <p:spPr bwMode="auto">
          <a:xfrm>
            <a:off x="4714020" y="4005064"/>
            <a:ext cx="3890428" cy="1224136"/>
          </a:xfrm>
          <a:prstGeom prst="roundRect">
            <a:avLst>
              <a:gd name="adj" fmla="val 8221"/>
            </a:avLst>
          </a:prstGeom>
          <a:noFill/>
          <a:ln w="25400" cap="flat" cmpd="sng" algn="ctr">
            <a:solidFill>
              <a:srgbClr val="9BBB59"/>
            </a:solidFill>
            <a:prstDash val="solid"/>
            <a:headEnd/>
            <a:tailEnd/>
          </a:ln>
          <a:effectLst/>
        </p:spPr>
        <p:txBody>
          <a:bodyPr wrap="none" anchor="b" anchorCtr="0"/>
          <a:lstStyle>
            <a:defPPr>
              <a:defRPr lang="ko-KR"/>
            </a:defPPr>
            <a:lvl1pPr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1pPr>
            <a:lvl2pPr marL="4572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2pPr>
            <a:lvl3pPr marL="9144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3pPr>
            <a:lvl4pPr marL="13716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4pPr>
            <a:lvl5pPr marL="18288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5pPr>
            <a:lvl6pPr marL="2286000" algn="l" defTabSz="914400" rtl="0" eaLnBrk="1" latinLnBrk="1" hangingPunct="1">
              <a:defRPr kumimoji="1" kern="1200">
                <a:solidFill>
                  <a:schemeClr val="tx1"/>
                </a:solidFill>
                <a:latin typeface="굴림" pitchFamily="50" charset="-127"/>
                <a:ea typeface="굴림" pitchFamily="50" charset="-127"/>
                <a:cs typeface="+mn-cs"/>
              </a:defRPr>
            </a:lvl6pPr>
            <a:lvl7pPr marL="2743200" algn="l" defTabSz="914400" rtl="0" eaLnBrk="1" latinLnBrk="1" hangingPunct="1">
              <a:defRPr kumimoji="1" kern="1200">
                <a:solidFill>
                  <a:schemeClr val="tx1"/>
                </a:solidFill>
                <a:latin typeface="굴림" pitchFamily="50" charset="-127"/>
                <a:ea typeface="굴림" pitchFamily="50" charset="-127"/>
                <a:cs typeface="+mn-cs"/>
              </a:defRPr>
            </a:lvl7pPr>
            <a:lvl8pPr marL="3200400" algn="l" defTabSz="914400" rtl="0" eaLnBrk="1" latinLnBrk="1" hangingPunct="1">
              <a:defRPr kumimoji="1" kern="1200">
                <a:solidFill>
                  <a:schemeClr val="tx1"/>
                </a:solidFill>
                <a:latin typeface="굴림" pitchFamily="50" charset="-127"/>
                <a:ea typeface="굴림" pitchFamily="50" charset="-127"/>
                <a:cs typeface="+mn-cs"/>
              </a:defRPr>
            </a:lvl8pPr>
            <a:lvl9pPr marL="3657600" algn="l" defTabSz="914400" rtl="0" eaLnBrk="1" latinLnBrk="1" hangingPunct="1">
              <a:defRPr kumimoji="1" kern="1200">
                <a:solidFill>
                  <a:schemeClr val="tx1"/>
                </a:solidFill>
                <a:latin typeface="굴림" pitchFamily="50" charset="-127"/>
                <a:ea typeface="굴림" pitchFamily="50" charset="-127"/>
                <a:cs typeface="+mn-cs"/>
              </a:defRPr>
            </a:lvl9pPr>
          </a:lstStyle>
          <a:p>
            <a:pPr marL="171450" indent="-171450" algn="just" fontAlgn="auto" latinLnBrk="0">
              <a:lnSpc>
                <a:spcPct val="150000"/>
              </a:lnSpc>
              <a:spcBef>
                <a:spcPts val="0"/>
              </a:spcBef>
              <a:spcAft>
                <a:spcPts val="0"/>
              </a:spcAft>
              <a:buFont typeface="Wingdings" pitchFamily="2" charset="2"/>
              <a:buChar char="§"/>
              <a:defRPr/>
            </a:pPr>
            <a:r>
              <a:rPr kumimoji="0" lang="en-US" altLang="ko-KR" sz="1050" b="1" kern="0" dirty="0" smtClean="0">
                <a:solidFill>
                  <a:sysClr val="windowText" lastClr="000000"/>
                </a:solidFill>
                <a:latin typeface="+mn-lt"/>
                <a:ea typeface="+mn-ea"/>
              </a:rPr>
              <a:t>Fully Distributed (There is no role for AP or terminal)</a:t>
            </a:r>
          </a:p>
          <a:p>
            <a:pPr marL="171450" indent="-171450" algn="just" fontAlgn="auto" latinLnBrk="0">
              <a:lnSpc>
                <a:spcPct val="150000"/>
              </a:lnSpc>
              <a:spcBef>
                <a:spcPts val="0"/>
              </a:spcBef>
              <a:spcAft>
                <a:spcPts val="0"/>
              </a:spcAft>
              <a:buFont typeface="Wingdings" pitchFamily="2" charset="2"/>
              <a:buChar char="§"/>
              <a:defRPr/>
            </a:pPr>
            <a:r>
              <a:rPr kumimoji="0" lang="en-US" altLang="ko-KR" sz="1050" b="1" kern="0" dirty="0" smtClean="0">
                <a:solidFill>
                  <a:sysClr val="windowText" lastClr="000000"/>
                </a:solidFill>
                <a:latin typeface="+mn-lt"/>
                <a:ea typeface="+mn-ea"/>
              </a:rPr>
              <a:t>Data communication among PDs is available</a:t>
            </a:r>
            <a:endParaRPr kumimoji="0" lang="en-US" altLang="ko-KR" sz="1050" b="1" kern="0" dirty="0">
              <a:solidFill>
                <a:sysClr val="windowText" lastClr="000000"/>
              </a:solidFill>
              <a:latin typeface="+mn-lt"/>
              <a:ea typeface="+mn-ea"/>
            </a:endParaRPr>
          </a:p>
          <a:p>
            <a:pPr marL="171450" indent="-171450" algn="just" fontAlgn="auto" latinLnBrk="0">
              <a:lnSpc>
                <a:spcPct val="150000"/>
              </a:lnSpc>
              <a:spcBef>
                <a:spcPts val="0"/>
              </a:spcBef>
              <a:spcAft>
                <a:spcPts val="0"/>
              </a:spcAft>
              <a:buFont typeface="Wingdings" pitchFamily="2" charset="2"/>
              <a:buChar char="§"/>
              <a:defRPr/>
            </a:pPr>
            <a:r>
              <a:rPr kumimoji="0" lang="en-US" altLang="ko-KR" sz="1050" b="1" kern="0" dirty="0" smtClean="0">
                <a:solidFill>
                  <a:sysClr val="windowText" lastClr="000000"/>
                </a:solidFill>
                <a:latin typeface="+mn-lt"/>
                <a:ea typeface="+mn-ea"/>
              </a:rPr>
              <a:t>Low energy consumption</a:t>
            </a:r>
          </a:p>
          <a:p>
            <a:pPr marL="171450" indent="-171450" algn="just" fontAlgn="auto" latinLnBrk="0">
              <a:lnSpc>
                <a:spcPct val="150000"/>
              </a:lnSpc>
              <a:spcBef>
                <a:spcPts val="0"/>
              </a:spcBef>
              <a:spcAft>
                <a:spcPts val="0"/>
              </a:spcAft>
              <a:buFont typeface="Wingdings" pitchFamily="2" charset="2"/>
              <a:buChar char="§"/>
              <a:defRPr/>
            </a:pPr>
            <a:r>
              <a:rPr kumimoji="0" lang="en-US" altLang="ko-KR" sz="1050" b="1" kern="0" dirty="0" smtClean="0">
                <a:solidFill>
                  <a:sysClr val="windowText" lastClr="000000"/>
                </a:solidFill>
                <a:latin typeface="+mn-lt"/>
                <a:ea typeface="+mn-ea"/>
              </a:rPr>
              <a:t>Multi-hop transmission can extend transmission range</a:t>
            </a:r>
            <a:endParaRPr kumimoji="0" lang="en-US" altLang="ko-KR" sz="1050" b="1" kern="0" dirty="0">
              <a:solidFill>
                <a:sysClr val="windowText" lastClr="000000"/>
              </a:solidFill>
              <a:latin typeface="+mn-lt"/>
              <a:ea typeface="+mn-ea"/>
            </a:endParaRPr>
          </a:p>
        </p:txBody>
      </p:sp>
      <p:sp>
        <p:nvSpPr>
          <p:cNvPr id="17" name="왼쪽/오른쪽 화살표 16"/>
          <p:cNvSpPr/>
          <p:nvPr/>
        </p:nvSpPr>
        <p:spPr>
          <a:xfrm>
            <a:off x="4107868" y="1772816"/>
            <a:ext cx="720080" cy="360040"/>
          </a:xfrm>
          <a:prstGeom prst="leftRightArrow">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path path="circle">
              <a:fillToRect l="50000" t="50000" r="50000" b="50000"/>
            </a:path>
            <a:tileRect/>
          </a:gra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ko-KR" altLang="en-US" sz="900" b="1" dirty="0" smtClean="0">
              <a:solidFill>
                <a:schemeClr val="tx1"/>
              </a:solidFill>
            </a:endParaRPr>
          </a:p>
        </p:txBody>
      </p:sp>
      <p:sp>
        <p:nvSpPr>
          <p:cNvPr id="18" name="왼쪽/오른쪽 화살표 17"/>
          <p:cNvSpPr/>
          <p:nvPr/>
        </p:nvSpPr>
        <p:spPr>
          <a:xfrm>
            <a:off x="4107868" y="2929908"/>
            <a:ext cx="720080" cy="360040"/>
          </a:xfrm>
          <a:prstGeom prst="leftRightArrow">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path path="circle">
              <a:fillToRect l="50000" t="50000" r="50000" b="50000"/>
            </a:path>
            <a:tileRect/>
          </a:gra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ko-KR" altLang="en-US" sz="900" b="1" dirty="0" smtClean="0">
              <a:solidFill>
                <a:schemeClr val="tx1"/>
              </a:solidFill>
            </a:endParaRPr>
          </a:p>
        </p:txBody>
      </p:sp>
      <p:sp>
        <p:nvSpPr>
          <p:cNvPr id="19" name="왼쪽/오른쪽 화살표 18"/>
          <p:cNvSpPr/>
          <p:nvPr/>
        </p:nvSpPr>
        <p:spPr>
          <a:xfrm>
            <a:off x="4107868" y="4557643"/>
            <a:ext cx="720080" cy="360040"/>
          </a:xfrm>
          <a:prstGeom prst="leftRightArrow">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path path="circle">
              <a:fillToRect l="50000" t="50000" r="50000" b="50000"/>
            </a:path>
            <a:tileRect/>
          </a:gra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ko-KR" altLang="en-US" sz="900" b="1" dirty="0" smtClean="0">
              <a:solidFill>
                <a:schemeClr val="tx1"/>
              </a:solidFill>
            </a:endParaRPr>
          </a:p>
        </p:txBody>
      </p:sp>
      <p:sp>
        <p:nvSpPr>
          <p:cNvPr id="10" name="AutoShape 319"/>
          <p:cNvSpPr>
            <a:spLocks noChangeArrowheads="1"/>
          </p:cNvSpPr>
          <p:nvPr/>
        </p:nvSpPr>
        <p:spPr bwMode="auto">
          <a:xfrm>
            <a:off x="718022" y="1549900"/>
            <a:ext cx="3853978" cy="726972"/>
          </a:xfrm>
          <a:prstGeom prst="roundRect">
            <a:avLst>
              <a:gd name="adj" fmla="val 8688"/>
            </a:avLst>
          </a:prstGeom>
          <a:noFill/>
          <a:ln w="25400" cap="flat" cmpd="sng" algn="ctr">
            <a:solidFill>
              <a:srgbClr val="8064A2"/>
            </a:solidFill>
            <a:prstDash val="solid"/>
            <a:headEnd/>
            <a:tailEnd/>
          </a:ln>
          <a:effectLst>
            <a:outerShdw blurRad="63500" sx="102000" sy="102000" algn="ctr" rotWithShape="0">
              <a:prstClr val="black">
                <a:alpha val="40000"/>
              </a:prstClr>
            </a:outerShdw>
          </a:effectLst>
        </p:spPr>
        <p:txBody>
          <a:bodyPr wrap="none" anchor="b" anchorCtr="0"/>
          <a:lstStyle>
            <a:defPPr>
              <a:defRPr lang="ko-KR"/>
            </a:defPPr>
            <a:lvl1pPr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1pPr>
            <a:lvl2pPr marL="4572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2pPr>
            <a:lvl3pPr marL="9144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3pPr>
            <a:lvl4pPr marL="13716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4pPr>
            <a:lvl5pPr marL="18288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5pPr>
            <a:lvl6pPr marL="2286000" algn="l" defTabSz="914400" rtl="0" eaLnBrk="1" latinLnBrk="1" hangingPunct="1">
              <a:defRPr kumimoji="1" kern="1200">
                <a:solidFill>
                  <a:schemeClr val="tx1"/>
                </a:solidFill>
                <a:latin typeface="굴림" pitchFamily="50" charset="-127"/>
                <a:ea typeface="굴림" pitchFamily="50" charset="-127"/>
                <a:cs typeface="+mn-cs"/>
              </a:defRPr>
            </a:lvl6pPr>
            <a:lvl7pPr marL="2743200" algn="l" defTabSz="914400" rtl="0" eaLnBrk="1" latinLnBrk="1" hangingPunct="1">
              <a:defRPr kumimoji="1" kern="1200">
                <a:solidFill>
                  <a:schemeClr val="tx1"/>
                </a:solidFill>
                <a:latin typeface="굴림" pitchFamily="50" charset="-127"/>
                <a:ea typeface="굴림" pitchFamily="50" charset="-127"/>
                <a:cs typeface="+mn-cs"/>
              </a:defRPr>
            </a:lvl7pPr>
            <a:lvl8pPr marL="3200400" algn="l" defTabSz="914400" rtl="0" eaLnBrk="1" latinLnBrk="1" hangingPunct="1">
              <a:defRPr kumimoji="1" kern="1200">
                <a:solidFill>
                  <a:schemeClr val="tx1"/>
                </a:solidFill>
                <a:latin typeface="굴림" pitchFamily="50" charset="-127"/>
                <a:ea typeface="굴림" pitchFamily="50" charset="-127"/>
                <a:cs typeface="+mn-cs"/>
              </a:defRPr>
            </a:lvl8pPr>
            <a:lvl9pPr marL="3657600" algn="l" defTabSz="914400" rtl="0" eaLnBrk="1" latinLnBrk="1" hangingPunct="1">
              <a:defRPr kumimoji="1" kern="1200">
                <a:solidFill>
                  <a:schemeClr val="tx1"/>
                </a:solidFill>
                <a:latin typeface="굴림" pitchFamily="50" charset="-127"/>
                <a:ea typeface="굴림" pitchFamily="50" charset="-127"/>
                <a:cs typeface="+mn-cs"/>
              </a:defRPr>
            </a:lvl9pPr>
          </a:lstStyle>
          <a:p>
            <a:pPr marL="342900" indent="-342900" algn="just" latinLnBrk="0" hangingPunct="0">
              <a:spcBef>
                <a:spcPct val="20000"/>
              </a:spcBef>
              <a:buFont typeface="Wingdings" pitchFamily="2" charset="2"/>
              <a:buChar char="§"/>
            </a:pPr>
            <a:r>
              <a:rPr lang="en-US" altLang="ko-KR" sz="1050" b="1" dirty="0" smtClean="0">
                <a:latin typeface="+mn-lt"/>
                <a:ea typeface="+mj-ea"/>
              </a:rPr>
              <a:t>GPS/Base-station is required for synchronization.</a:t>
            </a:r>
          </a:p>
          <a:p>
            <a:pPr marL="342900" indent="-342900" algn="just" latinLnBrk="0" hangingPunct="0">
              <a:spcBef>
                <a:spcPct val="20000"/>
              </a:spcBef>
              <a:buFont typeface="Wingdings" pitchFamily="2" charset="2"/>
              <a:buChar char="§"/>
            </a:pPr>
            <a:r>
              <a:rPr lang="en-US" altLang="ko-KR" sz="1050" b="1" dirty="0" smtClean="0">
                <a:solidFill>
                  <a:srgbClr val="FF0000"/>
                </a:solidFill>
                <a:latin typeface="+mn-lt"/>
                <a:ea typeface="+mj-ea"/>
              </a:rPr>
              <a:t>It does not support Multi-hop</a:t>
            </a:r>
            <a:endParaRPr lang="en-US" altLang="ko-KR" sz="1050" b="1" dirty="0">
              <a:solidFill>
                <a:srgbClr val="FF0000"/>
              </a:solidFill>
              <a:latin typeface="+mn-lt"/>
              <a:ea typeface="+mj-ea"/>
            </a:endParaRPr>
          </a:p>
        </p:txBody>
      </p:sp>
      <p:sp>
        <p:nvSpPr>
          <p:cNvPr id="11" name="모서리가 둥근 직사각형 10"/>
          <p:cNvSpPr/>
          <p:nvPr/>
        </p:nvSpPr>
        <p:spPr>
          <a:xfrm>
            <a:off x="1120331" y="1326984"/>
            <a:ext cx="1080120" cy="445832"/>
          </a:xfrm>
          <a:prstGeom prst="roundRect">
            <a:avLst/>
          </a:prstGeom>
          <a:ln/>
        </p:spPr>
        <p:style>
          <a:lnRef idx="2">
            <a:schemeClr val="accent4"/>
          </a:lnRef>
          <a:fillRef idx="1">
            <a:schemeClr val="lt1"/>
          </a:fillRef>
          <a:effectRef idx="0">
            <a:schemeClr val="accent4"/>
          </a:effectRef>
          <a:fontRef idx="minor">
            <a:schemeClr val="dk1"/>
          </a:fontRef>
        </p:style>
        <p:txBody>
          <a:bodyPr rtlCol="0" anchor="ctr"/>
          <a:lstStyle/>
          <a:p>
            <a:pPr lvl="0" algn="ctr" defTabSz="957263" fontAlgn="auto" latinLnBrk="0">
              <a:spcBef>
                <a:spcPts val="0"/>
              </a:spcBef>
              <a:spcAft>
                <a:spcPts val="0"/>
              </a:spcAft>
              <a:defRPr/>
            </a:pPr>
            <a:r>
              <a:rPr kumimoji="0" lang="en-US" altLang="ko-KR" sz="1200" b="1" kern="0" dirty="0" err="1">
                <a:solidFill>
                  <a:sysClr val="windowText" lastClr="000000"/>
                </a:solidFill>
              </a:rPr>
              <a:t>FlashLinQ</a:t>
            </a:r>
            <a:endParaRPr kumimoji="0" lang="en-US" altLang="ko-KR" sz="1200" b="1" kern="0" dirty="0">
              <a:solidFill>
                <a:sysClr val="windowText" lastClr="000000"/>
              </a:solidFill>
            </a:endParaRPr>
          </a:p>
        </p:txBody>
      </p:sp>
    </p:spTree>
    <p:extLst>
      <p:ext uri="{BB962C8B-B14F-4D97-AF65-F5344CB8AC3E}">
        <p14:creationId xmlns:p14="http://schemas.microsoft.com/office/powerpoint/2010/main" val="358612555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UMA-based MGNF Transmission </a:t>
            </a:r>
            <a:r>
              <a:rPr lang="en-US" altLang="ko-KR" dirty="0" smtClean="0">
                <a:ea typeface="굴림" charset="-127"/>
              </a:rPr>
              <a:t>(3/3)</a:t>
            </a:r>
            <a:endParaRPr lang="ko-KR" altLang="en-US" dirty="0"/>
          </a:p>
        </p:txBody>
      </p:sp>
      <p:sp>
        <p:nvSpPr>
          <p:cNvPr id="3" name="내용 개체 틀 2"/>
          <p:cNvSpPr>
            <a:spLocks noGrp="1"/>
          </p:cNvSpPr>
          <p:nvPr>
            <p:ph idx="1"/>
          </p:nvPr>
        </p:nvSpPr>
        <p:spPr>
          <a:xfrm>
            <a:off x="685800" y="1556792"/>
            <a:ext cx="4174232" cy="3744416"/>
          </a:xfrm>
        </p:spPr>
        <p:txBody>
          <a:bodyPr/>
          <a:lstStyle/>
          <a:p>
            <a:r>
              <a:rPr lang="en-US" altLang="ko-KR" sz="1800" dirty="0" smtClean="0"/>
              <a:t>E receives the MGNF from D.</a:t>
            </a:r>
          </a:p>
          <a:p>
            <a:r>
              <a:rPr lang="en-US" altLang="ko-KR" sz="1800" dirty="0" smtClean="0"/>
              <a:t>E does not forward the MGNF.</a:t>
            </a:r>
          </a:p>
          <a:p>
            <a:r>
              <a:rPr lang="en-US" altLang="ko-KR" sz="1800" dirty="0"/>
              <a:t>Total </a:t>
            </a:r>
            <a:r>
              <a:rPr lang="en-US" altLang="ko-KR" sz="1800" dirty="0" smtClean="0"/>
              <a:t>2 </a:t>
            </a:r>
            <a:r>
              <a:rPr lang="en-US" altLang="ko-KR" sz="1800" dirty="0"/>
              <a:t>transmissions for MGNF (B transmitted </a:t>
            </a:r>
            <a:r>
              <a:rPr lang="en-US" altLang="ko-KR" sz="1800" dirty="0" smtClean="0"/>
              <a:t>MGNF just once).</a:t>
            </a:r>
          </a:p>
          <a:p>
            <a:r>
              <a:rPr lang="en-US" altLang="ko-KR" sz="1800" dirty="0" smtClean="0"/>
              <a:t>Although reduction seems to be not much, this can really reduce the MGNF traffic if you have bigger network size.</a:t>
            </a:r>
            <a:endParaRPr lang="en-US" altLang="ko-KR" sz="1800" dirty="0"/>
          </a:p>
          <a:p>
            <a:endParaRPr lang="en-US" altLang="ko-KR" sz="1800" dirty="0" smtClean="0"/>
          </a:p>
        </p:txBody>
      </p:sp>
      <p:sp>
        <p:nvSpPr>
          <p:cNvPr id="4" name="슬라이드 번호 개체 틀 3"/>
          <p:cNvSpPr>
            <a:spLocks noGrp="1"/>
          </p:cNvSpPr>
          <p:nvPr>
            <p:ph type="sldNum" sz="quarter" idx="10"/>
          </p:nvPr>
        </p:nvSpPr>
        <p:spPr/>
        <p:txBody>
          <a:bodyPr/>
          <a:lstStyle/>
          <a:p>
            <a:pPr>
              <a:defRPr/>
            </a:pPr>
            <a:r>
              <a:rPr lang="en-US" altLang="ko-KR" smtClean="0"/>
              <a:t>Slide </a:t>
            </a:r>
            <a:fld id="{663B2C6A-A10B-4153-9678-0E313D0C0BBD}" type="slidenum">
              <a:rPr lang="en-US" altLang="ko-KR" smtClean="0"/>
              <a:pPr>
                <a:defRPr/>
              </a:pPr>
              <a:t>40</a:t>
            </a:fld>
            <a:endParaRPr lang="en-US" altLang="ko-KR"/>
          </a:p>
        </p:txBody>
      </p:sp>
      <p:sp>
        <p:nvSpPr>
          <p:cNvPr id="53" name="타원 6"/>
          <p:cNvSpPr>
            <a:spLocks noChangeArrowheads="1"/>
          </p:cNvSpPr>
          <p:nvPr/>
        </p:nvSpPr>
        <p:spPr bwMode="auto">
          <a:xfrm>
            <a:off x="6561277" y="3189333"/>
            <a:ext cx="324216" cy="324216"/>
          </a:xfrm>
          <a:prstGeom prst="ellipse">
            <a:avLst/>
          </a:prstGeom>
          <a:ln w="57150">
            <a:solidFill>
              <a:schemeClr val="tx2"/>
            </a:solidFill>
            <a:headEnd/>
            <a:tailEnd/>
          </a:ln>
        </p:spPr>
        <p:style>
          <a:lnRef idx="2">
            <a:schemeClr val="accent3">
              <a:shade val="50000"/>
            </a:schemeClr>
          </a:lnRef>
          <a:fillRef idx="1">
            <a:schemeClr val="accent3"/>
          </a:fillRef>
          <a:effectRef idx="0">
            <a:schemeClr val="accent3"/>
          </a:effectRef>
          <a:fontRef idx="minor">
            <a:schemeClr val="lt1"/>
          </a:fontRef>
        </p:style>
        <p:txBody>
          <a:bodyPr lIns="0" tIns="0" rIns="0" bIns="0" anchor="ctr"/>
          <a:lstStyle/>
          <a:p>
            <a:pPr algn="ctr"/>
            <a:r>
              <a:rPr lang="en-US" altLang="ko-KR" sz="1500" dirty="0" smtClean="0">
                <a:solidFill>
                  <a:schemeClr val="tx1"/>
                </a:solidFill>
              </a:rPr>
              <a:t>B</a:t>
            </a:r>
            <a:endParaRPr lang="ko-KR" altLang="en-US" sz="1500" dirty="0">
              <a:solidFill>
                <a:schemeClr val="tx1"/>
              </a:solidFill>
            </a:endParaRPr>
          </a:p>
        </p:txBody>
      </p:sp>
      <p:sp>
        <p:nvSpPr>
          <p:cNvPr id="54" name="타원 6"/>
          <p:cNvSpPr>
            <a:spLocks noChangeArrowheads="1"/>
          </p:cNvSpPr>
          <p:nvPr/>
        </p:nvSpPr>
        <p:spPr bwMode="auto">
          <a:xfrm>
            <a:off x="7695313" y="3317886"/>
            <a:ext cx="324216" cy="324216"/>
          </a:xfrm>
          <a:prstGeom prst="ellipse">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lIns="0" tIns="0" rIns="0" bIns="0" anchor="ctr"/>
          <a:lstStyle/>
          <a:p>
            <a:pPr algn="ctr"/>
            <a:r>
              <a:rPr lang="en-US" altLang="ko-KR" sz="1500" dirty="0" smtClean="0">
                <a:solidFill>
                  <a:schemeClr val="tx1"/>
                </a:solidFill>
              </a:rPr>
              <a:t>D</a:t>
            </a:r>
            <a:endParaRPr lang="ko-KR" altLang="en-US" sz="1500" dirty="0">
              <a:solidFill>
                <a:schemeClr val="tx1"/>
              </a:solidFill>
            </a:endParaRPr>
          </a:p>
        </p:txBody>
      </p:sp>
      <p:sp>
        <p:nvSpPr>
          <p:cNvPr id="60" name="타원 6"/>
          <p:cNvSpPr>
            <a:spLocks noChangeArrowheads="1"/>
          </p:cNvSpPr>
          <p:nvPr/>
        </p:nvSpPr>
        <p:spPr bwMode="auto">
          <a:xfrm>
            <a:off x="6022906" y="2374148"/>
            <a:ext cx="324216" cy="324216"/>
          </a:xfrm>
          <a:prstGeom prst="ellipse">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lIns="0" tIns="0" rIns="0" bIns="0" anchor="ctr"/>
          <a:lstStyle/>
          <a:p>
            <a:pPr algn="ctr"/>
            <a:r>
              <a:rPr lang="en-US" altLang="ko-KR" sz="1500" dirty="0" smtClean="0">
                <a:solidFill>
                  <a:schemeClr val="tx1"/>
                </a:solidFill>
              </a:rPr>
              <a:t>A</a:t>
            </a:r>
            <a:endParaRPr lang="ko-KR" altLang="en-US" sz="1500" dirty="0">
              <a:solidFill>
                <a:schemeClr val="tx1"/>
              </a:solidFill>
            </a:endParaRPr>
          </a:p>
        </p:txBody>
      </p:sp>
      <p:cxnSp>
        <p:nvCxnSpPr>
          <p:cNvPr id="66" name="직선 연결선 65"/>
          <p:cNvCxnSpPr/>
          <p:nvPr/>
        </p:nvCxnSpPr>
        <p:spPr bwMode="auto">
          <a:xfrm flipH="1" flipV="1">
            <a:off x="6275390" y="2698364"/>
            <a:ext cx="318977" cy="531628"/>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67" name="직선 연결선 66"/>
          <p:cNvCxnSpPr>
            <a:stCxn id="54" idx="2"/>
          </p:cNvCxnSpPr>
          <p:nvPr/>
        </p:nvCxnSpPr>
        <p:spPr bwMode="auto">
          <a:xfrm flipH="1" flipV="1">
            <a:off x="6923976" y="3368215"/>
            <a:ext cx="771337" cy="111779"/>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68" name="직선 연결선 67"/>
          <p:cNvCxnSpPr/>
          <p:nvPr/>
        </p:nvCxnSpPr>
        <p:spPr bwMode="auto">
          <a:xfrm flipH="1">
            <a:off x="5784527" y="3400113"/>
            <a:ext cx="767310" cy="341571"/>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
        <p:nvSpPr>
          <p:cNvPr id="69" name="타원 6"/>
          <p:cNvSpPr>
            <a:spLocks noChangeArrowheads="1"/>
          </p:cNvSpPr>
          <p:nvPr/>
        </p:nvSpPr>
        <p:spPr bwMode="auto">
          <a:xfrm>
            <a:off x="7857421" y="2364185"/>
            <a:ext cx="324216" cy="324216"/>
          </a:xfrm>
          <a:prstGeom prst="ellips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altLang="ko-KR" sz="1500" dirty="0" smtClean="0">
                <a:solidFill>
                  <a:schemeClr val="bg1"/>
                </a:solidFill>
              </a:rPr>
              <a:t>E</a:t>
            </a:r>
            <a:endParaRPr lang="ko-KR" altLang="en-US" sz="1500" dirty="0">
              <a:solidFill>
                <a:schemeClr val="bg1"/>
              </a:solidFill>
            </a:endParaRPr>
          </a:p>
        </p:txBody>
      </p:sp>
      <p:cxnSp>
        <p:nvCxnSpPr>
          <p:cNvPr id="70" name="직선 연결선 69"/>
          <p:cNvCxnSpPr>
            <a:stCxn id="54" idx="0"/>
            <a:endCxn id="69" idx="4"/>
          </p:cNvCxnSpPr>
          <p:nvPr/>
        </p:nvCxnSpPr>
        <p:spPr bwMode="auto">
          <a:xfrm flipV="1">
            <a:off x="7857421" y="2688401"/>
            <a:ext cx="162108" cy="629485"/>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
        <p:nvSpPr>
          <p:cNvPr id="71" name="타원 6"/>
          <p:cNvSpPr>
            <a:spLocks noChangeArrowheads="1"/>
          </p:cNvSpPr>
          <p:nvPr/>
        </p:nvSpPr>
        <p:spPr bwMode="auto">
          <a:xfrm>
            <a:off x="5463700" y="3650489"/>
            <a:ext cx="324216" cy="324216"/>
          </a:xfrm>
          <a:prstGeom prst="ellipse">
            <a:avLst/>
          </a:prstGeom>
          <a:ln w="57150">
            <a:solidFill>
              <a:schemeClr val="tx2"/>
            </a:solidFill>
            <a:headEnd/>
            <a:tailEnd/>
          </a:ln>
        </p:spPr>
        <p:style>
          <a:lnRef idx="2">
            <a:schemeClr val="accent3">
              <a:shade val="50000"/>
            </a:schemeClr>
          </a:lnRef>
          <a:fillRef idx="1">
            <a:schemeClr val="accent3"/>
          </a:fillRef>
          <a:effectRef idx="0">
            <a:schemeClr val="accent3"/>
          </a:effectRef>
          <a:fontRef idx="minor">
            <a:schemeClr val="lt1"/>
          </a:fontRef>
        </p:style>
        <p:txBody>
          <a:bodyPr lIns="0" tIns="0" rIns="0" bIns="0" anchor="ctr"/>
          <a:lstStyle/>
          <a:p>
            <a:pPr algn="ctr"/>
            <a:r>
              <a:rPr lang="en-US" altLang="ko-KR" sz="1500" dirty="0" smtClean="0">
                <a:solidFill>
                  <a:schemeClr val="tx1"/>
                </a:solidFill>
              </a:rPr>
              <a:t>C</a:t>
            </a:r>
            <a:endParaRPr lang="ko-KR" altLang="en-US" sz="1500" dirty="0">
              <a:solidFill>
                <a:schemeClr val="tx1"/>
              </a:solidFill>
            </a:endParaRPr>
          </a:p>
        </p:txBody>
      </p:sp>
      <p:sp>
        <p:nvSpPr>
          <p:cNvPr id="74" name="오른쪽 화살표 73"/>
          <p:cNvSpPr/>
          <p:nvPr/>
        </p:nvSpPr>
        <p:spPr>
          <a:xfrm rot="17020384">
            <a:off x="7701611" y="2903924"/>
            <a:ext cx="663575" cy="198437"/>
          </a:xfrm>
          <a:prstGeom prst="rightArrow">
            <a:avLst>
              <a:gd name="adj1" fmla="val 20017"/>
              <a:gd name="adj2" fmla="val 74940"/>
            </a:avLst>
          </a:prstGeom>
        </p:spPr>
        <p:style>
          <a:lnRef idx="1">
            <a:schemeClr val="dk1"/>
          </a:lnRef>
          <a:fillRef idx="2">
            <a:schemeClr val="dk1"/>
          </a:fillRef>
          <a:effectRef idx="1">
            <a:schemeClr val="dk1"/>
          </a:effectRef>
          <a:fontRef idx="minor">
            <a:schemeClr val="dk1"/>
          </a:fontRef>
        </p:style>
        <p:txBody>
          <a:bodyPr anchor="ctr"/>
          <a:lstStyle/>
          <a:p>
            <a:pPr algn="ctr">
              <a:defRPr/>
            </a:pPr>
            <a:endParaRPr lang="ko-KR" altLang="en-US">
              <a:solidFill>
                <a:prstClr val="black"/>
              </a:solidFill>
            </a:endParaRPr>
          </a:p>
        </p:txBody>
      </p:sp>
      <p:sp>
        <p:nvSpPr>
          <p:cNvPr id="76" name="TextBox 75"/>
          <p:cNvSpPr txBox="1"/>
          <p:nvPr/>
        </p:nvSpPr>
        <p:spPr>
          <a:xfrm>
            <a:off x="755576" y="5373216"/>
            <a:ext cx="1328056" cy="276999"/>
          </a:xfrm>
          <a:prstGeom prst="rect">
            <a:avLst/>
          </a:prstGeom>
          <a:noFill/>
        </p:spPr>
        <p:txBody>
          <a:bodyPr wrap="none" rtlCol="0">
            <a:spAutoFit/>
          </a:bodyPr>
          <a:lstStyle/>
          <a:p>
            <a:r>
              <a:rPr lang="en-US" altLang="ko-KR" sz="1200" dirty="0"/>
              <a:t>&lt;PD </a:t>
            </a:r>
            <a:r>
              <a:rPr lang="en-US" altLang="ko-KR" sz="1200" dirty="0" smtClean="0"/>
              <a:t>B’s MGNF</a:t>
            </a:r>
            <a:r>
              <a:rPr lang="en-US" altLang="ko-KR" sz="1200" dirty="0"/>
              <a:t>&gt;</a:t>
            </a:r>
            <a:endParaRPr lang="ko-KR" altLang="en-US" sz="1200" dirty="0"/>
          </a:p>
        </p:txBody>
      </p:sp>
      <p:graphicFrame>
        <p:nvGraphicFramePr>
          <p:cNvPr id="77" name="표 76"/>
          <p:cNvGraphicFramePr>
            <a:graphicFrameLocks noGrp="1"/>
          </p:cNvGraphicFramePr>
          <p:nvPr>
            <p:extLst>
              <p:ext uri="{D42A27DB-BD31-4B8C-83A1-F6EECF244321}">
                <p14:modId xmlns:p14="http://schemas.microsoft.com/office/powerpoint/2010/main" val="4010559850"/>
              </p:ext>
            </p:extLst>
          </p:nvPr>
        </p:nvGraphicFramePr>
        <p:xfrm>
          <a:off x="885812" y="5703671"/>
          <a:ext cx="4739996" cy="662940"/>
        </p:xfrm>
        <a:graphic>
          <a:graphicData uri="http://schemas.openxmlformats.org/drawingml/2006/table">
            <a:tbl>
              <a:tblPr firstRow="1" bandRow="1">
                <a:tableStyleId>{5940675A-B579-460E-94D1-54222C63F5DA}</a:tableStyleId>
              </a:tblPr>
              <a:tblGrid>
                <a:gridCol w="925406"/>
                <a:gridCol w="1038371"/>
                <a:gridCol w="1038371"/>
                <a:gridCol w="900064"/>
                <a:gridCol w="837784"/>
              </a:tblGrid>
              <a:tr h="370840">
                <a:tc>
                  <a:txBody>
                    <a:bodyPr/>
                    <a:lstStyle/>
                    <a:p>
                      <a:pPr latinLnBrk="1"/>
                      <a:r>
                        <a:rPr lang="en-US" altLang="ko-KR" sz="1050" dirty="0" smtClean="0"/>
                        <a:t>Destination Address</a:t>
                      </a:r>
                    </a:p>
                  </a:txBody>
                  <a:tcPr anchor="ctr"/>
                </a:tc>
                <a:tc>
                  <a:txBody>
                    <a:bodyPr/>
                    <a:lstStyle/>
                    <a:p>
                      <a:pPr latinLnBrk="1"/>
                      <a:r>
                        <a:rPr lang="en-US" altLang="ko-KR" sz="1050" dirty="0" err="1" smtClean="0"/>
                        <a:t>Src</a:t>
                      </a:r>
                      <a:r>
                        <a:rPr lang="en-US" altLang="ko-KR" sz="1050" dirty="0" smtClean="0"/>
                        <a:t> Address</a:t>
                      </a:r>
                      <a:endParaRPr lang="ko-KR" altLang="en-US" sz="1050" dirty="0"/>
                    </a:p>
                  </a:txBody>
                  <a:tcPr anchor="ctr"/>
                </a:tc>
                <a:tc>
                  <a:txBody>
                    <a:bodyPr/>
                    <a:lstStyle/>
                    <a:p>
                      <a:pPr latinLnBrk="1"/>
                      <a:r>
                        <a:rPr lang="en-US" altLang="ko-KR" sz="1050" dirty="0" smtClean="0"/>
                        <a:t>Originator Address</a:t>
                      </a:r>
                      <a:endParaRPr lang="ko-KR" altLang="en-US" sz="1050" dirty="0"/>
                    </a:p>
                  </a:txBody>
                  <a:tcPr anchor="ctr"/>
                </a:tc>
                <a:tc>
                  <a:txBody>
                    <a:bodyPr/>
                    <a:lstStyle/>
                    <a:p>
                      <a:pPr latinLnBrk="1"/>
                      <a:r>
                        <a:rPr lang="en-US" altLang="ko-KR" sz="1050" baseline="0" dirty="0" smtClean="0"/>
                        <a:t>Notification Type</a:t>
                      </a:r>
                      <a:endParaRPr lang="ko-KR" altLang="en-US" sz="1050" dirty="0"/>
                    </a:p>
                  </a:txBody>
                  <a:tcPr anchor="ctr"/>
                </a:tc>
                <a:tc>
                  <a:txBody>
                    <a:bodyPr/>
                    <a:lstStyle/>
                    <a:p>
                      <a:pPr latinLnBrk="1"/>
                      <a:r>
                        <a:rPr lang="en-US" altLang="ko-KR" sz="1050" kern="1200" dirty="0" smtClean="0"/>
                        <a:t>……</a:t>
                      </a:r>
                      <a:endParaRPr lang="ko-KR" altLang="en-US" sz="1050" kern="1200" dirty="0">
                        <a:solidFill>
                          <a:schemeClr val="bg1"/>
                        </a:solidFill>
                        <a:latin typeface="+mn-lt"/>
                        <a:ea typeface="+mn-ea"/>
                        <a:cs typeface="+mn-cs"/>
                      </a:endParaRPr>
                    </a:p>
                  </a:txBody>
                  <a:tcPr marL="91439" marR="91439" marT="45699" marB="45699" anchor="ctr"/>
                </a:tc>
              </a:tr>
              <a:tr h="205224">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050" b="0" dirty="0" smtClean="0"/>
                        <a:t>UMA</a:t>
                      </a:r>
                    </a:p>
                  </a:txBody>
                  <a:tcPr/>
                </a:tc>
                <a:tc>
                  <a:txBody>
                    <a:bodyPr/>
                    <a:lstStyle/>
                    <a:p>
                      <a:pPr latinLnBrk="1"/>
                      <a:r>
                        <a:rPr lang="en-US" altLang="ko-KR" sz="1050" dirty="0" smtClean="0"/>
                        <a:t>B</a:t>
                      </a:r>
                      <a:endParaRPr lang="ko-KR" altLang="en-US" sz="1050" b="0" dirty="0"/>
                    </a:p>
                  </a:txBody>
                  <a:tcPr/>
                </a:tc>
                <a:tc>
                  <a:txBody>
                    <a:bodyPr/>
                    <a:lstStyle/>
                    <a:p>
                      <a:pPr latinLnBrk="1"/>
                      <a:r>
                        <a:rPr lang="en-US" altLang="ko-KR" sz="1050" b="0" dirty="0" smtClean="0"/>
                        <a:t>B</a:t>
                      </a:r>
                      <a:endParaRPr lang="ko-KR" altLang="en-US" sz="1050" b="0" dirty="0"/>
                    </a:p>
                  </a:txBody>
                  <a:tcPr/>
                </a:tc>
                <a:tc>
                  <a:txBody>
                    <a:bodyPr/>
                    <a:lstStyle/>
                    <a:p>
                      <a:pPr latinLnBrk="1"/>
                      <a:r>
                        <a:rPr lang="en-US" altLang="ko-KR" sz="1050" dirty="0" smtClean="0"/>
                        <a:t>1</a:t>
                      </a:r>
                      <a:endParaRPr lang="ko-KR" altLang="en-US" sz="1050" b="0" dirty="0"/>
                    </a:p>
                  </a:txBody>
                  <a:tcPr/>
                </a:tc>
                <a:tc>
                  <a:txBody>
                    <a:bodyPr/>
                    <a:lstStyle/>
                    <a:p>
                      <a:pPr latinLnBrk="1"/>
                      <a:r>
                        <a:rPr lang="en-US" altLang="ko-KR" sz="1050" kern="1200" dirty="0" smtClean="0"/>
                        <a:t>……</a:t>
                      </a:r>
                      <a:endParaRPr lang="ko-KR" altLang="en-US" sz="1050" b="0" kern="1200" dirty="0">
                        <a:solidFill>
                          <a:schemeClr val="tx1"/>
                        </a:solidFill>
                        <a:latin typeface="+mn-lt"/>
                        <a:ea typeface="+mn-ea"/>
                        <a:cs typeface="+mn-cs"/>
                      </a:endParaRPr>
                    </a:p>
                  </a:txBody>
                  <a:tcPr marL="91439" marR="91439" marT="45699" marB="45699"/>
                </a:tc>
              </a:tr>
            </a:tbl>
          </a:graphicData>
        </a:graphic>
      </p:graphicFrame>
      <p:sp>
        <p:nvSpPr>
          <p:cNvPr id="80" name="타원 10"/>
          <p:cNvSpPr>
            <a:spLocks noChangeArrowheads="1"/>
          </p:cNvSpPr>
          <p:nvPr/>
        </p:nvSpPr>
        <p:spPr bwMode="auto">
          <a:xfrm>
            <a:off x="5768053" y="5169948"/>
            <a:ext cx="323997" cy="323997"/>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endParaRPr lang="ko-KR" altLang="en-US" sz="1500" dirty="0">
              <a:solidFill>
                <a:schemeClr val="bg1"/>
              </a:solidFill>
            </a:endParaRPr>
          </a:p>
        </p:txBody>
      </p:sp>
      <p:sp>
        <p:nvSpPr>
          <p:cNvPr id="81" name="TextBox 80"/>
          <p:cNvSpPr txBox="1"/>
          <p:nvPr/>
        </p:nvSpPr>
        <p:spPr>
          <a:xfrm>
            <a:off x="6092050" y="5147280"/>
            <a:ext cx="2441694" cy="369332"/>
          </a:xfrm>
          <a:prstGeom prst="rect">
            <a:avLst/>
          </a:prstGeom>
          <a:noFill/>
        </p:spPr>
        <p:txBody>
          <a:bodyPr wrap="none" rtlCol="0">
            <a:spAutoFit/>
          </a:bodyPr>
          <a:lstStyle/>
          <a:p>
            <a:r>
              <a:rPr lang="en-US" altLang="ko-KR" dirty="0" smtClean="0"/>
              <a:t>: Group1 Member PD </a:t>
            </a:r>
            <a:endParaRPr lang="ko-KR" altLang="en-US" dirty="0"/>
          </a:p>
        </p:txBody>
      </p:sp>
      <p:sp>
        <p:nvSpPr>
          <p:cNvPr id="82" name="TextBox 81"/>
          <p:cNvSpPr txBox="1"/>
          <p:nvPr/>
        </p:nvSpPr>
        <p:spPr>
          <a:xfrm>
            <a:off x="6092050" y="5561346"/>
            <a:ext cx="2441694" cy="369332"/>
          </a:xfrm>
          <a:prstGeom prst="rect">
            <a:avLst/>
          </a:prstGeom>
          <a:noFill/>
        </p:spPr>
        <p:txBody>
          <a:bodyPr wrap="none" rtlCol="0">
            <a:spAutoFit/>
          </a:bodyPr>
          <a:lstStyle/>
          <a:p>
            <a:r>
              <a:rPr lang="en-US" altLang="ko-KR" dirty="0" smtClean="0"/>
              <a:t>: Group2 </a:t>
            </a:r>
            <a:r>
              <a:rPr lang="en-US" altLang="ko-KR" dirty="0"/>
              <a:t>Member PD </a:t>
            </a:r>
            <a:endParaRPr lang="ko-KR" altLang="en-US" dirty="0"/>
          </a:p>
        </p:txBody>
      </p:sp>
      <p:sp>
        <p:nvSpPr>
          <p:cNvPr id="83" name="타원 6"/>
          <p:cNvSpPr>
            <a:spLocks noChangeArrowheads="1"/>
          </p:cNvSpPr>
          <p:nvPr/>
        </p:nvSpPr>
        <p:spPr bwMode="auto">
          <a:xfrm>
            <a:off x="5767834" y="5590336"/>
            <a:ext cx="324216" cy="324216"/>
          </a:xfrm>
          <a:prstGeom prst="ellipse">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lIns="0" tIns="0" rIns="0" bIns="0" anchor="ctr"/>
          <a:lstStyle/>
          <a:p>
            <a:pPr algn="ctr"/>
            <a:endParaRPr lang="ko-KR" altLang="en-US" sz="1500" dirty="0">
              <a:solidFill>
                <a:schemeClr val="tx1"/>
              </a:solidFill>
            </a:endParaRPr>
          </a:p>
        </p:txBody>
      </p:sp>
      <p:sp>
        <p:nvSpPr>
          <p:cNvPr id="84" name="타원 6"/>
          <p:cNvSpPr>
            <a:spLocks noChangeArrowheads="1"/>
          </p:cNvSpPr>
          <p:nvPr/>
        </p:nvSpPr>
        <p:spPr bwMode="auto">
          <a:xfrm>
            <a:off x="5766007" y="6034554"/>
            <a:ext cx="324216" cy="324216"/>
          </a:xfrm>
          <a:prstGeom prst="ellipse">
            <a:avLst/>
          </a:prstGeom>
          <a:ln w="57150">
            <a:solidFill>
              <a:schemeClr val="tx2"/>
            </a:solidFill>
            <a:headEnd/>
            <a:tailEnd/>
          </a:ln>
        </p:spPr>
        <p:style>
          <a:lnRef idx="2">
            <a:schemeClr val="accent3">
              <a:shade val="50000"/>
            </a:schemeClr>
          </a:lnRef>
          <a:fillRef idx="1">
            <a:schemeClr val="accent3"/>
          </a:fillRef>
          <a:effectRef idx="0">
            <a:schemeClr val="accent3"/>
          </a:effectRef>
          <a:fontRef idx="minor">
            <a:schemeClr val="lt1"/>
          </a:fontRef>
        </p:style>
        <p:txBody>
          <a:bodyPr lIns="0" tIns="0" rIns="0" bIns="0" anchor="ctr"/>
          <a:lstStyle/>
          <a:p>
            <a:pPr algn="ctr"/>
            <a:endParaRPr lang="ko-KR" altLang="en-US" sz="1500" dirty="0">
              <a:solidFill>
                <a:schemeClr val="tx1"/>
              </a:solidFill>
            </a:endParaRPr>
          </a:p>
        </p:txBody>
      </p:sp>
      <p:sp>
        <p:nvSpPr>
          <p:cNvPr id="85" name="TextBox 84"/>
          <p:cNvSpPr txBox="1"/>
          <p:nvPr/>
        </p:nvSpPr>
        <p:spPr>
          <a:xfrm>
            <a:off x="6097617" y="6011996"/>
            <a:ext cx="3082895" cy="369332"/>
          </a:xfrm>
          <a:prstGeom prst="rect">
            <a:avLst/>
          </a:prstGeom>
          <a:noFill/>
        </p:spPr>
        <p:txBody>
          <a:bodyPr wrap="none" rtlCol="0">
            <a:spAutoFit/>
          </a:bodyPr>
          <a:lstStyle/>
          <a:p>
            <a:r>
              <a:rPr lang="en-US" altLang="ko-KR" dirty="0" smtClean="0"/>
              <a:t>: Group1 and 2 </a:t>
            </a:r>
            <a:r>
              <a:rPr lang="en-US" altLang="ko-KR" dirty="0"/>
              <a:t>Member PD </a:t>
            </a:r>
            <a:endParaRPr lang="ko-KR" altLang="en-US" dirty="0"/>
          </a:p>
        </p:txBody>
      </p:sp>
      <p:sp>
        <p:nvSpPr>
          <p:cNvPr id="86" name="TextBox 85"/>
          <p:cNvSpPr txBox="1"/>
          <p:nvPr/>
        </p:nvSpPr>
        <p:spPr>
          <a:xfrm>
            <a:off x="6512976" y="1362941"/>
            <a:ext cx="1551900" cy="276999"/>
          </a:xfrm>
          <a:prstGeom prst="rect">
            <a:avLst/>
          </a:prstGeom>
          <a:noFill/>
        </p:spPr>
        <p:txBody>
          <a:bodyPr wrap="none" rtlCol="0">
            <a:spAutoFit/>
          </a:bodyPr>
          <a:lstStyle/>
          <a:p>
            <a:r>
              <a:rPr lang="en-US" altLang="ko-KR" sz="1200" dirty="0" smtClean="0"/>
              <a:t>&lt;E’s Routing Table&gt;</a:t>
            </a:r>
            <a:endParaRPr lang="ko-KR" altLang="en-US" sz="1200" dirty="0"/>
          </a:p>
        </p:txBody>
      </p:sp>
      <p:graphicFrame>
        <p:nvGraphicFramePr>
          <p:cNvPr id="87" name="표 86"/>
          <p:cNvGraphicFramePr>
            <a:graphicFrameLocks noGrp="1"/>
          </p:cNvGraphicFramePr>
          <p:nvPr>
            <p:extLst>
              <p:ext uri="{D42A27DB-BD31-4B8C-83A1-F6EECF244321}">
                <p14:modId xmlns:p14="http://schemas.microsoft.com/office/powerpoint/2010/main" val="1032754285"/>
              </p:ext>
            </p:extLst>
          </p:nvPr>
        </p:nvGraphicFramePr>
        <p:xfrm>
          <a:off x="6588224" y="1591114"/>
          <a:ext cx="2448272" cy="685758"/>
        </p:xfrm>
        <a:graphic>
          <a:graphicData uri="http://schemas.openxmlformats.org/drawingml/2006/table">
            <a:tbl>
              <a:tblPr firstRow="1" bandRow="1">
                <a:tableStyleId>{5940675A-B579-460E-94D1-54222C63F5DA}</a:tableStyleId>
              </a:tblPr>
              <a:tblGrid>
                <a:gridCol w="1008112"/>
                <a:gridCol w="288032"/>
                <a:gridCol w="792088"/>
                <a:gridCol w="360040"/>
              </a:tblGrid>
              <a:tr h="379773">
                <a:tc>
                  <a:txBody>
                    <a:bodyPr/>
                    <a:lstStyle/>
                    <a:p>
                      <a:pPr latinLnBrk="1"/>
                      <a:r>
                        <a:rPr lang="en-US" altLang="ko-KR" sz="1100" kern="1200" dirty="0" smtClean="0"/>
                        <a:t>Destination address</a:t>
                      </a:r>
                      <a:endParaRPr lang="ko-KR" altLang="en-US" sz="1100" kern="1200" dirty="0">
                        <a:solidFill>
                          <a:schemeClr val="bg1"/>
                        </a:solidFill>
                        <a:latin typeface="+mn-lt"/>
                        <a:ea typeface="+mn-ea"/>
                        <a:cs typeface="+mn-cs"/>
                      </a:endParaRPr>
                    </a:p>
                  </a:txBody>
                  <a:tcPr marL="91439" marR="91439" marT="45699" marB="45699" anchor="ctr"/>
                </a:tc>
                <a:tc>
                  <a:txBody>
                    <a:bodyPr/>
                    <a:lstStyle/>
                    <a:p>
                      <a:pPr latinLnBrk="1"/>
                      <a:r>
                        <a:rPr lang="en-US" altLang="ko-KR" sz="1100" kern="1200" dirty="0" smtClean="0">
                          <a:solidFill>
                            <a:schemeClr val="tx1"/>
                          </a:solidFill>
                          <a:latin typeface="+mn-lt"/>
                          <a:ea typeface="+mn-ea"/>
                          <a:cs typeface="+mn-cs"/>
                        </a:rPr>
                        <a:t>…</a:t>
                      </a:r>
                      <a:endParaRPr lang="ko-KR" altLang="en-US" sz="1100" kern="1200" dirty="0">
                        <a:solidFill>
                          <a:schemeClr val="tx1"/>
                        </a:solidFill>
                        <a:latin typeface="+mn-lt"/>
                        <a:ea typeface="+mn-ea"/>
                        <a:cs typeface="+mn-cs"/>
                      </a:endParaRPr>
                    </a:p>
                  </a:txBody>
                  <a:tcPr marL="91439" marR="91439" marT="45699" marB="45699" anchor="ctr"/>
                </a:tc>
                <a:tc>
                  <a:txBody>
                    <a:bodyPr/>
                    <a:lstStyle/>
                    <a:p>
                      <a:pPr latinLnBrk="1"/>
                      <a:r>
                        <a:rPr lang="en-US" altLang="ko-KR" sz="1000" dirty="0" smtClean="0"/>
                        <a:t>Device Group ID</a:t>
                      </a:r>
                      <a:endParaRPr lang="ko-KR" altLang="en-US" sz="1000" b="0" dirty="0"/>
                    </a:p>
                  </a:txBody>
                  <a:tcPr marL="91452" marR="91452" marT="45734" marB="45734"/>
                </a:tc>
                <a:tc>
                  <a:txBody>
                    <a:bodyPr/>
                    <a:lstStyle/>
                    <a:p>
                      <a:pPr latinLnBrk="1"/>
                      <a:r>
                        <a:rPr lang="en-US" altLang="ko-KR" sz="1100" kern="1200" dirty="0" smtClean="0">
                          <a:solidFill>
                            <a:schemeClr val="tx1"/>
                          </a:solidFill>
                          <a:latin typeface="+mn-lt"/>
                          <a:ea typeface="+mn-ea"/>
                          <a:cs typeface="+mn-cs"/>
                        </a:rPr>
                        <a:t>…</a:t>
                      </a:r>
                      <a:endParaRPr lang="ko-KR" altLang="en-US" sz="1100" kern="1200" dirty="0">
                        <a:solidFill>
                          <a:schemeClr val="tx1"/>
                        </a:solidFill>
                        <a:latin typeface="+mn-lt"/>
                        <a:ea typeface="+mn-ea"/>
                        <a:cs typeface="+mn-cs"/>
                      </a:endParaRPr>
                    </a:p>
                  </a:txBody>
                  <a:tcPr marL="91439" marR="91439" marT="45699" marB="45699" anchor="ctr"/>
                </a:tc>
              </a:tr>
              <a:tr h="230599">
                <a:tc>
                  <a:txBody>
                    <a:bodyPr/>
                    <a:lstStyle/>
                    <a:p>
                      <a:pPr latinLnBrk="1"/>
                      <a:r>
                        <a:rPr lang="en-US" altLang="ko-KR" sz="1100" dirty="0" smtClean="0"/>
                        <a:t>B</a:t>
                      </a:r>
                      <a:endParaRPr lang="ko-KR" altLang="en-US" sz="1100" dirty="0"/>
                    </a:p>
                  </a:txBody>
                  <a:tcPr>
                    <a:noFill/>
                  </a:tcPr>
                </a:tc>
                <a:tc>
                  <a:txBody>
                    <a:bodyPr/>
                    <a:lstStyle/>
                    <a:p>
                      <a:pPr latinLnBrk="1"/>
                      <a:r>
                        <a:rPr lang="en-US" altLang="ko-KR" sz="1100" dirty="0" smtClean="0"/>
                        <a:t>…</a:t>
                      </a:r>
                      <a:endParaRPr lang="ko-KR" altLang="en-US" sz="1100" dirty="0"/>
                    </a:p>
                  </a:txBody>
                  <a:tcPr>
                    <a:noFill/>
                  </a:tcPr>
                </a:tc>
                <a:tc>
                  <a:txBody>
                    <a:bodyPr/>
                    <a:lstStyle/>
                    <a:p>
                      <a:pPr latinLnBrk="1"/>
                      <a:r>
                        <a:rPr lang="en-US" altLang="ko-KR" sz="1100" dirty="0" smtClean="0"/>
                        <a:t>1</a:t>
                      </a:r>
                      <a:endParaRPr lang="ko-KR" altLang="en-US" sz="1100" dirty="0"/>
                    </a:p>
                  </a:txBody>
                  <a:tcPr>
                    <a:noFill/>
                  </a:tcPr>
                </a:tc>
                <a:tc>
                  <a:txBody>
                    <a:bodyPr/>
                    <a:lstStyle/>
                    <a:p>
                      <a:pPr latinLnBrk="1"/>
                      <a:r>
                        <a:rPr lang="en-US" altLang="ko-KR" sz="1100" dirty="0" smtClean="0"/>
                        <a:t>…</a:t>
                      </a:r>
                      <a:endParaRPr lang="ko-KR" altLang="en-US" sz="1100" dirty="0"/>
                    </a:p>
                  </a:txBody>
                  <a:tcPr>
                    <a:noFill/>
                  </a:tcPr>
                </a:tc>
              </a:tr>
            </a:tbl>
          </a:graphicData>
        </a:graphic>
      </p:graphicFrame>
    </p:spTree>
    <p:extLst>
      <p:ext uri="{BB962C8B-B14F-4D97-AF65-F5344CB8AC3E}">
        <p14:creationId xmlns:p14="http://schemas.microsoft.com/office/powerpoint/2010/main" val="36510582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3" name="내용 개체 틀 5"/>
              <p:cNvSpPr>
                <a:spLocks noGrp="1"/>
              </p:cNvSpPr>
              <p:nvPr>
                <p:ph idx="1"/>
              </p:nvPr>
            </p:nvSpPr>
            <p:spPr>
              <a:xfrm>
                <a:off x="685799" y="1557338"/>
                <a:ext cx="7414593" cy="4535958"/>
              </a:xfrm>
            </p:spPr>
            <p:txBody>
              <a:bodyPr/>
              <a:lstStyle/>
              <a:p>
                <a:r>
                  <a:rPr lang="en-US" altLang="ko-KR" sz="1600" dirty="0" smtClean="0">
                    <a:ea typeface="굴림" charset="-127"/>
                  </a:rPr>
                  <a:t>Whenever a relay-enabled PD receives ACF or ARCF, a routing entry is created in the routing table.</a:t>
                </a:r>
              </a:p>
              <a:p>
                <a:r>
                  <a:rPr lang="en-US" altLang="ko-KR" sz="1600" dirty="0" smtClean="0">
                    <a:ea typeface="굴림" charset="-127"/>
                  </a:rPr>
                  <a:t>Also, the routing table is updated by receiving MGNF.</a:t>
                </a:r>
              </a:p>
              <a:p>
                <a:r>
                  <a:rPr lang="en-US" altLang="ko-KR" sz="1600" dirty="0" smtClean="0">
                    <a:ea typeface="굴림" charset="-127"/>
                  </a:rPr>
                  <a:t>A routing table contains</a:t>
                </a:r>
              </a:p>
              <a:p>
                <a:pPr lvl="1"/>
                <a:r>
                  <a:rPr lang="en-US" altLang="ko-KR" sz="1400" dirty="0" smtClean="0">
                    <a:ea typeface="굴림" charset="-127"/>
                  </a:rPr>
                  <a:t>Destination address</a:t>
                </a:r>
                <a:endParaRPr lang="en-US" altLang="ko-KR" sz="1400" dirty="0">
                  <a:ea typeface="굴림" charset="-127"/>
                </a:endParaRPr>
              </a:p>
              <a:p>
                <a:pPr lvl="1"/>
                <a:r>
                  <a:rPr lang="en-US" altLang="ko-KR" sz="1400" dirty="0" smtClean="0">
                    <a:ea typeface="굴림" charset="-127"/>
                  </a:rPr>
                  <a:t>Next-hop address</a:t>
                </a:r>
                <a:endParaRPr lang="en-US" altLang="ko-KR" sz="1400" dirty="0">
                  <a:ea typeface="굴림" charset="-127"/>
                </a:endParaRPr>
              </a:p>
              <a:p>
                <a:pPr lvl="1"/>
                <a:r>
                  <a:rPr lang="en-US" altLang="ko-KR" sz="1400" dirty="0" smtClean="0">
                    <a:ea typeface="굴림" charset="-127"/>
                  </a:rPr>
                  <a:t>Expiration </a:t>
                </a:r>
                <a:r>
                  <a:rPr lang="en-US" altLang="ko-KR" sz="1400" dirty="0">
                    <a:ea typeface="굴림" charset="-127"/>
                  </a:rPr>
                  <a:t>timer </a:t>
                </a:r>
                <a:endParaRPr lang="en-US" altLang="ko-KR" sz="1400" dirty="0" smtClean="0">
                  <a:ea typeface="굴림" charset="-127"/>
                </a:endParaRPr>
              </a:p>
              <a:p>
                <a:pPr lvl="1"/>
                <a:r>
                  <a:rPr lang="en-US" altLang="ko-KR" sz="1400" dirty="0" smtClean="0">
                    <a:ea typeface="굴림" charset="-127"/>
                  </a:rPr>
                  <a:t>Number </a:t>
                </a:r>
                <a:r>
                  <a:rPr lang="en-US" altLang="ko-KR" sz="1400" dirty="0">
                    <a:ea typeface="굴림" charset="-127"/>
                  </a:rPr>
                  <a:t>of </a:t>
                </a:r>
                <a:r>
                  <a:rPr lang="en-US" altLang="ko-KR" sz="1400" dirty="0" smtClean="0">
                    <a:ea typeface="굴림" charset="-127"/>
                  </a:rPr>
                  <a:t>hops </a:t>
                </a:r>
              </a:p>
              <a:p>
                <a:pPr lvl="1"/>
                <a:r>
                  <a:rPr lang="en-US" altLang="ko-KR" sz="1400" dirty="0" err="1" smtClean="0">
                    <a:ea typeface="굴림" charset="-127"/>
                  </a:rPr>
                  <a:t>Current_SN</a:t>
                </a:r>
                <a:endParaRPr lang="en-US" altLang="ko-KR" sz="1400" dirty="0" smtClean="0">
                  <a:ea typeface="굴림" charset="-127"/>
                </a:endParaRPr>
              </a:p>
              <a:p>
                <a:pPr lvl="1"/>
                <a:r>
                  <a:rPr lang="en-US" altLang="ko-KR" sz="1400" dirty="0" smtClean="0">
                    <a:ea typeface="굴림" charset="-127"/>
                  </a:rPr>
                  <a:t>Device Group ID</a:t>
                </a:r>
              </a:p>
              <a:p>
                <a:pPr lvl="1"/>
                <a:r>
                  <a:rPr lang="en-US" altLang="ko-KR" sz="1400" dirty="0" smtClean="0">
                    <a:ea typeface="굴림" charset="-127"/>
                  </a:rPr>
                  <a:t>Last  ACF reception time(</a:t>
                </a:r>
                <a14:m>
                  <m:oMath xmlns:m="http://schemas.openxmlformats.org/officeDocument/2006/math">
                    <m:sSub>
                      <m:sSubPr>
                        <m:ctrlPr>
                          <a:rPr lang="en-US" altLang="ko-KR" sz="1600" i="1">
                            <a:solidFill>
                              <a:prstClr val="black"/>
                            </a:solidFill>
                            <a:latin typeface="Cambria Math" panose="02040503050406030204" pitchFamily="18" charset="0"/>
                            <a:ea typeface="+mn-ea"/>
                            <a:cs typeface="+mn-cs"/>
                          </a:rPr>
                        </m:ctrlPr>
                      </m:sSubPr>
                      <m:e>
                        <m:r>
                          <a:rPr lang="en-US" altLang="ko-KR" sz="1600" i="1">
                            <a:solidFill>
                              <a:prstClr val="black"/>
                            </a:solidFill>
                            <a:latin typeface="Cambria Math"/>
                            <a:ea typeface="+mn-ea"/>
                            <a:cs typeface="+mn-cs"/>
                          </a:rPr>
                          <m:t>𝑇</m:t>
                        </m:r>
                      </m:e>
                      <m:sub>
                        <m:r>
                          <a:rPr lang="en-US" altLang="ko-KR" sz="1600" i="1">
                            <a:solidFill>
                              <a:prstClr val="black"/>
                            </a:solidFill>
                            <a:latin typeface="Cambria Math"/>
                            <a:ea typeface="+mn-ea"/>
                            <a:cs typeface="+mn-cs"/>
                          </a:rPr>
                          <m:t>0</m:t>
                        </m:r>
                      </m:sub>
                    </m:sSub>
                  </m:oMath>
                </a14:m>
                <a:r>
                  <a:rPr lang="en-US" altLang="ko-KR" sz="1400" dirty="0" smtClean="0">
                    <a:ea typeface="굴림" charset="-127"/>
                  </a:rPr>
                  <a:t>)</a:t>
                </a:r>
              </a:p>
            </p:txBody>
          </p:sp>
        </mc:Choice>
        <mc:Fallback xmlns="">
          <p:sp>
            <p:nvSpPr>
              <p:cNvPr id="43" name="내용 개체 틀 5"/>
              <p:cNvSpPr>
                <a:spLocks noGrp="1" noRot="1" noChangeAspect="1" noMove="1" noResize="1" noEditPoints="1" noAdjustHandles="1" noChangeArrowheads="1" noChangeShapeType="1" noTextEdit="1"/>
              </p:cNvSpPr>
              <p:nvPr>
                <p:ph idx="1"/>
              </p:nvPr>
            </p:nvSpPr>
            <p:spPr>
              <a:xfrm>
                <a:off x="685799" y="1557338"/>
                <a:ext cx="7414593" cy="4535958"/>
              </a:xfrm>
              <a:blipFill rotWithShape="1">
                <a:blip r:embed="rId3"/>
                <a:stretch>
                  <a:fillRect l="-247" t="-268"/>
                </a:stretch>
              </a:blipFill>
            </p:spPr>
            <p:txBody>
              <a:bodyPr/>
              <a:lstStyle/>
              <a:p>
                <a:r>
                  <a:rPr lang="ko-KR" altLang="en-US">
                    <a:noFill/>
                  </a:rPr>
                  <a:t> </a:t>
                </a:r>
              </a:p>
            </p:txBody>
          </p:sp>
        </mc:Fallback>
      </mc:AlternateContent>
      <p:sp>
        <p:nvSpPr>
          <p:cNvPr id="2" name="제목 1"/>
          <p:cNvSpPr>
            <a:spLocks noGrp="1"/>
          </p:cNvSpPr>
          <p:nvPr>
            <p:ph type="title"/>
          </p:nvPr>
        </p:nvSpPr>
        <p:spPr/>
        <p:txBody>
          <a:bodyPr/>
          <a:lstStyle/>
          <a:p>
            <a:r>
              <a:rPr lang="en-US" altLang="ko-KR" sz="2400" dirty="0" smtClean="0">
                <a:ea typeface="굴림" charset="-127"/>
              </a:rPr>
              <a:t>Creation and Management of Routing Table (1/10)</a:t>
            </a:r>
            <a:endParaRPr lang="ko-KR" altLang="en-US" sz="2400" dirty="0"/>
          </a:p>
        </p:txBody>
      </p:sp>
      <p:sp>
        <p:nvSpPr>
          <p:cNvPr id="4" name="슬라이드 번호 개체 틀 3"/>
          <p:cNvSpPr>
            <a:spLocks noGrp="1"/>
          </p:cNvSpPr>
          <p:nvPr>
            <p:ph type="sldNum" sz="quarter" idx="10"/>
          </p:nvPr>
        </p:nvSpPr>
        <p:spPr/>
        <p:txBody>
          <a:bodyPr/>
          <a:lstStyle/>
          <a:p>
            <a:pPr>
              <a:defRPr/>
            </a:pPr>
            <a:r>
              <a:rPr lang="en-US" altLang="ko-KR" smtClean="0"/>
              <a:t>Slide </a:t>
            </a:r>
            <a:fld id="{663B2C6A-A10B-4153-9678-0E313D0C0BBD}" type="slidenum">
              <a:rPr lang="en-US" altLang="ko-KR" smtClean="0"/>
              <a:pPr>
                <a:defRPr/>
              </a:pPr>
              <a:t>41</a:t>
            </a:fld>
            <a:endParaRPr lang="en-US" altLang="ko-KR"/>
          </a:p>
        </p:txBody>
      </p:sp>
    </p:spTree>
    <p:extLst>
      <p:ext uri="{BB962C8B-B14F-4D97-AF65-F5344CB8AC3E}">
        <p14:creationId xmlns:p14="http://schemas.microsoft.com/office/powerpoint/2010/main" val="6557633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sz="2400" dirty="0">
                <a:ea typeface="굴림" charset="-127"/>
              </a:rPr>
              <a:t>Creation and Management of Routing Table </a:t>
            </a:r>
            <a:r>
              <a:rPr lang="en-US" altLang="ko-KR" sz="2400" dirty="0" smtClean="0">
                <a:ea typeface="굴림" charset="-127"/>
              </a:rPr>
              <a:t>(2/10)</a:t>
            </a:r>
            <a:endParaRPr lang="ko-KR" altLang="en-US" sz="2400" dirty="0"/>
          </a:p>
        </p:txBody>
      </p:sp>
      <p:sp>
        <p:nvSpPr>
          <p:cNvPr id="4" name="슬라이드 번호 개체 틀 3"/>
          <p:cNvSpPr>
            <a:spLocks noGrp="1"/>
          </p:cNvSpPr>
          <p:nvPr>
            <p:ph type="sldNum" sz="quarter" idx="10"/>
          </p:nvPr>
        </p:nvSpPr>
        <p:spPr/>
        <p:txBody>
          <a:bodyPr/>
          <a:lstStyle/>
          <a:p>
            <a:pPr>
              <a:defRPr/>
            </a:pPr>
            <a:r>
              <a:rPr lang="en-US" altLang="ko-KR" smtClean="0"/>
              <a:t>Slide </a:t>
            </a:r>
            <a:fld id="{663B2C6A-A10B-4153-9678-0E313D0C0BBD}" type="slidenum">
              <a:rPr lang="en-US" altLang="ko-KR" smtClean="0"/>
              <a:pPr>
                <a:defRPr/>
              </a:pPr>
              <a:t>42</a:t>
            </a:fld>
            <a:endParaRPr lang="en-US" altLang="ko-KR"/>
          </a:p>
        </p:txBody>
      </p:sp>
      <p:sp>
        <p:nvSpPr>
          <p:cNvPr id="6" name="타원 6"/>
          <p:cNvSpPr>
            <a:spLocks noChangeArrowheads="1"/>
          </p:cNvSpPr>
          <p:nvPr/>
        </p:nvSpPr>
        <p:spPr bwMode="auto">
          <a:xfrm>
            <a:off x="7740352" y="1315684"/>
            <a:ext cx="324216" cy="324216"/>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a:solidFill>
                  <a:schemeClr val="bg1"/>
                </a:solidFill>
              </a:rPr>
              <a:t>B</a:t>
            </a:r>
            <a:endParaRPr lang="ko-KR" altLang="en-US" sz="1500">
              <a:solidFill>
                <a:schemeClr val="bg1"/>
              </a:solidFill>
            </a:endParaRPr>
          </a:p>
        </p:txBody>
      </p:sp>
      <p:sp>
        <p:nvSpPr>
          <p:cNvPr id="9" name="타원 10"/>
          <p:cNvSpPr>
            <a:spLocks noChangeArrowheads="1"/>
          </p:cNvSpPr>
          <p:nvPr/>
        </p:nvSpPr>
        <p:spPr bwMode="auto">
          <a:xfrm>
            <a:off x="5594204" y="3188171"/>
            <a:ext cx="323997" cy="323997"/>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a:solidFill>
                  <a:schemeClr val="bg1"/>
                </a:solidFill>
              </a:rPr>
              <a:t>A</a:t>
            </a:r>
            <a:endParaRPr lang="ko-KR" altLang="en-US" sz="1500">
              <a:solidFill>
                <a:schemeClr val="bg1"/>
              </a:solidFill>
            </a:endParaRPr>
          </a:p>
        </p:txBody>
      </p:sp>
      <p:sp>
        <p:nvSpPr>
          <p:cNvPr id="12" name="타원 11"/>
          <p:cNvSpPr/>
          <p:nvPr/>
        </p:nvSpPr>
        <p:spPr bwMode="auto">
          <a:xfrm>
            <a:off x="6324394" y="2557156"/>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altLang="ko-KR" sz="1500" dirty="0">
                <a:solidFill>
                  <a:schemeClr val="tx1"/>
                </a:solidFill>
                <a:ea typeface="굴림" pitchFamily="50" charset="-127"/>
              </a:rPr>
              <a:t>C</a:t>
            </a:r>
            <a:endParaRPr lang="ko-KR" altLang="en-US" sz="1500" dirty="0">
              <a:solidFill>
                <a:schemeClr val="tx1"/>
              </a:solidFill>
              <a:ea typeface="굴림" pitchFamily="50" charset="-127"/>
            </a:endParaRPr>
          </a:p>
        </p:txBody>
      </p:sp>
      <p:sp>
        <p:nvSpPr>
          <p:cNvPr id="15" name="타원 14"/>
          <p:cNvSpPr/>
          <p:nvPr/>
        </p:nvSpPr>
        <p:spPr bwMode="auto">
          <a:xfrm>
            <a:off x="7058519" y="1934694"/>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altLang="ko-KR" sz="1500" dirty="0">
                <a:solidFill>
                  <a:schemeClr val="tx1"/>
                </a:solidFill>
                <a:ea typeface="굴림" pitchFamily="50" charset="-127"/>
              </a:rPr>
              <a:t>E</a:t>
            </a:r>
            <a:endParaRPr lang="ko-KR" altLang="en-US" sz="1500" dirty="0">
              <a:solidFill>
                <a:schemeClr val="tx1"/>
              </a:solidFill>
              <a:ea typeface="굴림" pitchFamily="50" charset="-127"/>
            </a:endParaRPr>
          </a:p>
        </p:txBody>
      </p:sp>
      <p:sp>
        <p:nvSpPr>
          <p:cNvPr id="21" name="타원 58"/>
          <p:cNvSpPr>
            <a:spLocks noChangeArrowheads="1"/>
          </p:cNvSpPr>
          <p:nvPr/>
        </p:nvSpPr>
        <p:spPr bwMode="auto">
          <a:xfrm>
            <a:off x="6999821" y="3188171"/>
            <a:ext cx="324216" cy="324216"/>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dirty="0" smtClean="0">
                <a:solidFill>
                  <a:schemeClr val="bg1"/>
                </a:solidFill>
              </a:rPr>
              <a:t>D</a:t>
            </a:r>
            <a:endParaRPr lang="ko-KR" altLang="en-US" sz="1500" dirty="0">
              <a:solidFill>
                <a:schemeClr val="bg1"/>
              </a:solidFill>
            </a:endParaRPr>
          </a:p>
        </p:txBody>
      </p:sp>
      <p:sp>
        <p:nvSpPr>
          <p:cNvPr id="43" name="내용 개체 틀 5"/>
          <p:cNvSpPr>
            <a:spLocks noGrp="1"/>
          </p:cNvSpPr>
          <p:nvPr>
            <p:ph idx="1"/>
          </p:nvPr>
        </p:nvSpPr>
        <p:spPr>
          <a:xfrm>
            <a:off x="685799" y="1557337"/>
            <a:ext cx="4174233" cy="3441461"/>
          </a:xfrm>
        </p:spPr>
        <p:txBody>
          <a:bodyPr/>
          <a:lstStyle/>
          <a:p>
            <a:r>
              <a:rPr lang="en-US" altLang="ko-KR" sz="1600" dirty="0">
                <a:ea typeface="굴림" charset="-127"/>
              </a:rPr>
              <a:t>If </a:t>
            </a:r>
            <a:r>
              <a:rPr lang="en-US" altLang="ko-KR" sz="1600" dirty="0" smtClean="0">
                <a:ea typeface="굴림" charset="-127"/>
              </a:rPr>
              <a:t>A wants </a:t>
            </a:r>
            <a:r>
              <a:rPr lang="en-US" altLang="ko-KR" sz="1600" dirty="0">
                <a:ea typeface="굴림" charset="-127"/>
              </a:rPr>
              <a:t>to </a:t>
            </a:r>
            <a:r>
              <a:rPr lang="en-US" altLang="ko-KR" sz="1600" dirty="0" smtClean="0">
                <a:ea typeface="굴림" charset="-127"/>
              </a:rPr>
              <a:t>join a multicast group, </a:t>
            </a:r>
            <a:r>
              <a:rPr lang="en-US" altLang="ko-KR" sz="1600" dirty="0">
                <a:ea typeface="굴림" charset="-127"/>
              </a:rPr>
              <a:t>it broadcasts </a:t>
            </a:r>
            <a:r>
              <a:rPr lang="en-US" altLang="ko-KR" sz="1600" dirty="0" smtClean="0">
                <a:ea typeface="굴림" charset="-127"/>
              </a:rPr>
              <a:t>an ACF </a:t>
            </a:r>
            <a:r>
              <a:rPr lang="en-US" altLang="ko-KR" sz="1600" dirty="0">
                <a:ea typeface="굴림" charset="-127"/>
              </a:rPr>
              <a:t>(assume </a:t>
            </a:r>
            <a:r>
              <a:rPr lang="en-US" altLang="ko-KR" sz="1600" dirty="0" smtClean="0">
                <a:ea typeface="굴림" charset="-127"/>
              </a:rPr>
              <a:t>K=4 </a:t>
            </a:r>
            <a:r>
              <a:rPr lang="en-US" altLang="ko-KR" sz="1600" dirty="0">
                <a:ea typeface="굴림" charset="-127"/>
              </a:rPr>
              <a:t>hop</a:t>
            </a:r>
            <a:r>
              <a:rPr lang="en-US" altLang="ko-KR" sz="1600" dirty="0" smtClean="0">
                <a:ea typeface="굴림" charset="-127"/>
              </a:rPr>
              <a:t>). </a:t>
            </a:r>
          </a:p>
          <a:p>
            <a:r>
              <a:rPr lang="en-US" altLang="ko-KR" sz="1600" dirty="0" smtClean="0">
                <a:ea typeface="굴림" charset="-127"/>
              </a:rPr>
              <a:t>The initial routing table for A is as the following table (Note that originator of ACF has to save the ACF </a:t>
            </a:r>
            <a:r>
              <a:rPr lang="en-US" altLang="ko-KR" sz="1600" dirty="0" err="1" smtClean="0">
                <a:ea typeface="굴림" charset="-127"/>
              </a:rPr>
              <a:t>Tx</a:t>
            </a:r>
            <a:r>
              <a:rPr lang="en-US" altLang="ko-KR" sz="1600" dirty="0" smtClean="0">
                <a:ea typeface="굴림" charset="-127"/>
              </a:rPr>
              <a:t> time).</a:t>
            </a:r>
          </a:p>
          <a:p>
            <a:r>
              <a:rPr lang="en-US" altLang="ko-KR" sz="1600" dirty="0" smtClean="0">
                <a:ea typeface="굴림" charset="-127"/>
              </a:rPr>
              <a:t>When C receives the ACF, it creates </a:t>
            </a:r>
            <a:r>
              <a:rPr lang="en-US" altLang="ko-KR" sz="1600" dirty="0">
                <a:ea typeface="굴림" charset="-127"/>
              </a:rPr>
              <a:t>the </a:t>
            </a:r>
            <a:r>
              <a:rPr lang="en-US" altLang="ko-KR" sz="1600" dirty="0" smtClean="0">
                <a:ea typeface="굴림" charset="-127"/>
              </a:rPr>
              <a:t>routing entry of A in its routing table.</a:t>
            </a:r>
          </a:p>
        </p:txBody>
      </p:sp>
      <p:sp>
        <p:nvSpPr>
          <p:cNvPr id="32" name="TextBox 74"/>
          <p:cNvSpPr txBox="1">
            <a:spLocks noChangeArrowheads="1"/>
          </p:cNvSpPr>
          <p:nvPr/>
        </p:nvSpPr>
        <p:spPr bwMode="auto">
          <a:xfrm>
            <a:off x="296247" y="4998799"/>
            <a:ext cx="184864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sz="1400" dirty="0"/>
              <a:t>PD </a:t>
            </a:r>
            <a:r>
              <a:rPr lang="en-US" altLang="ko-KR" sz="1400" dirty="0" smtClean="0"/>
              <a:t>A’s</a:t>
            </a:r>
            <a:r>
              <a:rPr lang="ko-KR" altLang="en-US" sz="1400" dirty="0" smtClean="0"/>
              <a:t> </a:t>
            </a:r>
            <a:r>
              <a:rPr lang="en-US" altLang="ko-KR" sz="1400" dirty="0" smtClean="0"/>
              <a:t>Routing Table</a:t>
            </a:r>
            <a:endParaRPr lang="ko-KR" altLang="en-US" sz="1400" dirty="0"/>
          </a:p>
        </p:txBody>
      </p:sp>
      <p:sp>
        <p:nvSpPr>
          <p:cNvPr id="41" name="오른쪽 화살표 40"/>
          <p:cNvSpPr/>
          <p:nvPr/>
        </p:nvSpPr>
        <p:spPr>
          <a:xfrm rot="19037726">
            <a:off x="5806523" y="2990164"/>
            <a:ext cx="649287" cy="1444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sp>
        <p:nvSpPr>
          <p:cNvPr id="5" name="TextBox 4"/>
          <p:cNvSpPr txBox="1"/>
          <p:nvPr/>
        </p:nvSpPr>
        <p:spPr>
          <a:xfrm>
            <a:off x="5241828" y="1916832"/>
            <a:ext cx="1028748" cy="430887"/>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altLang="ko-KR" sz="1100" dirty="0" smtClean="0"/>
              <a:t>Device Group ID</a:t>
            </a:r>
            <a:endParaRPr lang="ko-KR" altLang="en-US" sz="1100" dirty="0"/>
          </a:p>
        </p:txBody>
      </p:sp>
      <p:sp>
        <p:nvSpPr>
          <p:cNvPr id="19" name="TextBox 18"/>
          <p:cNvSpPr txBox="1"/>
          <p:nvPr/>
        </p:nvSpPr>
        <p:spPr>
          <a:xfrm>
            <a:off x="5241828" y="2348880"/>
            <a:ext cx="1028748" cy="430887"/>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altLang="ko-KR" sz="1100" dirty="0" smtClean="0"/>
              <a:t>Application type  ID</a:t>
            </a:r>
            <a:endParaRPr lang="ko-KR" altLang="en-US" sz="1100" dirty="0"/>
          </a:p>
        </p:txBody>
      </p:sp>
      <p:sp>
        <p:nvSpPr>
          <p:cNvPr id="8" name="TextBox 7"/>
          <p:cNvSpPr txBox="1"/>
          <p:nvPr/>
        </p:nvSpPr>
        <p:spPr>
          <a:xfrm>
            <a:off x="5581594" y="2755940"/>
            <a:ext cx="461665" cy="341057"/>
          </a:xfrm>
          <a:prstGeom prst="rect">
            <a:avLst/>
          </a:prstGeom>
          <a:noFill/>
        </p:spPr>
        <p:txBody>
          <a:bodyPr vert="eaVert" wrap="square" rtlCol="0" anchor="ctr">
            <a:spAutoFit/>
          </a:bodyPr>
          <a:lstStyle/>
          <a:p>
            <a:pPr algn="ctr"/>
            <a:r>
              <a:rPr lang="en-US" altLang="ko-KR" b="1" dirty="0" smtClean="0"/>
              <a:t>...</a:t>
            </a:r>
            <a:endParaRPr lang="ko-KR" altLang="en-US" b="1" dirty="0"/>
          </a:p>
        </p:txBody>
      </p:sp>
      <p:sp>
        <p:nvSpPr>
          <p:cNvPr id="20" name="TextBox 81"/>
          <p:cNvSpPr txBox="1">
            <a:spLocks noChangeArrowheads="1"/>
          </p:cNvSpPr>
          <p:nvPr/>
        </p:nvSpPr>
        <p:spPr bwMode="auto">
          <a:xfrm>
            <a:off x="5377040" y="4365104"/>
            <a:ext cx="2557175"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dirty="0" smtClean="0"/>
              <a:t>: </a:t>
            </a:r>
            <a:r>
              <a:rPr lang="en-US" altLang="ko-KR" dirty="0" err="1" smtClean="0"/>
              <a:t>Adv</a:t>
            </a:r>
            <a:r>
              <a:rPr lang="en-US" altLang="ko-KR" dirty="0" smtClean="0"/>
              <a:t> </a:t>
            </a:r>
            <a:r>
              <a:rPr lang="en-US" altLang="ko-KR" dirty="0"/>
              <a:t>Command Frame</a:t>
            </a:r>
            <a:endParaRPr lang="ko-KR" altLang="en-US" dirty="0"/>
          </a:p>
        </p:txBody>
      </p:sp>
      <p:sp>
        <p:nvSpPr>
          <p:cNvPr id="22" name="오른쪽 화살표 21"/>
          <p:cNvSpPr/>
          <p:nvPr/>
        </p:nvSpPr>
        <p:spPr>
          <a:xfrm>
            <a:off x="4706713" y="4477539"/>
            <a:ext cx="649287" cy="1444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graphicFrame>
        <p:nvGraphicFramePr>
          <p:cNvPr id="25" name="표 24"/>
          <p:cNvGraphicFramePr>
            <a:graphicFrameLocks noGrp="1"/>
          </p:cNvGraphicFramePr>
          <p:nvPr>
            <p:extLst>
              <p:ext uri="{D42A27DB-BD31-4B8C-83A1-F6EECF244321}">
                <p14:modId xmlns:p14="http://schemas.microsoft.com/office/powerpoint/2010/main" val="1565160483"/>
              </p:ext>
            </p:extLst>
          </p:nvPr>
        </p:nvGraphicFramePr>
        <p:xfrm>
          <a:off x="323526" y="5328153"/>
          <a:ext cx="5648418" cy="991652"/>
        </p:xfrm>
        <a:graphic>
          <a:graphicData uri="http://schemas.openxmlformats.org/drawingml/2006/table">
            <a:tbl>
              <a:tblPr firstRow="1" bandRow="1">
                <a:tableStyleId>{5940675A-B579-460E-94D1-54222C63F5DA}</a:tableStyleId>
              </a:tblPr>
              <a:tblGrid>
                <a:gridCol w="941403"/>
                <a:gridCol w="941403"/>
                <a:gridCol w="941403"/>
                <a:gridCol w="941403"/>
                <a:gridCol w="986918"/>
                <a:gridCol w="895888"/>
              </a:tblGrid>
              <a:tr h="504056">
                <a:tc>
                  <a:txBody>
                    <a:bodyPr/>
                    <a:lstStyle/>
                    <a:p>
                      <a:pPr latinLnBrk="1"/>
                      <a:r>
                        <a:rPr lang="en-US" altLang="ko-KR" sz="1100" kern="1200" dirty="0" smtClean="0"/>
                        <a:t>Destination address</a:t>
                      </a:r>
                      <a:endParaRPr lang="ko-KR" altLang="en-US" sz="1100" kern="1200" dirty="0">
                        <a:solidFill>
                          <a:schemeClr val="bg1"/>
                        </a:solidFill>
                        <a:latin typeface="+mn-lt"/>
                        <a:ea typeface="+mn-ea"/>
                        <a:cs typeface="+mn-cs"/>
                      </a:endParaRPr>
                    </a:p>
                  </a:txBody>
                  <a:tcPr marL="91439" marR="91439" marT="45699" marB="45699" anchor="ctr"/>
                </a:tc>
                <a:tc>
                  <a:txBody>
                    <a:bodyPr/>
                    <a:lstStyle/>
                    <a:p>
                      <a:pPr latinLnBrk="1"/>
                      <a:r>
                        <a:rPr lang="en-US" altLang="ko-KR" sz="1100" kern="1200" dirty="0" smtClean="0"/>
                        <a:t>Next-hop address</a:t>
                      </a:r>
                      <a:endParaRPr lang="ko-KR" altLang="en-US" sz="1100" kern="1200" dirty="0">
                        <a:solidFill>
                          <a:schemeClr val="bg1"/>
                        </a:solidFill>
                        <a:latin typeface="+mn-lt"/>
                        <a:ea typeface="+mn-ea"/>
                        <a:cs typeface="+mn-cs"/>
                      </a:endParaRPr>
                    </a:p>
                  </a:txBody>
                  <a:tcPr marL="91439" marR="91439" marT="45699" marB="45699" anchor="ctr"/>
                </a:tc>
                <a:tc>
                  <a:txBody>
                    <a:bodyPr/>
                    <a:lstStyle/>
                    <a:p>
                      <a:pPr latinLnBrk="1"/>
                      <a:r>
                        <a:rPr lang="en-US" altLang="ko-KR" sz="1100" kern="1200" dirty="0" smtClean="0"/>
                        <a:t>Expiration timer</a:t>
                      </a:r>
                      <a:endParaRPr lang="ko-KR" altLang="en-US" sz="1100" kern="1200" dirty="0">
                        <a:solidFill>
                          <a:schemeClr val="bg1"/>
                        </a:solidFill>
                        <a:latin typeface="+mn-lt"/>
                        <a:ea typeface="+mn-ea"/>
                        <a:cs typeface="+mn-cs"/>
                      </a:endParaRPr>
                    </a:p>
                  </a:txBody>
                  <a:tcPr marL="91439" marR="91439" marT="45699" marB="45699" anchor="ctr"/>
                </a:tc>
                <a:tc>
                  <a:txBody>
                    <a:bodyPr/>
                    <a:lstStyle/>
                    <a:p>
                      <a:pPr latinLnBrk="1"/>
                      <a:r>
                        <a:rPr lang="en-US" altLang="ko-KR" sz="1100" kern="1200" dirty="0" smtClean="0"/>
                        <a:t>Number of hops</a:t>
                      </a:r>
                      <a:endParaRPr lang="ko-KR" altLang="en-US" sz="1100" kern="1200" dirty="0">
                        <a:solidFill>
                          <a:schemeClr val="bg1"/>
                        </a:solidFill>
                        <a:latin typeface="+mn-lt"/>
                        <a:ea typeface="+mn-ea"/>
                        <a:cs typeface="+mn-cs"/>
                      </a:endParaRPr>
                    </a:p>
                  </a:txBody>
                  <a:tcPr marL="91439" marR="91439" marT="45699" marB="45699" anchor="ctr"/>
                </a:tc>
                <a:tc>
                  <a:txBody>
                    <a:bodyPr/>
                    <a:lstStyle/>
                    <a:p>
                      <a:pPr latinLnBrk="1"/>
                      <a:r>
                        <a:rPr lang="en-US" altLang="ko-KR" sz="1100" i="1" dirty="0" smtClean="0">
                          <a:ea typeface="굴림" charset="-127"/>
                        </a:rPr>
                        <a:t>T</a:t>
                      </a:r>
                      <a:r>
                        <a:rPr lang="en-US" altLang="ko-KR" sz="1100" i="1" baseline="-25000" dirty="0" smtClean="0">
                          <a:ea typeface="굴림" charset="-127"/>
                        </a:rPr>
                        <a:t>0</a:t>
                      </a:r>
                      <a:endParaRPr lang="ko-KR" altLang="en-US" sz="1100" kern="1200" dirty="0">
                        <a:solidFill>
                          <a:schemeClr val="tx1"/>
                        </a:solidFill>
                        <a:latin typeface="+mn-lt"/>
                        <a:ea typeface="+mn-ea"/>
                        <a:cs typeface="+mn-cs"/>
                      </a:endParaRPr>
                    </a:p>
                  </a:txBody>
                  <a:tcPr marL="91439" marR="91439" marT="45699" marB="45699" anchor="ctr"/>
                </a:tc>
                <a:tc>
                  <a:txBody>
                    <a:bodyPr/>
                    <a:lstStyle/>
                    <a:p>
                      <a:pPr latinLnBrk="1"/>
                      <a:r>
                        <a:rPr lang="en-US" altLang="ko-KR" sz="1000" kern="1200" dirty="0" smtClean="0"/>
                        <a:t>…</a:t>
                      </a:r>
                      <a:endParaRPr lang="ko-KR" altLang="en-US" sz="1000" kern="1200" dirty="0">
                        <a:solidFill>
                          <a:schemeClr val="bg1"/>
                        </a:solidFill>
                        <a:latin typeface="+mn-lt"/>
                        <a:ea typeface="+mn-ea"/>
                        <a:cs typeface="+mn-cs"/>
                      </a:endParaRPr>
                    </a:p>
                  </a:txBody>
                  <a:tcPr marL="91439" marR="91439" marT="45699" marB="45699" anchor="ctr"/>
                </a:tc>
              </a:tr>
              <a:tr h="239187">
                <a:tc>
                  <a:txBody>
                    <a:bodyPr/>
                    <a:lstStyle/>
                    <a:p>
                      <a:pPr latinLnBrk="1"/>
                      <a:r>
                        <a:rPr lang="en-US" altLang="ko-KR" sz="1000" b="1" kern="1200" dirty="0" smtClean="0">
                          <a:solidFill>
                            <a:schemeClr val="dk1"/>
                          </a:solidFill>
                          <a:latin typeface="+mn-lt"/>
                          <a:ea typeface="+mn-ea"/>
                          <a:cs typeface="+mn-cs"/>
                        </a:rPr>
                        <a:t>-</a:t>
                      </a:r>
                      <a:endParaRPr lang="ko-KR" altLang="en-US" sz="1000" b="1" kern="1200" dirty="0">
                        <a:solidFill>
                          <a:schemeClr val="dk1"/>
                        </a:solidFill>
                        <a:latin typeface="+mn-lt"/>
                        <a:ea typeface="+mn-ea"/>
                        <a:cs typeface="+mn-cs"/>
                      </a:endParaRPr>
                    </a:p>
                  </a:txBody>
                  <a:tcPr marL="91439" marR="91439" marT="45699" marB="45699"/>
                </a:tc>
                <a:tc>
                  <a:txBody>
                    <a:bodyPr/>
                    <a:lstStyle/>
                    <a:p>
                      <a:pPr latinLnBrk="1"/>
                      <a:r>
                        <a:rPr lang="en-US" altLang="ko-KR" sz="1000" b="1" kern="1200" dirty="0" smtClean="0">
                          <a:solidFill>
                            <a:schemeClr val="dk1"/>
                          </a:solidFill>
                          <a:latin typeface="+mn-lt"/>
                          <a:ea typeface="+mn-ea"/>
                          <a:cs typeface="+mn-cs"/>
                        </a:rPr>
                        <a:t>-</a:t>
                      </a:r>
                      <a:endParaRPr lang="ko-KR" altLang="en-US" sz="1000" b="1" kern="1200" dirty="0">
                        <a:solidFill>
                          <a:schemeClr val="dk1"/>
                        </a:solidFill>
                        <a:latin typeface="+mn-lt"/>
                        <a:ea typeface="+mn-ea"/>
                        <a:cs typeface="+mn-cs"/>
                      </a:endParaRPr>
                    </a:p>
                  </a:txBody>
                  <a:tcPr marL="91439" marR="91439" marT="45699" marB="45699"/>
                </a:tc>
                <a:tc>
                  <a:txBody>
                    <a:bodyPr/>
                    <a:lstStyle/>
                    <a:p>
                      <a:pPr latinLnBrk="1"/>
                      <a:r>
                        <a:rPr lang="en-US" altLang="ko-KR" sz="1000" b="1" kern="1200" dirty="0" smtClean="0">
                          <a:solidFill>
                            <a:schemeClr val="dk1"/>
                          </a:solidFill>
                          <a:latin typeface="+mn-lt"/>
                          <a:ea typeface="+mn-ea"/>
                          <a:cs typeface="+mn-cs"/>
                        </a:rPr>
                        <a:t>-</a:t>
                      </a:r>
                      <a:endParaRPr lang="ko-KR" altLang="en-US" sz="1000" b="1" kern="1200" dirty="0">
                        <a:solidFill>
                          <a:schemeClr val="dk1"/>
                        </a:solidFill>
                        <a:latin typeface="+mn-lt"/>
                        <a:ea typeface="+mn-ea"/>
                        <a:cs typeface="+mn-cs"/>
                      </a:endParaRPr>
                    </a:p>
                  </a:txBody>
                  <a:tcPr marL="91439" marR="91439" marT="45699" marB="45699"/>
                </a:tc>
                <a:tc>
                  <a:txBody>
                    <a:bodyPr/>
                    <a:lstStyle/>
                    <a:p>
                      <a:pPr latinLnBrk="1"/>
                      <a:r>
                        <a:rPr lang="en-US" altLang="ko-KR" sz="1000" b="1" kern="1200" dirty="0" smtClean="0">
                          <a:solidFill>
                            <a:schemeClr val="dk1"/>
                          </a:solidFill>
                          <a:latin typeface="+mn-lt"/>
                          <a:ea typeface="+mn-ea"/>
                          <a:cs typeface="+mn-cs"/>
                        </a:rPr>
                        <a:t>-</a:t>
                      </a:r>
                      <a:endParaRPr lang="ko-KR" altLang="en-US" sz="1000" b="1" kern="1200" dirty="0">
                        <a:solidFill>
                          <a:schemeClr val="dk1"/>
                        </a:solidFill>
                        <a:latin typeface="+mn-lt"/>
                        <a:ea typeface="+mn-ea"/>
                        <a:cs typeface="+mn-cs"/>
                      </a:endParaRPr>
                    </a:p>
                  </a:txBody>
                  <a:tcPr marL="91439" marR="91439" marT="45699" marB="45699"/>
                </a:tc>
                <a:tc>
                  <a:txBody>
                    <a:bodyPr/>
                    <a:lstStyle/>
                    <a:p>
                      <a:pPr latinLnBrk="1"/>
                      <a:r>
                        <a:rPr lang="en-US" altLang="ko-KR" sz="1000" b="1" kern="1200" dirty="0" smtClean="0">
                          <a:solidFill>
                            <a:schemeClr val="dk1"/>
                          </a:solidFill>
                          <a:latin typeface="+mn-lt"/>
                          <a:ea typeface="+mn-ea"/>
                          <a:cs typeface="+mn-cs"/>
                        </a:rPr>
                        <a:t>ACF </a:t>
                      </a:r>
                      <a:r>
                        <a:rPr lang="en-US" altLang="ko-KR" sz="1000" b="1" kern="1200" dirty="0" err="1" smtClean="0">
                          <a:solidFill>
                            <a:schemeClr val="dk1"/>
                          </a:solidFill>
                          <a:latin typeface="+mn-lt"/>
                          <a:ea typeface="+mn-ea"/>
                          <a:cs typeface="+mn-cs"/>
                        </a:rPr>
                        <a:t>Tx</a:t>
                      </a:r>
                      <a:r>
                        <a:rPr lang="en-US" altLang="ko-KR" sz="1000" b="1" kern="1200" baseline="0" dirty="0" smtClean="0">
                          <a:solidFill>
                            <a:schemeClr val="dk1"/>
                          </a:solidFill>
                          <a:latin typeface="+mn-lt"/>
                          <a:ea typeface="+mn-ea"/>
                          <a:cs typeface="+mn-cs"/>
                        </a:rPr>
                        <a:t> Time</a:t>
                      </a:r>
                      <a:endParaRPr lang="ko-KR" altLang="en-US" sz="1000" b="1" kern="1200" dirty="0">
                        <a:solidFill>
                          <a:schemeClr val="dk1"/>
                        </a:solidFill>
                        <a:latin typeface="+mn-lt"/>
                        <a:ea typeface="+mn-ea"/>
                        <a:cs typeface="+mn-cs"/>
                      </a:endParaRPr>
                    </a:p>
                  </a:txBody>
                  <a:tcPr marL="91439" marR="91439" marT="45699" marB="45699"/>
                </a:tc>
                <a:tc>
                  <a:txBody>
                    <a:bodyPr/>
                    <a:lstStyle/>
                    <a:p>
                      <a:pPr latinLnBrk="1"/>
                      <a:r>
                        <a:rPr lang="en-US" altLang="ko-KR" sz="1000" b="1" kern="1200" dirty="0" smtClean="0">
                          <a:solidFill>
                            <a:schemeClr val="dk1"/>
                          </a:solidFill>
                          <a:latin typeface="+mn-lt"/>
                          <a:ea typeface="+mn-ea"/>
                          <a:cs typeface="+mn-cs"/>
                        </a:rPr>
                        <a:t>…</a:t>
                      </a:r>
                      <a:endParaRPr lang="ko-KR" altLang="en-US" sz="1000" b="1" kern="1200" dirty="0">
                        <a:solidFill>
                          <a:schemeClr val="dk1"/>
                        </a:solidFill>
                        <a:latin typeface="+mn-lt"/>
                        <a:ea typeface="+mn-ea"/>
                        <a:cs typeface="+mn-cs"/>
                      </a:endParaRPr>
                    </a:p>
                  </a:txBody>
                  <a:tcPr marL="91439" marR="91439" marT="45699" marB="45699"/>
                </a:tc>
              </a:tr>
              <a:tr h="239187">
                <a:tc>
                  <a:txBody>
                    <a:bodyPr/>
                    <a:lstStyle/>
                    <a:p>
                      <a:pPr latinLnBrk="1"/>
                      <a:endParaRPr lang="ko-KR" altLang="en-US" sz="1000" b="1" kern="1200" dirty="0">
                        <a:solidFill>
                          <a:schemeClr val="dk1"/>
                        </a:solidFill>
                        <a:latin typeface="+mn-lt"/>
                        <a:ea typeface="+mn-ea"/>
                        <a:cs typeface="+mn-cs"/>
                      </a:endParaRPr>
                    </a:p>
                  </a:txBody>
                  <a:tcPr marL="91439" marR="91439" marT="45699" marB="45699"/>
                </a:tc>
                <a:tc>
                  <a:txBody>
                    <a:bodyPr/>
                    <a:lstStyle/>
                    <a:p>
                      <a:pPr latinLnBrk="1"/>
                      <a:endParaRPr lang="ko-KR" altLang="en-US" sz="1000" b="1" kern="1200" dirty="0">
                        <a:solidFill>
                          <a:schemeClr val="dk1"/>
                        </a:solidFill>
                        <a:latin typeface="+mn-lt"/>
                        <a:ea typeface="+mn-ea"/>
                        <a:cs typeface="+mn-cs"/>
                      </a:endParaRPr>
                    </a:p>
                  </a:txBody>
                  <a:tcPr marL="91439" marR="91439" marT="45699" marB="45699"/>
                </a:tc>
                <a:tc>
                  <a:txBody>
                    <a:bodyPr/>
                    <a:lstStyle/>
                    <a:p>
                      <a:pPr latinLnBrk="1"/>
                      <a:endParaRPr lang="ko-KR" altLang="en-US" sz="1000" b="1" kern="1200" dirty="0">
                        <a:solidFill>
                          <a:schemeClr val="dk1"/>
                        </a:solidFill>
                        <a:latin typeface="+mn-lt"/>
                        <a:ea typeface="+mn-ea"/>
                        <a:cs typeface="+mn-cs"/>
                      </a:endParaRPr>
                    </a:p>
                  </a:txBody>
                  <a:tcPr marL="91439" marR="91439" marT="45699" marB="45699"/>
                </a:tc>
                <a:tc>
                  <a:txBody>
                    <a:bodyPr/>
                    <a:lstStyle/>
                    <a:p>
                      <a:pPr latinLnBrk="1"/>
                      <a:endParaRPr lang="ko-KR" altLang="en-US" sz="1000" b="1" kern="1200" dirty="0">
                        <a:solidFill>
                          <a:schemeClr val="dk1"/>
                        </a:solidFill>
                        <a:latin typeface="+mn-lt"/>
                        <a:ea typeface="+mn-ea"/>
                        <a:cs typeface="+mn-cs"/>
                      </a:endParaRPr>
                    </a:p>
                  </a:txBody>
                  <a:tcPr marL="91439" marR="91439" marT="45699" marB="45699"/>
                </a:tc>
                <a:tc>
                  <a:txBody>
                    <a:bodyPr/>
                    <a:lstStyle/>
                    <a:p>
                      <a:pPr latinLnBrk="1"/>
                      <a:endParaRPr lang="ko-KR" altLang="en-US" sz="1000" b="1" kern="1200" dirty="0">
                        <a:solidFill>
                          <a:schemeClr val="dk1"/>
                        </a:solidFill>
                        <a:latin typeface="+mn-lt"/>
                        <a:ea typeface="+mn-ea"/>
                        <a:cs typeface="+mn-cs"/>
                      </a:endParaRPr>
                    </a:p>
                  </a:txBody>
                  <a:tcPr marL="91439" marR="91439" marT="45699" marB="45699"/>
                </a:tc>
                <a:tc>
                  <a:txBody>
                    <a:bodyPr/>
                    <a:lstStyle/>
                    <a:p>
                      <a:pPr latinLnBrk="1"/>
                      <a:endParaRPr lang="ko-KR" altLang="en-US" sz="1000" b="1" kern="1200" dirty="0">
                        <a:solidFill>
                          <a:schemeClr val="dk1"/>
                        </a:solidFill>
                        <a:latin typeface="+mn-lt"/>
                        <a:ea typeface="+mn-ea"/>
                        <a:cs typeface="+mn-cs"/>
                      </a:endParaRPr>
                    </a:p>
                  </a:txBody>
                  <a:tcPr marL="91439" marR="91439" marT="45699" marB="45699"/>
                </a:tc>
              </a:tr>
            </a:tbl>
          </a:graphicData>
        </a:graphic>
      </p:graphicFrame>
    </p:spTree>
    <p:extLst>
      <p:ext uri="{BB962C8B-B14F-4D97-AF65-F5344CB8AC3E}">
        <p14:creationId xmlns:p14="http://schemas.microsoft.com/office/powerpoint/2010/main" val="6624712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슬라이드 번호 개체 틀 3"/>
          <p:cNvSpPr>
            <a:spLocks noGrp="1"/>
          </p:cNvSpPr>
          <p:nvPr>
            <p:ph type="sldNum" sz="quarter" idx="10"/>
          </p:nvPr>
        </p:nvSpPr>
        <p:spPr/>
        <p:txBody>
          <a:bodyPr/>
          <a:lstStyle/>
          <a:p>
            <a:pPr>
              <a:defRPr/>
            </a:pPr>
            <a:r>
              <a:rPr lang="en-US" altLang="ko-KR" smtClean="0"/>
              <a:t>Slide </a:t>
            </a:r>
            <a:fld id="{663B2C6A-A10B-4153-9678-0E313D0C0BBD}" type="slidenum">
              <a:rPr lang="en-US" altLang="ko-KR" smtClean="0"/>
              <a:pPr>
                <a:defRPr/>
              </a:pPr>
              <a:t>43</a:t>
            </a:fld>
            <a:endParaRPr lang="en-US" altLang="ko-KR"/>
          </a:p>
        </p:txBody>
      </p:sp>
      <p:sp>
        <p:nvSpPr>
          <p:cNvPr id="6" name="타원 6"/>
          <p:cNvSpPr>
            <a:spLocks noChangeArrowheads="1"/>
          </p:cNvSpPr>
          <p:nvPr/>
        </p:nvSpPr>
        <p:spPr bwMode="auto">
          <a:xfrm>
            <a:off x="7740352" y="1315684"/>
            <a:ext cx="324216" cy="324216"/>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a:solidFill>
                  <a:schemeClr val="bg1"/>
                </a:solidFill>
              </a:rPr>
              <a:t>B</a:t>
            </a:r>
            <a:endParaRPr lang="ko-KR" altLang="en-US" sz="1500">
              <a:solidFill>
                <a:schemeClr val="bg1"/>
              </a:solidFill>
            </a:endParaRPr>
          </a:p>
        </p:txBody>
      </p:sp>
      <p:sp>
        <p:nvSpPr>
          <p:cNvPr id="9" name="타원 10"/>
          <p:cNvSpPr>
            <a:spLocks noChangeArrowheads="1"/>
          </p:cNvSpPr>
          <p:nvPr/>
        </p:nvSpPr>
        <p:spPr bwMode="auto">
          <a:xfrm>
            <a:off x="5594204" y="3188171"/>
            <a:ext cx="323997" cy="323997"/>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a:solidFill>
                  <a:schemeClr val="bg1"/>
                </a:solidFill>
              </a:rPr>
              <a:t>A</a:t>
            </a:r>
            <a:endParaRPr lang="ko-KR" altLang="en-US" sz="1500">
              <a:solidFill>
                <a:schemeClr val="bg1"/>
              </a:solidFill>
            </a:endParaRPr>
          </a:p>
        </p:txBody>
      </p:sp>
      <p:sp>
        <p:nvSpPr>
          <p:cNvPr id="12" name="타원 11"/>
          <p:cNvSpPr/>
          <p:nvPr/>
        </p:nvSpPr>
        <p:spPr bwMode="auto">
          <a:xfrm>
            <a:off x="6324394" y="2557156"/>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altLang="ko-KR" sz="1500" dirty="0">
                <a:solidFill>
                  <a:schemeClr val="tx1"/>
                </a:solidFill>
                <a:ea typeface="굴림" pitchFamily="50" charset="-127"/>
              </a:rPr>
              <a:t>C</a:t>
            </a:r>
            <a:endParaRPr lang="ko-KR" altLang="en-US" sz="1500" dirty="0">
              <a:solidFill>
                <a:schemeClr val="tx1"/>
              </a:solidFill>
              <a:ea typeface="굴림" pitchFamily="50" charset="-127"/>
            </a:endParaRPr>
          </a:p>
        </p:txBody>
      </p:sp>
      <p:sp>
        <p:nvSpPr>
          <p:cNvPr id="15" name="타원 14"/>
          <p:cNvSpPr/>
          <p:nvPr/>
        </p:nvSpPr>
        <p:spPr bwMode="auto">
          <a:xfrm>
            <a:off x="7058519" y="1934694"/>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altLang="ko-KR" sz="1500" dirty="0">
                <a:solidFill>
                  <a:schemeClr val="tx1"/>
                </a:solidFill>
                <a:ea typeface="굴림" pitchFamily="50" charset="-127"/>
              </a:rPr>
              <a:t>E</a:t>
            </a:r>
            <a:endParaRPr lang="ko-KR" altLang="en-US" sz="1500" dirty="0">
              <a:solidFill>
                <a:schemeClr val="tx1"/>
              </a:solidFill>
              <a:ea typeface="굴림" pitchFamily="50" charset="-127"/>
            </a:endParaRPr>
          </a:p>
        </p:txBody>
      </p:sp>
      <p:sp>
        <p:nvSpPr>
          <p:cNvPr id="21" name="타원 58"/>
          <p:cNvSpPr>
            <a:spLocks noChangeArrowheads="1"/>
          </p:cNvSpPr>
          <p:nvPr/>
        </p:nvSpPr>
        <p:spPr bwMode="auto">
          <a:xfrm>
            <a:off x="6999821" y="3188171"/>
            <a:ext cx="324216" cy="324216"/>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dirty="0" smtClean="0">
                <a:solidFill>
                  <a:schemeClr val="bg1"/>
                </a:solidFill>
              </a:rPr>
              <a:t>D</a:t>
            </a:r>
            <a:endParaRPr lang="ko-KR" altLang="en-US" sz="1500" dirty="0">
              <a:solidFill>
                <a:schemeClr val="bg1"/>
              </a:solidFill>
            </a:endParaRPr>
          </a:p>
        </p:txBody>
      </p:sp>
      <p:sp>
        <p:nvSpPr>
          <p:cNvPr id="43" name="내용 개체 틀 5"/>
          <p:cNvSpPr>
            <a:spLocks noGrp="1"/>
          </p:cNvSpPr>
          <p:nvPr>
            <p:ph idx="1"/>
          </p:nvPr>
        </p:nvSpPr>
        <p:spPr>
          <a:xfrm>
            <a:off x="685799" y="1557337"/>
            <a:ext cx="4174233" cy="3441461"/>
          </a:xfrm>
        </p:spPr>
        <p:txBody>
          <a:bodyPr/>
          <a:lstStyle/>
          <a:p>
            <a:r>
              <a:rPr lang="en-US" altLang="ko-KR" sz="1600" dirty="0" smtClean="0">
                <a:ea typeface="굴림" charset="-127"/>
              </a:rPr>
              <a:t>Since C </a:t>
            </a:r>
            <a:r>
              <a:rPr lang="en-US" altLang="ko-KR" sz="1600" dirty="0">
                <a:ea typeface="굴림" charset="-127"/>
              </a:rPr>
              <a:t>is not in the multicast </a:t>
            </a:r>
            <a:r>
              <a:rPr lang="en-US" altLang="ko-KR" sz="1600" dirty="0" smtClean="0">
                <a:ea typeface="굴림" charset="-127"/>
              </a:rPr>
              <a:t>group, C forwards the ACF </a:t>
            </a:r>
            <a:r>
              <a:rPr lang="en-US" altLang="ko-KR" sz="1600" dirty="0">
                <a:ea typeface="굴림" charset="-127"/>
              </a:rPr>
              <a:t>to the others (e.g., D and E</a:t>
            </a:r>
            <a:r>
              <a:rPr lang="en-US" altLang="ko-KR" sz="1600" dirty="0" smtClean="0">
                <a:ea typeface="굴림" charset="-127"/>
              </a:rPr>
              <a:t>).</a:t>
            </a:r>
          </a:p>
          <a:p>
            <a:pPr algn="just"/>
            <a:r>
              <a:rPr lang="en-US" altLang="ko-KR" sz="1600" dirty="0" smtClean="0">
                <a:ea typeface="굴림" charset="-127"/>
              </a:rPr>
              <a:t>When D and E receive </a:t>
            </a:r>
            <a:r>
              <a:rPr lang="en-US" altLang="ko-KR" sz="1600" dirty="0">
                <a:ea typeface="굴림" charset="-127"/>
              </a:rPr>
              <a:t>the </a:t>
            </a:r>
            <a:r>
              <a:rPr lang="en-US" altLang="ko-KR" sz="1600" dirty="0" smtClean="0">
                <a:ea typeface="굴림" charset="-127"/>
              </a:rPr>
              <a:t>ACF, they create </a:t>
            </a:r>
            <a:r>
              <a:rPr lang="en-US" altLang="ko-KR" sz="1600" dirty="0">
                <a:ea typeface="굴림" charset="-127"/>
              </a:rPr>
              <a:t>the routing </a:t>
            </a:r>
            <a:r>
              <a:rPr lang="en-US" altLang="ko-KR" sz="1600" dirty="0" smtClean="0">
                <a:ea typeface="굴림" charset="-127"/>
              </a:rPr>
              <a:t>entry of A in their </a:t>
            </a:r>
            <a:r>
              <a:rPr lang="en-US" altLang="ko-KR" sz="1600" dirty="0">
                <a:ea typeface="굴림" charset="-127"/>
              </a:rPr>
              <a:t>routing table</a:t>
            </a:r>
            <a:r>
              <a:rPr lang="en-US" altLang="ko-KR" sz="1600" dirty="0" smtClean="0">
                <a:ea typeface="굴림" charset="-127"/>
              </a:rPr>
              <a:t>.</a:t>
            </a:r>
          </a:p>
          <a:p>
            <a:endParaRPr lang="en-US" altLang="ko-KR" sz="1600" dirty="0" smtClean="0">
              <a:ea typeface="굴림" charset="-127"/>
            </a:endParaRPr>
          </a:p>
        </p:txBody>
      </p:sp>
      <p:sp>
        <p:nvSpPr>
          <p:cNvPr id="36" name="오른쪽 화살표 35"/>
          <p:cNvSpPr/>
          <p:nvPr/>
        </p:nvSpPr>
        <p:spPr>
          <a:xfrm rot="18962709">
            <a:off x="6553444" y="2369519"/>
            <a:ext cx="649287" cy="1444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sp>
        <p:nvSpPr>
          <p:cNvPr id="17" name="오른쪽 화살표 16"/>
          <p:cNvSpPr/>
          <p:nvPr/>
        </p:nvSpPr>
        <p:spPr>
          <a:xfrm rot="2599829">
            <a:off x="6551573" y="2922164"/>
            <a:ext cx="649287" cy="1444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sp>
        <p:nvSpPr>
          <p:cNvPr id="23" name="제목 1"/>
          <p:cNvSpPr>
            <a:spLocks noGrp="1"/>
          </p:cNvSpPr>
          <p:nvPr>
            <p:ph type="title"/>
          </p:nvPr>
        </p:nvSpPr>
        <p:spPr>
          <a:xfrm>
            <a:off x="685800" y="685800"/>
            <a:ext cx="7772400" cy="726976"/>
          </a:xfrm>
        </p:spPr>
        <p:txBody>
          <a:bodyPr/>
          <a:lstStyle/>
          <a:p>
            <a:r>
              <a:rPr lang="en-US" altLang="ko-KR" sz="2400" dirty="0">
                <a:ea typeface="굴림" charset="-127"/>
              </a:rPr>
              <a:t>Creation and Management of Routing Table </a:t>
            </a:r>
            <a:r>
              <a:rPr lang="en-US" altLang="ko-KR" sz="2400" dirty="0" smtClean="0">
                <a:ea typeface="굴림" charset="-127"/>
              </a:rPr>
              <a:t>(3/10)</a:t>
            </a:r>
            <a:endParaRPr lang="ko-KR" altLang="en-US" sz="2400" dirty="0"/>
          </a:p>
        </p:txBody>
      </p:sp>
      <p:sp>
        <p:nvSpPr>
          <p:cNvPr id="24" name="TextBox 23"/>
          <p:cNvSpPr txBox="1"/>
          <p:nvPr/>
        </p:nvSpPr>
        <p:spPr>
          <a:xfrm>
            <a:off x="6095968" y="2367863"/>
            <a:ext cx="461665" cy="341057"/>
          </a:xfrm>
          <a:prstGeom prst="rect">
            <a:avLst/>
          </a:prstGeom>
          <a:noFill/>
        </p:spPr>
        <p:txBody>
          <a:bodyPr vert="eaVert" wrap="square" rtlCol="0" anchor="ctr">
            <a:spAutoFit/>
          </a:bodyPr>
          <a:lstStyle/>
          <a:p>
            <a:pPr algn="ctr"/>
            <a:r>
              <a:rPr lang="en-US" altLang="ko-KR" b="1" dirty="0" smtClean="0"/>
              <a:t>...</a:t>
            </a:r>
            <a:endParaRPr lang="ko-KR" altLang="en-US" b="1" dirty="0"/>
          </a:p>
        </p:txBody>
      </p:sp>
      <p:sp>
        <p:nvSpPr>
          <p:cNvPr id="27" name="TextBox 26"/>
          <p:cNvSpPr txBox="1"/>
          <p:nvPr/>
        </p:nvSpPr>
        <p:spPr>
          <a:xfrm>
            <a:off x="7506859" y="3202931"/>
            <a:ext cx="461665" cy="341057"/>
          </a:xfrm>
          <a:prstGeom prst="rect">
            <a:avLst/>
          </a:prstGeom>
          <a:noFill/>
        </p:spPr>
        <p:txBody>
          <a:bodyPr vert="eaVert" wrap="square" rtlCol="0" anchor="ctr">
            <a:spAutoFit/>
          </a:bodyPr>
          <a:lstStyle/>
          <a:p>
            <a:pPr algn="ctr"/>
            <a:r>
              <a:rPr lang="en-US" altLang="ko-KR" b="1" dirty="0" smtClean="0"/>
              <a:t>...</a:t>
            </a:r>
            <a:endParaRPr lang="ko-KR" altLang="en-US" b="1" dirty="0"/>
          </a:p>
        </p:txBody>
      </p:sp>
      <p:sp>
        <p:nvSpPr>
          <p:cNvPr id="30" name="TextBox 74"/>
          <p:cNvSpPr txBox="1">
            <a:spLocks noChangeArrowheads="1"/>
          </p:cNvSpPr>
          <p:nvPr/>
        </p:nvSpPr>
        <p:spPr bwMode="auto">
          <a:xfrm>
            <a:off x="296247" y="4998799"/>
            <a:ext cx="184864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sz="1400" dirty="0"/>
              <a:t>PD </a:t>
            </a:r>
            <a:r>
              <a:rPr lang="en-US" altLang="ko-KR" sz="1400" dirty="0" smtClean="0"/>
              <a:t>A’s</a:t>
            </a:r>
            <a:r>
              <a:rPr lang="ko-KR" altLang="en-US" sz="1400" dirty="0" smtClean="0"/>
              <a:t> </a:t>
            </a:r>
            <a:r>
              <a:rPr lang="en-US" altLang="ko-KR" sz="1400" dirty="0" smtClean="0"/>
              <a:t>Routing Table</a:t>
            </a:r>
            <a:endParaRPr lang="ko-KR" altLang="en-US" sz="1400" dirty="0"/>
          </a:p>
        </p:txBody>
      </p:sp>
      <p:sp>
        <p:nvSpPr>
          <p:cNvPr id="32" name="TextBox 31"/>
          <p:cNvSpPr txBox="1"/>
          <p:nvPr/>
        </p:nvSpPr>
        <p:spPr>
          <a:xfrm>
            <a:off x="5724128" y="1508300"/>
            <a:ext cx="1028748" cy="430887"/>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altLang="ko-KR" sz="1100" dirty="0" smtClean="0"/>
              <a:t>Device Group ID</a:t>
            </a:r>
            <a:endParaRPr lang="ko-KR" altLang="en-US" sz="1100" dirty="0"/>
          </a:p>
        </p:txBody>
      </p:sp>
      <p:sp>
        <p:nvSpPr>
          <p:cNvPr id="33" name="TextBox 32"/>
          <p:cNvSpPr txBox="1"/>
          <p:nvPr/>
        </p:nvSpPr>
        <p:spPr>
          <a:xfrm>
            <a:off x="5724128" y="1940348"/>
            <a:ext cx="1028748" cy="430887"/>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altLang="ko-KR" sz="1100" dirty="0" smtClean="0"/>
              <a:t>Application type  ID</a:t>
            </a:r>
            <a:endParaRPr lang="ko-KR" altLang="en-US" sz="1100" dirty="0"/>
          </a:p>
        </p:txBody>
      </p:sp>
      <p:sp>
        <p:nvSpPr>
          <p:cNvPr id="34" name="TextBox 33"/>
          <p:cNvSpPr txBox="1"/>
          <p:nvPr/>
        </p:nvSpPr>
        <p:spPr>
          <a:xfrm>
            <a:off x="7158166" y="2319852"/>
            <a:ext cx="1028748" cy="430887"/>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altLang="ko-KR" sz="1100" dirty="0" smtClean="0"/>
              <a:t>Device Group ID</a:t>
            </a:r>
            <a:endParaRPr lang="ko-KR" altLang="en-US" sz="1100" dirty="0"/>
          </a:p>
        </p:txBody>
      </p:sp>
      <p:sp>
        <p:nvSpPr>
          <p:cNvPr id="35" name="TextBox 34"/>
          <p:cNvSpPr txBox="1"/>
          <p:nvPr/>
        </p:nvSpPr>
        <p:spPr>
          <a:xfrm>
            <a:off x="7158166" y="2751900"/>
            <a:ext cx="1028748" cy="430887"/>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altLang="ko-KR" sz="1100" dirty="0" smtClean="0"/>
              <a:t>Application type  ID</a:t>
            </a:r>
            <a:endParaRPr lang="ko-KR" altLang="en-US" sz="1100" dirty="0"/>
          </a:p>
        </p:txBody>
      </p:sp>
      <p:sp>
        <p:nvSpPr>
          <p:cNvPr id="37" name="TextBox 81"/>
          <p:cNvSpPr txBox="1">
            <a:spLocks noChangeArrowheads="1"/>
          </p:cNvSpPr>
          <p:nvPr/>
        </p:nvSpPr>
        <p:spPr bwMode="auto">
          <a:xfrm>
            <a:off x="5377040" y="4365104"/>
            <a:ext cx="2557175"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dirty="0" smtClean="0"/>
              <a:t>: </a:t>
            </a:r>
            <a:r>
              <a:rPr lang="en-US" altLang="ko-KR" dirty="0" err="1" smtClean="0"/>
              <a:t>Adv</a:t>
            </a:r>
            <a:r>
              <a:rPr lang="en-US" altLang="ko-KR" dirty="0" smtClean="0"/>
              <a:t> </a:t>
            </a:r>
            <a:r>
              <a:rPr lang="en-US" altLang="ko-KR" dirty="0"/>
              <a:t>Command Frame</a:t>
            </a:r>
            <a:endParaRPr lang="ko-KR" altLang="en-US" dirty="0"/>
          </a:p>
        </p:txBody>
      </p:sp>
      <p:sp>
        <p:nvSpPr>
          <p:cNvPr id="40" name="오른쪽 화살표 39"/>
          <p:cNvSpPr/>
          <p:nvPr/>
        </p:nvSpPr>
        <p:spPr>
          <a:xfrm>
            <a:off x="4706713" y="4477539"/>
            <a:ext cx="649287" cy="1444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graphicFrame>
        <p:nvGraphicFramePr>
          <p:cNvPr id="44" name="표 43"/>
          <p:cNvGraphicFramePr>
            <a:graphicFrameLocks noGrp="1"/>
          </p:cNvGraphicFramePr>
          <p:nvPr>
            <p:extLst>
              <p:ext uri="{D42A27DB-BD31-4B8C-83A1-F6EECF244321}">
                <p14:modId xmlns:p14="http://schemas.microsoft.com/office/powerpoint/2010/main" val="2535565408"/>
              </p:ext>
            </p:extLst>
          </p:nvPr>
        </p:nvGraphicFramePr>
        <p:xfrm>
          <a:off x="323526" y="5328153"/>
          <a:ext cx="5648418" cy="991652"/>
        </p:xfrm>
        <a:graphic>
          <a:graphicData uri="http://schemas.openxmlformats.org/drawingml/2006/table">
            <a:tbl>
              <a:tblPr firstRow="1" bandRow="1">
                <a:tableStyleId>{5940675A-B579-460E-94D1-54222C63F5DA}</a:tableStyleId>
              </a:tblPr>
              <a:tblGrid>
                <a:gridCol w="941403"/>
                <a:gridCol w="941403"/>
                <a:gridCol w="941403"/>
                <a:gridCol w="941403"/>
                <a:gridCol w="986918"/>
                <a:gridCol w="895888"/>
              </a:tblGrid>
              <a:tr h="504056">
                <a:tc>
                  <a:txBody>
                    <a:bodyPr/>
                    <a:lstStyle/>
                    <a:p>
                      <a:pPr latinLnBrk="1"/>
                      <a:r>
                        <a:rPr lang="en-US" altLang="ko-KR" sz="1100" kern="1200" dirty="0" smtClean="0"/>
                        <a:t>Destination address</a:t>
                      </a:r>
                      <a:endParaRPr lang="ko-KR" altLang="en-US" sz="1100" kern="1200" dirty="0">
                        <a:solidFill>
                          <a:schemeClr val="bg1"/>
                        </a:solidFill>
                        <a:latin typeface="+mn-lt"/>
                        <a:ea typeface="+mn-ea"/>
                        <a:cs typeface="+mn-cs"/>
                      </a:endParaRPr>
                    </a:p>
                  </a:txBody>
                  <a:tcPr marL="91439" marR="91439" marT="45699" marB="45699" anchor="ctr"/>
                </a:tc>
                <a:tc>
                  <a:txBody>
                    <a:bodyPr/>
                    <a:lstStyle/>
                    <a:p>
                      <a:pPr latinLnBrk="1"/>
                      <a:r>
                        <a:rPr lang="en-US" altLang="ko-KR" sz="1100" kern="1200" dirty="0" smtClean="0"/>
                        <a:t>Next-hop address</a:t>
                      </a:r>
                      <a:endParaRPr lang="ko-KR" altLang="en-US" sz="1100" kern="1200" dirty="0">
                        <a:solidFill>
                          <a:schemeClr val="bg1"/>
                        </a:solidFill>
                        <a:latin typeface="+mn-lt"/>
                        <a:ea typeface="+mn-ea"/>
                        <a:cs typeface="+mn-cs"/>
                      </a:endParaRPr>
                    </a:p>
                  </a:txBody>
                  <a:tcPr marL="91439" marR="91439" marT="45699" marB="45699" anchor="ctr"/>
                </a:tc>
                <a:tc>
                  <a:txBody>
                    <a:bodyPr/>
                    <a:lstStyle/>
                    <a:p>
                      <a:pPr latinLnBrk="1"/>
                      <a:r>
                        <a:rPr lang="en-US" altLang="ko-KR" sz="1100" kern="1200" dirty="0" smtClean="0"/>
                        <a:t>Expiration timer</a:t>
                      </a:r>
                      <a:endParaRPr lang="ko-KR" altLang="en-US" sz="1100" kern="1200" dirty="0">
                        <a:solidFill>
                          <a:schemeClr val="bg1"/>
                        </a:solidFill>
                        <a:latin typeface="+mn-lt"/>
                        <a:ea typeface="+mn-ea"/>
                        <a:cs typeface="+mn-cs"/>
                      </a:endParaRPr>
                    </a:p>
                  </a:txBody>
                  <a:tcPr marL="91439" marR="91439" marT="45699" marB="45699" anchor="ctr"/>
                </a:tc>
                <a:tc>
                  <a:txBody>
                    <a:bodyPr/>
                    <a:lstStyle/>
                    <a:p>
                      <a:pPr latinLnBrk="1"/>
                      <a:r>
                        <a:rPr lang="en-US" altLang="ko-KR" sz="1100" kern="1200" dirty="0" smtClean="0"/>
                        <a:t>Number of hops</a:t>
                      </a:r>
                      <a:endParaRPr lang="ko-KR" altLang="en-US" sz="1100" kern="1200" dirty="0">
                        <a:solidFill>
                          <a:schemeClr val="bg1"/>
                        </a:solidFill>
                        <a:latin typeface="+mn-lt"/>
                        <a:ea typeface="+mn-ea"/>
                        <a:cs typeface="+mn-cs"/>
                      </a:endParaRPr>
                    </a:p>
                  </a:txBody>
                  <a:tcPr marL="91439" marR="91439" marT="45699" marB="45699" anchor="ctr"/>
                </a:tc>
                <a:tc>
                  <a:txBody>
                    <a:bodyPr/>
                    <a:lstStyle/>
                    <a:p>
                      <a:pPr latinLnBrk="1"/>
                      <a:r>
                        <a:rPr lang="en-US" altLang="ko-KR" sz="1100" i="1" dirty="0" smtClean="0">
                          <a:ea typeface="굴림" charset="-127"/>
                        </a:rPr>
                        <a:t>T</a:t>
                      </a:r>
                      <a:r>
                        <a:rPr lang="en-US" altLang="ko-KR" sz="1100" i="1" baseline="-25000" dirty="0" smtClean="0">
                          <a:ea typeface="굴림" charset="-127"/>
                        </a:rPr>
                        <a:t>0</a:t>
                      </a:r>
                      <a:endParaRPr lang="ko-KR" altLang="en-US" sz="1100" kern="1200" dirty="0">
                        <a:solidFill>
                          <a:schemeClr val="tx1"/>
                        </a:solidFill>
                        <a:latin typeface="+mn-lt"/>
                        <a:ea typeface="+mn-ea"/>
                        <a:cs typeface="+mn-cs"/>
                      </a:endParaRPr>
                    </a:p>
                  </a:txBody>
                  <a:tcPr marL="91439" marR="91439" marT="45699" marB="45699" anchor="ctr"/>
                </a:tc>
                <a:tc>
                  <a:txBody>
                    <a:bodyPr/>
                    <a:lstStyle/>
                    <a:p>
                      <a:pPr latinLnBrk="1"/>
                      <a:r>
                        <a:rPr lang="en-US" altLang="ko-KR" sz="1000" kern="1200" dirty="0" smtClean="0"/>
                        <a:t>…</a:t>
                      </a:r>
                      <a:endParaRPr lang="ko-KR" altLang="en-US" sz="1000" kern="1200" dirty="0">
                        <a:solidFill>
                          <a:schemeClr val="bg1"/>
                        </a:solidFill>
                        <a:latin typeface="+mn-lt"/>
                        <a:ea typeface="+mn-ea"/>
                        <a:cs typeface="+mn-cs"/>
                      </a:endParaRPr>
                    </a:p>
                  </a:txBody>
                  <a:tcPr marL="91439" marR="91439" marT="45699" marB="45699" anchor="ctr"/>
                </a:tc>
              </a:tr>
              <a:tr h="239187">
                <a:tc>
                  <a:txBody>
                    <a:bodyPr/>
                    <a:lstStyle/>
                    <a:p>
                      <a:pPr latinLnBrk="1"/>
                      <a:r>
                        <a:rPr lang="en-US" altLang="ko-KR" sz="1000" b="1" kern="1200" dirty="0" smtClean="0">
                          <a:solidFill>
                            <a:schemeClr val="dk1"/>
                          </a:solidFill>
                          <a:latin typeface="+mn-lt"/>
                          <a:ea typeface="+mn-ea"/>
                          <a:cs typeface="+mn-cs"/>
                        </a:rPr>
                        <a:t>-</a:t>
                      </a:r>
                      <a:endParaRPr lang="ko-KR" altLang="en-US" sz="1000" b="1" kern="1200" dirty="0">
                        <a:solidFill>
                          <a:schemeClr val="dk1"/>
                        </a:solidFill>
                        <a:latin typeface="+mn-lt"/>
                        <a:ea typeface="+mn-ea"/>
                        <a:cs typeface="+mn-cs"/>
                      </a:endParaRPr>
                    </a:p>
                  </a:txBody>
                  <a:tcPr marL="91439" marR="91439" marT="45699" marB="45699"/>
                </a:tc>
                <a:tc>
                  <a:txBody>
                    <a:bodyPr/>
                    <a:lstStyle/>
                    <a:p>
                      <a:pPr latinLnBrk="1"/>
                      <a:r>
                        <a:rPr lang="en-US" altLang="ko-KR" sz="1000" b="1" kern="1200" dirty="0" smtClean="0">
                          <a:solidFill>
                            <a:schemeClr val="dk1"/>
                          </a:solidFill>
                          <a:latin typeface="+mn-lt"/>
                          <a:ea typeface="+mn-ea"/>
                          <a:cs typeface="+mn-cs"/>
                        </a:rPr>
                        <a:t>-</a:t>
                      </a:r>
                      <a:endParaRPr lang="ko-KR" altLang="en-US" sz="1000" b="1" kern="1200" dirty="0">
                        <a:solidFill>
                          <a:schemeClr val="dk1"/>
                        </a:solidFill>
                        <a:latin typeface="+mn-lt"/>
                        <a:ea typeface="+mn-ea"/>
                        <a:cs typeface="+mn-cs"/>
                      </a:endParaRPr>
                    </a:p>
                  </a:txBody>
                  <a:tcPr marL="91439" marR="91439" marT="45699" marB="45699"/>
                </a:tc>
                <a:tc>
                  <a:txBody>
                    <a:bodyPr/>
                    <a:lstStyle/>
                    <a:p>
                      <a:pPr latinLnBrk="1"/>
                      <a:r>
                        <a:rPr lang="en-US" altLang="ko-KR" sz="1000" b="1" kern="1200" dirty="0" smtClean="0">
                          <a:solidFill>
                            <a:schemeClr val="dk1"/>
                          </a:solidFill>
                          <a:latin typeface="+mn-lt"/>
                          <a:ea typeface="+mn-ea"/>
                          <a:cs typeface="+mn-cs"/>
                        </a:rPr>
                        <a:t>-</a:t>
                      </a:r>
                      <a:endParaRPr lang="ko-KR" altLang="en-US" sz="1000" b="1" kern="1200" dirty="0">
                        <a:solidFill>
                          <a:schemeClr val="dk1"/>
                        </a:solidFill>
                        <a:latin typeface="+mn-lt"/>
                        <a:ea typeface="+mn-ea"/>
                        <a:cs typeface="+mn-cs"/>
                      </a:endParaRPr>
                    </a:p>
                  </a:txBody>
                  <a:tcPr marL="91439" marR="91439" marT="45699" marB="45699"/>
                </a:tc>
                <a:tc>
                  <a:txBody>
                    <a:bodyPr/>
                    <a:lstStyle/>
                    <a:p>
                      <a:pPr latinLnBrk="1"/>
                      <a:r>
                        <a:rPr lang="en-US" altLang="ko-KR" sz="1000" b="1" kern="1200" dirty="0" smtClean="0">
                          <a:solidFill>
                            <a:schemeClr val="dk1"/>
                          </a:solidFill>
                          <a:latin typeface="+mn-lt"/>
                          <a:ea typeface="+mn-ea"/>
                          <a:cs typeface="+mn-cs"/>
                        </a:rPr>
                        <a:t>-</a:t>
                      </a:r>
                      <a:endParaRPr lang="ko-KR" altLang="en-US" sz="1000" b="1" kern="1200" dirty="0">
                        <a:solidFill>
                          <a:schemeClr val="dk1"/>
                        </a:solidFill>
                        <a:latin typeface="+mn-lt"/>
                        <a:ea typeface="+mn-ea"/>
                        <a:cs typeface="+mn-cs"/>
                      </a:endParaRPr>
                    </a:p>
                  </a:txBody>
                  <a:tcPr marL="91439" marR="91439" marT="45699" marB="45699"/>
                </a:tc>
                <a:tc>
                  <a:txBody>
                    <a:bodyPr/>
                    <a:lstStyle/>
                    <a:p>
                      <a:pPr latinLnBrk="1"/>
                      <a:r>
                        <a:rPr lang="en-US" altLang="ko-KR" sz="1000" b="1" kern="1200" dirty="0" smtClean="0">
                          <a:solidFill>
                            <a:schemeClr val="dk1"/>
                          </a:solidFill>
                          <a:latin typeface="+mn-lt"/>
                          <a:ea typeface="+mn-ea"/>
                          <a:cs typeface="+mn-cs"/>
                        </a:rPr>
                        <a:t>ACF </a:t>
                      </a:r>
                      <a:r>
                        <a:rPr lang="en-US" altLang="ko-KR" sz="1000" b="1" kern="1200" dirty="0" err="1" smtClean="0">
                          <a:solidFill>
                            <a:schemeClr val="dk1"/>
                          </a:solidFill>
                          <a:latin typeface="+mn-lt"/>
                          <a:ea typeface="+mn-ea"/>
                          <a:cs typeface="+mn-cs"/>
                        </a:rPr>
                        <a:t>Tx</a:t>
                      </a:r>
                      <a:r>
                        <a:rPr lang="en-US" altLang="ko-KR" sz="1000" b="1" kern="1200" baseline="0" dirty="0" smtClean="0">
                          <a:solidFill>
                            <a:schemeClr val="dk1"/>
                          </a:solidFill>
                          <a:latin typeface="+mn-lt"/>
                          <a:ea typeface="+mn-ea"/>
                          <a:cs typeface="+mn-cs"/>
                        </a:rPr>
                        <a:t> Time</a:t>
                      </a:r>
                      <a:endParaRPr lang="ko-KR" altLang="en-US" sz="1000" b="1" kern="1200" dirty="0">
                        <a:solidFill>
                          <a:schemeClr val="dk1"/>
                        </a:solidFill>
                        <a:latin typeface="+mn-lt"/>
                        <a:ea typeface="+mn-ea"/>
                        <a:cs typeface="+mn-cs"/>
                      </a:endParaRPr>
                    </a:p>
                  </a:txBody>
                  <a:tcPr marL="91439" marR="91439" marT="45699" marB="45699"/>
                </a:tc>
                <a:tc>
                  <a:txBody>
                    <a:bodyPr/>
                    <a:lstStyle/>
                    <a:p>
                      <a:pPr latinLnBrk="1"/>
                      <a:r>
                        <a:rPr lang="en-US" altLang="ko-KR" sz="1000" b="1" kern="1200" dirty="0" smtClean="0">
                          <a:solidFill>
                            <a:schemeClr val="dk1"/>
                          </a:solidFill>
                          <a:latin typeface="+mn-lt"/>
                          <a:ea typeface="+mn-ea"/>
                          <a:cs typeface="+mn-cs"/>
                        </a:rPr>
                        <a:t>…</a:t>
                      </a:r>
                      <a:endParaRPr lang="ko-KR" altLang="en-US" sz="1000" b="1" kern="1200" dirty="0">
                        <a:solidFill>
                          <a:schemeClr val="dk1"/>
                        </a:solidFill>
                        <a:latin typeface="+mn-lt"/>
                        <a:ea typeface="+mn-ea"/>
                        <a:cs typeface="+mn-cs"/>
                      </a:endParaRPr>
                    </a:p>
                  </a:txBody>
                  <a:tcPr marL="91439" marR="91439" marT="45699" marB="45699"/>
                </a:tc>
              </a:tr>
              <a:tr h="239187">
                <a:tc>
                  <a:txBody>
                    <a:bodyPr/>
                    <a:lstStyle/>
                    <a:p>
                      <a:pPr latinLnBrk="1"/>
                      <a:endParaRPr lang="ko-KR" altLang="en-US" sz="1000" b="1" kern="1200" dirty="0">
                        <a:solidFill>
                          <a:schemeClr val="dk1"/>
                        </a:solidFill>
                        <a:latin typeface="+mn-lt"/>
                        <a:ea typeface="+mn-ea"/>
                        <a:cs typeface="+mn-cs"/>
                      </a:endParaRPr>
                    </a:p>
                  </a:txBody>
                  <a:tcPr marL="91439" marR="91439" marT="45699" marB="45699"/>
                </a:tc>
                <a:tc>
                  <a:txBody>
                    <a:bodyPr/>
                    <a:lstStyle/>
                    <a:p>
                      <a:pPr latinLnBrk="1"/>
                      <a:endParaRPr lang="ko-KR" altLang="en-US" sz="1000" b="1" kern="1200" dirty="0">
                        <a:solidFill>
                          <a:schemeClr val="dk1"/>
                        </a:solidFill>
                        <a:latin typeface="+mn-lt"/>
                        <a:ea typeface="+mn-ea"/>
                        <a:cs typeface="+mn-cs"/>
                      </a:endParaRPr>
                    </a:p>
                  </a:txBody>
                  <a:tcPr marL="91439" marR="91439" marT="45699" marB="45699"/>
                </a:tc>
                <a:tc>
                  <a:txBody>
                    <a:bodyPr/>
                    <a:lstStyle/>
                    <a:p>
                      <a:pPr latinLnBrk="1"/>
                      <a:endParaRPr lang="ko-KR" altLang="en-US" sz="1000" b="1" kern="1200" dirty="0">
                        <a:solidFill>
                          <a:schemeClr val="dk1"/>
                        </a:solidFill>
                        <a:latin typeface="+mn-lt"/>
                        <a:ea typeface="+mn-ea"/>
                        <a:cs typeface="+mn-cs"/>
                      </a:endParaRPr>
                    </a:p>
                  </a:txBody>
                  <a:tcPr marL="91439" marR="91439" marT="45699" marB="45699"/>
                </a:tc>
                <a:tc>
                  <a:txBody>
                    <a:bodyPr/>
                    <a:lstStyle/>
                    <a:p>
                      <a:pPr latinLnBrk="1"/>
                      <a:endParaRPr lang="ko-KR" altLang="en-US" sz="1000" b="1" kern="1200" dirty="0">
                        <a:solidFill>
                          <a:schemeClr val="dk1"/>
                        </a:solidFill>
                        <a:latin typeface="+mn-lt"/>
                        <a:ea typeface="+mn-ea"/>
                        <a:cs typeface="+mn-cs"/>
                      </a:endParaRPr>
                    </a:p>
                  </a:txBody>
                  <a:tcPr marL="91439" marR="91439" marT="45699" marB="45699"/>
                </a:tc>
                <a:tc>
                  <a:txBody>
                    <a:bodyPr/>
                    <a:lstStyle/>
                    <a:p>
                      <a:pPr latinLnBrk="1"/>
                      <a:endParaRPr lang="ko-KR" altLang="en-US" sz="1000" b="1" kern="1200" dirty="0">
                        <a:solidFill>
                          <a:schemeClr val="dk1"/>
                        </a:solidFill>
                        <a:latin typeface="+mn-lt"/>
                        <a:ea typeface="+mn-ea"/>
                        <a:cs typeface="+mn-cs"/>
                      </a:endParaRPr>
                    </a:p>
                  </a:txBody>
                  <a:tcPr marL="91439" marR="91439" marT="45699" marB="45699"/>
                </a:tc>
                <a:tc>
                  <a:txBody>
                    <a:bodyPr/>
                    <a:lstStyle/>
                    <a:p>
                      <a:pPr latinLnBrk="1"/>
                      <a:endParaRPr lang="ko-KR" altLang="en-US" sz="1000" b="1" kern="1200" dirty="0">
                        <a:solidFill>
                          <a:schemeClr val="dk1"/>
                        </a:solidFill>
                        <a:latin typeface="+mn-lt"/>
                        <a:ea typeface="+mn-ea"/>
                        <a:cs typeface="+mn-cs"/>
                      </a:endParaRPr>
                    </a:p>
                  </a:txBody>
                  <a:tcPr marL="91439" marR="91439" marT="45699" marB="45699"/>
                </a:tc>
              </a:tr>
            </a:tbl>
          </a:graphicData>
        </a:graphic>
      </p:graphicFrame>
    </p:spTree>
    <p:extLst>
      <p:ext uri="{BB962C8B-B14F-4D97-AF65-F5344CB8AC3E}">
        <p14:creationId xmlns:p14="http://schemas.microsoft.com/office/powerpoint/2010/main" val="17227001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슬라이드 번호 개체 틀 3"/>
          <p:cNvSpPr>
            <a:spLocks noGrp="1"/>
          </p:cNvSpPr>
          <p:nvPr>
            <p:ph type="sldNum" sz="quarter" idx="10"/>
          </p:nvPr>
        </p:nvSpPr>
        <p:spPr/>
        <p:txBody>
          <a:bodyPr/>
          <a:lstStyle/>
          <a:p>
            <a:pPr>
              <a:defRPr/>
            </a:pPr>
            <a:r>
              <a:rPr lang="en-US" altLang="ko-KR" smtClean="0"/>
              <a:t>Slide </a:t>
            </a:r>
            <a:fld id="{663B2C6A-A10B-4153-9678-0E313D0C0BBD}" type="slidenum">
              <a:rPr lang="en-US" altLang="ko-KR" smtClean="0"/>
              <a:pPr>
                <a:defRPr/>
              </a:pPr>
              <a:t>44</a:t>
            </a:fld>
            <a:endParaRPr lang="en-US" altLang="ko-KR"/>
          </a:p>
        </p:txBody>
      </p:sp>
      <p:sp>
        <p:nvSpPr>
          <p:cNvPr id="6" name="타원 6"/>
          <p:cNvSpPr>
            <a:spLocks noChangeArrowheads="1"/>
          </p:cNvSpPr>
          <p:nvPr/>
        </p:nvSpPr>
        <p:spPr bwMode="auto">
          <a:xfrm>
            <a:off x="7740352" y="1315684"/>
            <a:ext cx="324216" cy="324216"/>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a:solidFill>
                  <a:schemeClr val="bg1"/>
                </a:solidFill>
              </a:rPr>
              <a:t>B</a:t>
            </a:r>
            <a:endParaRPr lang="ko-KR" altLang="en-US" sz="1500">
              <a:solidFill>
                <a:schemeClr val="bg1"/>
              </a:solidFill>
            </a:endParaRPr>
          </a:p>
        </p:txBody>
      </p:sp>
      <p:sp>
        <p:nvSpPr>
          <p:cNvPr id="9" name="타원 10"/>
          <p:cNvSpPr>
            <a:spLocks noChangeArrowheads="1"/>
          </p:cNvSpPr>
          <p:nvPr/>
        </p:nvSpPr>
        <p:spPr bwMode="auto">
          <a:xfrm>
            <a:off x="5594204" y="3188171"/>
            <a:ext cx="323997" cy="323997"/>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a:solidFill>
                  <a:schemeClr val="bg1"/>
                </a:solidFill>
              </a:rPr>
              <a:t>A</a:t>
            </a:r>
            <a:endParaRPr lang="ko-KR" altLang="en-US" sz="1500">
              <a:solidFill>
                <a:schemeClr val="bg1"/>
              </a:solidFill>
            </a:endParaRPr>
          </a:p>
        </p:txBody>
      </p:sp>
      <p:sp>
        <p:nvSpPr>
          <p:cNvPr id="12" name="타원 11"/>
          <p:cNvSpPr/>
          <p:nvPr/>
        </p:nvSpPr>
        <p:spPr bwMode="auto">
          <a:xfrm>
            <a:off x="6324394" y="2557156"/>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altLang="ko-KR" sz="1500" dirty="0">
                <a:solidFill>
                  <a:schemeClr val="tx1"/>
                </a:solidFill>
                <a:ea typeface="굴림" pitchFamily="50" charset="-127"/>
              </a:rPr>
              <a:t>C</a:t>
            </a:r>
            <a:endParaRPr lang="ko-KR" altLang="en-US" sz="1500" dirty="0">
              <a:solidFill>
                <a:schemeClr val="tx1"/>
              </a:solidFill>
              <a:ea typeface="굴림" pitchFamily="50" charset="-127"/>
            </a:endParaRPr>
          </a:p>
        </p:txBody>
      </p:sp>
      <p:sp>
        <p:nvSpPr>
          <p:cNvPr id="15" name="타원 14"/>
          <p:cNvSpPr/>
          <p:nvPr/>
        </p:nvSpPr>
        <p:spPr bwMode="auto">
          <a:xfrm>
            <a:off x="7058519" y="1934694"/>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altLang="ko-KR" sz="1500" dirty="0">
                <a:solidFill>
                  <a:schemeClr val="tx1"/>
                </a:solidFill>
                <a:ea typeface="굴림" pitchFamily="50" charset="-127"/>
              </a:rPr>
              <a:t>E</a:t>
            </a:r>
            <a:endParaRPr lang="ko-KR" altLang="en-US" sz="1500" dirty="0">
              <a:solidFill>
                <a:schemeClr val="tx1"/>
              </a:solidFill>
              <a:ea typeface="굴림" pitchFamily="50" charset="-127"/>
            </a:endParaRPr>
          </a:p>
        </p:txBody>
      </p:sp>
      <p:sp>
        <p:nvSpPr>
          <p:cNvPr id="21" name="타원 58"/>
          <p:cNvSpPr>
            <a:spLocks noChangeArrowheads="1"/>
          </p:cNvSpPr>
          <p:nvPr/>
        </p:nvSpPr>
        <p:spPr bwMode="auto">
          <a:xfrm>
            <a:off x="6999821" y="3188171"/>
            <a:ext cx="324216" cy="324216"/>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dirty="0" smtClean="0">
                <a:solidFill>
                  <a:schemeClr val="bg1"/>
                </a:solidFill>
              </a:rPr>
              <a:t>D</a:t>
            </a:r>
            <a:endParaRPr lang="ko-KR" altLang="en-US" sz="1500" dirty="0">
              <a:solidFill>
                <a:schemeClr val="bg1"/>
              </a:solidFill>
            </a:endParaRPr>
          </a:p>
        </p:txBody>
      </p:sp>
      <mc:AlternateContent xmlns:mc="http://schemas.openxmlformats.org/markup-compatibility/2006" xmlns:a14="http://schemas.microsoft.com/office/drawing/2010/main">
        <mc:Choice Requires="a14">
          <p:sp>
            <p:nvSpPr>
              <p:cNvPr id="43" name="내용 개체 틀 5"/>
              <p:cNvSpPr>
                <a:spLocks noGrp="1"/>
              </p:cNvSpPr>
              <p:nvPr>
                <p:ph idx="1"/>
              </p:nvPr>
            </p:nvSpPr>
            <p:spPr>
              <a:xfrm>
                <a:off x="46561" y="1226162"/>
                <a:ext cx="5107365" cy="3626127"/>
              </a:xfrm>
            </p:spPr>
            <p:txBody>
              <a:bodyPr/>
              <a:lstStyle/>
              <a:p>
                <a:pPr algn="just"/>
                <a:r>
                  <a:rPr lang="en-US" altLang="ko-KR" sz="1600" dirty="0" smtClean="0">
                    <a:ea typeface="굴림" charset="-127"/>
                  </a:rPr>
                  <a:t>Since </a:t>
                </a:r>
                <a:r>
                  <a:rPr lang="en-US" altLang="ko-KR" sz="1600" dirty="0">
                    <a:ea typeface="굴림" charset="-127"/>
                  </a:rPr>
                  <a:t>D is in the multicast group, D </a:t>
                </a:r>
                <a:r>
                  <a:rPr lang="en-US" altLang="ko-KR" sz="1600" dirty="0" smtClean="0">
                    <a:ea typeface="굴림" charset="-127"/>
                  </a:rPr>
                  <a:t>replies A </a:t>
                </a:r>
                <a:r>
                  <a:rPr lang="en-US" altLang="ko-KR" sz="1600" dirty="0">
                    <a:ea typeface="굴림" charset="-127"/>
                  </a:rPr>
                  <a:t>with </a:t>
                </a:r>
                <a:r>
                  <a:rPr lang="en-US" altLang="ko-KR" sz="1600" dirty="0" smtClean="0">
                    <a:ea typeface="굴림" charset="-127"/>
                  </a:rPr>
                  <a:t>ARCF by using routing table.</a:t>
                </a:r>
              </a:p>
              <a:p>
                <a:pPr algn="just"/>
                <a:r>
                  <a:rPr lang="en-US" altLang="ko-KR" sz="1600" dirty="0" smtClean="0">
                    <a:ea typeface="굴림" charset="-127"/>
                  </a:rPr>
                  <a:t>C creates </a:t>
                </a:r>
                <a:r>
                  <a:rPr lang="en-US" altLang="ko-KR" sz="1600" dirty="0">
                    <a:ea typeface="굴림" charset="-127"/>
                  </a:rPr>
                  <a:t>the routing </a:t>
                </a:r>
                <a:r>
                  <a:rPr lang="en-US" altLang="ko-KR" sz="1600" dirty="0" smtClean="0">
                    <a:ea typeface="굴림" charset="-127"/>
                  </a:rPr>
                  <a:t>entry </a:t>
                </a:r>
                <a:r>
                  <a:rPr lang="en-US" altLang="ko-KR" sz="1600" dirty="0">
                    <a:ea typeface="굴림" charset="-127"/>
                  </a:rPr>
                  <a:t>of </a:t>
                </a:r>
                <a:r>
                  <a:rPr lang="en-US" altLang="ko-KR" sz="1600" dirty="0" smtClean="0">
                    <a:ea typeface="굴림" charset="-127"/>
                  </a:rPr>
                  <a:t>D </a:t>
                </a:r>
                <a:r>
                  <a:rPr lang="en-US" altLang="ko-KR" sz="1600" dirty="0">
                    <a:ea typeface="굴림" charset="-127"/>
                  </a:rPr>
                  <a:t>in </a:t>
                </a:r>
                <a:r>
                  <a:rPr lang="en-US" altLang="ko-KR" sz="1600" dirty="0" smtClean="0">
                    <a:ea typeface="굴림" charset="-127"/>
                  </a:rPr>
                  <a:t>its </a:t>
                </a:r>
                <a:r>
                  <a:rPr lang="en-US" altLang="ko-KR" sz="1600" dirty="0">
                    <a:ea typeface="굴림" charset="-127"/>
                  </a:rPr>
                  <a:t>routing table</a:t>
                </a:r>
                <a:r>
                  <a:rPr lang="en-US" altLang="ko-KR" sz="1600" dirty="0" smtClean="0">
                    <a:ea typeface="굴림" charset="-127"/>
                  </a:rPr>
                  <a:t>.</a:t>
                </a:r>
              </a:p>
              <a:p>
                <a:pPr algn="just"/>
                <a:r>
                  <a:rPr lang="en-US" altLang="ko-KR" sz="1600" dirty="0">
                    <a:ea typeface="굴림" charset="-127"/>
                  </a:rPr>
                  <a:t>Suppose </a:t>
                </a:r>
                <a:r>
                  <a:rPr lang="en-US" altLang="ko-KR" sz="1600" dirty="0" smtClean="0">
                    <a:ea typeface="굴림" charset="-127"/>
                  </a:rPr>
                  <a:t>C forwarded </a:t>
                </a:r>
                <a:r>
                  <a:rPr lang="en-US" altLang="ko-KR" sz="1600" dirty="0">
                    <a:ea typeface="굴림" charset="-127"/>
                  </a:rPr>
                  <a:t>an ACF at </a:t>
                </a:r>
                <a:r>
                  <a:rPr lang="en-US" altLang="ko-KR" sz="1600" i="1" dirty="0" smtClean="0">
                    <a:ea typeface="굴림" charset="-127"/>
                  </a:rPr>
                  <a:t>T</a:t>
                </a:r>
                <a:r>
                  <a:rPr lang="en-US" altLang="ko-KR" sz="1600" i="1" baseline="-25000" dirty="0" smtClean="0">
                    <a:ea typeface="굴림" charset="-127"/>
                  </a:rPr>
                  <a:t>0</a:t>
                </a:r>
                <a:endParaRPr lang="en-US" altLang="ko-KR" sz="1600" i="1" baseline="-25000" dirty="0">
                  <a:ea typeface="굴림" charset="-127"/>
                </a:endParaRPr>
              </a:p>
              <a:p>
                <a:pPr algn="just"/>
                <a:r>
                  <a:rPr lang="en-US" altLang="ko-KR" sz="1600" dirty="0">
                    <a:ea typeface="굴림" charset="-127"/>
                  </a:rPr>
                  <a:t>Suppose </a:t>
                </a:r>
                <a:r>
                  <a:rPr lang="en-US" altLang="ko-KR" sz="1600" dirty="0" smtClean="0">
                    <a:ea typeface="굴림" charset="-127"/>
                  </a:rPr>
                  <a:t>C receives </a:t>
                </a:r>
                <a:r>
                  <a:rPr lang="en-US" altLang="ko-KR" sz="1600" dirty="0">
                    <a:ea typeface="굴림" charset="-127"/>
                  </a:rPr>
                  <a:t>an ARCF from D at </a:t>
                </a:r>
                <a:r>
                  <a:rPr lang="en-US" altLang="ko-KR" sz="1600" i="1" dirty="0">
                    <a:ea typeface="굴림" charset="-127"/>
                  </a:rPr>
                  <a:t>T</a:t>
                </a:r>
                <a:r>
                  <a:rPr lang="en-US" altLang="ko-KR" sz="1600" i="1" baseline="-25000" dirty="0">
                    <a:ea typeface="굴림" charset="-127"/>
                  </a:rPr>
                  <a:t>1</a:t>
                </a:r>
                <a:r>
                  <a:rPr lang="en-US" altLang="ko-KR" sz="1600" i="1" dirty="0">
                    <a:ea typeface="굴림" charset="-127"/>
                  </a:rPr>
                  <a:t>.</a:t>
                </a:r>
              </a:p>
              <a:p>
                <a:pPr algn="just"/>
                <a:r>
                  <a:rPr lang="en-US" altLang="ko-KR" sz="1600" dirty="0" smtClean="0">
                    <a:ea typeface="굴림" charset="-127"/>
                  </a:rPr>
                  <a:t>Expiration timer of route entry to D in C’s routing table is updated to</a:t>
                </a:r>
              </a:p>
              <a:p>
                <a:pPr marL="0" indent="0" algn="just">
                  <a:buNone/>
                </a:pPr>
                <a14:m>
                  <m:oMathPara xmlns:m="http://schemas.openxmlformats.org/officeDocument/2006/math">
                    <m:oMathParaPr>
                      <m:jc m:val="centerGroup"/>
                    </m:oMathParaPr>
                    <m:oMath xmlns:m="http://schemas.openxmlformats.org/officeDocument/2006/math">
                      <m:sSubSup>
                        <m:sSubSupPr>
                          <m:ctrlPr>
                            <a:rPr lang="en-US" altLang="ko-KR" sz="1600" i="1">
                              <a:latin typeface="Cambria Math" panose="02040503050406030204" pitchFamily="18" charset="0"/>
                            </a:rPr>
                          </m:ctrlPr>
                        </m:sSubSupPr>
                        <m:e>
                          <m:r>
                            <a:rPr lang="en-US" altLang="ko-KR" sz="1600" i="1">
                              <a:latin typeface="Cambria Math"/>
                            </a:rPr>
                            <m:t>𝑇</m:t>
                          </m:r>
                        </m:e>
                        <m:sub>
                          <m:r>
                            <a:rPr lang="en-US" altLang="ko-KR" sz="1600" i="1">
                              <a:latin typeface="Cambria Math"/>
                            </a:rPr>
                            <m:t>𝑟</m:t>
                          </m:r>
                        </m:sub>
                        <m:sup>
                          <m:r>
                            <a:rPr lang="en-US" altLang="ko-KR" sz="1600" i="1">
                              <a:latin typeface="Cambria Math"/>
                            </a:rPr>
                            <m:t>𝑑𝑠𝑡</m:t>
                          </m:r>
                        </m:sup>
                      </m:sSubSup>
                      <m:r>
                        <a:rPr lang="en-US" altLang="ko-KR" sz="1600" i="1">
                          <a:latin typeface="Cambria Math"/>
                        </a:rPr>
                        <m:t>=</m:t>
                      </m:r>
                      <m:sSub>
                        <m:sSubPr>
                          <m:ctrlPr>
                            <a:rPr lang="en-US" altLang="ko-KR" sz="1600" i="1">
                              <a:latin typeface="Cambria Math" panose="02040503050406030204" pitchFamily="18" charset="0"/>
                            </a:rPr>
                          </m:ctrlPr>
                        </m:sSubPr>
                        <m:e>
                          <m:r>
                            <a:rPr lang="en-US" altLang="ko-KR" sz="1600" i="1">
                              <a:latin typeface="Cambria Math"/>
                            </a:rPr>
                            <m:t>𝑇</m:t>
                          </m:r>
                        </m:e>
                        <m:sub>
                          <m:r>
                            <a:rPr lang="en-US" altLang="ko-KR" sz="1600" i="1">
                              <a:latin typeface="Cambria Math"/>
                            </a:rPr>
                            <m:t>𝑝</m:t>
                          </m:r>
                        </m:sub>
                      </m:sSub>
                      <m:r>
                        <a:rPr lang="en-US" altLang="ko-KR" sz="1600" i="1">
                          <a:latin typeface="Cambria Math"/>
                        </a:rPr>
                        <m:t>+</m:t>
                      </m:r>
                      <m:sSub>
                        <m:sSubPr>
                          <m:ctrlPr>
                            <a:rPr lang="en-US" altLang="ko-KR" sz="1600" i="1">
                              <a:latin typeface="Cambria Math" panose="02040503050406030204" pitchFamily="18" charset="0"/>
                            </a:rPr>
                          </m:ctrlPr>
                        </m:sSubPr>
                        <m:e>
                          <m:r>
                            <a:rPr lang="en-US" altLang="ko-KR" sz="1600" i="1">
                              <a:latin typeface="Cambria Math"/>
                            </a:rPr>
                            <m:t>𝑇</m:t>
                          </m:r>
                        </m:e>
                        <m:sub>
                          <m:r>
                            <a:rPr lang="en-US" altLang="ko-KR" sz="1600" i="1">
                              <a:latin typeface="Cambria Math"/>
                            </a:rPr>
                            <m:t>𝑗𝑚𝑎𝑥</m:t>
                          </m:r>
                        </m:sub>
                      </m:sSub>
                      <m:r>
                        <a:rPr lang="en-US" altLang="ko-KR" sz="1600" i="1">
                          <a:latin typeface="Cambria Math"/>
                        </a:rPr>
                        <m:t>+</m:t>
                      </m:r>
                      <m:f>
                        <m:fPr>
                          <m:type m:val="lin"/>
                          <m:ctrlPr>
                            <a:rPr lang="en-US" altLang="ko-KR" sz="1600" i="1" smtClean="0">
                              <a:latin typeface="Cambria Math" panose="02040503050406030204" pitchFamily="18" charset="0"/>
                            </a:rPr>
                          </m:ctrlPr>
                        </m:fPr>
                        <m:num>
                          <m:d>
                            <m:dPr>
                              <m:ctrlPr>
                                <a:rPr lang="en-US" altLang="ko-KR" sz="1600" i="1">
                                  <a:latin typeface="Cambria Math" panose="02040503050406030204" pitchFamily="18" charset="0"/>
                                </a:rPr>
                              </m:ctrlPr>
                            </m:dPr>
                            <m:e>
                              <m:sSub>
                                <m:sSubPr>
                                  <m:ctrlPr>
                                    <a:rPr lang="en-US" altLang="ko-KR" sz="1600" i="1" smtClean="0">
                                      <a:latin typeface="Cambria Math" panose="02040503050406030204" pitchFamily="18" charset="0"/>
                                    </a:rPr>
                                  </m:ctrlPr>
                                </m:sSubPr>
                                <m:e>
                                  <m:r>
                                    <a:rPr lang="en-US" altLang="ko-KR" sz="1600" i="1">
                                      <a:latin typeface="Cambria Math"/>
                                    </a:rPr>
                                    <m:t>𝑇</m:t>
                                  </m:r>
                                </m:e>
                                <m:sub>
                                  <m:r>
                                    <a:rPr lang="en-US" altLang="ko-KR" sz="1600" i="1">
                                      <a:latin typeface="Cambria Math"/>
                                    </a:rPr>
                                    <m:t>1</m:t>
                                  </m:r>
                                </m:sub>
                              </m:sSub>
                              <m:r>
                                <a:rPr lang="en-US" altLang="ko-KR" sz="1600" i="1">
                                  <a:latin typeface="Cambria Math"/>
                                </a:rPr>
                                <m:t>−</m:t>
                              </m:r>
                              <m:sSub>
                                <m:sSubPr>
                                  <m:ctrlPr>
                                    <a:rPr lang="en-US" altLang="ko-KR" sz="1600" i="1">
                                      <a:latin typeface="Cambria Math" panose="02040503050406030204" pitchFamily="18" charset="0"/>
                                    </a:rPr>
                                  </m:ctrlPr>
                                </m:sSubPr>
                                <m:e>
                                  <m:r>
                                    <a:rPr lang="en-US" altLang="ko-KR" sz="1600" i="1">
                                      <a:latin typeface="Cambria Math"/>
                                    </a:rPr>
                                    <m:t>𝑇</m:t>
                                  </m:r>
                                </m:e>
                                <m:sub>
                                  <m:r>
                                    <a:rPr lang="en-US" altLang="ko-KR" sz="1600" i="1">
                                      <a:latin typeface="Cambria Math"/>
                                    </a:rPr>
                                    <m:t>0</m:t>
                                  </m:r>
                                </m:sub>
                              </m:sSub>
                            </m:e>
                          </m:d>
                        </m:num>
                        <m:den>
                          <m:r>
                            <a:rPr lang="en-US" altLang="ko-KR" sz="1600" i="1">
                              <a:latin typeface="Cambria Math"/>
                            </a:rPr>
                            <m:t>2+</m:t>
                          </m:r>
                          <m:r>
                            <m:rPr>
                              <m:nor/>
                            </m:rPr>
                            <a:rPr lang="en-US" altLang="ko-KR" sz="1600">
                              <a:latin typeface="Cambria Math"/>
                            </a:rPr>
                            <m:t>(</m:t>
                          </m:r>
                          <m:r>
                            <m:rPr>
                              <m:nor/>
                            </m:rPr>
                            <a:rPr lang="en-US" altLang="ko-KR" sz="1600">
                              <a:latin typeface="Cambria Math"/>
                            </a:rPr>
                            <m:t>safety</m:t>
                          </m:r>
                          <m:r>
                            <m:rPr>
                              <m:nor/>
                            </m:rPr>
                            <a:rPr lang="en-US" altLang="ko-KR" sz="1600">
                              <a:latin typeface="Cambria Math"/>
                            </a:rPr>
                            <m:t> </m:t>
                          </m:r>
                          <m:r>
                            <m:rPr>
                              <m:nor/>
                            </m:rPr>
                            <a:rPr lang="en-US" altLang="ko-KR" sz="1600">
                              <a:latin typeface="Cambria Math"/>
                            </a:rPr>
                            <m:t>margin</m:t>
                          </m:r>
                          <m:r>
                            <a:rPr lang="en-US" altLang="ko-KR" sz="1600" i="1">
                              <a:latin typeface="Cambria Math"/>
                            </a:rPr>
                            <m:t>).</m:t>
                          </m:r>
                        </m:den>
                      </m:f>
                    </m:oMath>
                  </m:oMathPara>
                </a14:m>
                <a:endParaRPr lang="ko-KR" altLang="en-US" sz="1600" dirty="0"/>
              </a:p>
              <a:p>
                <a:pPr algn="just"/>
                <a:r>
                  <a:rPr lang="en-US" altLang="ko-KR" sz="1600" dirty="0" smtClean="0">
                    <a:ea typeface="굴림" charset="-127"/>
                  </a:rPr>
                  <a:t>At </a:t>
                </a:r>
                <a:r>
                  <a:rPr lang="en-US" altLang="ko-KR" sz="1600" dirty="0">
                    <a:ea typeface="굴림" charset="-127"/>
                  </a:rPr>
                  <a:t>the same time, </a:t>
                </a:r>
                <a:r>
                  <a:rPr lang="en-US" altLang="ko-KR" sz="1600" dirty="0" smtClean="0">
                    <a:ea typeface="굴림" charset="-127"/>
                  </a:rPr>
                  <a:t>since </a:t>
                </a:r>
                <a:r>
                  <a:rPr lang="en-US" altLang="ko-KR" sz="1600" dirty="0">
                    <a:ea typeface="굴림" charset="-127"/>
                  </a:rPr>
                  <a:t>E is not in </a:t>
                </a:r>
                <a:r>
                  <a:rPr lang="en-US" altLang="ko-KR" sz="1600" dirty="0" smtClean="0">
                    <a:ea typeface="굴림" charset="-127"/>
                  </a:rPr>
                  <a:t>the multicast </a:t>
                </a:r>
                <a:r>
                  <a:rPr lang="en-US" altLang="ko-KR" sz="1600" dirty="0">
                    <a:ea typeface="굴림" charset="-127"/>
                  </a:rPr>
                  <a:t>group, </a:t>
                </a:r>
                <a:r>
                  <a:rPr lang="en-US" altLang="ko-KR" sz="1600" dirty="0" smtClean="0">
                    <a:ea typeface="굴림" charset="-127"/>
                  </a:rPr>
                  <a:t>it </a:t>
                </a:r>
                <a:r>
                  <a:rPr lang="en-US" altLang="ko-KR" sz="1600" dirty="0">
                    <a:ea typeface="굴림" charset="-127"/>
                  </a:rPr>
                  <a:t>creates the routing entry </a:t>
                </a:r>
                <a:r>
                  <a:rPr lang="en-US" altLang="ko-KR" sz="1600" dirty="0" smtClean="0">
                    <a:ea typeface="굴림" charset="-127"/>
                  </a:rPr>
                  <a:t>of </a:t>
                </a:r>
                <a:r>
                  <a:rPr lang="en-US" altLang="ko-KR" sz="1600" dirty="0">
                    <a:ea typeface="굴림" charset="-127"/>
                  </a:rPr>
                  <a:t>Ain its routing </a:t>
                </a:r>
                <a:r>
                  <a:rPr lang="en-US" altLang="ko-KR" sz="1600" dirty="0" smtClean="0">
                    <a:ea typeface="굴림" charset="-127"/>
                  </a:rPr>
                  <a:t>table and forwards </a:t>
                </a:r>
                <a:r>
                  <a:rPr lang="en-US" altLang="ko-KR" sz="1600" dirty="0">
                    <a:ea typeface="굴림" charset="-127"/>
                  </a:rPr>
                  <a:t>to the others (e.g., B). </a:t>
                </a:r>
                <a:endParaRPr lang="en-US" altLang="ko-KR" sz="1600" dirty="0" smtClean="0">
                  <a:ea typeface="굴림" charset="-127"/>
                </a:endParaRPr>
              </a:p>
              <a:p>
                <a:pPr algn="just"/>
                <a:r>
                  <a:rPr lang="en-US" altLang="ko-KR" sz="1600" dirty="0" smtClean="0">
                    <a:ea typeface="굴림" charset="-127"/>
                  </a:rPr>
                  <a:t>When B receives </a:t>
                </a:r>
                <a:r>
                  <a:rPr lang="en-US" altLang="ko-KR" sz="1600" dirty="0">
                    <a:ea typeface="굴림" charset="-127"/>
                  </a:rPr>
                  <a:t>the ACF, </a:t>
                </a:r>
                <a:r>
                  <a:rPr lang="en-US" altLang="ko-KR" sz="1600" dirty="0" smtClean="0">
                    <a:ea typeface="굴림" charset="-127"/>
                  </a:rPr>
                  <a:t>it creates </a:t>
                </a:r>
                <a:r>
                  <a:rPr lang="en-US" altLang="ko-KR" sz="1600" dirty="0">
                    <a:ea typeface="굴림" charset="-127"/>
                  </a:rPr>
                  <a:t>the routing </a:t>
                </a:r>
                <a:r>
                  <a:rPr lang="en-US" altLang="ko-KR" sz="1600" dirty="0" smtClean="0">
                    <a:ea typeface="굴림" charset="-127"/>
                  </a:rPr>
                  <a:t>entry </a:t>
                </a:r>
                <a:r>
                  <a:rPr lang="en-US" altLang="ko-KR" sz="1600" dirty="0">
                    <a:ea typeface="굴림" charset="-127"/>
                  </a:rPr>
                  <a:t>of </a:t>
                </a:r>
                <a:r>
                  <a:rPr lang="en-US" altLang="ko-KR" sz="1600" dirty="0" smtClean="0">
                    <a:ea typeface="굴림" charset="-127"/>
                  </a:rPr>
                  <a:t>A in its </a:t>
                </a:r>
                <a:r>
                  <a:rPr lang="en-US" altLang="ko-KR" sz="1600" dirty="0">
                    <a:ea typeface="굴림" charset="-127"/>
                  </a:rPr>
                  <a:t>routing </a:t>
                </a:r>
                <a:r>
                  <a:rPr lang="en-US" altLang="ko-KR" sz="1600" dirty="0" smtClean="0">
                    <a:ea typeface="굴림" charset="-127"/>
                  </a:rPr>
                  <a:t>table. </a:t>
                </a:r>
              </a:p>
              <a:p>
                <a:endParaRPr lang="en-US" altLang="ko-KR" sz="1600" dirty="0">
                  <a:ea typeface="굴림" charset="-127"/>
                </a:endParaRPr>
              </a:p>
            </p:txBody>
          </p:sp>
        </mc:Choice>
        <mc:Fallback xmlns="">
          <p:sp>
            <p:nvSpPr>
              <p:cNvPr id="43" name="내용 개체 틀 5"/>
              <p:cNvSpPr>
                <a:spLocks noGrp="1" noRot="1" noChangeAspect="1" noMove="1" noResize="1" noEditPoints="1" noAdjustHandles="1" noChangeArrowheads="1" noChangeShapeType="1" noTextEdit="1"/>
              </p:cNvSpPr>
              <p:nvPr>
                <p:ph idx="1"/>
              </p:nvPr>
            </p:nvSpPr>
            <p:spPr>
              <a:xfrm>
                <a:off x="46561" y="1226162"/>
                <a:ext cx="5107365" cy="3626127"/>
              </a:xfrm>
              <a:blipFill rotWithShape="1">
                <a:blip r:embed="rId3"/>
                <a:stretch>
                  <a:fillRect l="-478" t="-504" r="-717" b="-1008"/>
                </a:stretch>
              </a:blipFill>
            </p:spPr>
            <p:txBody>
              <a:bodyPr/>
              <a:lstStyle/>
              <a:p>
                <a:r>
                  <a:rPr lang="ko-KR" altLang="en-US">
                    <a:noFill/>
                  </a:rPr>
                  <a:t> </a:t>
                </a:r>
              </a:p>
            </p:txBody>
          </p:sp>
        </mc:Fallback>
      </mc:AlternateContent>
      <p:sp>
        <p:nvSpPr>
          <p:cNvPr id="32" name="TextBox 74"/>
          <p:cNvSpPr txBox="1">
            <a:spLocks noChangeArrowheads="1"/>
          </p:cNvSpPr>
          <p:nvPr/>
        </p:nvSpPr>
        <p:spPr bwMode="auto">
          <a:xfrm>
            <a:off x="296247" y="4998799"/>
            <a:ext cx="191494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sz="1400" dirty="0"/>
              <a:t>PD A’s</a:t>
            </a:r>
            <a:r>
              <a:rPr lang="ko-KR" altLang="en-US" sz="1400" dirty="0"/>
              <a:t> </a:t>
            </a:r>
            <a:r>
              <a:rPr lang="en-US" altLang="ko-KR" sz="1400" dirty="0"/>
              <a:t>Routing Table</a:t>
            </a:r>
            <a:endParaRPr lang="ko-KR" altLang="en-US" sz="1400" dirty="0"/>
          </a:p>
        </p:txBody>
      </p:sp>
      <p:sp>
        <p:nvSpPr>
          <p:cNvPr id="28" name="TextBox 81"/>
          <p:cNvSpPr txBox="1">
            <a:spLocks noChangeArrowheads="1"/>
          </p:cNvSpPr>
          <p:nvPr/>
        </p:nvSpPr>
        <p:spPr bwMode="auto">
          <a:xfrm>
            <a:off x="5834821" y="4365104"/>
            <a:ext cx="2557175"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dirty="0" smtClean="0"/>
              <a:t>: </a:t>
            </a:r>
            <a:r>
              <a:rPr lang="en-US" altLang="ko-KR" dirty="0" err="1" smtClean="0"/>
              <a:t>Adv</a:t>
            </a:r>
            <a:r>
              <a:rPr lang="en-US" altLang="ko-KR" dirty="0" smtClean="0"/>
              <a:t> </a:t>
            </a:r>
            <a:r>
              <a:rPr lang="en-US" altLang="ko-KR" dirty="0"/>
              <a:t>Command Frame</a:t>
            </a:r>
            <a:endParaRPr lang="ko-KR" altLang="en-US" dirty="0"/>
          </a:p>
        </p:txBody>
      </p:sp>
      <p:sp>
        <p:nvSpPr>
          <p:cNvPr id="36" name="오른쪽 화살표 35"/>
          <p:cNvSpPr/>
          <p:nvPr/>
        </p:nvSpPr>
        <p:spPr>
          <a:xfrm>
            <a:off x="5164494" y="4477539"/>
            <a:ext cx="649287" cy="1444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sp>
        <p:nvSpPr>
          <p:cNvPr id="38" name="오른쪽 화살표 37"/>
          <p:cNvSpPr/>
          <p:nvPr/>
        </p:nvSpPr>
        <p:spPr>
          <a:xfrm>
            <a:off x="5153783" y="4787101"/>
            <a:ext cx="647700" cy="142875"/>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ko-KR" altLang="en-US"/>
          </a:p>
        </p:txBody>
      </p:sp>
      <p:sp>
        <p:nvSpPr>
          <p:cNvPr id="39" name="TextBox 82"/>
          <p:cNvSpPr txBox="1">
            <a:spLocks noChangeArrowheads="1"/>
          </p:cNvSpPr>
          <p:nvPr/>
        </p:nvSpPr>
        <p:spPr bwMode="auto">
          <a:xfrm>
            <a:off x="5825296" y="4688676"/>
            <a:ext cx="3211200"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dirty="0" smtClean="0"/>
              <a:t>: </a:t>
            </a:r>
            <a:r>
              <a:rPr lang="en-US" altLang="ko-KR" dirty="0" err="1" smtClean="0"/>
              <a:t>Adv</a:t>
            </a:r>
            <a:r>
              <a:rPr lang="en-US" altLang="ko-KR" dirty="0" smtClean="0"/>
              <a:t> </a:t>
            </a:r>
            <a:r>
              <a:rPr lang="en-US" altLang="ko-KR" dirty="0"/>
              <a:t>Reply Command Frame</a:t>
            </a:r>
            <a:endParaRPr lang="ko-KR" altLang="en-US" dirty="0"/>
          </a:p>
        </p:txBody>
      </p:sp>
      <p:sp>
        <p:nvSpPr>
          <p:cNvPr id="17" name="오른쪽 화살표 16"/>
          <p:cNvSpPr/>
          <p:nvPr/>
        </p:nvSpPr>
        <p:spPr>
          <a:xfrm rot="19010635">
            <a:off x="7259669" y="1687633"/>
            <a:ext cx="649287" cy="1444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sp>
        <p:nvSpPr>
          <p:cNvPr id="18" name="오른쪽 화살표 17"/>
          <p:cNvSpPr/>
          <p:nvPr/>
        </p:nvSpPr>
        <p:spPr>
          <a:xfrm rot="13335318">
            <a:off x="6545233" y="2925609"/>
            <a:ext cx="647700" cy="142875"/>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ko-KR" altLang="en-US"/>
          </a:p>
        </p:txBody>
      </p:sp>
      <p:sp>
        <p:nvSpPr>
          <p:cNvPr id="22" name="제목 1"/>
          <p:cNvSpPr>
            <a:spLocks noGrp="1"/>
          </p:cNvSpPr>
          <p:nvPr>
            <p:ph type="title"/>
          </p:nvPr>
        </p:nvSpPr>
        <p:spPr>
          <a:xfrm>
            <a:off x="685800" y="685800"/>
            <a:ext cx="7772400" cy="726976"/>
          </a:xfrm>
        </p:spPr>
        <p:txBody>
          <a:bodyPr/>
          <a:lstStyle/>
          <a:p>
            <a:r>
              <a:rPr lang="en-US" altLang="ko-KR" sz="2400" dirty="0">
                <a:ea typeface="굴림" charset="-127"/>
              </a:rPr>
              <a:t>Creation and Management of Routing Table </a:t>
            </a:r>
            <a:r>
              <a:rPr lang="en-US" altLang="ko-KR" sz="2400" dirty="0" smtClean="0">
                <a:ea typeface="굴림" charset="-127"/>
              </a:rPr>
              <a:t>(4/10)</a:t>
            </a:r>
            <a:endParaRPr lang="ko-KR" altLang="en-US" sz="2400" dirty="0"/>
          </a:p>
        </p:txBody>
      </p:sp>
      <p:sp>
        <p:nvSpPr>
          <p:cNvPr id="26" name="TextBox 25"/>
          <p:cNvSpPr txBox="1"/>
          <p:nvPr/>
        </p:nvSpPr>
        <p:spPr>
          <a:xfrm>
            <a:off x="7431684" y="2619367"/>
            <a:ext cx="1028748" cy="430887"/>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n-US" altLang="ko-KR" sz="1100" dirty="0" smtClean="0"/>
              <a:t>Destination address : A</a:t>
            </a:r>
            <a:endParaRPr lang="ko-KR" altLang="en-US" sz="1100" dirty="0"/>
          </a:p>
        </p:txBody>
      </p:sp>
      <p:sp>
        <p:nvSpPr>
          <p:cNvPr id="27" name="TextBox 26"/>
          <p:cNvSpPr txBox="1"/>
          <p:nvPr/>
        </p:nvSpPr>
        <p:spPr>
          <a:xfrm>
            <a:off x="7431684" y="3519356"/>
            <a:ext cx="1028748" cy="261610"/>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n-US" altLang="ko-KR" sz="1100" dirty="0" smtClean="0"/>
              <a:t>Hops : 1</a:t>
            </a:r>
            <a:endParaRPr lang="ko-KR" altLang="en-US" sz="1100" dirty="0"/>
          </a:p>
        </p:txBody>
      </p:sp>
      <p:sp>
        <p:nvSpPr>
          <p:cNvPr id="29" name="TextBox 28"/>
          <p:cNvSpPr txBox="1"/>
          <p:nvPr/>
        </p:nvSpPr>
        <p:spPr>
          <a:xfrm>
            <a:off x="7771450" y="3736015"/>
            <a:ext cx="461665" cy="341057"/>
          </a:xfrm>
          <a:prstGeom prst="rect">
            <a:avLst/>
          </a:prstGeom>
          <a:noFill/>
        </p:spPr>
        <p:txBody>
          <a:bodyPr vert="eaVert" wrap="square" rtlCol="0" anchor="ctr">
            <a:spAutoFit/>
          </a:bodyPr>
          <a:lstStyle/>
          <a:p>
            <a:pPr algn="ctr"/>
            <a:r>
              <a:rPr lang="en-US" altLang="ko-KR" b="1" dirty="0" smtClean="0"/>
              <a:t>...</a:t>
            </a:r>
            <a:endParaRPr lang="ko-KR" altLang="en-US" b="1" dirty="0"/>
          </a:p>
        </p:txBody>
      </p:sp>
      <p:sp>
        <p:nvSpPr>
          <p:cNvPr id="30" name="TextBox 29"/>
          <p:cNvSpPr txBox="1"/>
          <p:nvPr/>
        </p:nvSpPr>
        <p:spPr>
          <a:xfrm>
            <a:off x="7431684" y="3067341"/>
            <a:ext cx="1028748" cy="430887"/>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n-US" altLang="ko-KR" sz="1100" dirty="0" smtClean="0"/>
              <a:t>Next-hop address : C</a:t>
            </a:r>
            <a:endParaRPr lang="ko-KR" altLang="en-US" sz="1100" dirty="0"/>
          </a:p>
        </p:txBody>
      </p:sp>
      <p:sp>
        <p:nvSpPr>
          <p:cNvPr id="31" name="TextBox 30"/>
          <p:cNvSpPr txBox="1"/>
          <p:nvPr/>
        </p:nvSpPr>
        <p:spPr>
          <a:xfrm>
            <a:off x="6320638" y="2295855"/>
            <a:ext cx="461665" cy="341057"/>
          </a:xfrm>
          <a:prstGeom prst="rect">
            <a:avLst/>
          </a:prstGeom>
          <a:noFill/>
        </p:spPr>
        <p:txBody>
          <a:bodyPr vert="eaVert" wrap="square" rtlCol="0" anchor="ctr">
            <a:spAutoFit/>
          </a:bodyPr>
          <a:lstStyle/>
          <a:p>
            <a:pPr algn="ctr"/>
            <a:r>
              <a:rPr lang="en-US" altLang="ko-KR" b="1" dirty="0" smtClean="0"/>
              <a:t>...</a:t>
            </a:r>
            <a:endParaRPr lang="ko-KR" altLang="en-US" b="1" dirty="0"/>
          </a:p>
        </p:txBody>
      </p:sp>
      <p:sp>
        <p:nvSpPr>
          <p:cNvPr id="33" name="TextBox 32"/>
          <p:cNvSpPr txBox="1"/>
          <p:nvPr/>
        </p:nvSpPr>
        <p:spPr>
          <a:xfrm>
            <a:off x="5971945" y="1412776"/>
            <a:ext cx="1028748" cy="430887"/>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altLang="ko-KR" sz="1100" dirty="0" smtClean="0"/>
              <a:t>Device Group ID</a:t>
            </a:r>
            <a:endParaRPr lang="ko-KR" altLang="en-US" sz="1100" dirty="0"/>
          </a:p>
        </p:txBody>
      </p:sp>
      <p:sp>
        <p:nvSpPr>
          <p:cNvPr id="34" name="TextBox 33"/>
          <p:cNvSpPr txBox="1"/>
          <p:nvPr/>
        </p:nvSpPr>
        <p:spPr>
          <a:xfrm>
            <a:off x="5971945" y="1844824"/>
            <a:ext cx="1028748" cy="430887"/>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altLang="ko-KR" sz="1100" dirty="0" smtClean="0"/>
              <a:t>Application type  ID</a:t>
            </a:r>
            <a:endParaRPr lang="ko-KR" altLang="en-US" sz="1100" dirty="0"/>
          </a:p>
        </p:txBody>
      </p:sp>
      <p:graphicFrame>
        <p:nvGraphicFramePr>
          <p:cNvPr id="40" name="표 39"/>
          <p:cNvGraphicFramePr>
            <a:graphicFrameLocks noGrp="1"/>
          </p:cNvGraphicFramePr>
          <p:nvPr>
            <p:extLst>
              <p:ext uri="{D42A27DB-BD31-4B8C-83A1-F6EECF244321}">
                <p14:modId xmlns:p14="http://schemas.microsoft.com/office/powerpoint/2010/main" val="2535565408"/>
              </p:ext>
            </p:extLst>
          </p:nvPr>
        </p:nvGraphicFramePr>
        <p:xfrm>
          <a:off x="323526" y="5328153"/>
          <a:ext cx="5648418" cy="991652"/>
        </p:xfrm>
        <a:graphic>
          <a:graphicData uri="http://schemas.openxmlformats.org/drawingml/2006/table">
            <a:tbl>
              <a:tblPr firstRow="1" bandRow="1">
                <a:tableStyleId>{5940675A-B579-460E-94D1-54222C63F5DA}</a:tableStyleId>
              </a:tblPr>
              <a:tblGrid>
                <a:gridCol w="941403"/>
                <a:gridCol w="941403"/>
                <a:gridCol w="941403"/>
                <a:gridCol w="941403"/>
                <a:gridCol w="986918"/>
                <a:gridCol w="895888"/>
              </a:tblGrid>
              <a:tr h="504056">
                <a:tc>
                  <a:txBody>
                    <a:bodyPr/>
                    <a:lstStyle/>
                    <a:p>
                      <a:pPr latinLnBrk="1"/>
                      <a:r>
                        <a:rPr lang="en-US" altLang="ko-KR" sz="1100" kern="1200" dirty="0" smtClean="0"/>
                        <a:t>Destination address</a:t>
                      </a:r>
                      <a:endParaRPr lang="ko-KR" altLang="en-US" sz="1100" kern="1200" dirty="0">
                        <a:solidFill>
                          <a:schemeClr val="bg1"/>
                        </a:solidFill>
                        <a:latin typeface="+mn-lt"/>
                        <a:ea typeface="+mn-ea"/>
                        <a:cs typeface="+mn-cs"/>
                      </a:endParaRPr>
                    </a:p>
                  </a:txBody>
                  <a:tcPr marL="91439" marR="91439" marT="45699" marB="45699" anchor="ctr"/>
                </a:tc>
                <a:tc>
                  <a:txBody>
                    <a:bodyPr/>
                    <a:lstStyle/>
                    <a:p>
                      <a:pPr latinLnBrk="1"/>
                      <a:r>
                        <a:rPr lang="en-US" altLang="ko-KR" sz="1100" kern="1200" dirty="0" smtClean="0"/>
                        <a:t>Next-hop address</a:t>
                      </a:r>
                      <a:endParaRPr lang="ko-KR" altLang="en-US" sz="1100" kern="1200" dirty="0">
                        <a:solidFill>
                          <a:schemeClr val="bg1"/>
                        </a:solidFill>
                        <a:latin typeface="+mn-lt"/>
                        <a:ea typeface="+mn-ea"/>
                        <a:cs typeface="+mn-cs"/>
                      </a:endParaRPr>
                    </a:p>
                  </a:txBody>
                  <a:tcPr marL="91439" marR="91439" marT="45699" marB="45699" anchor="ctr"/>
                </a:tc>
                <a:tc>
                  <a:txBody>
                    <a:bodyPr/>
                    <a:lstStyle/>
                    <a:p>
                      <a:pPr latinLnBrk="1"/>
                      <a:r>
                        <a:rPr lang="en-US" altLang="ko-KR" sz="1100" kern="1200" dirty="0" smtClean="0"/>
                        <a:t>Expiration timer</a:t>
                      </a:r>
                      <a:endParaRPr lang="ko-KR" altLang="en-US" sz="1100" kern="1200" dirty="0">
                        <a:solidFill>
                          <a:schemeClr val="bg1"/>
                        </a:solidFill>
                        <a:latin typeface="+mn-lt"/>
                        <a:ea typeface="+mn-ea"/>
                        <a:cs typeface="+mn-cs"/>
                      </a:endParaRPr>
                    </a:p>
                  </a:txBody>
                  <a:tcPr marL="91439" marR="91439" marT="45699" marB="45699" anchor="ctr"/>
                </a:tc>
                <a:tc>
                  <a:txBody>
                    <a:bodyPr/>
                    <a:lstStyle/>
                    <a:p>
                      <a:pPr latinLnBrk="1"/>
                      <a:r>
                        <a:rPr lang="en-US" altLang="ko-KR" sz="1100" kern="1200" dirty="0" smtClean="0"/>
                        <a:t>Number of hops</a:t>
                      </a:r>
                      <a:endParaRPr lang="ko-KR" altLang="en-US" sz="1100" kern="1200" dirty="0">
                        <a:solidFill>
                          <a:schemeClr val="bg1"/>
                        </a:solidFill>
                        <a:latin typeface="+mn-lt"/>
                        <a:ea typeface="+mn-ea"/>
                        <a:cs typeface="+mn-cs"/>
                      </a:endParaRPr>
                    </a:p>
                  </a:txBody>
                  <a:tcPr marL="91439" marR="91439" marT="45699" marB="45699" anchor="ctr"/>
                </a:tc>
                <a:tc>
                  <a:txBody>
                    <a:bodyPr/>
                    <a:lstStyle/>
                    <a:p>
                      <a:pPr latinLnBrk="1"/>
                      <a:r>
                        <a:rPr lang="en-US" altLang="ko-KR" sz="1100" i="1" dirty="0" smtClean="0">
                          <a:ea typeface="굴림" charset="-127"/>
                        </a:rPr>
                        <a:t>T</a:t>
                      </a:r>
                      <a:r>
                        <a:rPr lang="en-US" altLang="ko-KR" sz="1100" i="1" baseline="-25000" dirty="0" smtClean="0">
                          <a:ea typeface="굴림" charset="-127"/>
                        </a:rPr>
                        <a:t>0</a:t>
                      </a:r>
                      <a:endParaRPr lang="ko-KR" altLang="en-US" sz="1100" kern="1200" dirty="0">
                        <a:solidFill>
                          <a:schemeClr val="tx1"/>
                        </a:solidFill>
                        <a:latin typeface="+mn-lt"/>
                        <a:ea typeface="+mn-ea"/>
                        <a:cs typeface="+mn-cs"/>
                      </a:endParaRPr>
                    </a:p>
                  </a:txBody>
                  <a:tcPr marL="91439" marR="91439" marT="45699" marB="45699" anchor="ctr"/>
                </a:tc>
                <a:tc>
                  <a:txBody>
                    <a:bodyPr/>
                    <a:lstStyle/>
                    <a:p>
                      <a:pPr latinLnBrk="1"/>
                      <a:r>
                        <a:rPr lang="en-US" altLang="ko-KR" sz="1000" kern="1200" dirty="0" smtClean="0"/>
                        <a:t>…</a:t>
                      </a:r>
                      <a:endParaRPr lang="ko-KR" altLang="en-US" sz="1000" kern="1200" dirty="0">
                        <a:solidFill>
                          <a:schemeClr val="bg1"/>
                        </a:solidFill>
                        <a:latin typeface="+mn-lt"/>
                        <a:ea typeface="+mn-ea"/>
                        <a:cs typeface="+mn-cs"/>
                      </a:endParaRPr>
                    </a:p>
                  </a:txBody>
                  <a:tcPr marL="91439" marR="91439" marT="45699" marB="45699" anchor="ctr"/>
                </a:tc>
              </a:tr>
              <a:tr h="239187">
                <a:tc>
                  <a:txBody>
                    <a:bodyPr/>
                    <a:lstStyle/>
                    <a:p>
                      <a:pPr latinLnBrk="1"/>
                      <a:r>
                        <a:rPr lang="en-US" altLang="ko-KR" sz="1000" b="1" kern="1200" dirty="0" smtClean="0">
                          <a:solidFill>
                            <a:schemeClr val="dk1"/>
                          </a:solidFill>
                          <a:latin typeface="+mn-lt"/>
                          <a:ea typeface="+mn-ea"/>
                          <a:cs typeface="+mn-cs"/>
                        </a:rPr>
                        <a:t>-</a:t>
                      </a:r>
                      <a:endParaRPr lang="ko-KR" altLang="en-US" sz="1000" b="1" kern="1200" dirty="0">
                        <a:solidFill>
                          <a:schemeClr val="dk1"/>
                        </a:solidFill>
                        <a:latin typeface="+mn-lt"/>
                        <a:ea typeface="+mn-ea"/>
                        <a:cs typeface="+mn-cs"/>
                      </a:endParaRPr>
                    </a:p>
                  </a:txBody>
                  <a:tcPr marL="91439" marR="91439" marT="45699" marB="45699"/>
                </a:tc>
                <a:tc>
                  <a:txBody>
                    <a:bodyPr/>
                    <a:lstStyle/>
                    <a:p>
                      <a:pPr latinLnBrk="1"/>
                      <a:r>
                        <a:rPr lang="en-US" altLang="ko-KR" sz="1000" b="1" kern="1200" dirty="0" smtClean="0">
                          <a:solidFill>
                            <a:schemeClr val="dk1"/>
                          </a:solidFill>
                          <a:latin typeface="+mn-lt"/>
                          <a:ea typeface="+mn-ea"/>
                          <a:cs typeface="+mn-cs"/>
                        </a:rPr>
                        <a:t>-</a:t>
                      </a:r>
                      <a:endParaRPr lang="ko-KR" altLang="en-US" sz="1000" b="1" kern="1200" dirty="0">
                        <a:solidFill>
                          <a:schemeClr val="dk1"/>
                        </a:solidFill>
                        <a:latin typeface="+mn-lt"/>
                        <a:ea typeface="+mn-ea"/>
                        <a:cs typeface="+mn-cs"/>
                      </a:endParaRPr>
                    </a:p>
                  </a:txBody>
                  <a:tcPr marL="91439" marR="91439" marT="45699" marB="45699"/>
                </a:tc>
                <a:tc>
                  <a:txBody>
                    <a:bodyPr/>
                    <a:lstStyle/>
                    <a:p>
                      <a:pPr latinLnBrk="1"/>
                      <a:r>
                        <a:rPr lang="en-US" altLang="ko-KR" sz="1000" b="1" kern="1200" dirty="0" smtClean="0">
                          <a:solidFill>
                            <a:schemeClr val="dk1"/>
                          </a:solidFill>
                          <a:latin typeface="+mn-lt"/>
                          <a:ea typeface="+mn-ea"/>
                          <a:cs typeface="+mn-cs"/>
                        </a:rPr>
                        <a:t>-</a:t>
                      </a:r>
                      <a:endParaRPr lang="ko-KR" altLang="en-US" sz="1000" b="1" kern="1200" dirty="0">
                        <a:solidFill>
                          <a:schemeClr val="dk1"/>
                        </a:solidFill>
                        <a:latin typeface="+mn-lt"/>
                        <a:ea typeface="+mn-ea"/>
                        <a:cs typeface="+mn-cs"/>
                      </a:endParaRPr>
                    </a:p>
                  </a:txBody>
                  <a:tcPr marL="91439" marR="91439" marT="45699" marB="45699"/>
                </a:tc>
                <a:tc>
                  <a:txBody>
                    <a:bodyPr/>
                    <a:lstStyle/>
                    <a:p>
                      <a:pPr latinLnBrk="1"/>
                      <a:r>
                        <a:rPr lang="en-US" altLang="ko-KR" sz="1000" b="1" kern="1200" dirty="0" smtClean="0">
                          <a:solidFill>
                            <a:schemeClr val="dk1"/>
                          </a:solidFill>
                          <a:latin typeface="+mn-lt"/>
                          <a:ea typeface="+mn-ea"/>
                          <a:cs typeface="+mn-cs"/>
                        </a:rPr>
                        <a:t>-</a:t>
                      </a:r>
                      <a:endParaRPr lang="ko-KR" altLang="en-US" sz="1000" b="1" kern="1200" dirty="0">
                        <a:solidFill>
                          <a:schemeClr val="dk1"/>
                        </a:solidFill>
                        <a:latin typeface="+mn-lt"/>
                        <a:ea typeface="+mn-ea"/>
                        <a:cs typeface="+mn-cs"/>
                      </a:endParaRPr>
                    </a:p>
                  </a:txBody>
                  <a:tcPr marL="91439" marR="91439" marT="45699" marB="45699"/>
                </a:tc>
                <a:tc>
                  <a:txBody>
                    <a:bodyPr/>
                    <a:lstStyle/>
                    <a:p>
                      <a:pPr latinLnBrk="1"/>
                      <a:r>
                        <a:rPr lang="en-US" altLang="ko-KR" sz="1000" b="1" kern="1200" dirty="0" smtClean="0">
                          <a:solidFill>
                            <a:schemeClr val="dk1"/>
                          </a:solidFill>
                          <a:latin typeface="+mn-lt"/>
                          <a:ea typeface="+mn-ea"/>
                          <a:cs typeface="+mn-cs"/>
                        </a:rPr>
                        <a:t>ACF </a:t>
                      </a:r>
                      <a:r>
                        <a:rPr lang="en-US" altLang="ko-KR" sz="1000" b="1" kern="1200" dirty="0" err="1" smtClean="0">
                          <a:solidFill>
                            <a:schemeClr val="dk1"/>
                          </a:solidFill>
                          <a:latin typeface="+mn-lt"/>
                          <a:ea typeface="+mn-ea"/>
                          <a:cs typeface="+mn-cs"/>
                        </a:rPr>
                        <a:t>Tx</a:t>
                      </a:r>
                      <a:r>
                        <a:rPr lang="en-US" altLang="ko-KR" sz="1000" b="1" kern="1200" baseline="0" dirty="0" smtClean="0">
                          <a:solidFill>
                            <a:schemeClr val="dk1"/>
                          </a:solidFill>
                          <a:latin typeface="+mn-lt"/>
                          <a:ea typeface="+mn-ea"/>
                          <a:cs typeface="+mn-cs"/>
                        </a:rPr>
                        <a:t> Time</a:t>
                      </a:r>
                      <a:endParaRPr lang="ko-KR" altLang="en-US" sz="1000" b="1" kern="1200" dirty="0">
                        <a:solidFill>
                          <a:schemeClr val="dk1"/>
                        </a:solidFill>
                        <a:latin typeface="+mn-lt"/>
                        <a:ea typeface="+mn-ea"/>
                        <a:cs typeface="+mn-cs"/>
                      </a:endParaRPr>
                    </a:p>
                  </a:txBody>
                  <a:tcPr marL="91439" marR="91439" marT="45699" marB="45699"/>
                </a:tc>
                <a:tc>
                  <a:txBody>
                    <a:bodyPr/>
                    <a:lstStyle/>
                    <a:p>
                      <a:pPr latinLnBrk="1"/>
                      <a:r>
                        <a:rPr lang="en-US" altLang="ko-KR" sz="1000" b="1" kern="1200" dirty="0" smtClean="0">
                          <a:solidFill>
                            <a:schemeClr val="dk1"/>
                          </a:solidFill>
                          <a:latin typeface="+mn-lt"/>
                          <a:ea typeface="+mn-ea"/>
                          <a:cs typeface="+mn-cs"/>
                        </a:rPr>
                        <a:t>…</a:t>
                      </a:r>
                      <a:endParaRPr lang="ko-KR" altLang="en-US" sz="1000" b="1" kern="1200" dirty="0">
                        <a:solidFill>
                          <a:schemeClr val="dk1"/>
                        </a:solidFill>
                        <a:latin typeface="+mn-lt"/>
                        <a:ea typeface="+mn-ea"/>
                        <a:cs typeface="+mn-cs"/>
                      </a:endParaRPr>
                    </a:p>
                  </a:txBody>
                  <a:tcPr marL="91439" marR="91439" marT="45699" marB="45699"/>
                </a:tc>
              </a:tr>
              <a:tr h="239187">
                <a:tc>
                  <a:txBody>
                    <a:bodyPr/>
                    <a:lstStyle/>
                    <a:p>
                      <a:pPr latinLnBrk="1"/>
                      <a:endParaRPr lang="ko-KR" altLang="en-US" sz="1000" b="1" kern="1200" dirty="0">
                        <a:solidFill>
                          <a:schemeClr val="dk1"/>
                        </a:solidFill>
                        <a:latin typeface="+mn-lt"/>
                        <a:ea typeface="+mn-ea"/>
                        <a:cs typeface="+mn-cs"/>
                      </a:endParaRPr>
                    </a:p>
                  </a:txBody>
                  <a:tcPr marL="91439" marR="91439" marT="45699" marB="45699"/>
                </a:tc>
                <a:tc>
                  <a:txBody>
                    <a:bodyPr/>
                    <a:lstStyle/>
                    <a:p>
                      <a:pPr latinLnBrk="1"/>
                      <a:endParaRPr lang="ko-KR" altLang="en-US" sz="1000" b="1" kern="1200" dirty="0">
                        <a:solidFill>
                          <a:schemeClr val="dk1"/>
                        </a:solidFill>
                        <a:latin typeface="+mn-lt"/>
                        <a:ea typeface="+mn-ea"/>
                        <a:cs typeface="+mn-cs"/>
                      </a:endParaRPr>
                    </a:p>
                  </a:txBody>
                  <a:tcPr marL="91439" marR="91439" marT="45699" marB="45699"/>
                </a:tc>
                <a:tc>
                  <a:txBody>
                    <a:bodyPr/>
                    <a:lstStyle/>
                    <a:p>
                      <a:pPr latinLnBrk="1"/>
                      <a:endParaRPr lang="ko-KR" altLang="en-US" sz="1000" b="1" kern="1200" dirty="0">
                        <a:solidFill>
                          <a:schemeClr val="dk1"/>
                        </a:solidFill>
                        <a:latin typeface="+mn-lt"/>
                        <a:ea typeface="+mn-ea"/>
                        <a:cs typeface="+mn-cs"/>
                      </a:endParaRPr>
                    </a:p>
                  </a:txBody>
                  <a:tcPr marL="91439" marR="91439" marT="45699" marB="45699"/>
                </a:tc>
                <a:tc>
                  <a:txBody>
                    <a:bodyPr/>
                    <a:lstStyle/>
                    <a:p>
                      <a:pPr latinLnBrk="1"/>
                      <a:endParaRPr lang="ko-KR" altLang="en-US" sz="1000" b="1" kern="1200" dirty="0">
                        <a:solidFill>
                          <a:schemeClr val="dk1"/>
                        </a:solidFill>
                        <a:latin typeface="+mn-lt"/>
                        <a:ea typeface="+mn-ea"/>
                        <a:cs typeface="+mn-cs"/>
                      </a:endParaRPr>
                    </a:p>
                  </a:txBody>
                  <a:tcPr marL="91439" marR="91439" marT="45699" marB="45699"/>
                </a:tc>
                <a:tc>
                  <a:txBody>
                    <a:bodyPr/>
                    <a:lstStyle/>
                    <a:p>
                      <a:pPr latinLnBrk="1"/>
                      <a:endParaRPr lang="ko-KR" altLang="en-US" sz="1000" b="1" kern="1200" dirty="0">
                        <a:solidFill>
                          <a:schemeClr val="dk1"/>
                        </a:solidFill>
                        <a:latin typeface="+mn-lt"/>
                        <a:ea typeface="+mn-ea"/>
                        <a:cs typeface="+mn-cs"/>
                      </a:endParaRPr>
                    </a:p>
                  </a:txBody>
                  <a:tcPr marL="91439" marR="91439" marT="45699" marB="45699"/>
                </a:tc>
                <a:tc>
                  <a:txBody>
                    <a:bodyPr/>
                    <a:lstStyle/>
                    <a:p>
                      <a:pPr latinLnBrk="1"/>
                      <a:endParaRPr lang="ko-KR" altLang="en-US" sz="1000" b="1" kern="1200" dirty="0">
                        <a:solidFill>
                          <a:schemeClr val="dk1"/>
                        </a:solidFill>
                        <a:latin typeface="+mn-lt"/>
                        <a:ea typeface="+mn-ea"/>
                        <a:cs typeface="+mn-cs"/>
                      </a:endParaRPr>
                    </a:p>
                  </a:txBody>
                  <a:tcPr marL="91439" marR="91439" marT="45699" marB="45699"/>
                </a:tc>
              </a:tr>
            </a:tbl>
          </a:graphicData>
        </a:graphic>
      </p:graphicFrame>
    </p:spTree>
    <p:extLst>
      <p:ext uri="{BB962C8B-B14F-4D97-AF65-F5344CB8AC3E}">
        <p14:creationId xmlns:p14="http://schemas.microsoft.com/office/powerpoint/2010/main" val="17227001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sz="2400" dirty="0">
                <a:ea typeface="굴림" charset="-127"/>
              </a:rPr>
              <a:t>Creation and Management of Routing Table </a:t>
            </a:r>
            <a:r>
              <a:rPr lang="en-US" altLang="ko-KR" sz="2400" dirty="0" smtClean="0">
                <a:ea typeface="굴림" charset="-127"/>
              </a:rPr>
              <a:t>(5/10)</a:t>
            </a:r>
            <a:endParaRPr lang="ko-KR" altLang="en-US" sz="2400" dirty="0"/>
          </a:p>
        </p:txBody>
      </p:sp>
      <p:sp>
        <p:nvSpPr>
          <p:cNvPr id="4" name="슬라이드 번호 개체 틀 3"/>
          <p:cNvSpPr>
            <a:spLocks noGrp="1"/>
          </p:cNvSpPr>
          <p:nvPr>
            <p:ph type="sldNum" sz="quarter" idx="10"/>
          </p:nvPr>
        </p:nvSpPr>
        <p:spPr/>
        <p:txBody>
          <a:bodyPr/>
          <a:lstStyle/>
          <a:p>
            <a:pPr>
              <a:defRPr/>
            </a:pPr>
            <a:r>
              <a:rPr lang="en-US" altLang="ko-KR" smtClean="0"/>
              <a:t>Slide </a:t>
            </a:r>
            <a:fld id="{663B2C6A-A10B-4153-9678-0E313D0C0BBD}" type="slidenum">
              <a:rPr lang="en-US" altLang="ko-KR" smtClean="0"/>
              <a:pPr>
                <a:defRPr/>
              </a:pPr>
              <a:t>45</a:t>
            </a:fld>
            <a:endParaRPr lang="en-US" altLang="ko-KR"/>
          </a:p>
        </p:txBody>
      </p:sp>
      <p:sp>
        <p:nvSpPr>
          <p:cNvPr id="6" name="타원 6"/>
          <p:cNvSpPr>
            <a:spLocks noChangeArrowheads="1"/>
          </p:cNvSpPr>
          <p:nvPr/>
        </p:nvSpPr>
        <p:spPr bwMode="auto">
          <a:xfrm>
            <a:off x="7740352" y="1315684"/>
            <a:ext cx="324216" cy="324216"/>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a:solidFill>
                  <a:schemeClr val="bg1"/>
                </a:solidFill>
              </a:rPr>
              <a:t>B</a:t>
            </a:r>
            <a:endParaRPr lang="ko-KR" altLang="en-US" sz="1500">
              <a:solidFill>
                <a:schemeClr val="bg1"/>
              </a:solidFill>
            </a:endParaRPr>
          </a:p>
        </p:txBody>
      </p:sp>
      <p:sp>
        <p:nvSpPr>
          <p:cNvPr id="9" name="타원 10"/>
          <p:cNvSpPr>
            <a:spLocks noChangeArrowheads="1"/>
          </p:cNvSpPr>
          <p:nvPr/>
        </p:nvSpPr>
        <p:spPr bwMode="auto">
          <a:xfrm>
            <a:off x="5594204" y="3188171"/>
            <a:ext cx="323997" cy="323997"/>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a:solidFill>
                  <a:schemeClr val="bg1"/>
                </a:solidFill>
              </a:rPr>
              <a:t>A</a:t>
            </a:r>
            <a:endParaRPr lang="ko-KR" altLang="en-US" sz="1500">
              <a:solidFill>
                <a:schemeClr val="bg1"/>
              </a:solidFill>
            </a:endParaRPr>
          </a:p>
        </p:txBody>
      </p:sp>
      <p:sp>
        <p:nvSpPr>
          <p:cNvPr id="12" name="타원 11"/>
          <p:cNvSpPr/>
          <p:nvPr/>
        </p:nvSpPr>
        <p:spPr bwMode="auto">
          <a:xfrm>
            <a:off x="6324394" y="2557156"/>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altLang="ko-KR" sz="1500" dirty="0">
                <a:solidFill>
                  <a:schemeClr val="tx1"/>
                </a:solidFill>
                <a:ea typeface="굴림" pitchFamily="50" charset="-127"/>
              </a:rPr>
              <a:t>C</a:t>
            </a:r>
            <a:endParaRPr lang="ko-KR" altLang="en-US" sz="1500" dirty="0">
              <a:solidFill>
                <a:schemeClr val="tx1"/>
              </a:solidFill>
              <a:ea typeface="굴림" pitchFamily="50" charset="-127"/>
            </a:endParaRPr>
          </a:p>
        </p:txBody>
      </p:sp>
      <p:sp>
        <p:nvSpPr>
          <p:cNvPr id="15" name="타원 14"/>
          <p:cNvSpPr/>
          <p:nvPr/>
        </p:nvSpPr>
        <p:spPr bwMode="auto">
          <a:xfrm>
            <a:off x="7058519" y="1934694"/>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altLang="ko-KR" sz="1500" dirty="0">
                <a:solidFill>
                  <a:schemeClr val="tx1"/>
                </a:solidFill>
                <a:ea typeface="굴림" pitchFamily="50" charset="-127"/>
              </a:rPr>
              <a:t>E</a:t>
            </a:r>
            <a:endParaRPr lang="ko-KR" altLang="en-US" sz="1500" dirty="0">
              <a:solidFill>
                <a:schemeClr val="tx1"/>
              </a:solidFill>
              <a:ea typeface="굴림" pitchFamily="50" charset="-127"/>
            </a:endParaRPr>
          </a:p>
        </p:txBody>
      </p:sp>
      <p:sp>
        <p:nvSpPr>
          <p:cNvPr id="21" name="타원 58"/>
          <p:cNvSpPr>
            <a:spLocks noChangeArrowheads="1"/>
          </p:cNvSpPr>
          <p:nvPr/>
        </p:nvSpPr>
        <p:spPr bwMode="auto">
          <a:xfrm>
            <a:off x="6999821" y="3188171"/>
            <a:ext cx="324216" cy="324216"/>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dirty="0" smtClean="0">
                <a:solidFill>
                  <a:schemeClr val="bg1"/>
                </a:solidFill>
              </a:rPr>
              <a:t>D</a:t>
            </a:r>
            <a:endParaRPr lang="ko-KR" altLang="en-US" sz="1500" dirty="0">
              <a:solidFill>
                <a:schemeClr val="bg1"/>
              </a:solidFill>
            </a:endParaRPr>
          </a:p>
        </p:txBody>
      </p:sp>
      <mc:AlternateContent xmlns:mc="http://schemas.openxmlformats.org/markup-compatibility/2006" xmlns:a14="http://schemas.microsoft.com/office/drawing/2010/main">
        <mc:Choice Requires="a14">
          <p:sp>
            <p:nvSpPr>
              <p:cNvPr id="43" name="내용 개체 틀 5"/>
              <p:cNvSpPr>
                <a:spLocks noGrp="1"/>
              </p:cNvSpPr>
              <p:nvPr>
                <p:ph idx="1"/>
              </p:nvPr>
            </p:nvSpPr>
            <p:spPr>
              <a:xfrm>
                <a:off x="685799" y="1557338"/>
                <a:ext cx="4174233" cy="3500670"/>
              </a:xfrm>
            </p:spPr>
            <p:txBody>
              <a:bodyPr/>
              <a:lstStyle/>
              <a:p>
                <a:pPr algn="just"/>
                <a:r>
                  <a:rPr lang="en-US" altLang="ko-KR" sz="1600" dirty="0" smtClean="0">
                    <a:ea typeface="굴림" charset="-127"/>
                  </a:rPr>
                  <a:t>Since B is in the multicast group, B replies A through E with ARCF.</a:t>
                </a:r>
              </a:p>
              <a:p>
                <a:pPr algn="just"/>
                <a:r>
                  <a:rPr lang="en-US" altLang="ko-KR" sz="1600" dirty="0">
                    <a:ea typeface="굴림" charset="-127"/>
                  </a:rPr>
                  <a:t>E creates the routing entry </a:t>
                </a:r>
                <a:r>
                  <a:rPr lang="en-US" altLang="ko-KR" sz="1600" dirty="0" smtClean="0">
                    <a:ea typeface="굴림" charset="-127"/>
                  </a:rPr>
                  <a:t>of </a:t>
                </a:r>
                <a:r>
                  <a:rPr lang="en-US" altLang="ko-KR" sz="1600" dirty="0">
                    <a:ea typeface="굴림" charset="-127"/>
                  </a:rPr>
                  <a:t>B in its routing table.</a:t>
                </a:r>
              </a:p>
              <a:p>
                <a:pPr algn="just"/>
                <a:r>
                  <a:rPr lang="en-US" altLang="ko-KR" sz="1600" dirty="0">
                    <a:ea typeface="굴림" charset="-127"/>
                  </a:rPr>
                  <a:t>C </a:t>
                </a:r>
                <a:r>
                  <a:rPr lang="en-US" altLang="ko-KR" sz="1600" dirty="0" smtClean="0">
                    <a:ea typeface="굴림" charset="-127"/>
                  </a:rPr>
                  <a:t>forwards </a:t>
                </a:r>
                <a:r>
                  <a:rPr lang="en-US" altLang="ko-KR" sz="1600" dirty="0">
                    <a:ea typeface="굴림" charset="-127"/>
                  </a:rPr>
                  <a:t>ARCF from D to </a:t>
                </a:r>
                <a:r>
                  <a:rPr lang="en-US" altLang="ko-KR" sz="1600" dirty="0" smtClean="0">
                    <a:ea typeface="굴림" charset="-127"/>
                  </a:rPr>
                  <a:t>A.</a:t>
                </a:r>
              </a:p>
              <a:p>
                <a:pPr algn="just"/>
                <a:r>
                  <a:rPr lang="en-US" altLang="ko-KR" sz="1600" dirty="0" smtClean="0">
                    <a:ea typeface="굴림" charset="-127"/>
                  </a:rPr>
                  <a:t>A updates a routing entry with expiration timer </a:t>
                </a:r>
                <a14:m>
                  <m:oMath xmlns:m="http://schemas.openxmlformats.org/officeDocument/2006/math">
                    <m:sSubSup>
                      <m:sSubSupPr>
                        <m:ctrlPr>
                          <a:rPr lang="en-US" altLang="ko-KR" sz="1600" i="1">
                            <a:latin typeface="Cambria Math" panose="02040503050406030204" pitchFamily="18" charset="0"/>
                          </a:rPr>
                        </m:ctrlPr>
                      </m:sSubSupPr>
                      <m:e>
                        <m:r>
                          <a:rPr lang="en-US" altLang="ko-KR" sz="1600" i="1">
                            <a:latin typeface="Cambria Math"/>
                          </a:rPr>
                          <m:t>𝑇</m:t>
                        </m:r>
                      </m:e>
                      <m:sub>
                        <m:r>
                          <a:rPr lang="en-US" altLang="ko-KR" sz="1600" i="1">
                            <a:latin typeface="Cambria Math"/>
                          </a:rPr>
                          <m:t>𝑟</m:t>
                        </m:r>
                      </m:sub>
                      <m:sup>
                        <m:r>
                          <a:rPr lang="en-US" altLang="ko-KR" sz="1600" i="1">
                            <a:latin typeface="Cambria Math"/>
                          </a:rPr>
                          <m:t>𝐷</m:t>
                        </m:r>
                      </m:sup>
                    </m:sSubSup>
                  </m:oMath>
                </a14:m>
                <a:r>
                  <a:rPr lang="en-US" altLang="ko-KR" sz="1600" kern="1200" dirty="0" smtClean="0">
                    <a:solidFill>
                      <a:schemeClr val="dk1"/>
                    </a:solidFill>
                  </a:rPr>
                  <a:t>.</a:t>
                </a:r>
                <a:endParaRPr lang="ko-KR" altLang="en-US" sz="1600" kern="1200" dirty="0">
                  <a:solidFill>
                    <a:schemeClr val="dk1"/>
                  </a:solidFill>
                </a:endParaRPr>
              </a:p>
              <a:p>
                <a:pPr algn="just"/>
                <a:endParaRPr lang="en-US" altLang="ko-KR" sz="1600" dirty="0" smtClean="0">
                  <a:ea typeface="굴림" charset="-127"/>
                </a:endParaRPr>
              </a:p>
            </p:txBody>
          </p:sp>
        </mc:Choice>
        <mc:Fallback xmlns="">
          <p:sp>
            <p:nvSpPr>
              <p:cNvPr id="43" name="내용 개체 틀 5"/>
              <p:cNvSpPr>
                <a:spLocks noGrp="1" noRot="1" noChangeAspect="1" noMove="1" noResize="1" noEditPoints="1" noAdjustHandles="1" noChangeArrowheads="1" noChangeShapeType="1" noTextEdit="1"/>
              </p:cNvSpPr>
              <p:nvPr>
                <p:ph idx="1"/>
              </p:nvPr>
            </p:nvSpPr>
            <p:spPr>
              <a:xfrm>
                <a:off x="685799" y="1557338"/>
                <a:ext cx="4174233" cy="3500670"/>
              </a:xfrm>
              <a:blipFill rotWithShape="1">
                <a:blip r:embed="rId3"/>
                <a:stretch>
                  <a:fillRect l="-438" t="-348" r="-730"/>
                </a:stretch>
              </a:blipFill>
            </p:spPr>
            <p:txBody>
              <a:bodyPr/>
              <a:lstStyle/>
              <a:p>
                <a:r>
                  <a:rPr lang="ko-KR" altLang="en-US">
                    <a:noFill/>
                  </a:rPr>
                  <a:t> </a:t>
                </a:r>
              </a:p>
            </p:txBody>
          </p:sp>
        </mc:Fallback>
      </mc:AlternateContent>
      <p:sp>
        <p:nvSpPr>
          <p:cNvPr id="32" name="TextBox 74"/>
          <p:cNvSpPr txBox="1">
            <a:spLocks noChangeArrowheads="1"/>
          </p:cNvSpPr>
          <p:nvPr/>
        </p:nvSpPr>
        <p:spPr bwMode="auto">
          <a:xfrm>
            <a:off x="296247" y="4998799"/>
            <a:ext cx="191494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sz="1400" dirty="0"/>
              <a:t>PD A’s</a:t>
            </a:r>
            <a:r>
              <a:rPr lang="ko-KR" altLang="en-US" sz="1400" dirty="0"/>
              <a:t> </a:t>
            </a:r>
            <a:r>
              <a:rPr lang="en-US" altLang="ko-KR" sz="1400" dirty="0"/>
              <a:t>Routing Table</a:t>
            </a:r>
            <a:endParaRPr lang="ko-KR" altLang="en-US" sz="1400" dirty="0"/>
          </a:p>
        </p:txBody>
      </p:sp>
      <p:sp>
        <p:nvSpPr>
          <p:cNvPr id="17" name="오른쪽 화살표 16"/>
          <p:cNvSpPr/>
          <p:nvPr/>
        </p:nvSpPr>
        <p:spPr>
          <a:xfrm rot="8332178">
            <a:off x="5781335" y="2985651"/>
            <a:ext cx="647700" cy="142875"/>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ko-KR" altLang="en-US"/>
          </a:p>
        </p:txBody>
      </p:sp>
      <p:sp>
        <p:nvSpPr>
          <p:cNvPr id="18" name="오른쪽 화살표 17"/>
          <p:cNvSpPr/>
          <p:nvPr/>
        </p:nvSpPr>
        <p:spPr>
          <a:xfrm rot="8332178">
            <a:off x="7267187" y="1709165"/>
            <a:ext cx="647700" cy="142875"/>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ko-KR" altLang="en-US"/>
          </a:p>
        </p:txBody>
      </p:sp>
      <p:sp>
        <p:nvSpPr>
          <p:cNvPr id="29" name="TextBox 28"/>
          <p:cNvSpPr txBox="1"/>
          <p:nvPr/>
        </p:nvSpPr>
        <p:spPr>
          <a:xfrm>
            <a:off x="5079830" y="1777405"/>
            <a:ext cx="1028748" cy="430887"/>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n-US" altLang="ko-KR" sz="1100" dirty="0" smtClean="0"/>
              <a:t>Destination address : A</a:t>
            </a:r>
            <a:endParaRPr lang="ko-KR" altLang="en-US" sz="1100" dirty="0"/>
          </a:p>
        </p:txBody>
      </p:sp>
      <p:sp>
        <p:nvSpPr>
          <p:cNvPr id="30" name="TextBox 29"/>
          <p:cNvSpPr txBox="1"/>
          <p:nvPr/>
        </p:nvSpPr>
        <p:spPr>
          <a:xfrm>
            <a:off x="5079830" y="2677394"/>
            <a:ext cx="1028748" cy="261610"/>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n-US" altLang="ko-KR" sz="1100" dirty="0" smtClean="0"/>
              <a:t>Hops : </a:t>
            </a:r>
            <a:r>
              <a:rPr lang="en-US" altLang="ko-KR" sz="1100" dirty="0"/>
              <a:t>2</a:t>
            </a:r>
            <a:endParaRPr lang="ko-KR" altLang="en-US" sz="1100" dirty="0"/>
          </a:p>
        </p:txBody>
      </p:sp>
      <p:sp>
        <p:nvSpPr>
          <p:cNvPr id="31" name="TextBox 30"/>
          <p:cNvSpPr txBox="1"/>
          <p:nvPr/>
        </p:nvSpPr>
        <p:spPr>
          <a:xfrm>
            <a:off x="5419596" y="2894053"/>
            <a:ext cx="461665" cy="341057"/>
          </a:xfrm>
          <a:prstGeom prst="rect">
            <a:avLst/>
          </a:prstGeom>
          <a:noFill/>
        </p:spPr>
        <p:txBody>
          <a:bodyPr vert="eaVert" wrap="square" rtlCol="0" anchor="ctr">
            <a:spAutoFit/>
          </a:bodyPr>
          <a:lstStyle/>
          <a:p>
            <a:pPr algn="ctr"/>
            <a:r>
              <a:rPr lang="en-US" altLang="ko-KR" b="1" dirty="0" smtClean="0"/>
              <a:t>...</a:t>
            </a:r>
            <a:endParaRPr lang="ko-KR" altLang="en-US" b="1" dirty="0"/>
          </a:p>
        </p:txBody>
      </p:sp>
      <p:sp>
        <p:nvSpPr>
          <p:cNvPr id="33" name="TextBox 32"/>
          <p:cNvSpPr txBox="1"/>
          <p:nvPr/>
        </p:nvSpPr>
        <p:spPr>
          <a:xfrm>
            <a:off x="5079830" y="2225379"/>
            <a:ext cx="1028748" cy="430887"/>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n-US" altLang="ko-KR" sz="1100" dirty="0" smtClean="0"/>
              <a:t>Next-hop address : A</a:t>
            </a:r>
            <a:endParaRPr lang="ko-KR" altLang="en-US" sz="1100" dirty="0"/>
          </a:p>
        </p:txBody>
      </p:sp>
      <p:sp>
        <p:nvSpPr>
          <p:cNvPr id="34" name="TextBox 33"/>
          <p:cNvSpPr txBox="1"/>
          <p:nvPr/>
        </p:nvSpPr>
        <p:spPr>
          <a:xfrm>
            <a:off x="7862432" y="1665732"/>
            <a:ext cx="1028748" cy="430887"/>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n-US" altLang="ko-KR" sz="1100" dirty="0" smtClean="0"/>
              <a:t>Destination address : A</a:t>
            </a:r>
            <a:endParaRPr lang="ko-KR" altLang="en-US" sz="1100" dirty="0"/>
          </a:p>
        </p:txBody>
      </p:sp>
      <p:sp>
        <p:nvSpPr>
          <p:cNvPr id="35" name="TextBox 34"/>
          <p:cNvSpPr txBox="1"/>
          <p:nvPr/>
        </p:nvSpPr>
        <p:spPr>
          <a:xfrm>
            <a:off x="7862432" y="2565721"/>
            <a:ext cx="1028748" cy="261610"/>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n-US" altLang="ko-KR" sz="1100" dirty="0" smtClean="0"/>
              <a:t>Hops : 1</a:t>
            </a:r>
            <a:endParaRPr lang="ko-KR" altLang="en-US" sz="1100" dirty="0"/>
          </a:p>
        </p:txBody>
      </p:sp>
      <p:sp>
        <p:nvSpPr>
          <p:cNvPr id="37" name="TextBox 36"/>
          <p:cNvSpPr txBox="1"/>
          <p:nvPr/>
        </p:nvSpPr>
        <p:spPr>
          <a:xfrm>
            <a:off x="8202198" y="2782380"/>
            <a:ext cx="461665" cy="341057"/>
          </a:xfrm>
          <a:prstGeom prst="rect">
            <a:avLst/>
          </a:prstGeom>
          <a:noFill/>
        </p:spPr>
        <p:txBody>
          <a:bodyPr vert="eaVert" wrap="square" rtlCol="0" anchor="ctr">
            <a:spAutoFit/>
          </a:bodyPr>
          <a:lstStyle/>
          <a:p>
            <a:pPr algn="ctr"/>
            <a:r>
              <a:rPr lang="en-US" altLang="ko-KR" b="1" dirty="0" smtClean="0"/>
              <a:t>...</a:t>
            </a:r>
            <a:endParaRPr lang="ko-KR" altLang="en-US" b="1" dirty="0"/>
          </a:p>
        </p:txBody>
      </p:sp>
      <p:sp>
        <p:nvSpPr>
          <p:cNvPr id="40" name="TextBox 39"/>
          <p:cNvSpPr txBox="1"/>
          <p:nvPr/>
        </p:nvSpPr>
        <p:spPr>
          <a:xfrm>
            <a:off x="7862432" y="2113706"/>
            <a:ext cx="1028748" cy="430887"/>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n-US" altLang="ko-KR" sz="1100" dirty="0" smtClean="0"/>
              <a:t>Next-hop address : E</a:t>
            </a:r>
            <a:endParaRPr lang="ko-KR" altLang="en-US" sz="1100" dirty="0"/>
          </a:p>
        </p:txBody>
      </p:sp>
      <p:sp>
        <p:nvSpPr>
          <p:cNvPr id="45" name="오른쪽 화살표 44"/>
          <p:cNvSpPr/>
          <p:nvPr/>
        </p:nvSpPr>
        <p:spPr>
          <a:xfrm>
            <a:off x="4696002" y="4787101"/>
            <a:ext cx="647700" cy="142875"/>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ko-KR" altLang="en-US"/>
          </a:p>
        </p:txBody>
      </p:sp>
      <p:sp>
        <p:nvSpPr>
          <p:cNvPr id="46" name="TextBox 82"/>
          <p:cNvSpPr txBox="1">
            <a:spLocks noChangeArrowheads="1"/>
          </p:cNvSpPr>
          <p:nvPr/>
        </p:nvSpPr>
        <p:spPr bwMode="auto">
          <a:xfrm>
            <a:off x="5367515" y="4688676"/>
            <a:ext cx="3211200"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dirty="0" smtClean="0"/>
              <a:t>: </a:t>
            </a:r>
            <a:r>
              <a:rPr lang="en-US" altLang="ko-KR" dirty="0" err="1" smtClean="0"/>
              <a:t>Adv</a:t>
            </a:r>
            <a:r>
              <a:rPr lang="en-US" altLang="ko-KR" dirty="0" smtClean="0"/>
              <a:t> </a:t>
            </a:r>
            <a:r>
              <a:rPr lang="en-US" altLang="ko-KR" dirty="0"/>
              <a:t>Reply Command Frame</a:t>
            </a:r>
            <a:endParaRPr lang="ko-KR" altLang="en-US" dirty="0"/>
          </a:p>
        </p:txBody>
      </p:sp>
      <mc:AlternateContent xmlns:mc="http://schemas.openxmlformats.org/markup-compatibility/2006" xmlns:a14="http://schemas.microsoft.com/office/drawing/2010/main">
        <mc:Choice Requires="a14">
          <p:graphicFrame>
            <p:nvGraphicFramePr>
              <p:cNvPr id="48" name="표 47"/>
              <p:cNvGraphicFramePr>
                <a:graphicFrameLocks noGrp="1"/>
              </p:cNvGraphicFramePr>
              <p:nvPr>
                <p:extLst>
                  <p:ext uri="{D42A27DB-BD31-4B8C-83A1-F6EECF244321}">
                    <p14:modId xmlns:p14="http://schemas.microsoft.com/office/powerpoint/2010/main" val="2417596028"/>
                  </p:ext>
                </p:extLst>
              </p:nvPr>
            </p:nvGraphicFramePr>
            <p:xfrm>
              <a:off x="323526" y="5328153"/>
              <a:ext cx="5648418" cy="991652"/>
            </p:xfrm>
            <a:graphic>
              <a:graphicData uri="http://schemas.openxmlformats.org/drawingml/2006/table">
                <a:tbl>
                  <a:tblPr firstRow="1" bandRow="1">
                    <a:tableStyleId>{5940675A-B579-460E-94D1-54222C63F5DA}</a:tableStyleId>
                  </a:tblPr>
                  <a:tblGrid>
                    <a:gridCol w="941403"/>
                    <a:gridCol w="941403"/>
                    <a:gridCol w="941403"/>
                    <a:gridCol w="941403"/>
                    <a:gridCol w="986918"/>
                    <a:gridCol w="895888"/>
                  </a:tblGrid>
                  <a:tr h="504056">
                    <a:tc>
                      <a:txBody>
                        <a:bodyPr/>
                        <a:lstStyle/>
                        <a:p>
                          <a:pPr latinLnBrk="1"/>
                          <a:r>
                            <a:rPr lang="en-US" altLang="ko-KR" sz="1100" kern="1200" dirty="0" smtClean="0"/>
                            <a:t>Destination address</a:t>
                          </a:r>
                          <a:endParaRPr lang="ko-KR" altLang="en-US" sz="1100" kern="1200" dirty="0">
                            <a:solidFill>
                              <a:schemeClr val="bg1"/>
                            </a:solidFill>
                            <a:latin typeface="+mn-lt"/>
                            <a:ea typeface="+mn-ea"/>
                            <a:cs typeface="+mn-cs"/>
                          </a:endParaRPr>
                        </a:p>
                      </a:txBody>
                      <a:tcPr marL="91439" marR="91439" marT="45699" marB="45699" anchor="ctr"/>
                    </a:tc>
                    <a:tc>
                      <a:txBody>
                        <a:bodyPr/>
                        <a:lstStyle/>
                        <a:p>
                          <a:pPr latinLnBrk="1"/>
                          <a:r>
                            <a:rPr lang="en-US" altLang="ko-KR" sz="1100" kern="1200" dirty="0" smtClean="0"/>
                            <a:t>Next-hop address</a:t>
                          </a:r>
                          <a:endParaRPr lang="ko-KR" altLang="en-US" sz="1100" kern="1200" dirty="0">
                            <a:solidFill>
                              <a:schemeClr val="bg1"/>
                            </a:solidFill>
                            <a:latin typeface="+mn-lt"/>
                            <a:ea typeface="+mn-ea"/>
                            <a:cs typeface="+mn-cs"/>
                          </a:endParaRPr>
                        </a:p>
                      </a:txBody>
                      <a:tcPr marL="91439" marR="91439" marT="45699" marB="45699" anchor="ctr"/>
                    </a:tc>
                    <a:tc>
                      <a:txBody>
                        <a:bodyPr/>
                        <a:lstStyle/>
                        <a:p>
                          <a:pPr latinLnBrk="1"/>
                          <a:r>
                            <a:rPr lang="en-US" altLang="ko-KR" sz="1100" kern="1200" dirty="0" smtClean="0"/>
                            <a:t>Expiration timer</a:t>
                          </a:r>
                          <a:endParaRPr lang="ko-KR" altLang="en-US" sz="1100" kern="1200" dirty="0">
                            <a:solidFill>
                              <a:schemeClr val="bg1"/>
                            </a:solidFill>
                            <a:latin typeface="+mn-lt"/>
                            <a:ea typeface="+mn-ea"/>
                            <a:cs typeface="+mn-cs"/>
                          </a:endParaRPr>
                        </a:p>
                      </a:txBody>
                      <a:tcPr marL="91439" marR="91439" marT="45699" marB="45699" anchor="ctr"/>
                    </a:tc>
                    <a:tc>
                      <a:txBody>
                        <a:bodyPr/>
                        <a:lstStyle/>
                        <a:p>
                          <a:pPr latinLnBrk="1"/>
                          <a:r>
                            <a:rPr lang="en-US" altLang="ko-KR" sz="1100" kern="1200" dirty="0" smtClean="0"/>
                            <a:t>Number of hops</a:t>
                          </a:r>
                          <a:endParaRPr lang="ko-KR" altLang="en-US" sz="1100" kern="1200" dirty="0">
                            <a:solidFill>
                              <a:schemeClr val="bg1"/>
                            </a:solidFill>
                            <a:latin typeface="+mn-lt"/>
                            <a:ea typeface="+mn-ea"/>
                            <a:cs typeface="+mn-cs"/>
                          </a:endParaRPr>
                        </a:p>
                      </a:txBody>
                      <a:tcPr marL="91439" marR="91439" marT="45699" marB="45699" anchor="ctr"/>
                    </a:tc>
                    <a:tc>
                      <a:txBody>
                        <a:bodyPr/>
                        <a:lstStyle/>
                        <a:p>
                          <a:pPr latinLnBrk="1"/>
                          <a:r>
                            <a:rPr lang="en-US" altLang="ko-KR" sz="1100" i="1" dirty="0" smtClean="0">
                              <a:ea typeface="굴림" charset="-127"/>
                            </a:rPr>
                            <a:t>T</a:t>
                          </a:r>
                          <a:r>
                            <a:rPr lang="en-US" altLang="ko-KR" sz="1100" i="1" baseline="-25000" dirty="0" smtClean="0">
                              <a:ea typeface="굴림" charset="-127"/>
                            </a:rPr>
                            <a:t>0</a:t>
                          </a:r>
                          <a:endParaRPr lang="ko-KR" altLang="en-US" sz="1100" kern="1200" dirty="0">
                            <a:solidFill>
                              <a:schemeClr val="tx1"/>
                            </a:solidFill>
                            <a:latin typeface="+mn-lt"/>
                            <a:ea typeface="+mn-ea"/>
                            <a:cs typeface="+mn-cs"/>
                          </a:endParaRPr>
                        </a:p>
                      </a:txBody>
                      <a:tcPr marL="91439" marR="91439" marT="45699" marB="45699" anchor="ctr"/>
                    </a:tc>
                    <a:tc>
                      <a:txBody>
                        <a:bodyPr/>
                        <a:lstStyle/>
                        <a:p>
                          <a:pPr latinLnBrk="1"/>
                          <a:r>
                            <a:rPr lang="en-US" altLang="ko-KR" sz="1000" kern="1200" dirty="0" smtClean="0"/>
                            <a:t>…</a:t>
                          </a:r>
                          <a:endParaRPr lang="ko-KR" altLang="en-US" sz="1000" kern="1200" dirty="0">
                            <a:solidFill>
                              <a:schemeClr val="bg1"/>
                            </a:solidFill>
                            <a:latin typeface="+mn-lt"/>
                            <a:ea typeface="+mn-ea"/>
                            <a:cs typeface="+mn-cs"/>
                          </a:endParaRPr>
                        </a:p>
                      </a:txBody>
                      <a:tcPr marL="91439" marR="91439" marT="45699" marB="45699" anchor="ctr"/>
                    </a:tc>
                  </a:tr>
                  <a:tr h="239187">
                    <a:tc>
                      <a:txBody>
                        <a:bodyPr/>
                        <a:lstStyle/>
                        <a:p>
                          <a:pPr latinLnBrk="1"/>
                          <a:r>
                            <a:rPr lang="en-US" altLang="ko-KR" sz="1000" b="1" kern="1200" dirty="0" smtClean="0">
                              <a:solidFill>
                                <a:schemeClr val="dk1"/>
                              </a:solidFill>
                              <a:latin typeface="+mn-lt"/>
                              <a:ea typeface="+mn-ea"/>
                              <a:cs typeface="+mn-cs"/>
                            </a:rPr>
                            <a:t>D</a:t>
                          </a:r>
                          <a:endParaRPr lang="ko-KR" altLang="en-US" sz="1000" b="1" kern="1200" dirty="0">
                            <a:solidFill>
                              <a:schemeClr val="dk1"/>
                            </a:solidFill>
                            <a:latin typeface="+mn-lt"/>
                            <a:ea typeface="+mn-ea"/>
                            <a:cs typeface="+mn-cs"/>
                          </a:endParaRPr>
                        </a:p>
                      </a:txBody>
                      <a:tcPr marL="91439" marR="91439" marT="45699" marB="45699"/>
                    </a:tc>
                    <a:tc>
                      <a:txBody>
                        <a:bodyPr/>
                        <a:lstStyle/>
                        <a:p>
                          <a:pPr latinLnBrk="1"/>
                          <a:r>
                            <a:rPr lang="en-US" altLang="ko-KR" sz="1000" b="1" kern="1200" dirty="0" smtClean="0">
                              <a:solidFill>
                                <a:schemeClr val="dk1"/>
                              </a:solidFill>
                              <a:latin typeface="+mn-lt"/>
                              <a:ea typeface="+mn-ea"/>
                              <a:cs typeface="+mn-cs"/>
                            </a:rPr>
                            <a:t>C</a:t>
                          </a:r>
                          <a:endParaRPr lang="ko-KR" altLang="en-US" sz="1000" b="1" kern="1200" dirty="0">
                            <a:solidFill>
                              <a:schemeClr val="dk1"/>
                            </a:solidFill>
                            <a:latin typeface="+mn-lt"/>
                            <a:ea typeface="+mn-ea"/>
                            <a:cs typeface="+mn-cs"/>
                          </a:endParaRPr>
                        </a:p>
                      </a:txBody>
                      <a:tcPr marL="91439" marR="91439" marT="45699" marB="45699"/>
                    </a:tc>
                    <a:tc>
                      <a:txBody>
                        <a:bodyPr/>
                        <a:lstStyle/>
                        <a:p>
                          <a:pPr latinLnBrk="1"/>
                          <a14:m>
                            <m:oMathPara xmlns:m="http://schemas.openxmlformats.org/officeDocument/2006/math">
                              <m:oMathParaPr>
                                <m:jc m:val="left"/>
                              </m:oMathParaPr>
                              <m:oMath xmlns:m="http://schemas.openxmlformats.org/officeDocument/2006/math">
                                <m:sSubSup>
                                  <m:sSubSupPr>
                                    <m:ctrlPr>
                                      <a:rPr lang="en-US" altLang="ko-KR" sz="1000" i="1" smtClean="0">
                                        <a:latin typeface="Cambria Math" panose="02040503050406030204" pitchFamily="18" charset="0"/>
                                      </a:rPr>
                                    </m:ctrlPr>
                                  </m:sSubSupPr>
                                  <m:e>
                                    <m:r>
                                      <a:rPr lang="en-US" altLang="ko-KR" sz="1000" i="1">
                                        <a:latin typeface="Cambria Math"/>
                                      </a:rPr>
                                      <m:t>𝑇</m:t>
                                    </m:r>
                                  </m:e>
                                  <m:sub>
                                    <m:r>
                                      <a:rPr lang="en-US" altLang="ko-KR" sz="1000" i="1">
                                        <a:latin typeface="Cambria Math"/>
                                      </a:rPr>
                                      <m:t>𝑟</m:t>
                                    </m:r>
                                  </m:sub>
                                  <m:sup>
                                    <m:r>
                                      <a:rPr lang="en-US" altLang="ko-KR" sz="1000" i="1">
                                        <a:latin typeface="Cambria Math"/>
                                      </a:rPr>
                                      <m:t>𝐷</m:t>
                                    </m:r>
                                  </m:sup>
                                </m:sSubSup>
                              </m:oMath>
                            </m:oMathPara>
                          </a14:m>
                          <a:endParaRPr lang="ko-KR" altLang="en-US" sz="1000" b="1" kern="1200" dirty="0">
                            <a:solidFill>
                              <a:schemeClr val="dk1"/>
                            </a:solidFill>
                            <a:latin typeface="+mn-lt"/>
                            <a:ea typeface="+mn-ea"/>
                            <a:cs typeface="+mn-cs"/>
                          </a:endParaRPr>
                        </a:p>
                      </a:txBody>
                      <a:tcPr marL="91439" marR="91439" marT="45699" marB="45699"/>
                    </a:tc>
                    <a:tc>
                      <a:txBody>
                        <a:bodyPr/>
                        <a:lstStyle/>
                        <a:p>
                          <a:pPr latinLnBrk="1"/>
                          <a:r>
                            <a:rPr lang="en-US" altLang="ko-KR" sz="1000" b="1" kern="1200" dirty="0" smtClean="0">
                              <a:solidFill>
                                <a:schemeClr val="dk1"/>
                              </a:solidFill>
                              <a:latin typeface="+mn-lt"/>
                              <a:ea typeface="+mn-ea"/>
                              <a:cs typeface="+mn-cs"/>
                            </a:rPr>
                            <a:t>2</a:t>
                          </a:r>
                          <a:endParaRPr lang="ko-KR" altLang="en-US" sz="1000" b="1" kern="1200" dirty="0">
                            <a:solidFill>
                              <a:schemeClr val="dk1"/>
                            </a:solidFill>
                            <a:latin typeface="+mn-lt"/>
                            <a:ea typeface="+mn-ea"/>
                            <a:cs typeface="+mn-cs"/>
                          </a:endParaRPr>
                        </a:p>
                      </a:txBody>
                      <a:tcPr marL="91439" marR="91439" marT="45699" marB="45699"/>
                    </a:tc>
                    <a:tc>
                      <a:txBody>
                        <a:bodyPr/>
                        <a:lstStyle/>
                        <a:p>
                          <a:pPr latinLnBrk="1"/>
                          <a:r>
                            <a:rPr lang="en-US" altLang="ko-KR" sz="1000" b="1" kern="1200" dirty="0" smtClean="0">
                              <a:solidFill>
                                <a:schemeClr val="dk1"/>
                              </a:solidFill>
                              <a:latin typeface="+mn-lt"/>
                              <a:ea typeface="+mn-ea"/>
                              <a:cs typeface="+mn-cs"/>
                            </a:rPr>
                            <a:t>ACF </a:t>
                          </a:r>
                          <a:r>
                            <a:rPr lang="en-US" altLang="ko-KR" sz="1000" b="1" kern="1200" dirty="0" err="1" smtClean="0">
                              <a:solidFill>
                                <a:schemeClr val="dk1"/>
                              </a:solidFill>
                              <a:latin typeface="+mn-lt"/>
                              <a:ea typeface="+mn-ea"/>
                              <a:cs typeface="+mn-cs"/>
                            </a:rPr>
                            <a:t>Tx</a:t>
                          </a:r>
                          <a:r>
                            <a:rPr lang="en-US" altLang="ko-KR" sz="1000" b="1" kern="1200" baseline="0" dirty="0" smtClean="0">
                              <a:solidFill>
                                <a:schemeClr val="dk1"/>
                              </a:solidFill>
                              <a:latin typeface="+mn-lt"/>
                              <a:ea typeface="+mn-ea"/>
                              <a:cs typeface="+mn-cs"/>
                            </a:rPr>
                            <a:t> Time</a:t>
                          </a:r>
                          <a:endParaRPr lang="ko-KR" altLang="en-US" sz="1000" b="1" kern="1200" dirty="0">
                            <a:solidFill>
                              <a:schemeClr val="dk1"/>
                            </a:solidFill>
                            <a:latin typeface="+mn-lt"/>
                            <a:ea typeface="+mn-ea"/>
                            <a:cs typeface="+mn-cs"/>
                          </a:endParaRPr>
                        </a:p>
                      </a:txBody>
                      <a:tcPr marL="91439" marR="91439" marT="45699" marB="45699"/>
                    </a:tc>
                    <a:tc>
                      <a:txBody>
                        <a:bodyPr/>
                        <a:lstStyle/>
                        <a:p>
                          <a:pPr latinLnBrk="1"/>
                          <a:r>
                            <a:rPr lang="en-US" altLang="ko-KR" sz="1000" b="1" kern="1200" dirty="0" smtClean="0">
                              <a:solidFill>
                                <a:schemeClr val="dk1"/>
                              </a:solidFill>
                              <a:latin typeface="+mn-lt"/>
                              <a:ea typeface="+mn-ea"/>
                              <a:cs typeface="+mn-cs"/>
                            </a:rPr>
                            <a:t>…</a:t>
                          </a:r>
                          <a:endParaRPr lang="ko-KR" altLang="en-US" sz="1000" b="1" kern="1200" dirty="0">
                            <a:solidFill>
                              <a:schemeClr val="dk1"/>
                            </a:solidFill>
                            <a:latin typeface="+mn-lt"/>
                            <a:ea typeface="+mn-ea"/>
                            <a:cs typeface="+mn-cs"/>
                          </a:endParaRPr>
                        </a:p>
                      </a:txBody>
                      <a:tcPr marL="91439" marR="91439" marT="45699" marB="45699"/>
                    </a:tc>
                  </a:tr>
                  <a:tr h="239187">
                    <a:tc>
                      <a:txBody>
                        <a:bodyPr/>
                        <a:lstStyle/>
                        <a:p>
                          <a:pPr latinLnBrk="1"/>
                          <a:endParaRPr lang="ko-KR" altLang="en-US" sz="1000" b="1" kern="1200" dirty="0">
                            <a:solidFill>
                              <a:schemeClr val="dk1"/>
                            </a:solidFill>
                            <a:latin typeface="+mn-lt"/>
                            <a:ea typeface="+mn-ea"/>
                            <a:cs typeface="+mn-cs"/>
                          </a:endParaRPr>
                        </a:p>
                      </a:txBody>
                      <a:tcPr marL="91439" marR="91439" marT="45699" marB="45699"/>
                    </a:tc>
                    <a:tc>
                      <a:txBody>
                        <a:bodyPr/>
                        <a:lstStyle/>
                        <a:p>
                          <a:pPr latinLnBrk="1"/>
                          <a:endParaRPr lang="ko-KR" altLang="en-US" sz="1000" b="1" kern="1200" dirty="0">
                            <a:solidFill>
                              <a:schemeClr val="dk1"/>
                            </a:solidFill>
                            <a:latin typeface="+mn-lt"/>
                            <a:ea typeface="+mn-ea"/>
                            <a:cs typeface="+mn-cs"/>
                          </a:endParaRPr>
                        </a:p>
                      </a:txBody>
                      <a:tcPr marL="91439" marR="91439" marT="45699" marB="45699"/>
                    </a:tc>
                    <a:tc>
                      <a:txBody>
                        <a:bodyPr/>
                        <a:lstStyle/>
                        <a:p>
                          <a:pPr latinLnBrk="1"/>
                          <a:endParaRPr lang="ko-KR" altLang="en-US" sz="1000" b="1" kern="1200" dirty="0">
                            <a:solidFill>
                              <a:schemeClr val="dk1"/>
                            </a:solidFill>
                            <a:latin typeface="+mn-lt"/>
                            <a:ea typeface="+mn-ea"/>
                            <a:cs typeface="+mn-cs"/>
                          </a:endParaRPr>
                        </a:p>
                      </a:txBody>
                      <a:tcPr marL="91439" marR="91439" marT="45699" marB="45699"/>
                    </a:tc>
                    <a:tc>
                      <a:txBody>
                        <a:bodyPr/>
                        <a:lstStyle/>
                        <a:p>
                          <a:pPr latinLnBrk="1"/>
                          <a:endParaRPr lang="ko-KR" altLang="en-US" sz="1000" b="1" kern="1200" dirty="0">
                            <a:solidFill>
                              <a:schemeClr val="dk1"/>
                            </a:solidFill>
                            <a:latin typeface="+mn-lt"/>
                            <a:ea typeface="+mn-ea"/>
                            <a:cs typeface="+mn-cs"/>
                          </a:endParaRPr>
                        </a:p>
                      </a:txBody>
                      <a:tcPr marL="91439" marR="91439" marT="45699" marB="45699"/>
                    </a:tc>
                    <a:tc>
                      <a:txBody>
                        <a:bodyPr/>
                        <a:lstStyle/>
                        <a:p>
                          <a:pPr latinLnBrk="1"/>
                          <a:endParaRPr lang="ko-KR" altLang="en-US" sz="1000" b="1" kern="1200" dirty="0">
                            <a:solidFill>
                              <a:schemeClr val="dk1"/>
                            </a:solidFill>
                            <a:latin typeface="+mn-lt"/>
                            <a:ea typeface="+mn-ea"/>
                            <a:cs typeface="+mn-cs"/>
                          </a:endParaRPr>
                        </a:p>
                      </a:txBody>
                      <a:tcPr marL="91439" marR="91439" marT="45699" marB="45699"/>
                    </a:tc>
                    <a:tc>
                      <a:txBody>
                        <a:bodyPr/>
                        <a:lstStyle/>
                        <a:p>
                          <a:pPr latinLnBrk="1"/>
                          <a:endParaRPr lang="ko-KR" altLang="en-US" sz="1000" b="1" kern="1200" dirty="0">
                            <a:solidFill>
                              <a:schemeClr val="dk1"/>
                            </a:solidFill>
                            <a:latin typeface="+mn-lt"/>
                            <a:ea typeface="+mn-ea"/>
                            <a:cs typeface="+mn-cs"/>
                          </a:endParaRPr>
                        </a:p>
                      </a:txBody>
                      <a:tcPr marL="91439" marR="91439" marT="45699" marB="45699"/>
                    </a:tc>
                  </a:tr>
                </a:tbl>
              </a:graphicData>
            </a:graphic>
          </p:graphicFrame>
        </mc:Choice>
        <mc:Fallback xmlns="">
          <p:graphicFrame>
            <p:nvGraphicFramePr>
              <p:cNvPr id="48" name="표 47"/>
              <p:cNvGraphicFramePr>
                <a:graphicFrameLocks noGrp="1"/>
              </p:cNvGraphicFramePr>
              <p:nvPr>
                <p:extLst>
                  <p:ext uri="{D42A27DB-BD31-4B8C-83A1-F6EECF244321}">
                    <p14:modId xmlns:p14="http://schemas.microsoft.com/office/powerpoint/2010/main" xmlns="" xmlns:a14="http://schemas.microsoft.com/office/drawing/2010/main" val="2417596028"/>
                  </p:ext>
                </p:extLst>
              </p:nvPr>
            </p:nvGraphicFramePr>
            <p:xfrm>
              <a:off x="323526" y="5328153"/>
              <a:ext cx="5648418" cy="1113572"/>
            </p:xfrm>
            <a:graphic>
              <a:graphicData uri="http://schemas.openxmlformats.org/drawingml/2006/table">
                <a:tbl>
                  <a:tblPr firstRow="1" bandRow="1">
                    <a:tableStyleId>{5940675A-B579-460E-94D1-54222C63F5DA}</a:tableStyleId>
                  </a:tblPr>
                  <a:tblGrid>
                    <a:gridCol w="941403"/>
                    <a:gridCol w="941403"/>
                    <a:gridCol w="941403"/>
                    <a:gridCol w="941403"/>
                    <a:gridCol w="986918"/>
                    <a:gridCol w="895888"/>
                  </a:tblGrid>
                  <a:tr h="504056">
                    <a:tc>
                      <a:txBody>
                        <a:bodyPr/>
                        <a:lstStyle/>
                        <a:p>
                          <a:pPr latinLnBrk="1"/>
                          <a:r>
                            <a:rPr lang="en-US" altLang="ko-KR" sz="1100" kern="1200" dirty="0" smtClean="0"/>
                            <a:t>Destination address</a:t>
                          </a:r>
                          <a:endParaRPr lang="ko-KR" altLang="en-US" sz="1100" kern="1200" dirty="0">
                            <a:solidFill>
                              <a:schemeClr val="bg1"/>
                            </a:solidFill>
                            <a:latin typeface="+mn-lt"/>
                            <a:ea typeface="+mn-ea"/>
                            <a:cs typeface="+mn-cs"/>
                          </a:endParaRPr>
                        </a:p>
                      </a:txBody>
                      <a:tcPr marL="91439" marR="91439" marT="45699" marB="45699" anchor="ctr"/>
                    </a:tc>
                    <a:tc>
                      <a:txBody>
                        <a:bodyPr/>
                        <a:lstStyle/>
                        <a:p>
                          <a:pPr latinLnBrk="1"/>
                          <a:r>
                            <a:rPr lang="en-US" altLang="ko-KR" sz="1100" kern="1200" dirty="0" smtClean="0"/>
                            <a:t>Next-hop address</a:t>
                          </a:r>
                          <a:endParaRPr lang="ko-KR" altLang="en-US" sz="1100" kern="1200" dirty="0">
                            <a:solidFill>
                              <a:schemeClr val="bg1"/>
                            </a:solidFill>
                            <a:latin typeface="+mn-lt"/>
                            <a:ea typeface="+mn-ea"/>
                            <a:cs typeface="+mn-cs"/>
                          </a:endParaRPr>
                        </a:p>
                      </a:txBody>
                      <a:tcPr marL="91439" marR="91439" marT="45699" marB="45699" anchor="ctr"/>
                    </a:tc>
                    <a:tc>
                      <a:txBody>
                        <a:bodyPr/>
                        <a:lstStyle/>
                        <a:p>
                          <a:pPr latinLnBrk="1"/>
                          <a:r>
                            <a:rPr lang="en-US" altLang="ko-KR" sz="1100" kern="1200" dirty="0" smtClean="0"/>
                            <a:t>Expiration timer</a:t>
                          </a:r>
                          <a:endParaRPr lang="ko-KR" altLang="en-US" sz="1100" kern="1200" dirty="0">
                            <a:solidFill>
                              <a:schemeClr val="bg1"/>
                            </a:solidFill>
                            <a:latin typeface="+mn-lt"/>
                            <a:ea typeface="+mn-ea"/>
                            <a:cs typeface="+mn-cs"/>
                          </a:endParaRPr>
                        </a:p>
                      </a:txBody>
                      <a:tcPr marL="91439" marR="91439" marT="45699" marB="45699" anchor="ctr"/>
                    </a:tc>
                    <a:tc>
                      <a:txBody>
                        <a:bodyPr/>
                        <a:lstStyle/>
                        <a:p>
                          <a:pPr latinLnBrk="1"/>
                          <a:r>
                            <a:rPr lang="en-US" altLang="ko-KR" sz="1100" kern="1200" dirty="0" smtClean="0"/>
                            <a:t>Number of hops</a:t>
                          </a:r>
                          <a:endParaRPr lang="ko-KR" altLang="en-US" sz="1100" kern="1200" dirty="0">
                            <a:solidFill>
                              <a:schemeClr val="bg1"/>
                            </a:solidFill>
                            <a:latin typeface="+mn-lt"/>
                            <a:ea typeface="+mn-ea"/>
                            <a:cs typeface="+mn-cs"/>
                          </a:endParaRPr>
                        </a:p>
                      </a:txBody>
                      <a:tcPr marL="91439" marR="91439" marT="45699" marB="45699" anchor="ctr"/>
                    </a:tc>
                    <a:tc>
                      <a:txBody>
                        <a:bodyPr/>
                        <a:lstStyle/>
                        <a:p>
                          <a:pPr latinLnBrk="1"/>
                          <a:r>
                            <a:rPr lang="en-US" altLang="ko-KR" sz="1100" i="1" dirty="0" smtClean="0">
                              <a:ea typeface="굴림" charset="-127"/>
                            </a:rPr>
                            <a:t>T</a:t>
                          </a:r>
                          <a:r>
                            <a:rPr lang="en-US" altLang="ko-KR" sz="1100" i="1" baseline="-25000" dirty="0" smtClean="0">
                              <a:ea typeface="굴림" charset="-127"/>
                            </a:rPr>
                            <a:t>0</a:t>
                          </a:r>
                          <a:endParaRPr lang="ko-KR" altLang="en-US" sz="1100" kern="1200" dirty="0">
                            <a:solidFill>
                              <a:schemeClr val="tx1"/>
                            </a:solidFill>
                            <a:latin typeface="+mn-lt"/>
                            <a:ea typeface="+mn-ea"/>
                            <a:cs typeface="+mn-cs"/>
                          </a:endParaRPr>
                        </a:p>
                      </a:txBody>
                      <a:tcPr marL="91439" marR="91439" marT="45699" marB="45699" anchor="ctr"/>
                    </a:tc>
                    <a:tc>
                      <a:txBody>
                        <a:bodyPr/>
                        <a:lstStyle/>
                        <a:p>
                          <a:pPr latinLnBrk="1"/>
                          <a:r>
                            <a:rPr lang="en-US" altLang="ko-KR" sz="1000" kern="1200" dirty="0" smtClean="0"/>
                            <a:t>…</a:t>
                          </a:r>
                          <a:endParaRPr lang="ko-KR" altLang="en-US" sz="1000" kern="1200" dirty="0">
                            <a:solidFill>
                              <a:schemeClr val="bg1"/>
                            </a:solidFill>
                            <a:latin typeface="+mn-lt"/>
                            <a:ea typeface="+mn-ea"/>
                            <a:cs typeface="+mn-cs"/>
                          </a:endParaRPr>
                        </a:p>
                      </a:txBody>
                      <a:tcPr marL="91439" marR="91439" marT="45699" marB="45699" anchor="ctr"/>
                    </a:tc>
                  </a:tr>
                  <a:tr h="243798">
                    <a:tc>
                      <a:txBody>
                        <a:bodyPr/>
                        <a:lstStyle/>
                        <a:p>
                          <a:pPr latinLnBrk="1"/>
                          <a:r>
                            <a:rPr lang="en-US" altLang="ko-KR" sz="1000" b="1" kern="1200" dirty="0" smtClean="0">
                              <a:solidFill>
                                <a:schemeClr val="dk1"/>
                              </a:solidFill>
                              <a:latin typeface="+mn-lt"/>
                              <a:ea typeface="+mn-ea"/>
                              <a:cs typeface="+mn-cs"/>
                            </a:rPr>
                            <a:t>D</a:t>
                          </a:r>
                          <a:endParaRPr lang="ko-KR" altLang="en-US" sz="1000" b="1" kern="1200" dirty="0">
                            <a:solidFill>
                              <a:schemeClr val="dk1"/>
                            </a:solidFill>
                            <a:latin typeface="+mn-lt"/>
                            <a:ea typeface="+mn-ea"/>
                            <a:cs typeface="+mn-cs"/>
                          </a:endParaRPr>
                        </a:p>
                      </a:txBody>
                      <a:tcPr marL="91439" marR="91439" marT="45699" marB="45699"/>
                    </a:tc>
                    <a:tc>
                      <a:txBody>
                        <a:bodyPr/>
                        <a:lstStyle/>
                        <a:p>
                          <a:pPr latinLnBrk="1"/>
                          <a:r>
                            <a:rPr lang="en-US" altLang="ko-KR" sz="1000" b="1" kern="1200" dirty="0" smtClean="0">
                              <a:solidFill>
                                <a:schemeClr val="dk1"/>
                              </a:solidFill>
                              <a:latin typeface="+mn-lt"/>
                              <a:ea typeface="+mn-ea"/>
                              <a:cs typeface="+mn-cs"/>
                            </a:rPr>
                            <a:t>C</a:t>
                          </a:r>
                          <a:endParaRPr lang="ko-KR" altLang="en-US" sz="1000" b="1" kern="1200" dirty="0">
                            <a:solidFill>
                              <a:schemeClr val="dk1"/>
                            </a:solidFill>
                            <a:latin typeface="+mn-lt"/>
                            <a:ea typeface="+mn-ea"/>
                            <a:cs typeface="+mn-cs"/>
                          </a:endParaRPr>
                        </a:p>
                      </a:txBody>
                      <a:tcPr marL="91439" marR="91439" marT="45699" marB="45699"/>
                    </a:tc>
                    <a:tc>
                      <a:txBody>
                        <a:bodyPr/>
                        <a:lstStyle/>
                        <a:p>
                          <a:endParaRPr lang="ko-KR"/>
                        </a:p>
                      </a:txBody>
                      <a:tcPr marL="91439" marR="91439" marT="45699" marB="45699">
                        <a:blipFill rotWithShape="1">
                          <a:blip r:embed="rId4"/>
                          <a:stretch>
                            <a:fillRect l="-199355" t="-207500" r="-298710" b="-100000"/>
                          </a:stretch>
                        </a:blipFill>
                      </a:tcPr>
                    </a:tc>
                    <a:tc>
                      <a:txBody>
                        <a:bodyPr/>
                        <a:lstStyle/>
                        <a:p>
                          <a:pPr latinLnBrk="1"/>
                          <a:r>
                            <a:rPr lang="en-US" altLang="ko-KR" sz="1000" b="1" kern="1200" dirty="0" smtClean="0">
                              <a:solidFill>
                                <a:schemeClr val="dk1"/>
                              </a:solidFill>
                              <a:latin typeface="+mn-lt"/>
                              <a:ea typeface="+mn-ea"/>
                              <a:cs typeface="+mn-cs"/>
                            </a:rPr>
                            <a:t>2</a:t>
                          </a:r>
                          <a:endParaRPr lang="ko-KR" altLang="en-US" sz="1000" b="1" kern="1200" dirty="0">
                            <a:solidFill>
                              <a:schemeClr val="dk1"/>
                            </a:solidFill>
                            <a:latin typeface="+mn-lt"/>
                            <a:ea typeface="+mn-ea"/>
                            <a:cs typeface="+mn-cs"/>
                          </a:endParaRPr>
                        </a:p>
                      </a:txBody>
                      <a:tcPr marL="91439" marR="91439" marT="45699" marB="45699"/>
                    </a:tc>
                    <a:tc>
                      <a:txBody>
                        <a:bodyPr/>
                        <a:lstStyle/>
                        <a:p>
                          <a:pPr latinLnBrk="1"/>
                          <a:r>
                            <a:rPr lang="en-US" altLang="ko-KR" sz="1000" b="1" kern="1200" dirty="0" smtClean="0">
                              <a:solidFill>
                                <a:schemeClr val="dk1"/>
                              </a:solidFill>
                              <a:latin typeface="+mn-lt"/>
                              <a:ea typeface="+mn-ea"/>
                              <a:cs typeface="+mn-cs"/>
                            </a:rPr>
                            <a:t>ACF </a:t>
                          </a:r>
                          <a:r>
                            <a:rPr lang="en-US" altLang="ko-KR" sz="1000" b="1" kern="1200" dirty="0" err="1" smtClean="0">
                              <a:solidFill>
                                <a:schemeClr val="dk1"/>
                              </a:solidFill>
                              <a:latin typeface="+mn-lt"/>
                              <a:ea typeface="+mn-ea"/>
                              <a:cs typeface="+mn-cs"/>
                            </a:rPr>
                            <a:t>Tx</a:t>
                          </a:r>
                          <a:r>
                            <a:rPr lang="en-US" altLang="ko-KR" sz="1000" b="1" kern="1200" baseline="0" dirty="0" smtClean="0">
                              <a:solidFill>
                                <a:schemeClr val="dk1"/>
                              </a:solidFill>
                              <a:latin typeface="+mn-lt"/>
                              <a:ea typeface="+mn-ea"/>
                              <a:cs typeface="+mn-cs"/>
                            </a:rPr>
                            <a:t> Time</a:t>
                          </a:r>
                          <a:endParaRPr lang="ko-KR" altLang="en-US" sz="1000" b="1" kern="1200" dirty="0">
                            <a:solidFill>
                              <a:schemeClr val="dk1"/>
                            </a:solidFill>
                            <a:latin typeface="+mn-lt"/>
                            <a:ea typeface="+mn-ea"/>
                            <a:cs typeface="+mn-cs"/>
                          </a:endParaRPr>
                        </a:p>
                      </a:txBody>
                      <a:tcPr marL="91439" marR="91439" marT="45699" marB="45699"/>
                    </a:tc>
                    <a:tc>
                      <a:txBody>
                        <a:bodyPr/>
                        <a:lstStyle/>
                        <a:p>
                          <a:pPr latinLnBrk="1"/>
                          <a:r>
                            <a:rPr lang="en-US" altLang="ko-KR" sz="1000" b="1" kern="1200" dirty="0" smtClean="0">
                              <a:solidFill>
                                <a:schemeClr val="dk1"/>
                              </a:solidFill>
                              <a:latin typeface="+mn-lt"/>
                              <a:ea typeface="+mn-ea"/>
                              <a:cs typeface="+mn-cs"/>
                            </a:rPr>
                            <a:t>…</a:t>
                          </a:r>
                          <a:endParaRPr lang="ko-KR" altLang="en-US" sz="1000" b="1" kern="1200" dirty="0">
                            <a:solidFill>
                              <a:schemeClr val="dk1"/>
                            </a:solidFill>
                            <a:latin typeface="+mn-lt"/>
                            <a:ea typeface="+mn-ea"/>
                            <a:cs typeface="+mn-cs"/>
                          </a:endParaRPr>
                        </a:p>
                      </a:txBody>
                      <a:tcPr marL="91439" marR="91439" marT="45699" marB="45699"/>
                    </a:tc>
                  </a:tr>
                  <a:tr h="243798">
                    <a:tc>
                      <a:txBody>
                        <a:bodyPr/>
                        <a:lstStyle/>
                        <a:p>
                          <a:pPr latinLnBrk="1"/>
                          <a:endParaRPr lang="ko-KR" altLang="en-US" sz="1000" b="1" kern="1200" dirty="0">
                            <a:solidFill>
                              <a:schemeClr val="dk1"/>
                            </a:solidFill>
                            <a:latin typeface="+mn-lt"/>
                            <a:ea typeface="+mn-ea"/>
                            <a:cs typeface="+mn-cs"/>
                          </a:endParaRPr>
                        </a:p>
                      </a:txBody>
                      <a:tcPr marL="91439" marR="91439" marT="45699" marB="45699"/>
                    </a:tc>
                    <a:tc>
                      <a:txBody>
                        <a:bodyPr/>
                        <a:lstStyle/>
                        <a:p>
                          <a:pPr latinLnBrk="1"/>
                          <a:endParaRPr lang="ko-KR" altLang="en-US" sz="1000" b="1" kern="1200" dirty="0">
                            <a:solidFill>
                              <a:schemeClr val="dk1"/>
                            </a:solidFill>
                            <a:latin typeface="+mn-lt"/>
                            <a:ea typeface="+mn-ea"/>
                            <a:cs typeface="+mn-cs"/>
                          </a:endParaRPr>
                        </a:p>
                      </a:txBody>
                      <a:tcPr marL="91439" marR="91439" marT="45699" marB="45699"/>
                    </a:tc>
                    <a:tc>
                      <a:txBody>
                        <a:bodyPr/>
                        <a:lstStyle/>
                        <a:p>
                          <a:pPr latinLnBrk="1"/>
                          <a:endParaRPr lang="ko-KR" altLang="en-US" sz="1000" b="1" kern="1200" dirty="0">
                            <a:solidFill>
                              <a:schemeClr val="dk1"/>
                            </a:solidFill>
                            <a:latin typeface="+mn-lt"/>
                            <a:ea typeface="+mn-ea"/>
                            <a:cs typeface="+mn-cs"/>
                          </a:endParaRPr>
                        </a:p>
                      </a:txBody>
                      <a:tcPr marL="91439" marR="91439" marT="45699" marB="45699"/>
                    </a:tc>
                    <a:tc>
                      <a:txBody>
                        <a:bodyPr/>
                        <a:lstStyle/>
                        <a:p>
                          <a:pPr latinLnBrk="1"/>
                          <a:endParaRPr lang="ko-KR" altLang="en-US" sz="1000" b="1" kern="1200" dirty="0">
                            <a:solidFill>
                              <a:schemeClr val="dk1"/>
                            </a:solidFill>
                            <a:latin typeface="+mn-lt"/>
                            <a:ea typeface="+mn-ea"/>
                            <a:cs typeface="+mn-cs"/>
                          </a:endParaRPr>
                        </a:p>
                      </a:txBody>
                      <a:tcPr marL="91439" marR="91439" marT="45699" marB="45699"/>
                    </a:tc>
                    <a:tc>
                      <a:txBody>
                        <a:bodyPr/>
                        <a:lstStyle/>
                        <a:p>
                          <a:pPr latinLnBrk="1"/>
                          <a:endParaRPr lang="ko-KR" altLang="en-US" sz="1000" b="1" kern="1200" dirty="0">
                            <a:solidFill>
                              <a:schemeClr val="dk1"/>
                            </a:solidFill>
                            <a:latin typeface="+mn-lt"/>
                            <a:ea typeface="+mn-ea"/>
                            <a:cs typeface="+mn-cs"/>
                          </a:endParaRPr>
                        </a:p>
                      </a:txBody>
                      <a:tcPr marL="91439" marR="91439" marT="45699" marB="45699"/>
                    </a:tc>
                    <a:tc>
                      <a:txBody>
                        <a:bodyPr/>
                        <a:lstStyle/>
                        <a:p>
                          <a:pPr latinLnBrk="1"/>
                          <a:endParaRPr lang="ko-KR" altLang="en-US" sz="1000" b="1" kern="1200" dirty="0">
                            <a:solidFill>
                              <a:schemeClr val="dk1"/>
                            </a:solidFill>
                            <a:latin typeface="+mn-lt"/>
                            <a:ea typeface="+mn-ea"/>
                            <a:cs typeface="+mn-cs"/>
                          </a:endParaRPr>
                        </a:p>
                      </a:txBody>
                      <a:tcPr marL="91439" marR="91439" marT="45699" marB="45699"/>
                    </a:tc>
                  </a:tr>
                </a:tbl>
              </a:graphicData>
            </a:graphic>
          </p:graphicFrame>
        </mc:Fallback>
      </mc:AlternateContent>
    </p:spTree>
    <p:extLst>
      <p:ext uri="{BB962C8B-B14F-4D97-AF65-F5344CB8AC3E}">
        <p14:creationId xmlns:p14="http://schemas.microsoft.com/office/powerpoint/2010/main" val="17227001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sz="2400" dirty="0">
                <a:ea typeface="굴림" charset="-127"/>
              </a:rPr>
              <a:t>Creation and Management of Routing Table </a:t>
            </a:r>
            <a:r>
              <a:rPr lang="en-US" altLang="ko-KR" sz="2400" dirty="0" smtClean="0">
                <a:ea typeface="굴림" charset="-127"/>
              </a:rPr>
              <a:t>(6/10)</a:t>
            </a:r>
            <a:endParaRPr lang="ko-KR" altLang="en-US" sz="2400" dirty="0"/>
          </a:p>
        </p:txBody>
      </p:sp>
      <p:sp>
        <p:nvSpPr>
          <p:cNvPr id="4" name="슬라이드 번호 개체 틀 3"/>
          <p:cNvSpPr>
            <a:spLocks noGrp="1"/>
          </p:cNvSpPr>
          <p:nvPr>
            <p:ph type="sldNum" sz="quarter" idx="10"/>
          </p:nvPr>
        </p:nvSpPr>
        <p:spPr/>
        <p:txBody>
          <a:bodyPr/>
          <a:lstStyle/>
          <a:p>
            <a:pPr>
              <a:defRPr/>
            </a:pPr>
            <a:r>
              <a:rPr lang="en-US" altLang="ko-KR" smtClean="0"/>
              <a:t>Slide </a:t>
            </a:r>
            <a:fld id="{663B2C6A-A10B-4153-9678-0E313D0C0BBD}" type="slidenum">
              <a:rPr lang="en-US" altLang="ko-KR" smtClean="0"/>
              <a:pPr>
                <a:defRPr/>
              </a:pPr>
              <a:t>46</a:t>
            </a:fld>
            <a:endParaRPr lang="en-US" altLang="ko-KR"/>
          </a:p>
        </p:txBody>
      </p:sp>
      <p:sp>
        <p:nvSpPr>
          <p:cNvPr id="6" name="타원 6"/>
          <p:cNvSpPr>
            <a:spLocks noChangeArrowheads="1"/>
          </p:cNvSpPr>
          <p:nvPr/>
        </p:nvSpPr>
        <p:spPr bwMode="auto">
          <a:xfrm>
            <a:off x="7740352" y="1315684"/>
            <a:ext cx="324216" cy="324216"/>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a:solidFill>
                  <a:schemeClr val="bg1"/>
                </a:solidFill>
              </a:rPr>
              <a:t>B</a:t>
            </a:r>
            <a:endParaRPr lang="ko-KR" altLang="en-US" sz="1500">
              <a:solidFill>
                <a:schemeClr val="bg1"/>
              </a:solidFill>
            </a:endParaRPr>
          </a:p>
        </p:txBody>
      </p:sp>
      <p:sp>
        <p:nvSpPr>
          <p:cNvPr id="9" name="타원 10"/>
          <p:cNvSpPr>
            <a:spLocks noChangeArrowheads="1"/>
          </p:cNvSpPr>
          <p:nvPr/>
        </p:nvSpPr>
        <p:spPr bwMode="auto">
          <a:xfrm>
            <a:off x="5594204" y="3188171"/>
            <a:ext cx="323997" cy="323997"/>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a:solidFill>
                  <a:schemeClr val="bg1"/>
                </a:solidFill>
              </a:rPr>
              <a:t>A</a:t>
            </a:r>
            <a:endParaRPr lang="ko-KR" altLang="en-US" sz="1500">
              <a:solidFill>
                <a:schemeClr val="bg1"/>
              </a:solidFill>
            </a:endParaRPr>
          </a:p>
        </p:txBody>
      </p:sp>
      <p:sp>
        <p:nvSpPr>
          <p:cNvPr id="12" name="타원 11"/>
          <p:cNvSpPr/>
          <p:nvPr/>
        </p:nvSpPr>
        <p:spPr bwMode="auto">
          <a:xfrm>
            <a:off x="6324394" y="2557156"/>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altLang="ko-KR" sz="1500" dirty="0">
                <a:solidFill>
                  <a:schemeClr val="tx1"/>
                </a:solidFill>
                <a:ea typeface="굴림" pitchFamily="50" charset="-127"/>
              </a:rPr>
              <a:t>C</a:t>
            </a:r>
            <a:endParaRPr lang="ko-KR" altLang="en-US" sz="1500" dirty="0">
              <a:solidFill>
                <a:schemeClr val="tx1"/>
              </a:solidFill>
              <a:ea typeface="굴림" pitchFamily="50" charset="-127"/>
            </a:endParaRPr>
          </a:p>
        </p:txBody>
      </p:sp>
      <p:sp>
        <p:nvSpPr>
          <p:cNvPr id="15" name="타원 14"/>
          <p:cNvSpPr/>
          <p:nvPr/>
        </p:nvSpPr>
        <p:spPr bwMode="auto">
          <a:xfrm>
            <a:off x="7058519" y="1934694"/>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altLang="ko-KR" sz="1500" dirty="0">
                <a:solidFill>
                  <a:schemeClr val="tx1"/>
                </a:solidFill>
                <a:ea typeface="굴림" pitchFamily="50" charset="-127"/>
              </a:rPr>
              <a:t>E</a:t>
            </a:r>
            <a:endParaRPr lang="ko-KR" altLang="en-US" sz="1500" dirty="0">
              <a:solidFill>
                <a:schemeClr val="tx1"/>
              </a:solidFill>
              <a:ea typeface="굴림" pitchFamily="50" charset="-127"/>
            </a:endParaRPr>
          </a:p>
        </p:txBody>
      </p:sp>
      <p:sp>
        <p:nvSpPr>
          <p:cNvPr id="21" name="타원 58"/>
          <p:cNvSpPr>
            <a:spLocks noChangeArrowheads="1"/>
          </p:cNvSpPr>
          <p:nvPr/>
        </p:nvSpPr>
        <p:spPr bwMode="auto">
          <a:xfrm>
            <a:off x="6999821" y="3188171"/>
            <a:ext cx="324216" cy="324216"/>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dirty="0" smtClean="0">
                <a:solidFill>
                  <a:schemeClr val="bg1"/>
                </a:solidFill>
              </a:rPr>
              <a:t>D</a:t>
            </a:r>
            <a:endParaRPr lang="ko-KR" altLang="en-US" sz="1500" dirty="0">
              <a:solidFill>
                <a:schemeClr val="bg1"/>
              </a:solidFill>
            </a:endParaRPr>
          </a:p>
        </p:txBody>
      </p:sp>
      <p:sp>
        <p:nvSpPr>
          <p:cNvPr id="43" name="내용 개체 틀 5"/>
          <p:cNvSpPr>
            <a:spLocks noGrp="1"/>
          </p:cNvSpPr>
          <p:nvPr>
            <p:ph idx="1"/>
          </p:nvPr>
        </p:nvSpPr>
        <p:spPr>
          <a:xfrm>
            <a:off x="685799" y="1557338"/>
            <a:ext cx="4174233" cy="3095798"/>
          </a:xfrm>
        </p:spPr>
        <p:txBody>
          <a:bodyPr/>
          <a:lstStyle/>
          <a:p>
            <a:pPr algn="just"/>
            <a:r>
              <a:rPr lang="en-US" altLang="ko-KR" sz="1600" dirty="0" smtClean="0">
                <a:ea typeface="굴림" charset="-127"/>
              </a:rPr>
              <a:t>E </a:t>
            </a:r>
            <a:r>
              <a:rPr lang="en-US" altLang="ko-KR" sz="1600" dirty="0">
                <a:ea typeface="굴림" charset="-127"/>
              </a:rPr>
              <a:t>forwards the ARCF received from </a:t>
            </a:r>
            <a:r>
              <a:rPr lang="en-US" altLang="ko-KR" sz="1600" dirty="0" smtClean="0">
                <a:ea typeface="굴림" charset="-127"/>
              </a:rPr>
              <a:t>B </a:t>
            </a:r>
            <a:r>
              <a:rPr lang="en-US" altLang="ko-KR" sz="1600" dirty="0">
                <a:ea typeface="굴림" charset="-127"/>
              </a:rPr>
              <a:t>to </a:t>
            </a:r>
            <a:r>
              <a:rPr lang="en-US" altLang="ko-KR" sz="1600" dirty="0" smtClean="0">
                <a:ea typeface="굴림" charset="-127"/>
              </a:rPr>
              <a:t>C.</a:t>
            </a:r>
          </a:p>
          <a:p>
            <a:pPr algn="just"/>
            <a:r>
              <a:rPr lang="en-US" altLang="ko-KR" sz="1600" dirty="0" smtClean="0">
                <a:ea typeface="굴림" charset="-127"/>
              </a:rPr>
              <a:t>C </a:t>
            </a:r>
            <a:r>
              <a:rPr lang="en-US" altLang="ko-KR" sz="1600" dirty="0">
                <a:ea typeface="굴림" charset="-127"/>
              </a:rPr>
              <a:t>creates the routing entry </a:t>
            </a:r>
            <a:r>
              <a:rPr lang="en-US" altLang="ko-KR" sz="1600" dirty="0" smtClean="0">
                <a:ea typeface="굴림" charset="-127"/>
              </a:rPr>
              <a:t>of </a:t>
            </a:r>
            <a:r>
              <a:rPr lang="en-US" altLang="ko-KR" sz="1600" dirty="0">
                <a:ea typeface="굴림" charset="-127"/>
              </a:rPr>
              <a:t>B in its routing table.</a:t>
            </a:r>
          </a:p>
          <a:p>
            <a:pPr algn="just"/>
            <a:endParaRPr lang="en-US" altLang="ko-KR" sz="1600" dirty="0" smtClean="0">
              <a:ea typeface="굴림" charset="-127"/>
            </a:endParaRPr>
          </a:p>
          <a:p>
            <a:pPr algn="just"/>
            <a:endParaRPr lang="en-US" altLang="ko-KR" sz="1600" dirty="0">
              <a:ea typeface="굴림" charset="-127"/>
            </a:endParaRPr>
          </a:p>
          <a:p>
            <a:endParaRPr lang="en-US" altLang="ko-KR" sz="1400" dirty="0" smtClean="0">
              <a:ea typeface="굴림" charset="-127"/>
            </a:endParaRPr>
          </a:p>
        </p:txBody>
      </p:sp>
      <p:sp>
        <p:nvSpPr>
          <p:cNvPr id="32" name="TextBox 74"/>
          <p:cNvSpPr txBox="1">
            <a:spLocks noChangeArrowheads="1"/>
          </p:cNvSpPr>
          <p:nvPr/>
        </p:nvSpPr>
        <p:spPr bwMode="auto">
          <a:xfrm>
            <a:off x="296247" y="4998799"/>
            <a:ext cx="184864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sz="1400" dirty="0"/>
              <a:t>PD A’s</a:t>
            </a:r>
            <a:r>
              <a:rPr lang="ko-KR" altLang="en-US" sz="1400" dirty="0"/>
              <a:t> </a:t>
            </a:r>
            <a:r>
              <a:rPr lang="en-US" altLang="ko-KR" sz="1400" dirty="0"/>
              <a:t>Routing Table</a:t>
            </a:r>
            <a:endParaRPr lang="ko-KR" altLang="en-US" sz="1400" dirty="0"/>
          </a:p>
        </p:txBody>
      </p:sp>
      <p:sp>
        <p:nvSpPr>
          <p:cNvPr id="17" name="오른쪽 화살표 16"/>
          <p:cNvSpPr/>
          <p:nvPr/>
        </p:nvSpPr>
        <p:spPr>
          <a:xfrm rot="8304105" flipV="1">
            <a:off x="6533356" y="2355966"/>
            <a:ext cx="647700" cy="132314"/>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ko-KR" altLang="en-US"/>
          </a:p>
        </p:txBody>
      </p:sp>
      <p:cxnSp>
        <p:nvCxnSpPr>
          <p:cNvPr id="18" name="직선 연결선 17"/>
          <p:cNvCxnSpPr/>
          <p:nvPr/>
        </p:nvCxnSpPr>
        <p:spPr bwMode="auto">
          <a:xfrm flipV="1">
            <a:off x="5870753" y="2833579"/>
            <a:ext cx="501068" cy="402040"/>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19" name="직선 연결선 18"/>
          <p:cNvCxnSpPr/>
          <p:nvPr/>
        </p:nvCxnSpPr>
        <p:spPr bwMode="auto">
          <a:xfrm>
            <a:off x="6600817" y="2833579"/>
            <a:ext cx="446484" cy="402072"/>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
        <p:nvSpPr>
          <p:cNvPr id="29" name="오른쪽 화살표 28"/>
          <p:cNvSpPr/>
          <p:nvPr/>
        </p:nvSpPr>
        <p:spPr>
          <a:xfrm>
            <a:off x="4696002" y="4787101"/>
            <a:ext cx="647700" cy="142875"/>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ko-KR" altLang="en-US"/>
          </a:p>
        </p:txBody>
      </p:sp>
      <p:sp>
        <p:nvSpPr>
          <p:cNvPr id="30" name="TextBox 82"/>
          <p:cNvSpPr txBox="1">
            <a:spLocks noChangeArrowheads="1"/>
          </p:cNvSpPr>
          <p:nvPr/>
        </p:nvSpPr>
        <p:spPr bwMode="auto">
          <a:xfrm>
            <a:off x="5367515" y="4688676"/>
            <a:ext cx="3211200"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dirty="0" smtClean="0"/>
              <a:t>: </a:t>
            </a:r>
            <a:r>
              <a:rPr lang="en-US" altLang="ko-KR" dirty="0" err="1" smtClean="0"/>
              <a:t>Adv</a:t>
            </a:r>
            <a:r>
              <a:rPr lang="en-US" altLang="ko-KR" dirty="0" smtClean="0"/>
              <a:t> </a:t>
            </a:r>
            <a:r>
              <a:rPr lang="en-US" altLang="ko-KR" dirty="0"/>
              <a:t>Reply Command Frame</a:t>
            </a:r>
            <a:endParaRPr lang="ko-KR" altLang="en-US" dirty="0"/>
          </a:p>
        </p:txBody>
      </p:sp>
      <p:sp>
        <p:nvSpPr>
          <p:cNvPr id="31" name="TextBox 30"/>
          <p:cNvSpPr txBox="1"/>
          <p:nvPr/>
        </p:nvSpPr>
        <p:spPr>
          <a:xfrm>
            <a:off x="7514969" y="2043100"/>
            <a:ext cx="1028748" cy="430887"/>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n-US" altLang="ko-KR" sz="1100" dirty="0" smtClean="0"/>
              <a:t>Destination address : A</a:t>
            </a:r>
            <a:endParaRPr lang="ko-KR" altLang="en-US" sz="1100" dirty="0"/>
          </a:p>
        </p:txBody>
      </p:sp>
      <p:sp>
        <p:nvSpPr>
          <p:cNvPr id="33" name="TextBox 32"/>
          <p:cNvSpPr txBox="1"/>
          <p:nvPr/>
        </p:nvSpPr>
        <p:spPr>
          <a:xfrm>
            <a:off x="7514969" y="2943089"/>
            <a:ext cx="1028748" cy="261610"/>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n-US" altLang="ko-KR" sz="1100" dirty="0" smtClean="0"/>
              <a:t>Hops : </a:t>
            </a:r>
            <a:r>
              <a:rPr lang="en-US" altLang="ko-KR" sz="1100" dirty="0"/>
              <a:t>2</a:t>
            </a:r>
            <a:endParaRPr lang="ko-KR" altLang="en-US" sz="1100" dirty="0"/>
          </a:p>
        </p:txBody>
      </p:sp>
      <p:sp>
        <p:nvSpPr>
          <p:cNvPr id="34" name="TextBox 33"/>
          <p:cNvSpPr txBox="1"/>
          <p:nvPr/>
        </p:nvSpPr>
        <p:spPr>
          <a:xfrm>
            <a:off x="7854735" y="3159748"/>
            <a:ext cx="461665" cy="341057"/>
          </a:xfrm>
          <a:prstGeom prst="rect">
            <a:avLst/>
          </a:prstGeom>
          <a:noFill/>
        </p:spPr>
        <p:txBody>
          <a:bodyPr vert="eaVert" wrap="square" rtlCol="0" anchor="ctr">
            <a:spAutoFit/>
          </a:bodyPr>
          <a:lstStyle/>
          <a:p>
            <a:pPr algn="ctr"/>
            <a:r>
              <a:rPr lang="en-US" altLang="ko-KR" b="1" dirty="0" smtClean="0"/>
              <a:t>...</a:t>
            </a:r>
            <a:endParaRPr lang="ko-KR" altLang="en-US" b="1" dirty="0"/>
          </a:p>
        </p:txBody>
      </p:sp>
      <p:sp>
        <p:nvSpPr>
          <p:cNvPr id="35" name="TextBox 34"/>
          <p:cNvSpPr txBox="1"/>
          <p:nvPr/>
        </p:nvSpPr>
        <p:spPr>
          <a:xfrm>
            <a:off x="7514969" y="2491074"/>
            <a:ext cx="1028748" cy="430887"/>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n-US" altLang="ko-KR" sz="1100" dirty="0" smtClean="0"/>
              <a:t>Next-hop address : C</a:t>
            </a:r>
            <a:endParaRPr lang="ko-KR" altLang="en-US" sz="1100" dirty="0"/>
          </a:p>
        </p:txBody>
      </p:sp>
      <mc:AlternateContent xmlns:mc="http://schemas.openxmlformats.org/markup-compatibility/2006" xmlns:a14="http://schemas.microsoft.com/office/drawing/2010/main">
        <mc:Choice Requires="a14">
          <p:graphicFrame>
            <p:nvGraphicFramePr>
              <p:cNvPr id="40" name="표 39"/>
              <p:cNvGraphicFramePr>
                <a:graphicFrameLocks noGrp="1"/>
              </p:cNvGraphicFramePr>
              <p:nvPr>
                <p:extLst>
                  <p:ext uri="{D42A27DB-BD31-4B8C-83A1-F6EECF244321}">
                    <p14:modId xmlns:p14="http://schemas.microsoft.com/office/powerpoint/2010/main" val="1662466757"/>
                  </p:ext>
                </p:extLst>
              </p:nvPr>
            </p:nvGraphicFramePr>
            <p:xfrm>
              <a:off x="323526" y="5328153"/>
              <a:ext cx="5648418" cy="991652"/>
            </p:xfrm>
            <a:graphic>
              <a:graphicData uri="http://schemas.openxmlformats.org/drawingml/2006/table">
                <a:tbl>
                  <a:tblPr firstRow="1" bandRow="1">
                    <a:tableStyleId>{5940675A-B579-460E-94D1-54222C63F5DA}</a:tableStyleId>
                  </a:tblPr>
                  <a:tblGrid>
                    <a:gridCol w="941403"/>
                    <a:gridCol w="941403"/>
                    <a:gridCol w="941403"/>
                    <a:gridCol w="941403"/>
                    <a:gridCol w="986918"/>
                    <a:gridCol w="895888"/>
                  </a:tblGrid>
                  <a:tr h="504056">
                    <a:tc>
                      <a:txBody>
                        <a:bodyPr/>
                        <a:lstStyle/>
                        <a:p>
                          <a:pPr latinLnBrk="1"/>
                          <a:r>
                            <a:rPr lang="en-US" altLang="ko-KR" sz="1100" kern="1200" dirty="0" smtClean="0"/>
                            <a:t>Destination address</a:t>
                          </a:r>
                          <a:endParaRPr lang="ko-KR" altLang="en-US" sz="1100" kern="1200" dirty="0">
                            <a:solidFill>
                              <a:schemeClr val="bg1"/>
                            </a:solidFill>
                            <a:latin typeface="+mn-lt"/>
                            <a:ea typeface="+mn-ea"/>
                            <a:cs typeface="+mn-cs"/>
                          </a:endParaRPr>
                        </a:p>
                      </a:txBody>
                      <a:tcPr marL="91439" marR="91439" marT="45699" marB="45699" anchor="ctr"/>
                    </a:tc>
                    <a:tc>
                      <a:txBody>
                        <a:bodyPr/>
                        <a:lstStyle/>
                        <a:p>
                          <a:pPr latinLnBrk="1"/>
                          <a:r>
                            <a:rPr lang="en-US" altLang="ko-KR" sz="1100" kern="1200" dirty="0" smtClean="0"/>
                            <a:t>Next-hop address</a:t>
                          </a:r>
                          <a:endParaRPr lang="ko-KR" altLang="en-US" sz="1100" kern="1200" dirty="0">
                            <a:solidFill>
                              <a:schemeClr val="bg1"/>
                            </a:solidFill>
                            <a:latin typeface="+mn-lt"/>
                            <a:ea typeface="+mn-ea"/>
                            <a:cs typeface="+mn-cs"/>
                          </a:endParaRPr>
                        </a:p>
                      </a:txBody>
                      <a:tcPr marL="91439" marR="91439" marT="45699" marB="45699" anchor="ctr"/>
                    </a:tc>
                    <a:tc>
                      <a:txBody>
                        <a:bodyPr/>
                        <a:lstStyle/>
                        <a:p>
                          <a:pPr latinLnBrk="1"/>
                          <a:r>
                            <a:rPr lang="en-US" altLang="ko-KR" sz="1100" kern="1200" dirty="0" smtClean="0"/>
                            <a:t>Expiration timer</a:t>
                          </a:r>
                          <a:endParaRPr lang="ko-KR" altLang="en-US" sz="1100" kern="1200" dirty="0">
                            <a:solidFill>
                              <a:schemeClr val="bg1"/>
                            </a:solidFill>
                            <a:latin typeface="+mn-lt"/>
                            <a:ea typeface="+mn-ea"/>
                            <a:cs typeface="+mn-cs"/>
                          </a:endParaRPr>
                        </a:p>
                      </a:txBody>
                      <a:tcPr marL="91439" marR="91439" marT="45699" marB="45699" anchor="ctr"/>
                    </a:tc>
                    <a:tc>
                      <a:txBody>
                        <a:bodyPr/>
                        <a:lstStyle/>
                        <a:p>
                          <a:pPr latinLnBrk="1"/>
                          <a:r>
                            <a:rPr lang="en-US" altLang="ko-KR" sz="1100" kern="1200" dirty="0" smtClean="0"/>
                            <a:t>Number of hops</a:t>
                          </a:r>
                          <a:endParaRPr lang="ko-KR" altLang="en-US" sz="1100" kern="1200" dirty="0">
                            <a:solidFill>
                              <a:schemeClr val="bg1"/>
                            </a:solidFill>
                            <a:latin typeface="+mn-lt"/>
                            <a:ea typeface="+mn-ea"/>
                            <a:cs typeface="+mn-cs"/>
                          </a:endParaRPr>
                        </a:p>
                      </a:txBody>
                      <a:tcPr marL="91439" marR="91439" marT="45699" marB="45699" anchor="ctr"/>
                    </a:tc>
                    <a:tc>
                      <a:txBody>
                        <a:bodyPr/>
                        <a:lstStyle/>
                        <a:p>
                          <a:pPr latinLnBrk="1"/>
                          <a:r>
                            <a:rPr lang="en-US" altLang="ko-KR" sz="1100" i="1" dirty="0" smtClean="0">
                              <a:ea typeface="굴림" charset="-127"/>
                            </a:rPr>
                            <a:t>T</a:t>
                          </a:r>
                          <a:r>
                            <a:rPr lang="en-US" altLang="ko-KR" sz="1100" i="1" baseline="-25000" dirty="0" smtClean="0">
                              <a:ea typeface="굴림" charset="-127"/>
                            </a:rPr>
                            <a:t>0</a:t>
                          </a:r>
                          <a:endParaRPr lang="ko-KR" altLang="en-US" sz="1100" kern="1200" dirty="0">
                            <a:solidFill>
                              <a:schemeClr val="tx1"/>
                            </a:solidFill>
                            <a:latin typeface="+mn-lt"/>
                            <a:ea typeface="+mn-ea"/>
                            <a:cs typeface="+mn-cs"/>
                          </a:endParaRPr>
                        </a:p>
                      </a:txBody>
                      <a:tcPr marL="91439" marR="91439" marT="45699" marB="45699" anchor="ctr"/>
                    </a:tc>
                    <a:tc>
                      <a:txBody>
                        <a:bodyPr/>
                        <a:lstStyle/>
                        <a:p>
                          <a:pPr latinLnBrk="1"/>
                          <a:r>
                            <a:rPr lang="en-US" altLang="ko-KR" sz="1000" kern="1200" dirty="0" smtClean="0"/>
                            <a:t>…</a:t>
                          </a:r>
                          <a:endParaRPr lang="ko-KR" altLang="en-US" sz="1000" kern="1200" dirty="0">
                            <a:solidFill>
                              <a:schemeClr val="bg1"/>
                            </a:solidFill>
                            <a:latin typeface="+mn-lt"/>
                            <a:ea typeface="+mn-ea"/>
                            <a:cs typeface="+mn-cs"/>
                          </a:endParaRPr>
                        </a:p>
                      </a:txBody>
                      <a:tcPr marL="91439" marR="91439" marT="45699" marB="45699" anchor="ctr"/>
                    </a:tc>
                  </a:tr>
                  <a:tr h="239187">
                    <a:tc>
                      <a:txBody>
                        <a:bodyPr/>
                        <a:lstStyle/>
                        <a:p>
                          <a:pPr latinLnBrk="1"/>
                          <a:r>
                            <a:rPr lang="en-US" altLang="ko-KR" sz="1000" b="1" kern="1200" dirty="0" smtClean="0">
                              <a:solidFill>
                                <a:schemeClr val="dk1"/>
                              </a:solidFill>
                              <a:latin typeface="+mn-lt"/>
                              <a:ea typeface="+mn-ea"/>
                              <a:cs typeface="+mn-cs"/>
                            </a:rPr>
                            <a:t>D</a:t>
                          </a:r>
                          <a:endParaRPr lang="ko-KR" altLang="en-US" sz="1000" b="1" kern="1200" dirty="0">
                            <a:solidFill>
                              <a:schemeClr val="dk1"/>
                            </a:solidFill>
                            <a:latin typeface="+mn-lt"/>
                            <a:ea typeface="+mn-ea"/>
                            <a:cs typeface="+mn-cs"/>
                          </a:endParaRPr>
                        </a:p>
                      </a:txBody>
                      <a:tcPr marL="91439" marR="91439" marT="45699" marB="45699"/>
                    </a:tc>
                    <a:tc>
                      <a:txBody>
                        <a:bodyPr/>
                        <a:lstStyle/>
                        <a:p>
                          <a:pPr latinLnBrk="1"/>
                          <a:r>
                            <a:rPr lang="en-US" altLang="ko-KR" sz="1000" b="1" kern="1200" dirty="0" smtClean="0">
                              <a:solidFill>
                                <a:schemeClr val="dk1"/>
                              </a:solidFill>
                              <a:latin typeface="+mn-lt"/>
                              <a:ea typeface="+mn-ea"/>
                              <a:cs typeface="+mn-cs"/>
                            </a:rPr>
                            <a:t>C</a:t>
                          </a:r>
                          <a:endParaRPr lang="ko-KR" altLang="en-US" sz="1000" b="1" kern="1200" dirty="0">
                            <a:solidFill>
                              <a:schemeClr val="dk1"/>
                            </a:solidFill>
                            <a:latin typeface="+mn-lt"/>
                            <a:ea typeface="+mn-ea"/>
                            <a:cs typeface="+mn-cs"/>
                          </a:endParaRPr>
                        </a:p>
                      </a:txBody>
                      <a:tcPr marL="91439" marR="91439" marT="45699" marB="45699"/>
                    </a:tc>
                    <a:tc>
                      <a:txBody>
                        <a:bodyPr/>
                        <a:lstStyle/>
                        <a:p>
                          <a:pPr latinLnBrk="1"/>
                          <a14:m>
                            <m:oMathPara xmlns:m="http://schemas.openxmlformats.org/officeDocument/2006/math">
                              <m:oMathParaPr>
                                <m:jc m:val="left"/>
                              </m:oMathParaPr>
                              <m:oMath xmlns:m="http://schemas.openxmlformats.org/officeDocument/2006/math">
                                <m:sSubSup>
                                  <m:sSubSupPr>
                                    <m:ctrlPr>
                                      <a:rPr lang="en-US" altLang="ko-KR" sz="1000" i="1" smtClean="0">
                                        <a:latin typeface="Cambria Math" panose="02040503050406030204" pitchFamily="18" charset="0"/>
                                      </a:rPr>
                                    </m:ctrlPr>
                                  </m:sSubSupPr>
                                  <m:e>
                                    <m:r>
                                      <a:rPr lang="en-US" altLang="ko-KR" sz="1000" i="1">
                                        <a:latin typeface="Cambria Math"/>
                                      </a:rPr>
                                      <m:t>𝑇</m:t>
                                    </m:r>
                                  </m:e>
                                  <m:sub>
                                    <m:r>
                                      <a:rPr lang="en-US" altLang="ko-KR" sz="1000" i="1">
                                        <a:latin typeface="Cambria Math"/>
                                      </a:rPr>
                                      <m:t>𝑟</m:t>
                                    </m:r>
                                  </m:sub>
                                  <m:sup>
                                    <m:r>
                                      <a:rPr lang="en-US" altLang="ko-KR" sz="1000" i="1">
                                        <a:latin typeface="Cambria Math"/>
                                      </a:rPr>
                                      <m:t>𝐷</m:t>
                                    </m:r>
                                  </m:sup>
                                </m:sSubSup>
                              </m:oMath>
                            </m:oMathPara>
                          </a14:m>
                          <a:endParaRPr lang="ko-KR" altLang="en-US" sz="1000" b="1" kern="1200" dirty="0">
                            <a:solidFill>
                              <a:schemeClr val="dk1"/>
                            </a:solidFill>
                            <a:latin typeface="+mn-lt"/>
                            <a:ea typeface="+mn-ea"/>
                            <a:cs typeface="+mn-cs"/>
                          </a:endParaRPr>
                        </a:p>
                      </a:txBody>
                      <a:tcPr marL="91439" marR="91439" marT="45699" marB="45699"/>
                    </a:tc>
                    <a:tc>
                      <a:txBody>
                        <a:bodyPr/>
                        <a:lstStyle/>
                        <a:p>
                          <a:pPr latinLnBrk="1"/>
                          <a:r>
                            <a:rPr lang="en-US" altLang="ko-KR" sz="1000" b="1" kern="1200" dirty="0" smtClean="0">
                              <a:solidFill>
                                <a:schemeClr val="dk1"/>
                              </a:solidFill>
                              <a:latin typeface="+mn-lt"/>
                              <a:ea typeface="+mn-ea"/>
                              <a:cs typeface="+mn-cs"/>
                            </a:rPr>
                            <a:t>2</a:t>
                          </a:r>
                          <a:endParaRPr lang="ko-KR" altLang="en-US" sz="1000" b="1" kern="1200" dirty="0">
                            <a:solidFill>
                              <a:schemeClr val="dk1"/>
                            </a:solidFill>
                            <a:latin typeface="+mn-lt"/>
                            <a:ea typeface="+mn-ea"/>
                            <a:cs typeface="+mn-cs"/>
                          </a:endParaRPr>
                        </a:p>
                      </a:txBody>
                      <a:tcPr marL="91439" marR="91439" marT="45699" marB="45699"/>
                    </a:tc>
                    <a:tc>
                      <a:txBody>
                        <a:bodyPr/>
                        <a:lstStyle/>
                        <a:p>
                          <a:pPr latinLnBrk="1"/>
                          <a:r>
                            <a:rPr lang="en-US" altLang="ko-KR" sz="1000" b="1" kern="1200" dirty="0" smtClean="0">
                              <a:solidFill>
                                <a:schemeClr val="dk1"/>
                              </a:solidFill>
                              <a:latin typeface="+mn-lt"/>
                              <a:ea typeface="+mn-ea"/>
                              <a:cs typeface="+mn-cs"/>
                            </a:rPr>
                            <a:t>ACF </a:t>
                          </a:r>
                          <a:r>
                            <a:rPr lang="en-US" altLang="ko-KR" sz="1000" b="1" kern="1200" dirty="0" err="1" smtClean="0">
                              <a:solidFill>
                                <a:schemeClr val="dk1"/>
                              </a:solidFill>
                              <a:latin typeface="+mn-lt"/>
                              <a:ea typeface="+mn-ea"/>
                              <a:cs typeface="+mn-cs"/>
                            </a:rPr>
                            <a:t>Tx</a:t>
                          </a:r>
                          <a:r>
                            <a:rPr lang="en-US" altLang="ko-KR" sz="1000" b="1" kern="1200" baseline="0" dirty="0" smtClean="0">
                              <a:solidFill>
                                <a:schemeClr val="dk1"/>
                              </a:solidFill>
                              <a:latin typeface="+mn-lt"/>
                              <a:ea typeface="+mn-ea"/>
                              <a:cs typeface="+mn-cs"/>
                            </a:rPr>
                            <a:t> Time</a:t>
                          </a:r>
                          <a:endParaRPr lang="ko-KR" altLang="en-US" sz="1000" b="1" kern="1200" dirty="0">
                            <a:solidFill>
                              <a:schemeClr val="dk1"/>
                            </a:solidFill>
                            <a:latin typeface="+mn-lt"/>
                            <a:ea typeface="+mn-ea"/>
                            <a:cs typeface="+mn-cs"/>
                          </a:endParaRPr>
                        </a:p>
                      </a:txBody>
                      <a:tcPr marL="91439" marR="91439" marT="45699" marB="45699"/>
                    </a:tc>
                    <a:tc>
                      <a:txBody>
                        <a:bodyPr/>
                        <a:lstStyle/>
                        <a:p>
                          <a:pPr latinLnBrk="1"/>
                          <a:r>
                            <a:rPr lang="en-US" altLang="ko-KR" sz="1000" b="1" kern="1200" dirty="0" smtClean="0">
                              <a:solidFill>
                                <a:schemeClr val="dk1"/>
                              </a:solidFill>
                              <a:latin typeface="+mn-lt"/>
                              <a:ea typeface="+mn-ea"/>
                              <a:cs typeface="+mn-cs"/>
                            </a:rPr>
                            <a:t>…</a:t>
                          </a:r>
                          <a:endParaRPr lang="ko-KR" altLang="en-US" sz="1000" b="1" kern="1200" dirty="0">
                            <a:solidFill>
                              <a:schemeClr val="dk1"/>
                            </a:solidFill>
                            <a:latin typeface="+mn-lt"/>
                            <a:ea typeface="+mn-ea"/>
                            <a:cs typeface="+mn-cs"/>
                          </a:endParaRPr>
                        </a:p>
                      </a:txBody>
                      <a:tcPr marL="91439" marR="91439" marT="45699" marB="45699"/>
                    </a:tc>
                  </a:tr>
                  <a:tr h="239187">
                    <a:tc>
                      <a:txBody>
                        <a:bodyPr/>
                        <a:lstStyle/>
                        <a:p>
                          <a:pPr latinLnBrk="1"/>
                          <a:endParaRPr lang="ko-KR" altLang="en-US" sz="1000" b="1" kern="1200" dirty="0">
                            <a:solidFill>
                              <a:schemeClr val="dk1"/>
                            </a:solidFill>
                            <a:latin typeface="+mn-lt"/>
                            <a:ea typeface="+mn-ea"/>
                            <a:cs typeface="+mn-cs"/>
                          </a:endParaRPr>
                        </a:p>
                      </a:txBody>
                      <a:tcPr marL="91439" marR="91439" marT="45699" marB="45699"/>
                    </a:tc>
                    <a:tc>
                      <a:txBody>
                        <a:bodyPr/>
                        <a:lstStyle/>
                        <a:p>
                          <a:pPr latinLnBrk="1"/>
                          <a:endParaRPr lang="ko-KR" altLang="en-US" sz="1000" b="1" kern="1200" dirty="0">
                            <a:solidFill>
                              <a:schemeClr val="dk1"/>
                            </a:solidFill>
                            <a:latin typeface="+mn-lt"/>
                            <a:ea typeface="+mn-ea"/>
                            <a:cs typeface="+mn-cs"/>
                          </a:endParaRPr>
                        </a:p>
                      </a:txBody>
                      <a:tcPr marL="91439" marR="91439" marT="45699" marB="45699"/>
                    </a:tc>
                    <a:tc>
                      <a:txBody>
                        <a:bodyPr/>
                        <a:lstStyle/>
                        <a:p>
                          <a:pPr latinLnBrk="1"/>
                          <a:endParaRPr lang="ko-KR" altLang="en-US" sz="1000" b="1" kern="1200" dirty="0">
                            <a:solidFill>
                              <a:schemeClr val="dk1"/>
                            </a:solidFill>
                            <a:latin typeface="+mn-lt"/>
                            <a:ea typeface="+mn-ea"/>
                            <a:cs typeface="+mn-cs"/>
                          </a:endParaRPr>
                        </a:p>
                      </a:txBody>
                      <a:tcPr marL="91439" marR="91439" marT="45699" marB="45699"/>
                    </a:tc>
                    <a:tc>
                      <a:txBody>
                        <a:bodyPr/>
                        <a:lstStyle/>
                        <a:p>
                          <a:pPr latinLnBrk="1"/>
                          <a:endParaRPr lang="ko-KR" altLang="en-US" sz="1000" b="1" kern="1200" dirty="0">
                            <a:solidFill>
                              <a:schemeClr val="dk1"/>
                            </a:solidFill>
                            <a:latin typeface="+mn-lt"/>
                            <a:ea typeface="+mn-ea"/>
                            <a:cs typeface="+mn-cs"/>
                          </a:endParaRPr>
                        </a:p>
                      </a:txBody>
                      <a:tcPr marL="91439" marR="91439" marT="45699" marB="45699"/>
                    </a:tc>
                    <a:tc>
                      <a:txBody>
                        <a:bodyPr/>
                        <a:lstStyle/>
                        <a:p>
                          <a:pPr latinLnBrk="1"/>
                          <a:endParaRPr lang="ko-KR" altLang="en-US" sz="1000" b="1" kern="1200" dirty="0">
                            <a:solidFill>
                              <a:schemeClr val="dk1"/>
                            </a:solidFill>
                            <a:latin typeface="+mn-lt"/>
                            <a:ea typeface="+mn-ea"/>
                            <a:cs typeface="+mn-cs"/>
                          </a:endParaRPr>
                        </a:p>
                      </a:txBody>
                      <a:tcPr marL="91439" marR="91439" marT="45699" marB="45699"/>
                    </a:tc>
                    <a:tc>
                      <a:txBody>
                        <a:bodyPr/>
                        <a:lstStyle/>
                        <a:p>
                          <a:pPr latinLnBrk="1"/>
                          <a:endParaRPr lang="ko-KR" altLang="en-US" sz="1000" b="1" kern="1200" dirty="0">
                            <a:solidFill>
                              <a:schemeClr val="dk1"/>
                            </a:solidFill>
                            <a:latin typeface="+mn-lt"/>
                            <a:ea typeface="+mn-ea"/>
                            <a:cs typeface="+mn-cs"/>
                          </a:endParaRPr>
                        </a:p>
                      </a:txBody>
                      <a:tcPr marL="91439" marR="91439" marT="45699" marB="45699"/>
                    </a:tc>
                  </a:tr>
                </a:tbl>
              </a:graphicData>
            </a:graphic>
          </p:graphicFrame>
        </mc:Choice>
        <mc:Fallback xmlns="">
          <p:graphicFrame>
            <p:nvGraphicFramePr>
              <p:cNvPr id="40" name="표 39"/>
              <p:cNvGraphicFramePr>
                <a:graphicFrameLocks noGrp="1"/>
              </p:cNvGraphicFramePr>
              <p:nvPr>
                <p:extLst>
                  <p:ext uri="{D42A27DB-BD31-4B8C-83A1-F6EECF244321}">
                    <p14:modId xmlns:p14="http://schemas.microsoft.com/office/powerpoint/2010/main" xmlns="" xmlns:a14="http://schemas.microsoft.com/office/drawing/2010/main" val="1662466757"/>
                  </p:ext>
                </p:extLst>
              </p:nvPr>
            </p:nvGraphicFramePr>
            <p:xfrm>
              <a:off x="323526" y="5328153"/>
              <a:ext cx="5648418" cy="1113572"/>
            </p:xfrm>
            <a:graphic>
              <a:graphicData uri="http://schemas.openxmlformats.org/drawingml/2006/table">
                <a:tbl>
                  <a:tblPr firstRow="1" bandRow="1">
                    <a:tableStyleId>{5940675A-B579-460E-94D1-54222C63F5DA}</a:tableStyleId>
                  </a:tblPr>
                  <a:tblGrid>
                    <a:gridCol w="941403"/>
                    <a:gridCol w="941403"/>
                    <a:gridCol w="941403"/>
                    <a:gridCol w="941403"/>
                    <a:gridCol w="986918"/>
                    <a:gridCol w="895888"/>
                  </a:tblGrid>
                  <a:tr h="504056">
                    <a:tc>
                      <a:txBody>
                        <a:bodyPr/>
                        <a:lstStyle/>
                        <a:p>
                          <a:pPr latinLnBrk="1"/>
                          <a:r>
                            <a:rPr lang="en-US" altLang="ko-KR" sz="1100" kern="1200" dirty="0" smtClean="0"/>
                            <a:t>Destination address</a:t>
                          </a:r>
                          <a:endParaRPr lang="ko-KR" altLang="en-US" sz="1100" kern="1200" dirty="0">
                            <a:solidFill>
                              <a:schemeClr val="bg1"/>
                            </a:solidFill>
                            <a:latin typeface="+mn-lt"/>
                            <a:ea typeface="+mn-ea"/>
                            <a:cs typeface="+mn-cs"/>
                          </a:endParaRPr>
                        </a:p>
                      </a:txBody>
                      <a:tcPr marL="91439" marR="91439" marT="45699" marB="45699" anchor="ctr"/>
                    </a:tc>
                    <a:tc>
                      <a:txBody>
                        <a:bodyPr/>
                        <a:lstStyle/>
                        <a:p>
                          <a:pPr latinLnBrk="1"/>
                          <a:r>
                            <a:rPr lang="en-US" altLang="ko-KR" sz="1100" kern="1200" dirty="0" smtClean="0"/>
                            <a:t>Next-hop address</a:t>
                          </a:r>
                          <a:endParaRPr lang="ko-KR" altLang="en-US" sz="1100" kern="1200" dirty="0">
                            <a:solidFill>
                              <a:schemeClr val="bg1"/>
                            </a:solidFill>
                            <a:latin typeface="+mn-lt"/>
                            <a:ea typeface="+mn-ea"/>
                            <a:cs typeface="+mn-cs"/>
                          </a:endParaRPr>
                        </a:p>
                      </a:txBody>
                      <a:tcPr marL="91439" marR="91439" marT="45699" marB="45699" anchor="ctr"/>
                    </a:tc>
                    <a:tc>
                      <a:txBody>
                        <a:bodyPr/>
                        <a:lstStyle/>
                        <a:p>
                          <a:pPr latinLnBrk="1"/>
                          <a:r>
                            <a:rPr lang="en-US" altLang="ko-KR" sz="1100" kern="1200" dirty="0" smtClean="0"/>
                            <a:t>Expiration timer</a:t>
                          </a:r>
                          <a:endParaRPr lang="ko-KR" altLang="en-US" sz="1100" kern="1200" dirty="0">
                            <a:solidFill>
                              <a:schemeClr val="bg1"/>
                            </a:solidFill>
                            <a:latin typeface="+mn-lt"/>
                            <a:ea typeface="+mn-ea"/>
                            <a:cs typeface="+mn-cs"/>
                          </a:endParaRPr>
                        </a:p>
                      </a:txBody>
                      <a:tcPr marL="91439" marR="91439" marT="45699" marB="45699" anchor="ctr"/>
                    </a:tc>
                    <a:tc>
                      <a:txBody>
                        <a:bodyPr/>
                        <a:lstStyle/>
                        <a:p>
                          <a:pPr latinLnBrk="1"/>
                          <a:r>
                            <a:rPr lang="en-US" altLang="ko-KR" sz="1100" kern="1200" dirty="0" smtClean="0"/>
                            <a:t>Number of hops</a:t>
                          </a:r>
                          <a:endParaRPr lang="ko-KR" altLang="en-US" sz="1100" kern="1200" dirty="0">
                            <a:solidFill>
                              <a:schemeClr val="bg1"/>
                            </a:solidFill>
                            <a:latin typeface="+mn-lt"/>
                            <a:ea typeface="+mn-ea"/>
                            <a:cs typeface="+mn-cs"/>
                          </a:endParaRPr>
                        </a:p>
                      </a:txBody>
                      <a:tcPr marL="91439" marR="91439" marT="45699" marB="45699" anchor="ctr"/>
                    </a:tc>
                    <a:tc>
                      <a:txBody>
                        <a:bodyPr/>
                        <a:lstStyle/>
                        <a:p>
                          <a:pPr latinLnBrk="1"/>
                          <a:r>
                            <a:rPr lang="en-US" altLang="ko-KR" sz="1100" i="1" dirty="0" smtClean="0">
                              <a:ea typeface="굴림" charset="-127"/>
                            </a:rPr>
                            <a:t>T</a:t>
                          </a:r>
                          <a:r>
                            <a:rPr lang="en-US" altLang="ko-KR" sz="1100" i="1" baseline="-25000" dirty="0" smtClean="0">
                              <a:ea typeface="굴림" charset="-127"/>
                            </a:rPr>
                            <a:t>0</a:t>
                          </a:r>
                          <a:endParaRPr lang="ko-KR" altLang="en-US" sz="1100" kern="1200" dirty="0">
                            <a:solidFill>
                              <a:schemeClr val="tx1"/>
                            </a:solidFill>
                            <a:latin typeface="+mn-lt"/>
                            <a:ea typeface="+mn-ea"/>
                            <a:cs typeface="+mn-cs"/>
                          </a:endParaRPr>
                        </a:p>
                      </a:txBody>
                      <a:tcPr marL="91439" marR="91439" marT="45699" marB="45699" anchor="ctr"/>
                    </a:tc>
                    <a:tc>
                      <a:txBody>
                        <a:bodyPr/>
                        <a:lstStyle/>
                        <a:p>
                          <a:pPr latinLnBrk="1"/>
                          <a:r>
                            <a:rPr lang="en-US" altLang="ko-KR" sz="1000" kern="1200" dirty="0" smtClean="0"/>
                            <a:t>…</a:t>
                          </a:r>
                          <a:endParaRPr lang="ko-KR" altLang="en-US" sz="1000" kern="1200" dirty="0">
                            <a:solidFill>
                              <a:schemeClr val="bg1"/>
                            </a:solidFill>
                            <a:latin typeface="+mn-lt"/>
                            <a:ea typeface="+mn-ea"/>
                            <a:cs typeface="+mn-cs"/>
                          </a:endParaRPr>
                        </a:p>
                      </a:txBody>
                      <a:tcPr marL="91439" marR="91439" marT="45699" marB="45699" anchor="ctr"/>
                    </a:tc>
                  </a:tr>
                  <a:tr h="243798">
                    <a:tc>
                      <a:txBody>
                        <a:bodyPr/>
                        <a:lstStyle/>
                        <a:p>
                          <a:pPr latinLnBrk="1"/>
                          <a:r>
                            <a:rPr lang="en-US" altLang="ko-KR" sz="1000" b="1" kern="1200" dirty="0" smtClean="0">
                              <a:solidFill>
                                <a:schemeClr val="dk1"/>
                              </a:solidFill>
                              <a:latin typeface="+mn-lt"/>
                              <a:ea typeface="+mn-ea"/>
                              <a:cs typeface="+mn-cs"/>
                            </a:rPr>
                            <a:t>D</a:t>
                          </a:r>
                          <a:endParaRPr lang="ko-KR" altLang="en-US" sz="1000" b="1" kern="1200" dirty="0">
                            <a:solidFill>
                              <a:schemeClr val="dk1"/>
                            </a:solidFill>
                            <a:latin typeface="+mn-lt"/>
                            <a:ea typeface="+mn-ea"/>
                            <a:cs typeface="+mn-cs"/>
                          </a:endParaRPr>
                        </a:p>
                      </a:txBody>
                      <a:tcPr marL="91439" marR="91439" marT="45699" marB="45699"/>
                    </a:tc>
                    <a:tc>
                      <a:txBody>
                        <a:bodyPr/>
                        <a:lstStyle/>
                        <a:p>
                          <a:pPr latinLnBrk="1"/>
                          <a:r>
                            <a:rPr lang="en-US" altLang="ko-KR" sz="1000" b="1" kern="1200" dirty="0" smtClean="0">
                              <a:solidFill>
                                <a:schemeClr val="dk1"/>
                              </a:solidFill>
                              <a:latin typeface="+mn-lt"/>
                              <a:ea typeface="+mn-ea"/>
                              <a:cs typeface="+mn-cs"/>
                            </a:rPr>
                            <a:t>C</a:t>
                          </a:r>
                          <a:endParaRPr lang="ko-KR" altLang="en-US" sz="1000" b="1" kern="1200" dirty="0">
                            <a:solidFill>
                              <a:schemeClr val="dk1"/>
                            </a:solidFill>
                            <a:latin typeface="+mn-lt"/>
                            <a:ea typeface="+mn-ea"/>
                            <a:cs typeface="+mn-cs"/>
                          </a:endParaRPr>
                        </a:p>
                      </a:txBody>
                      <a:tcPr marL="91439" marR="91439" marT="45699" marB="45699"/>
                    </a:tc>
                    <a:tc>
                      <a:txBody>
                        <a:bodyPr/>
                        <a:lstStyle/>
                        <a:p>
                          <a:endParaRPr lang="ko-KR"/>
                        </a:p>
                      </a:txBody>
                      <a:tcPr marL="91439" marR="91439" marT="45699" marB="45699">
                        <a:blipFill rotWithShape="1">
                          <a:blip r:embed="rId3"/>
                          <a:stretch>
                            <a:fillRect l="-199355" t="-207500" r="-298710" b="-100000"/>
                          </a:stretch>
                        </a:blipFill>
                      </a:tcPr>
                    </a:tc>
                    <a:tc>
                      <a:txBody>
                        <a:bodyPr/>
                        <a:lstStyle/>
                        <a:p>
                          <a:pPr latinLnBrk="1"/>
                          <a:r>
                            <a:rPr lang="en-US" altLang="ko-KR" sz="1000" b="1" kern="1200" dirty="0" smtClean="0">
                              <a:solidFill>
                                <a:schemeClr val="dk1"/>
                              </a:solidFill>
                              <a:latin typeface="+mn-lt"/>
                              <a:ea typeface="+mn-ea"/>
                              <a:cs typeface="+mn-cs"/>
                            </a:rPr>
                            <a:t>2</a:t>
                          </a:r>
                          <a:endParaRPr lang="ko-KR" altLang="en-US" sz="1000" b="1" kern="1200" dirty="0">
                            <a:solidFill>
                              <a:schemeClr val="dk1"/>
                            </a:solidFill>
                            <a:latin typeface="+mn-lt"/>
                            <a:ea typeface="+mn-ea"/>
                            <a:cs typeface="+mn-cs"/>
                          </a:endParaRPr>
                        </a:p>
                      </a:txBody>
                      <a:tcPr marL="91439" marR="91439" marT="45699" marB="45699"/>
                    </a:tc>
                    <a:tc>
                      <a:txBody>
                        <a:bodyPr/>
                        <a:lstStyle/>
                        <a:p>
                          <a:pPr latinLnBrk="1"/>
                          <a:r>
                            <a:rPr lang="en-US" altLang="ko-KR" sz="1000" b="1" kern="1200" dirty="0" smtClean="0">
                              <a:solidFill>
                                <a:schemeClr val="dk1"/>
                              </a:solidFill>
                              <a:latin typeface="+mn-lt"/>
                              <a:ea typeface="+mn-ea"/>
                              <a:cs typeface="+mn-cs"/>
                            </a:rPr>
                            <a:t>ACF </a:t>
                          </a:r>
                          <a:r>
                            <a:rPr lang="en-US" altLang="ko-KR" sz="1000" b="1" kern="1200" dirty="0" err="1" smtClean="0">
                              <a:solidFill>
                                <a:schemeClr val="dk1"/>
                              </a:solidFill>
                              <a:latin typeface="+mn-lt"/>
                              <a:ea typeface="+mn-ea"/>
                              <a:cs typeface="+mn-cs"/>
                            </a:rPr>
                            <a:t>Tx</a:t>
                          </a:r>
                          <a:r>
                            <a:rPr lang="en-US" altLang="ko-KR" sz="1000" b="1" kern="1200" baseline="0" dirty="0" smtClean="0">
                              <a:solidFill>
                                <a:schemeClr val="dk1"/>
                              </a:solidFill>
                              <a:latin typeface="+mn-lt"/>
                              <a:ea typeface="+mn-ea"/>
                              <a:cs typeface="+mn-cs"/>
                            </a:rPr>
                            <a:t> Time</a:t>
                          </a:r>
                          <a:endParaRPr lang="ko-KR" altLang="en-US" sz="1000" b="1" kern="1200" dirty="0">
                            <a:solidFill>
                              <a:schemeClr val="dk1"/>
                            </a:solidFill>
                            <a:latin typeface="+mn-lt"/>
                            <a:ea typeface="+mn-ea"/>
                            <a:cs typeface="+mn-cs"/>
                          </a:endParaRPr>
                        </a:p>
                      </a:txBody>
                      <a:tcPr marL="91439" marR="91439" marT="45699" marB="45699"/>
                    </a:tc>
                    <a:tc>
                      <a:txBody>
                        <a:bodyPr/>
                        <a:lstStyle/>
                        <a:p>
                          <a:pPr latinLnBrk="1"/>
                          <a:r>
                            <a:rPr lang="en-US" altLang="ko-KR" sz="1000" b="1" kern="1200" dirty="0" smtClean="0">
                              <a:solidFill>
                                <a:schemeClr val="dk1"/>
                              </a:solidFill>
                              <a:latin typeface="+mn-lt"/>
                              <a:ea typeface="+mn-ea"/>
                              <a:cs typeface="+mn-cs"/>
                            </a:rPr>
                            <a:t>…</a:t>
                          </a:r>
                          <a:endParaRPr lang="ko-KR" altLang="en-US" sz="1000" b="1" kern="1200" dirty="0">
                            <a:solidFill>
                              <a:schemeClr val="dk1"/>
                            </a:solidFill>
                            <a:latin typeface="+mn-lt"/>
                            <a:ea typeface="+mn-ea"/>
                            <a:cs typeface="+mn-cs"/>
                          </a:endParaRPr>
                        </a:p>
                      </a:txBody>
                      <a:tcPr marL="91439" marR="91439" marT="45699" marB="45699"/>
                    </a:tc>
                  </a:tr>
                  <a:tr h="243798">
                    <a:tc>
                      <a:txBody>
                        <a:bodyPr/>
                        <a:lstStyle/>
                        <a:p>
                          <a:pPr latinLnBrk="1"/>
                          <a:endParaRPr lang="ko-KR" altLang="en-US" sz="1000" b="1" kern="1200" dirty="0">
                            <a:solidFill>
                              <a:schemeClr val="dk1"/>
                            </a:solidFill>
                            <a:latin typeface="+mn-lt"/>
                            <a:ea typeface="+mn-ea"/>
                            <a:cs typeface="+mn-cs"/>
                          </a:endParaRPr>
                        </a:p>
                      </a:txBody>
                      <a:tcPr marL="91439" marR="91439" marT="45699" marB="45699"/>
                    </a:tc>
                    <a:tc>
                      <a:txBody>
                        <a:bodyPr/>
                        <a:lstStyle/>
                        <a:p>
                          <a:pPr latinLnBrk="1"/>
                          <a:endParaRPr lang="ko-KR" altLang="en-US" sz="1000" b="1" kern="1200" dirty="0">
                            <a:solidFill>
                              <a:schemeClr val="dk1"/>
                            </a:solidFill>
                            <a:latin typeface="+mn-lt"/>
                            <a:ea typeface="+mn-ea"/>
                            <a:cs typeface="+mn-cs"/>
                          </a:endParaRPr>
                        </a:p>
                      </a:txBody>
                      <a:tcPr marL="91439" marR="91439" marT="45699" marB="45699"/>
                    </a:tc>
                    <a:tc>
                      <a:txBody>
                        <a:bodyPr/>
                        <a:lstStyle/>
                        <a:p>
                          <a:pPr latinLnBrk="1"/>
                          <a:endParaRPr lang="ko-KR" altLang="en-US" sz="1000" b="1" kern="1200" dirty="0">
                            <a:solidFill>
                              <a:schemeClr val="dk1"/>
                            </a:solidFill>
                            <a:latin typeface="+mn-lt"/>
                            <a:ea typeface="+mn-ea"/>
                            <a:cs typeface="+mn-cs"/>
                          </a:endParaRPr>
                        </a:p>
                      </a:txBody>
                      <a:tcPr marL="91439" marR="91439" marT="45699" marB="45699"/>
                    </a:tc>
                    <a:tc>
                      <a:txBody>
                        <a:bodyPr/>
                        <a:lstStyle/>
                        <a:p>
                          <a:pPr latinLnBrk="1"/>
                          <a:endParaRPr lang="ko-KR" altLang="en-US" sz="1000" b="1" kern="1200" dirty="0">
                            <a:solidFill>
                              <a:schemeClr val="dk1"/>
                            </a:solidFill>
                            <a:latin typeface="+mn-lt"/>
                            <a:ea typeface="+mn-ea"/>
                            <a:cs typeface="+mn-cs"/>
                          </a:endParaRPr>
                        </a:p>
                      </a:txBody>
                      <a:tcPr marL="91439" marR="91439" marT="45699" marB="45699"/>
                    </a:tc>
                    <a:tc>
                      <a:txBody>
                        <a:bodyPr/>
                        <a:lstStyle/>
                        <a:p>
                          <a:pPr latinLnBrk="1"/>
                          <a:endParaRPr lang="ko-KR" altLang="en-US" sz="1000" b="1" kern="1200" dirty="0">
                            <a:solidFill>
                              <a:schemeClr val="dk1"/>
                            </a:solidFill>
                            <a:latin typeface="+mn-lt"/>
                            <a:ea typeface="+mn-ea"/>
                            <a:cs typeface="+mn-cs"/>
                          </a:endParaRPr>
                        </a:p>
                      </a:txBody>
                      <a:tcPr marL="91439" marR="91439" marT="45699" marB="45699"/>
                    </a:tc>
                    <a:tc>
                      <a:txBody>
                        <a:bodyPr/>
                        <a:lstStyle/>
                        <a:p>
                          <a:pPr latinLnBrk="1"/>
                          <a:endParaRPr lang="ko-KR" altLang="en-US" sz="1000" b="1" kern="1200" dirty="0">
                            <a:solidFill>
                              <a:schemeClr val="dk1"/>
                            </a:solidFill>
                            <a:latin typeface="+mn-lt"/>
                            <a:ea typeface="+mn-ea"/>
                            <a:cs typeface="+mn-cs"/>
                          </a:endParaRPr>
                        </a:p>
                      </a:txBody>
                      <a:tcPr marL="91439" marR="91439" marT="45699" marB="45699"/>
                    </a:tc>
                  </a:tr>
                </a:tbl>
              </a:graphicData>
            </a:graphic>
          </p:graphicFrame>
        </mc:Fallback>
      </mc:AlternateContent>
    </p:spTree>
    <p:extLst>
      <p:ext uri="{BB962C8B-B14F-4D97-AF65-F5344CB8AC3E}">
        <p14:creationId xmlns:p14="http://schemas.microsoft.com/office/powerpoint/2010/main" val="17227001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sz="2400" dirty="0">
                <a:ea typeface="굴림" charset="-127"/>
              </a:rPr>
              <a:t>Creation and Management of Routing Table </a:t>
            </a:r>
            <a:r>
              <a:rPr lang="en-US" altLang="ko-KR" sz="2400" dirty="0" smtClean="0">
                <a:ea typeface="굴림" charset="-127"/>
              </a:rPr>
              <a:t>(7/10)</a:t>
            </a:r>
            <a:endParaRPr lang="ko-KR" altLang="en-US" sz="2400" dirty="0"/>
          </a:p>
        </p:txBody>
      </p:sp>
      <p:sp>
        <p:nvSpPr>
          <p:cNvPr id="4" name="슬라이드 번호 개체 틀 3"/>
          <p:cNvSpPr>
            <a:spLocks noGrp="1"/>
          </p:cNvSpPr>
          <p:nvPr>
            <p:ph type="sldNum" sz="quarter" idx="10"/>
          </p:nvPr>
        </p:nvSpPr>
        <p:spPr/>
        <p:txBody>
          <a:bodyPr/>
          <a:lstStyle/>
          <a:p>
            <a:pPr>
              <a:defRPr/>
            </a:pPr>
            <a:r>
              <a:rPr lang="en-US" altLang="ko-KR" smtClean="0"/>
              <a:t>Slide </a:t>
            </a:r>
            <a:fld id="{663B2C6A-A10B-4153-9678-0E313D0C0BBD}" type="slidenum">
              <a:rPr lang="en-US" altLang="ko-KR" smtClean="0"/>
              <a:pPr>
                <a:defRPr/>
              </a:pPr>
              <a:t>47</a:t>
            </a:fld>
            <a:endParaRPr lang="en-US" altLang="ko-KR"/>
          </a:p>
        </p:txBody>
      </p:sp>
      <p:sp>
        <p:nvSpPr>
          <p:cNvPr id="6" name="타원 6"/>
          <p:cNvSpPr>
            <a:spLocks noChangeArrowheads="1"/>
          </p:cNvSpPr>
          <p:nvPr/>
        </p:nvSpPr>
        <p:spPr bwMode="auto">
          <a:xfrm>
            <a:off x="7740352" y="1315684"/>
            <a:ext cx="324216" cy="324216"/>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a:solidFill>
                  <a:schemeClr val="bg1"/>
                </a:solidFill>
              </a:rPr>
              <a:t>B</a:t>
            </a:r>
            <a:endParaRPr lang="ko-KR" altLang="en-US" sz="1500">
              <a:solidFill>
                <a:schemeClr val="bg1"/>
              </a:solidFill>
            </a:endParaRPr>
          </a:p>
        </p:txBody>
      </p:sp>
      <p:sp>
        <p:nvSpPr>
          <p:cNvPr id="9" name="타원 10"/>
          <p:cNvSpPr>
            <a:spLocks noChangeArrowheads="1"/>
          </p:cNvSpPr>
          <p:nvPr/>
        </p:nvSpPr>
        <p:spPr bwMode="auto">
          <a:xfrm>
            <a:off x="5594204" y="3188171"/>
            <a:ext cx="323997" cy="323997"/>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a:solidFill>
                  <a:schemeClr val="bg1"/>
                </a:solidFill>
              </a:rPr>
              <a:t>A</a:t>
            </a:r>
            <a:endParaRPr lang="ko-KR" altLang="en-US" sz="1500">
              <a:solidFill>
                <a:schemeClr val="bg1"/>
              </a:solidFill>
            </a:endParaRPr>
          </a:p>
        </p:txBody>
      </p:sp>
      <p:sp>
        <p:nvSpPr>
          <p:cNvPr id="12" name="타원 11"/>
          <p:cNvSpPr/>
          <p:nvPr/>
        </p:nvSpPr>
        <p:spPr bwMode="auto">
          <a:xfrm>
            <a:off x="6324394" y="2557156"/>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altLang="ko-KR" sz="1500" dirty="0">
                <a:solidFill>
                  <a:schemeClr val="tx1"/>
                </a:solidFill>
                <a:ea typeface="굴림" pitchFamily="50" charset="-127"/>
              </a:rPr>
              <a:t>C</a:t>
            </a:r>
            <a:endParaRPr lang="ko-KR" altLang="en-US" sz="1500" dirty="0">
              <a:solidFill>
                <a:schemeClr val="tx1"/>
              </a:solidFill>
              <a:ea typeface="굴림" pitchFamily="50" charset="-127"/>
            </a:endParaRPr>
          </a:p>
        </p:txBody>
      </p:sp>
      <p:sp>
        <p:nvSpPr>
          <p:cNvPr id="15" name="타원 14"/>
          <p:cNvSpPr/>
          <p:nvPr/>
        </p:nvSpPr>
        <p:spPr bwMode="auto">
          <a:xfrm>
            <a:off x="7058519" y="1934694"/>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altLang="ko-KR" sz="1500" dirty="0">
                <a:solidFill>
                  <a:schemeClr val="tx1"/>
                </a:solidFill>
                <a:ea typeface="굴림" pitchFamily="50" charset="-127"/>
              </a:rPr>
              <a:t>E</a:t>
            </a:r>
            <a:endParaRPr lang="ko-KR" altLang="en-US" sz="1500" dirty="0">
              <a:solidFill>
                <a:schemeClr val="tx1"/>
              </a:solidFill>
              <a:ea typeface="굴림" pitchFamily="50" charset="-127"/>
            </a:endParaRPr>
          </a:p>
        </p:txBody>
      </p:sp>
      <p:sp>
        <p:nvSpPr>
          <p:cNvPr id="21" name="타원 58"/>
          <p:cNvSpPr>
            <a:spLocks noChangeArrowheads="1"/>
          </p:cNvSpPr>
          <p:nvPr/>
        </p:nvSpPr>
        <p:spPr bwMode="auto">
          <a:xfrm>
            <a:off x="6999821" y="3188171"/>
            <a:ext cx="324216" cy="324216"/>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dirty="0" smtClean="0">
                <a:solidFill>
                  <a:schemeClr val="bg1"/>
                </a:solidFill>
              </a:rPr>
              <a:t>D</a:t>
            </a:r>
            <a:endParaRPr lang="ko-KR" altLang="en-US" sz="1500" dirty="0">
              <a:solidFill>
                <a:schemeClr val="bg1"/>
              </a:solidFill>
            </a:endParaRPr>
          </a:p>
        </p:txBody>
      </p:sp>
      <mc:AlternateContent xmlns:mc="http://schemas.openxmlformats.org/markup-compatibility/2006" xmlns:a14="http://schemas.microsoft.com/office/drawing/2010/main">
        <mc:Choice Requires="a14">
          <p:sp>
            <p:nvSpPr>
              <p:cNvPr id="43" name="내용 개체 틀 5"/>
              <p:cNvSpPr>
                <a:spLocks noGrp="1"/>
              </p:cNvSpPr>
              <p:nvPr>
                <p:ph idx="1"/>
              </p:nvPr>
            </p:nvSpPr>
            <p:spPr>
              <a:xfrm>
                <a:off x="685799" y="1557338"/>
                <a:ext cx="4174233" cy="2447726"/>
              </a:xfrm>
            </p:spPr>
            <p:txBody>
              <a:bodyPr/>
              <a:lstStyle/>
              <a:p>
                <a:r>
                  <a:rPr lang="en-US" altLang="ko-KR" sz="1600" dirty="0" smtClean="0">
                    <a:ea typeface="굴림" charset="-127"/>
                  </a:rPr>
                  <a:t>PD C forwards the ARCF received from E </a:t>
                </a:r>
                <a:r>
                  <a:rPr lang="en-US" altLang="ko-KR" sz="1600" dirty="0">
                    <a:ea typeface="굴림" charset="-127"/>
                  </a:rPr>
                  <a:t>to </a:t>
                </a:r>
                <a:r>
                  <a:rPr lang="en-US" altLang="ko-KR" sz="1600" dirty="0" smtClean="0">
                    <a:ea typeface="굴림" charset="-127"/>
                  </a:rPr>
                  <a:t>A.</a:t>
                </a:r>
                <a:endParaRPr lang="en-US" altLang="ko-KR" sz="1600" dirty="0">
                  <a:ea typeface="굴림" charset="-127"/>
                </a:endParaRPr>
              </a:p>
              <a:p>
                <a:r>
                  <a:rPr lang="en-US" altLang="ko-KR" sz="1600" dirty="0">
                    <a:ea typeface="굴림" charset="-127"/>
                  </a:rPr>
                  <a:t>A </a:t>
                </a:r>
                <a:r>
                  <a:rPr lang="en-US" altLang="ko-KR" sz="1600" dirty="0" smtClean="0">
                    <a:ea typeface="굴림" charset="-127"/>
                  </a:rPr>
                  <a:t>creates </a:t>
                </a:r>
                <a:r>
                  <a:rPr lang="en-US" altLang="ko-KR" sz="1600" dirty="0">
                    <a:ea typeface="굴림" charset="-127"/>
                  </a:rPr>
                  <a:t>a routing entry </a:t>
                </a:r>
                <a:r>
                  <a:rPr lang="en-US" altLang="ko-KR" sz="1600" dirty="0" smtClean="0">
                    <a:ea typeface="굴림" charset="-127"/>
                  </a:rPr>
                  <a:t>with </a:t>
                </a:r>
                <a:r>
                  <a:rPr lang="en-US" altLang="ko-KR" sz="1600" dirty="0">
                    <a:ea typeface="굴림" charset="-127"/>
                  </a:rPr>
                  <a:t>expiration timer </a:t>
                </a:r>
                <a14:m>
                  <m:oMath xmlns:m="http://schemas.openxmlformats.org/officeDocument/2006/math">
                    <m:sSubSup>
                      <m:sSubSupPr>
                        <m:ctrlPr>
                          <a:rPr lang="en-US" altLang="ko-KR" sz="1600" i="1">
                            <a:latin typeface="Cambria Math" panose="02040503050406030204" pitchFamily="18" charset="0"/>
                          </a:rPr>
                        </m:ctrlPr>
                      </m:sSubSupPr>
                      <m:e>
                        <m:r>
                          <a:rPr lang="en-US" altLang="ko-KR" sz="1600" i="1">
                            <a:latin typeface="Cambria Math"/>
                          </a:rPr>
                          <m:t>𝑇</m:t>
                        </m:r>
                      </m:e>
                      <m:sub>
                        <m:r>
                          <a:rPr lang="en-US" altLang="ko-KR" sz="1600" i="1">
                            <a:latin typeface="Cambria Math"/>
                          </a:rPr>
                          <m:t>𝑟</m:t>
                        </m:r>
                      </m:sub>
                      <m:sup>
                        <m:r>
                          <a:rPr lang="en-US" altLang="ko-KR" sz="1600" b="0" i="1" smtClean="0">
                            <a:latin typeface="Cambria Math"/>
                          </a:rPr>
                          <m:t>𝐵</m:t>
                        </m:r>
                      </m:sup>
                    </m:sSubSup>
                  </m:oMath>
                </a14:m>
                <a:r>
                  <a:rPr lang="en-US" altLang="ko-KR" sz="1600" kern="1200" dirty="0">
                    <a:solidFill>
                      <a:schemeClr val="dk1"/>
                    </a:solidFill>
                  </a:rPr>
                  <a:t>.</a:t>
                </a:r>
                <a:endParaRPr lang="en-US" altLang="ko-KR" sz="1600" dirty="0">
                  <a:ea typeface="굴림" charset="-127"/>
                </a:endParaRPr>
              </a:p>
            </p:txBody>
          </p:sp>
        </mc:Choice>
        <mc:Fallback xmlns="">
          <p:sp>
            <p:nvSpPr>
              <p:cNvPr id="43" name="내용 개체 틀 5"/>
              <p:cNvSpPr>
                <a:spLocks noGrp="1" noRot="1" noChangeAspect="1" noMove="1" noResize="1" noEditPoints="1" noAdjustHandles="1" noChangeArrowheads="1" noChangeShapeType="1" noTextEdit="1"/>
              </p:cNvSpPr>
              <p:nvPr>
                <p:ph idx="1"/>
              </p:nvPr>
            </p:nvSpPr>
            <p:spPr>
              <a:xfrm>
                <a:off x="685799" y="1557338"/>
                <a:ext cx="4174233" cy="2447726"/>
              </a:xfrm>
              <a:blipFill rotWithShape="1">
                <a:blip r:embed="rId3"/>
                <a:stretch>
                  <a:fillRect l="-438" t="-498" r="-292"/>
                </a:stretch>
              </a:blipFill>
            </p:spPr>
            <p:txBody>
              <a:bodyPr/>
              <a:lstStyle/>
              <a:p>
                <a:r>
                  <a:rPr lang="ko-KR" altLang="en-US">
                    <a:noFill/>
                  </a:rPr>
                  <a:t> </a:t>
                </a:r>
              </a:p>
            </p:txBody>
          </p:sp>
        </mc:Fallback>
      </mc:AlternateContent>
      <p:sp>
        <p:nvSpPr>
          <p:cNvPr id="32" name="TextBox 74"/>
          <p:cNvSpPr txBox="1">
            <a:spLocks noChangeArrowheads="1"/>
          </p:cNvSpPr>
          <p:nvPr/>
        </p:nvSpPr>
        <p:spPr bwMode="auto">
          <a:xfrm>
            <a:off x="296247" y="4998799"/>
            <a:ext cx="191494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sz="1400" dirty="0"/>
              <a:t>PD A’s</a:t>
            </a:r>
            <a:r>
              <a:rPr lang="ko-KR" altLang="en-US" sz="1400" dirty="0"/>
              <a:t> </a:t>
            </a:r>
            <a:r>
              <a:rPr lang="en-US" altLang="ko-KR" sz="1400" dirty="0"/>
              <a:t>Routing Table</a:t>
            </a:r>
            <a:endParaRPr lang="ko-KR" altLang="en-US" sz="1400" dirty="0"/>
          </a:p>
        </p:txBody>
      </p:sp>
      <p:cxnSp>
        <p:nvCxnSpPr>
          <p:cNvPr id="18" name="직선 연결선 17"/>
          <p:cNvCxnSpPr/>
          <p:nvPr/>
        </p:nvCxnSpPr>
        <p:spPr bwMode="auto">
          <a:xfrm flipV="1">
            <a:off x="5870753" y="2833579"/>
            <a:ext cx="501068" cy="402040"/>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19" name="직선 연결선 18"/>
          <p:cNvCxnSpPr/>
          <p:nvPr/>
        </p:nvCxnSpPr>
        <p:spPr bwMode="auto">
          <a:xfrm>
            <a:off x="6600817" y="2833579"/>
            <a:ext cx="446484" cy="402072"/>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
        <p:nvSpPr>
          <p:cNvPr id="17" name="오른쪽 화살표 16"/>
          <p:cNvSpPr/>
          <p:nvPr/>
        </p:nvSpPr>
        <p:spPr>
          <a:xfrm rot="8304105" flipV="1">
            <a:off x="5797437" y="2951491"/>
            <a:ext cx="647700" cy="132314"/>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ko-KR" altLang="en-US"/>
          </a:p>
        </p:txBody>
      </p:sp>
      <p:sp>
        <p:nvSpPr>
          <p:cNvPr id="29" name="오른쪽 화살표 28"/>
          <p:cNvSpPr/>
          <p:nvPr/>
        </p:nvSpPr>
        <p:spPr>
          <a:xfrm>
            <a:off x="4696002" y="4787101"/>
            <a:ext cx="647700" cy="142875"/>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ko-KR" altLang="en-US"/>
          </a:p>
        </p:txBody>
      </p:sp>
      <p:sp>
        <p:nvSpPr>
          <p:cNvPr id="30" name="TextBox 82"/>
          <p:cNvSpPr txBox="1">
            <a:spLocks noChangeArrowheads="1"/>
          </p:cNvSpPr>
          <p:nvPr/>
        </p:nvSpPr>
        <p:spPr bwMode="auto">
          <a:xfrm>
            <a:off x="5367515" y="4688676"/>
            <a:ext cx="3211200"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dirty="0" smtClean="0"/>
              <a:t>: </a:t>
            </a:r>
            <a:r>
              <a:rPr lang="en-US" altLang="ko-KR" dirty="0" err="1" smtClean="0"/>
              <a:t>Adv</a:t>
            </a:r>
            <a:r>
              <a:rPr lang="en-US" altLang="ko-KR" dirty="0" smtClean="0"/>
              <a:t> </a:t>
            </a:r>
            <a:r>
              <a:rPr lang="en-US" altLang="ko-KR" dirty="0"/>
              <a:t>Reply Command Frame</a:t>
            </a:r>
            <a:endParaRPr lang="ko-KR" altLang="en-US" dirty="0"/>
          </a:p>
        </p:txBody>
      </p:sp>
      <p:sp>
        <p:nvSpPr>
          <p:cNvPr id="33" name="TextBox 32"/>
          <p:cNvSpPr txBox="1"/>
          <p:nvPr/>
        </p:nvSpPr>
        <p:spPr>
          <a:xfrm>
            <a:off x="5124074" y="1698629"/>
            <a:ext cx="1028748" cy="430887"/>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n-US" altLang="ko-KR" sz="1100" dirty="0" smtClean="0"/>
              <a:t>Destination address : A</a:t>
            </a:r>
            <a:endParaRPr lang="ko-KR" altLang="en-US" sz="1100" dirty="0"/>
          </a:p>
        </p:txBody>
      </p:sp>
      <p:sp>
        <p:nvSpPr>
          <p:cNvPr id="34" name="TextBox 33"/>
          <p:cNvSpPr txBox="1"/>
          <p:nvPr/>
        </p:nvSpPr>
        <p:spPr>
          <a:xfrm>
            <a:off x="5124074" y="2598618"/>
            <a:ext cx="1028748" cy="261610"/>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n-US" altLang="ko-KR" sz="1100" dirty="0" smtClean="0"/>
              <a:t>Hops : </a:t>
            </a:r>
            <a:r>
              <a:rPr lang="en-US" altLang="ko-KR" sz="1100" dirty="0"/>
              <a:t>3</a:t>
            </a:r>
            <a:endParaRPr lang="ko-KR" altLang="en-US" sz="1100" dirty="0"/>
          </a:p>
        </p:txBody>
      </p:sp>
      <p:sp>
        <p:nvSpPr>
          <p:cNvPr id="35" name="TextBox 34"/>
          <p:cNvSpPr txBox="1"/>
          <p:nvPr/>
        </p:nvSpPr>
        <p:spPr>
          <a:xfrm>
            <a:off x="5463840" y="2815277"/>
            <a:ext cx="461665" cy="341057"/>
          </a:xfrm>
          <a:prstGeom prst="rect">
            <a:avLst/>
          </a:prstGeom>
          <a:noFill/>
        </p:spPr>
        <p:txBody>
          <a:bodyPr vert="eaVert" wrap="square" rtlCol="0" anchor="ctr">
            <a:spAutoFit/>
          </a:bodyPr>
          <a:lstStyle/>
          <a:p>
            <a:pPr algn="ctr"/>
            <a:r>
              <a:rPr lang="en-US" altLang="ko-KR" b="1" dirty="0" smtClean="0"/>
              <a:t>...</a:t>
            </a:r>
            <a:endParaRPr lang="ko-KR" altLang="en-US" b="1" dirty="0"/>
          </a:p>
        </p:txBody>
      </p:sp>
      <p:sp>
        <p:nvSpPr>
          <p:cNvPr id="37" name="TextBox 36"/>
          <p:cNvSpPr txBox="1"/>
          <p:nvPr/>
        </p:nvSpPr>
        <p:spPr>
          <a:xfrm>
            <a:off x="5124074" y="2146603"/>
            <a:ext cx="1028748" cy="430887"/>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n-US" altLang="ko-KR" sz="1100" dirty="0" smtClean="0"/>
              <a:t>Next-hop address : A</a:t>
            </a:r>
            <a:endParaRPr lang="ko-KR" altLang="en-US" sz="1100" dirty="0"/>
          </a:p>
        </p:txBody>
      </p:sp>
      <mc:AlternateContent xmlns:mc="http://schemas.openxmlformats.org/markup-compatibility/2006" xmlns:a14="http://schemas.microsoft.com/office/drawing/2010/main">
        <mc:Choice Requires="a14">
          <p:graphicFrame>
            <p:nvGraphicFramePr>
              <p:cNvPr id="40" name="표 39"/>
              <p:cNvGraphicFramePr>
                <a:graphicFrameLocks noGrp="1"/>
              </p:cNvGraphicFramePr>
              <p:nvPr>
                <p:extLst>
                  <p:ext uri="{D42A27DB-BD31-4B8C-83A1-F6EECF244321}">
                    <p14:modId xmlns:p14="http://schemas.microsoft.com/office/powerpoint/2010/main" val="298200058"/>
                  </p:ext>
                </p:extLst>
              </p:nvPr>
            </p:nvGraphicFramePr>
            <p:xfrm>
              <a:off x="323526" y="5328153"/>
              <a:ext cx="5648418" cy="991652"/>
            </p:xfrm>
            <a:graphic>
              <a:graphicData uri="http://schemas.openxmlformats.org/drawingml/2006/table">
                <a:tbl>
                  <a:tblPr firstRow="1" bandRow="1">
                    <a:tableStyleId>{5940675A-B579-460E-94D1-54222C63F5DA}</a:tableStyleId>
                  </a:tblPr>
                  <a:tblGrid>
                    <a:gridCol w="941403"/>
                    <a:gridCol w="941403"/>
                    <a:gridCol w="941403"/>
                    <a:gridCol w="941403"/>
                    <a:gridCol w="986918"/>
                    <a:gridCol w="895888"/>
                  </a:tblGrid>
                  <a:tr h="504056">
                    <a:tc>
                      <a:txBody>
                        <a:bodyPr/>
                        <a:lstStyle/>
                        <a:p>
                          <a:pPr latinLnBrk="1"/>
                          <a:r>
                            <a:rPr lang="en-US" altLang="ko-KR" sz="1100" kern="1200" dirty="0" smtClean="0"/>
                            <a:t>Destination address</a:t>
                          </a:r>
                          <a:endParaRPr lang="ko-KR" altLang="en-US" sz="1100" kern="1200" dirty="0">
                            <a:solidFill>
                              <a:schemeClr val="bg1"/>
                            </a:solidFill>
                            <a:latin typeface="+mn-lt"/>
                            <a:ea typeface="+mn-ea"/>
                            <a:cs typeface="+mn-cs"/>
                          </a:endParaRPr>
                        </a:p>
                      </a:txBody>
                      <a:tcPr marL="91439" marR="91439" marT="45699" marB="45699" anchor="ctr"/>
                    </a:tc>
                    <a:tc>
                      <a:txBody>
                        <a:bodyPr/>
                        <a:lstStyle/>
                        <a:p>
                          <a:pPr latinLnBrk="1"/>
                          <a:r>
                            <a:rPr lang="en-US" altLang="ko-KR" sz="1100" kern="1200" dirty="0" smtClean="0"/>
                            <a:t>Next-hop address</a:t>
                          </a:r>
                          <a:endParaRPr lang="ko-KR" altLang="en-US" sz="1100" kern="1200" dirty="0">
                            <a:solidFill>
                              <a:schemeClr val="bg1"/>
                            </a:solidFill>
                            <a:latin typeface="+mn-lt"/>
                            <a:ea typeface="+mn-ea"/>
                            <a:cs typeface="+mn-cs"/>
                          </a:endParaRPr>
                        </a:p>
                      </a:txBody>
                      <a:tcPr marL="91439" marR="91439" marT="45699" marB="45699" anchor="ctr"/>
                    </a:tc>
                    <a:tc>
                      <a:txBody>
                        <a:bodyPr/>
                        <a:lstStyle/>
                        <a:p>
                          <a:pPr latinLnBrk="1"/>
                          <a:r>
                            <a:rPr lang="en-US" altLang="ko-KR" sz="1100" kern="1200" dirty="0" smtClean="0"/>
                            <a:t>Expiration timer</a:t>
                          </a:r>
                          <a:endParaRPr lang="ko-KR" altLang="en-US" sz="1100" kern="1200" dirty="0">
                            <a:solidFill>
                              <a:schemeClr val="bg1"/>
                            </a:solidFill>
                            <a:latin typeface="+mn-lt"/>
                            <a:ea typeface="+mn-ea"/>
                            <a:cs typeface="+mn-cs"/>
                          </a:endParaRPr>
                        </a:p>
                      </a:txBody>
                      <a:tcPr marL="91439" marR="91439" marT="45699" marB="45699" anchor="ctr"/>
                    </a:tc>
                    <a:tc>
                      <a:txBody>
                        <a:bodyPr/>
                        <a:lstStyle/>
                        <a:p>
                          <a:pPr latinLnBrk="1"/>
                          <a:r>
                            <a:rPr lang="en-US" altLang="ko-KR" sz="1100" kern="1200" dirty="0" smtClean="0"/>
                            <a:t>Number of hops</a:t>
                          </a:r>
                          <a:endParaRPr lang="ko-KR" altLang="en-US" sz="1100" kern="1200" dirty="0">
                            <a:solidFill>
                              <a:schemeClr val="bg1"/>
                            </a:solidFill>
                            <a:latin typeface="+mn-lt"/>
                            <a:ea typeface="+mn-ea"/>
                            <a:cs typeface="+mn-cs"/>
                          </a:endParaRPr>
                        </a:p>
                      </a:txBody>
                      <a:tcPr marL="91439" marR="91439" marT="45699" marB="45699" anchor="ctr"/>
                    </a:tc>
                    <a:tc>
                      <a:txBody>
                        <a:bodyPr/>
                        <a:lstStyle/>
                        <a:p>
                          <a:pPr latinLnBrk="1"/>
                          <a:r>
                            <a:rPr lang="en-US" altLang="ko-KR" sz="1100" i="1" dirty="0" smtClean="0">
                              <a:ea typeface="굴림" charset="-127"/>
                            </a:rPr>
                            <a:t>T</a:t>
                          </a:r>
                          <a:r>
                            <a:rPr lang="en-US" altLang="ko-KR" sz="1100" i="1" baseline="-25000" dirty="0" smtClean="0">
                              <a:ea typeface="굴림" charset="-127"/>
                            </a:rPr>
                            <a:t>0</a:t>
                          </a:r>
                          <a:endParaRPr lang="ko-KR" altLang="en-US" sz="1100" kern="1200" dirty="0">
                            <a:solidFill>
                              <a:schemeClr val="tx1"/>
                            </a:solidFill>
                            <a:latin typeface="+mn-lt"/>
                            <a:ea typeface="+mn-ea"/>
                            <a:cs typeface="+mn-cs"/>
                          </a:endParaRPr>
                        </a:p>
                      </a:txBody>
                      <a:tcPr marL="91439" marR="91439" marT="45699" marB="45699" anchor="ctr"/>
                    </a:tc>
                    <a:tc>
                      <a:txBody>
                        <a:bodyPr/>
                        <a:lstStyle/>
                        <a:p>
                          <a:pPr latinLnBrk="1"/>
                          <a:r>
                            <a:rPr lang="en-US" altLang="ko-KR" sz="1000" kern="1200" dirty="0" smtClean="0"/>
                            <a:t>…</a:t>
                          </a:r>
                          <a:endParaRPr lang="ko-KR" altLang="en-US" sz="1000" kern="1200" dirty="0">
                            <a:solidFill>
                              <a:schemeClr val="bg1"/>
                            </a:solidFill>
                            <a:latin typeface="+mn-lt"/>
                            <a:ea typeface="+mn-ea"/>
                            <a:cs typeface="+mn-cs"/>
                          </a:endParaRPr>
                        </a:p>
                      </a:txBody>
                      <a:tcPr marL="91439" marR="91439" marT="45699" marB="45699" anchor="ctr"/>
                    </a:tc>
                  </a:tr>
                  <a:tr h="239187">
                    <a:tc>
                      <a:txBody>
                        <a:bodyPr/>
                        <a:lstStyle/>
                        <a:p>
                          <a:pPr latinLnBrk="1"/>
                          <a:r>
                            <a:rPr lang="en-US" altLang="ko-KR" sz="1000" b="1" kern="1200" dirty="0" smtClean="0">
                              <a:solidFill>
                                <a:schemeClr val="dk1"/>
                              </a:solidFill>
                              <a:latin typeface="+mn-lt"/>
                              <a:ea typeface="+mn-ea"/>
                              <a:cs typeface="+mn-cs"/>
                            </a:rPr>
                            <a:t>D</a:t>
                          </a:r>
                          <a:endParaRPr lang="ko-KR" altLang="en-US" sz="1000" b="1" kern="1200" dirty="0">
                            <a:solidFill>
                              <a:schemeClr val="dk1"/>
                            </a:solidFill>
                            <a:latin typeface="+mn-lt"/>
                            <a:ea typeface="+mn-ea"/>
                            <a:cs typeface="+mn-cs"/>
                          </a:endParaRPr>
                        </a:p>
                      </a:txBody>
                      <a:tcPr marL="91439" marR="91439" marT="45699" marB="45699"/>
                    </a:tc>
                    <a:tc>
                      <a:txBody>
                        <a:bodyPr/>
                        <a:lstStyle/>
                        <a:p>
                          <a:pPr latinLnBrk="1"/>
                          <a:r>
                            <a:rPr lang="en-US" altLang="ko-KR" sz="1000" b="1" kern="1200" dirty="0" smtClean="0">
                              <a:solidFill>
                                <a:schemeClr val="dk1"/>
                              </a:solidFill>
                              <a:latin typeface="+mn-lt"/>
                              <a:ea typeface="+mn-ea"/>
                              <a:cs typeface="+mn-cs"/>
                            </a:rPr>
                            <a:t>C</a:t>
                          </a:r>
                          <a:endParaRPr lang="ko-KR" altLang="en-US" sz="1000" b="1" kern="1200" dirty="0">
                            <a:solidFill>
                              <a:schemeClr val="dk1"/>
                            </a:solidFill>
                            <a:latin typeface="+mn-lt"/>
                            <a:ea typeface="+mn-ea"/>
                            <a:cs typeface="+mn-cs"/>
                          </a:endParaRPr>
                        </a:p>
                      </a:txBody>
                      <a:tcPr marL="91439" marR="91439" marT="45699" marB="45699"/>
                    </a:tc>
                    <a:tc>
                      <a:txBody>
                        <a:bodyPr/>
                        <a:lstStyle/>
                        <a:p>
                          <a:pPr latinLnBrk="1"/>
                          <a14:m>
                            <m:oMathPara xmlns:m="http://schemas.openxmlformats.org/officeDocument/2006/math">
                              <m:oMathParaPr>
                                <m:jc m:val="left"/>
                              </m:oMathParaPr>
                              <m:oMath xmlns:m="http://schemas.openxmlformats.org/officeDocument/2006/math">
                                <m:sSubSup>
                                  <m:sSubSupPr>
                                    <m:ctrlPr>
                                      <a:rPr lang="en-US" altLang="ko-KR" sz="1000" i="1" smtClean="0">
                                        <a:latin typeface="Cambria Math" panose="02040503050406030204" pitchFamily="18" charset="0"/>
                                      </a:rPr>
                                    </m:ctrlPr>
                                  </m:sSubSupPr>
                                  <m:e>
                                    <m:r>
                                      <a:rPr lang="en-US" altLang="ko-KR" sz="1000" i="1">
                                        <a:latin typeface="Cambria Math"/>
                                      </a:rPr>
                                      <m:t>𝑇</m:t>
                                    </m:r>
                                  </m:e>
                                  <m:sub>
                                    <m:r>
                                      <a:rPr lang="en-US" altLang="ko-KR" sz="1000" i="1">
                                        <a:latin typeface="Cambria Math"/>
                                      </a:rPr>
                                      <m:t>𝑟</m:t>
                                    </m:r>
                                  </m:sub>
                                  <m:sup>
                                    <m:r>
                                      <a:rPr lang="en-US" altLang="ko-KR" sz="1000" i="1">
                                        <a:latin typeface="Cambria Math"/>
                                      </a:rPr>
                                      <m:t>𝐷</m:t>
                                    </m:r>
                                  </m:sup>
                                </m:sSubSup>
                              </m:oMath>
                            </m:oMathPara>
                          </a14:m>
                          <a:endParaRPr lang="ko-KR" altLang="en-US" sz="1000" b="1" kern="1200" dirty="0">
                            <a:solidFill>
                              <a:schemeClr val="dk1"/>
                            </a:solidFill>
                            <a:latin typeface="+mn-lt"/>
                            <a:ea typeface="+mn-ea"/>
                            <a:cs typeface="+mn-cs"/>
                          </a:endParaRPr>
                        </a:p>
                      </a:txBody>
                      <a:tcPr marL="91439" marR="91439" marT="45699" marB="45699"/>
                    </a:tc>
                    <a:tc>
                      <a:txBody>
                        <a:bodyPr/>
                        <a:lstStyle/>
                        <a:p>
                          <a:pPr latinLnBrk="1"/>
                          <a:r>
                            <a:rPr lang="en-US" altLang="ko-KR" sz="1000" b="1" kern="1200" dirty="0" smtClean="0">
                              <a:solidFill>
                                <a:schemeClr val="dk1"/>
                              </a:solidFill>
                              <a:latin typeface="+mn-lt"/>
                              <a:ea typeface="+mn-ea"/>
                              <a:cs typeface="+mn-cs"/>
                            </a:rPr>
                            <a:t>2</a:t>
                          </a:r>
                          <a:endParaRPr lang="ko-KR" altLang="en-US" sz="1000" b="1" kern="1200" dirty="0">
                            <a:solidFill>
                              <a:schemeClr val="dk1"/>
                            </a:solidFill>
                            <a:latin typeface="+mn-lt"/>
                            <a:ea typeface="+mn-ea"/>
                            <a:cs typeface="+mn-cs"/>
                          </a:endParaRPr>
                        </a:p>
                      </a:txBody>
                      <a:tcPr marL="91439" marR="91439" marT="45699" marB="45699"/>
                    </a:tc>
                    <a:tc>
                      <a:txBody>
                        <a:bodyPr/>
                        <a:lstStyle/>
                        <a:p>
                          <a:pPr latinLnBrk="1"/>
                          <a:r>
                            <a:rPr lang="en-US" altLang="ko-KR" sz="1000" b="1" kern="1200" dirty="0" smtClean="0">
                              <a:solidFill>
                                <a:schemeClr val="dk1"/>
                              </a:solidFill>
                              <a:latin typeface="+mn-lt"/>
                              <a:ea typeface="+mn-ea"/>
                              <a:cs typeface="+mn-cs"/>
                            </a:rPr>
                            <a:t>ACF </a:t>
                          </a:r>
                          <a:r>
                            <a:rPr lang="en-US" altLang="ko-KR" sz="1000" b="1" kern="1200" dirty="0" err="1" smtClean="0">
                              <a:solidFill>
                                <a:schemeClr val="dk1"/>
                              </a:solidFill>
                              <a:latin typeface="+mn-lt"/>
                              <a:ea typeface="+mn-ea"/>
                              <a:cs typeface="+mn-cs"/>
                            </a:rPr>
                            <a:t>Tx</a:t>
                          </a:r>
                          <a:r>
                            <a:rPr lang="en-US" altLang="ko-KR" sz="1000" b="1" kern="1200" baseline="0" dirty="0" smtClean="0">
                              <a:solidFill>
                                <a:schemeClr val="dk1"/>
                              </a:solidFill>
                              <a:latin typeface="+mn-lt"/>
                              <a:ea typeface="+mn-ea"/>
                              <a:cs typeface="+mn-cs"/>
                            </a:rPr>
                            <a:t> Time</a:t>
                          </a:r>
                          <a:endParaRPr lang="ko-KR" altLang="en-US" sz="1000" b="1" kern="1200" dirty="0">
                            <a:solidFill>
                              <a:schemeClr val="dk1"/>
                            </a:solidFill>
                            <a:latin typeface="+mn-lt"/>
                            <a:ea typeface="+mn-ea"/>
                            <a:cs typeface="+mn-cs"/>
                          </a:endParaRPr>
                        </a:p>
                      </a:txBody>
                      <a:tcPr marL="91439" marR="91439" marT="45699" marB="45699"/>
                    </a:tc>
                    <a:tc>
                      <a:txBody>
                        <a:bodyPr/>
                        <a:lstStyle/>
                        <a:p>
                          <a:pPr latinLnBrk="1"/>
                          <a:r>
                            <a:rPr lang="en-US" altLang="ko-KR" sz="1000" b="1" kern="1200" dirty="0" smtClean="0">
                              <a:solidFill>
                                <a:schemeClr val="dk1"/>
                              </a:solidFill>
                              <a:latin typeface="+mn-lt"/>
                              <a:ea typeface="+mn-ea"/>
                              <a:cs typeface="+mn-cs"/>
                            </a:rPr>
                            <a:t>…</a:t>
                          </a:r>
                          <a:endParaRPr lang="ko-KR" altLang="en-US" sz="1000" b="1" kern="1200" dirty="0">
                            <a:solidFill>
                              <a:schemeClr val="dk1"/>
                            </a:solidFill>
                            <a:latin typeface="+mn-lt"/>
                            <a:ea typeface="+mn-ea"/>
                            <a:cs typeface="+mn-cs"/>
                          </a:endParaRPr>
                        </a:p>
                      </a:txBody>
                      <a:tcPr marL="91439" marR="91439" marT="45699" marB="45699"/>
                    </a:tc>
                  </a:tr>
                  <a:tr h="239187">
                    <a:tc>
                      <a:txBody>
                        <a:bodyPr/>
                        <a:lstStyle/>
                        <a:p>
                          <a:pPr latinLnBrk="1"/>
                          <a:r>
                            <a:rPr lang="en-US" altLang="ko-KR" sz="1000" b="1" kern="1200" dirty="0" smtClean="0">
                              <a:solidFill>
                                <a:schemeClr val="dk1"/>
                              </a:solidFill>
                              <a:latin typeface="+mn-lt"/>
                              <a:ea typeface="+mn-ea"/>
                              <a:cs typeface="+mn-cs"/>
                            </a:rPr>
                            <a:t>B</a:t>
                          </a:r>
                          <a:endParaRPr lang="ko-KR" altLang="en-US" sz="1000" b="1" kern="1200" dirty="0">
                            <a:solidFill>
                              <a:schemeClr val="dk1"/>
                            </a:solidFill>
                            <a:latin typeface="+mn-lt"/>
                            <a:ea typeface="+mn-ea"/>
                            <a:cs typeface="+mn-cs"/>
                          </a:endParaRPr>
                        </a:p>
                      </a:txBody>
                      <a:tcPr marL="91439" marR="91439" marT="45699" marB="45699"/>
                    </a:tc>
                    <a:tc>
                      <a:txBody>
                        <a:bodyPr/>
                        <a:lstStyle/>
                        <a:p>
                          <a:pPr latinLnBrk="1"/>
                          <a:r>
                            <a:rPr lang="en-US" altLang="ko-KR" sz="1000" b="1" kern="1200" dirty="0" smtClean="0">
                              <a:solidFill>
                                <a:schemeClr val="dk1"/>
                              </a:solidFill>
                              <a:latin typeface="+mn-lt"/>
                              <a:ea typeface="+mn-ea"/>
                              <a:cs typeface="+mn-cs"/>
                            </a:rPr>
                            <a:t>C</a:t>
                          </a:r>
                          <a:endParaRPr lang="ko-KR" altLang="en-US" sz="1000" b="1" kern="1200" dirty="0">
                            <a:solidFill>
                              <a:schemeClr val="dk1"/>
                            </a:solidFill>
                            <a:latin typeface="+mn-lt"/>
                            <a:ea typeface="+mn-ea"/>
                            <a:cs typeface="+mn-cs"/>
                          </a:endParaRPr>
                        </a:p>
                      </a:txBody>
                      <a:tcPr marL="91439" marR="91439" marT="45699" marB="45699"/>
                    </a:tc>
                    <a:tc>
                      <a:txBody>
                        <a:bodyPr/>
                        <a:lstStyle/>
                        <a:p>
                          <a:pPr latinLnBrk="1"/>
                          <a14:m>
                            <m:oMathPara xmlns:m="http://schemas.openxmlformats.org/officeDocument/2006/math">
                              <m:oMathParaPr>
                                <m:jc m:val="left"/>
                              </m:oMathParaPr>
                              <m:oMath xmlns:m="http://schemas.openxmlformats.org/officeDocument/2006/math">
                                <m:sSubSup>
                                  <m:sSubSupPr>
                                    <m:ctrlPr>
                                      <a:rPr lang="en-US" altLang="ko-KR" sz="1000" i="1" smtClean="0">
                                        <a:latin typeface="Cambria Math" panose="02040503050406030204" pitchFamily="18" charset="0"/>
                                      </a:rPr>
                                    </m:ctrlPr>
                                  </m:sSubSupPr>
                                  <m:e>
                                    <m:r>
                                      <a:rPr lang="en-US" altLang="ko-KR" sz="1000" i="1">
                                        <a:latin typeface="Cambria Math"/>
                                      </a:rPr>
                                      <m:t>𝑇</m:t>
                                    </m:r>
                                  </m:e>
                                  <m:sub>
                                    <m:r>
                                      <a:rPr lang="en-US" altLang="ko-KR" sz="1000" i="1">
                                        <a:latin typeface="Cambria Math"/>
                                      </a:rPr>
                                      <m:t>𝑟</m:t>
                                    </m:r>
                                  </m:sub>
                                  <m:sup>
                                    <m:r>
                                      <a:rPr lang="en-US" altLang="ko-KR" sz="1000" b="0" i="1" smtClean="0">
                                        <a:latin typeface="Cambria Math"/>
                                      </a:rPr>
                                      <m:t>𝐵</m:t>
                                    </m:r>
                                  </m:sup>
                                </m:sSubSup>
                              </m:oMath>
                            </m:oMathPara>
                          </a14:m>
                          <a:endParaRPr lang="ko-KR" altLang="en-US" sz="1000" b="1" kern="1200" dirty="0">
                            <a:solidFill>
                              <a:schemeClr val="dk1"/>
                            </a:solidFill>
                            <a:latin typeface="+mn-lt"/>
                            <a:ea typeface="+mn-ea"/>
                            <a:cs typeface="+mn-cs"/>
                          </a:endParaRPr>
                        </a:p>
                      </a:txBody>
                      <a:tcPr marL="91439" marR="91439" marT="45699" marB="45699"/>
                    </a:tc>
                    <a:tc>
                      <a:txBody>
                        <a:bodyPr/>
                        <a:lstStyle/>
                        <a:p>
                          <a:pPr latinLnBrk="1"/>
                          <a:r>
                            <a:rPr lang="en-US" altLang="ko-KR" sz="1000" b="1" kern="1200" dirty="0" smtClean="0">
                              <a:solidFill>
                                <a:schemeClr val="dk1"/>
                              </a:solidFill>
                              <a:latin typeface="+mn-lt"/>
                              <a:ea typeface="+mn-ea"/>
                              <a:cs typeface="+mn-cs"/>
                            </a:rPr>
                            <a:t>3</a:t>
                          </a:r>
                          <a:endParaRPr lang="ko-KR" altLang="en-US" sz="1000" b="1" kern="1200" dirty="0">
                            <a:solidFill>
                              <a:schemeClr val="dk1"/>
                            </a:solidFill>
                            <a:latin typeface="+mn-lt"/>
                            <a:ea typeface="+mn-ea"/>
                            <a:cs typeface="+mn-cs"/>
                          </a:endParaRPr>
                        </a:p>
                      </a:txBody>
                      <a:tcPr marL="91439" marR="91439" marT="45699" marB="45699"/>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000" b="1" kern="1200" dirty="0" smtClean="0">
                              <a:solidFill>
                                <a:schemeClr val="dk1"/>
                              </a:solidFill>
                              <a:latin typeface="+mn-lt"/>
                              <a:ea typeface="+mn-ea"/>
                              <a:cs typeface="+mn-cs"/>
                            </a:rPr>
                            <a:t>ACF </a:t>
                          </a:r>
                          <a:r>
                            <a:rPr lang="en-US" altLang="ko-KR" sz="1000" b="1" kern="1200" dirty="0" err="1" smtClean="0">
                              <a:solidFill>
                                <a:schemeClr val="dk1"/>
                              </a:solidFill>
                              <a:latin typeface="+mn-lt"/>
                              <a:ea typeface="+mn-ea"/>
                              <a:cs typeface="+mn-cs"/>
                            </a:rPr>
                            <a:t>Tx</a:t>
                          </a:r>
                          <a:r>
                            <a:rPr lang="en-US" altLang="ko-KR" sz="1000" b="1" kern="1200" baseline="0" dirty="0" smtClean="0">
                              <a:solidFill>
                                <a:schemeClr val="dk1"/>
                              </a:solidFill>
                              <a:latin typeface="+mn-lt"/>
                              <a:ea typeface="+mn-ea"/>
                              <a:cs typeface="+mn-cs"/>
                            </a:rPr>
                            <a:t> Time</a:t>
                          </a:r>
                          <a:endParaRPr lang="ko-KR" altLang="en-US" sz="1000" b="1" kern="1200" dirty="0" smtClean="0">
                            <a:solidFill>
                              <a:schemeClr val="dk1"/>
                            </a:solidFill>
                            <a:latin typeface="+mn-lt"/>
                            <a:ea typeface="+mn-ea"/>
                            <a:cs typeface="+mn-cs"/>
                          </a:endParaRPr>
                        </a:p>
                      </a:txBody>
                      <a:tcPr marL="91439" marR="91439" marT="45699" marB="45699"/>
                    </a:tc>
                    <a:tc>
                      <a:txBody>
                        <a:bodyPr/>
                        <a:lstStyle/>
                        <a:p>
                          <a:pPr latinLnBrk="1"/>
                          <a:r>
                            <a:rPr lang="en-US" altLang="ko-KR" sz="1000" b="1" kern="1200" dirty="0" smtClean="0">
                              <a:solidFill>
                                <a:schemeClr val="dk1"/>
                              </a:solidFill>
                              <a:latin typeface="+mn-lt"/>
                              <a:ea typeface="+mn-ea"/>
                              <a:cs typeface="+mn-cs"/>
                            </a:rPr>
                            <a:t>…</a:t>
                          </a:r>
                          <a:endParaRPr lang="ko-KR" altLang="en-US" sz="1000" b="1" kern="1200" dirty="0">
                            <a:solidFill>
                              <a:schemeClr val="dk1"/>
                            </a:solidFill>
                            <a:latin typeface="+mn-lt"/>
                            <a:ea typeface="+mn-ea"/>
                            <a:cs typeface="+mn-cs"/>
                          </a:endParaRPr>
                        </a:p>
                      </a:txBody>
                      <a:tcPr marL="91439" marR="91439" marT="45699" marB="45699"/>
                    </a:tc>
                  </a:tr>
                </a:tbl>
              </a:graphicData>
            </a:graphic>
          </p:graphicFrame>
        </mc:Choice>
        <mc:Fallback xmlns="">
          <p:graphicFrame>
            <p:nvGraphicFramePr>
              <p:cNvPr id="40" name="표 39"/>
              <p:cNvGraphicFramePr>
                <a:graphicFrameLocks noGrp="1"/>
              </p:cNvGraphicFramePr>
              <p:nvPr>
                <p:extLst>
                  <p:ext uri="{D42A27DB-BD31-4B8C-83A1-F6EECF244321}">
                    <p14:modId xmlns:p14="http://schemas.microsoft.com/office/powerpoint/2010/main" xmlns="" xmlns:a14="http://schemas.microsoft.com/office/drawing/2010/main" val="298200058"/>
                  </p:ext>
                </p:extLst>
              </p:nvPr>
            </p:nvGraphicFramePr>
            <p:xfrm>
              <a:off x="323526" y="5328153"/>
              <a:ext cx="5648418" cy="1235492"/>
            </p:xfrm>
            <a:graphic>
              <a:graphicData uri="http://schemas.openxmlformats.org/drawingml/2006/table">
                <a:tbl>
                  <a:tblPr firstRow="1" bandRow="1">
                    <a:tableStyleId>{5940675A-B579-460E-94D1-54222C63F5DA}</a:tableStyleId>
                  </a:tblPr>
                  <a:tblGrid>
                    <a:gridCol w="941403"/>
                    <a:gridCol w="941403"/>
                    <a:gridCol w="941403"/>
                    <a:gridCol w="941403"/>
                    <a:gridCol w="986918"/>
                    <a:gridCol w="895888"/>
                  </a:tblGrid>
                  <a:tr h="504056">
                    <a:tc>
                      <a:txBody>
                        <a:bodyPr/>
                        <a:lstStyle/>
                        <a:p>
                          <a:pPr latinLnBrk="1"/>
                          <a:r>
                            <a:rPr lang="en-US" altLang="ko-KR" sz="1100" kern="1200" dirty="0" smtClean="0"/>
                            <a:t>Destination address</a:t>
                          </a:r>
                          <a:endParaRPr lang="ko-KR" altLang="en-US" sz="1100" kern="1200" dirty="0">
                            <a:solidFill>
                              <a:schemeClr val="bg1"/>
                            </a:solidFill>
                            <a:latin typeface="+mn-lt"/>
                            <a:ea typeface="+mn-ea"/>
                            <a:cs typeface="+mn-cs"/>
                          </a:endParaRPr>
                        </a:p>
                      </a:txBody>
                      <a:tcPr marL="91439" marR="91439" marT="45699" marB="45699" anchor="ctr"/>
                    </a:tc>
                    <a:tc>
                      <a:txBody>
                        <a:bodyPr/>
                        <a:lstStyle/>
                        <a:p>
                          <a:pPr latinLnBrk="1"/>
                          <a:r>
                            <a:rPr lang="en-US" altLang="ko-KR" sz="1100" kern="1200" dirty="0" smtClean="0"/>
                            <a:t>Next-hop address</a:t>
                          </a:r>
                          <a:endParaRPr lang="ko-KR" altLang="en-US" sz="1100" kern="1200" dirty="0">
                            <a:solidFill>
                              <a:schemeClr val="bg1"/>
                            </a:solidFill>
                            <a:latin typeface="+mn-lt"/>
                            <a:ea typeface="+mn-ea"/>
                            <a:cs typeface="+mn-cs"/>
                          </a:endParaRPr>
                        </a:p>
                      </a:txBody>
                      <a:tcPr marL="91439" marR="91439" marT="45699" marB="45699" anchor="ctr"/>
                    </a:tc>
                    <a:tc>
                      <a:txBody>
                        <a:bodyPr/>
                        <a:lstStyle/>
                        <a:p>
                          <a:pPr latinLnBrk="1"/>
                          <a:r>
                            <a:rPr lang="en-US" altLang="ko-KR" sz="1100" kern="1200" dirty="0" smtClean="0"/>
                            <a:t>Expiration timer</a:t>
                          </a:r>
                          <a:endParaRPr lang="ko-KR" altLang="en-US" sz="1100" kern="1200" dirty="0">
                            <a:solidFill>
                              <a:schemeClr val="bg1"/>
                            </a:solidFill>
                            <a:latin typeface="+mn-lt"/>
                            <a:ea typeface="+mn-ea"/>
                            <a:cs typeface="+mn-cs"/>
                          </a:endParaRPr>
                        </a:p>
                      </a:txBody>
                      <a:tcPr marL="91439" marR="91439" marT="45699" marB="45699" anchor="ctr"/>
                    </a:tc>
                    <a:tc>
                      <a:txBody>
                        <a:bodyPr/>
                        <a:lstStyle/>
                        <a:p>
                          <a:pPr latinLnBrk="1"/>
                          <a:r>
                            <a:rPr lang="en-US" altLang="ko-KR" sz="1100" kern="1200" dirty="0" smtClean="0"/>
                            <a:t>Number of hops</a:t>
                          </a:r>
                          <a:endParaRPr lang="ko-KR" altLang="en-US" sz="1100" kern="1200" dirty="0">
                            <a:solidFill>
                              <a:schemeClr val="bg1"/>
                            </a:solidFill>
                            <a:latin typeface="+mn-lt"/>
                            <a:ea typeface="+mn-ea"/>
                            <a:cs typeface="+mn-cs"/>
                          </a:endParaRPr>
                        </a:p>
                      </a:txBody>
                      <a:tcPr marL="91439" marR="91439" marT="45699" marB="45699" anchor="ctr"/>
                    </a:tc>
                    <a:tc>
                      <a:txBody>
                        <a:bodyPr/>
                        <a:lstStyle/>
                        <a:p>
                          <a:pPr latinLnBrk="1"/>
                          <a:r>
                            <a:rPr lang="en-US" altLang="ko-KR" sz="1100" i="1" dirty="0" smtClean="0">
                              <a:ea typeface="굴림" charset="-127"/>
                            </a:rPr>
                            <a:t>T</a:t>
                          </a:r>
                          <a:r>
                            <a:rPr lang="en-US" altLang="ko-KR" sz="1100" i="1" baseline="-25000" dirty="0" smtClean="0">
                              <a:ea typeface="굴림" charset="-127"/>
                            </a:rPr>
                            <a:t>0</a:t>
                          </a:r>
                          <a:endParaRPr lang="ko-KR" altLang="en-US" sz="1100" kern="1200" dirty="0">
                            <a:solidFill>
                              <a:schemeClr val="tx1"/>
                            </a:solidFill>
                            <a:latin typeface="+mn-lt"/>
                            <a:ea typeface="+mn-ea"/>
                            <a:cs typeface="+mn-cs"/>
                          </a:endParaRPr>
                        </a:p>
                      </a:txBody>
                      <a:tcPr marL="91439" marR="91439" marT="45699" marB="45699" anchor="ctr"/>
                    </a:tc>
                    <a:tc>
                      <a:txBody>
                        <a:bodyPr/>
                        <a:lstStyle/>
                        <a:p>
                          <a:pPr latinLnBrk="1"/>
                          <a:r>
                            <a:rPr lang="en-US" altLang="ko-KR" sz="1000" kern="1200" dirty="0" smtClean="0"/>
                            <a:t>…</a:t>
                          </a:r>
                          <a:endParaRPr lang="ko-KR" altLang="en-US" sz="1000" kern="1200" dirty="0">
                            <a:solidFill>
                              <a:schemeClr val="bg1"/>
                            </a:solidFill>
                            <a:latin typeface="+mn-lt"/>
                            <a:ea typeface="+mn-ea"/>
                            <a:cs typeface="+mn-cs"/>
                          </a:endParaRPr>
                        </a:p>
                      </a:txBody>
                      <a:tcPr marL="91439" marR="91439" marT="45699" marB="45699" anchor="ctr"/>
                    </a:tc>
                  </a:tr>
                  <a:tr h="243798">
                    <a:tc>
                      <a:txBody>
                        <a:bodyPr/>
                        <a:lstStyle/>
                        <a:p>
                          <a:pPr latinLnBrk="1"/>
                          <a:r>
                            <a:rPr lang="en-US" altLang="ko-KR" sz="1000" b="1" kern="1200" dirty="0" smtClean="0">
                              <a:solidFill>
                                <a:schemeClr val="dk1"/>
                              </a:solidFill>
                              <a:latin typeface="+mn-lt"/>
                              <a:ea typeface="+mn-ea"/>
                              <a:cs typeface="+mn-cs"/>
                            </a:rPr>
                            <a:t>D</a:t>
                          </a:r>
                          <a:endParaRPr lang="ko-KR" altLang="en-US" sz="1000" b="1" kern="1200" dirty="0">
                            <a:solidFill>
                              <a:schemeClr val="dk1"/>
                            </a:solidFill>
                            <a:latin typeface="+mn-lt"/>
                            <a:ea typeface="+mn-ea"/>
                            <a:cs typeface="+mn-cs"/>
                          </a:endParaRPr>
                        </a:p>
                      </a:txBody>
                      <a:tcPr marL="91439" marR="91439" marT="45699" marB="45699"/>
                    </a:tc>
                    <a:tc>
                      <a:txBody>
                        <a:bodyPr/>
                        <a:lstStyle/>
                        <a:p>
                          <a:pPr latinLnBrk="1"/>
                          <a:r>
                            <a:rPr lang="en-US" altLang="ko-KR" sz="1000" b="1" kern="1200" dirty="0" smtClean="0">
                              <a:solidFill>
                                <a:schemeClr val="dk1"/>
                              </a:solidFill>
                              <a:latin typeface="+mn-lt"/>
                              <a:ea typeface="+mn-ea"/>
                              <a:cs typeface="+mn-cs"/>
                            </a:rPr>
                            <a:t>C</a:t>
                          </a:r>
                          <a:endParaRPr lang="ko-KR" altLang="en-US" sz="1000" b="1" kern="1200" dirty="0">
                            <a:solidFill>
                              <a:schemeClr val="dk1"/>
                            </a:solidFill>
                            <a:latin typeface="+mn-lt"/>
                            <a:ea typeface="+mn-ea"/>
                            <a:cs typeface="+mn-cs"/>
                          </a:endParaRPr>
                        </a:p>
                      </a:txBody>
                      <a:tcPr marL="91439" marR="91439" marT="45699" marB="45699"/>
                    </a:tc>
                    <a:tc>
                      <a:txBody>
                        <a:bodyPr/>
                        <a:lstStyle/>
                        <a:p>
                          <a:endParaRPr lang="ko-KR"/>
                        </a:p>
                      </a:txBody>
                      <a:tcPr marL="91439" marR="91439" marT="45699" marB="45699">
                        <a:blipFill rotWithShape="1">
                          <a:blip r:embed="rId4"/>
                          <a:stretch>
                            <a:fillRect l="-199355" t="-207500" r="-298710" b="-110000"/>
                          </a:stretch>
                        </a:blipFill>
                      </a:tcPr>
                    </a:tc>
                    <a:tc>
                      <a:txBody>
                        <a:bodyPr/>
                        <a:lstStyle/>
                        <a:p>
                          <a:pPr latinLnBrk="1"/>
                          <a:r>
                            <a:rPr lang="en-US" altLang="ko-KR" sz="1000" b="1" kern="1200" dirty="0" smtClean="0">
                              <a:solidFill>
                                <a:schemeClr val="dk1"/>
                              </a:solidFill>
                              <a:latin typeface="+mn-lt"/>
                              <a:ea typeface="+mn-ea"/>
                              <a:cs typeface="+mn-cs"/>
                            </a:rPr>
                            <a:t>2</a:t>
                          </a:r>
                          <a:endParaRPr lang="ko-KR" altLang="en-US" sz="1000" b="1" kern="1200" dirty="0">
                            <a:solidFill>
                              <a:schemeClr val="dk1"/>
                            </a:solidFill>
                            <a:latin typeface="+mn-lt"/>
                            <a:ea typeface="+mn-ea"/>
                            <a:cs typeface="+mn-cs"/>
                          </a:endParaRPr>
                        </a:p>
                      </a:txBody>
                      <a:tcPr marL="91439" marR="91439" marT="45699" marB="45699"/>
                    </a:tc>
                    <a:tc>
                      <a:txBody>
                        <a:bodyPr/>
                        <a:lstStyle/>
                        <a:p>
                          <a:pPr latinLnBrk="1"/>
                          <a:r>
                            <a:rPr lang="en-US" altLang="ko-KR" sz="1000" b="1" kern="1200" dirty="0" smtClean="0">
                              <a:solidFill>
                                <a:schemeClr val="dk1"/>
                              </a:solidFill>
                              <a:latin typeface="+mn-lt"/>
                              <a:ea typeface="+mn-ea"/>
                              <a:cs typeface="+mn-cs"/>
                            </a:rPr>
                            <a:t>ACF </a:t>
                          </a:r>
                          <a:r>
                            <a:rPr lang="en-US" altLang="ko-KR" sz="1000" b="1" kern="1200" dirty="0" err="1" smtClean="0">
                              <a:solidFill>
                                <a:schemeClr val="dk1"/>
                              </a:solidFill>
                              <a:latin typeface="+mn-lt"/>
                              <a:ea typeface="+mn-ea"/>
                              <a:cs typeface="+mn-cs"/>
                            </a:rPr>
                            <a:t>Tx</a:t>
                          </a:r>
                          <a:r>
                            <a:rPr lang="en-US" altLang="ko-KR" sz="1000" b="1" kern="1200" baseline="0" dirty="0" smtClean="0">
                              <a:solidFill>
                                <a:schemeClr val="dk1"/>
                              </a:solidFill>
                              <a:latin typeface="+mn-lt"/>
                              <a:ea typeface="+mn-ea"/>
                              <a:cs typeface="+mn-cs"/>
                            </a:rPr>
                            <a:t> Time</a:t>
                          </a:r>
                          <a:endParaRPr lang="ko-KR" altLang="en-US" sz="1000" b="1" kern="1200" dirty="0">
                            <a:solidFill>
                              <a:schemeClr val="dk1"/>
                            </a:solidFill>
                            <a:latin typeface="+mn-lt"/>
                            <a:ea typeface="+mn-ea"/>
                            <a:cs typeface="+mn-cs"/>
                          </a:endParaRPr>
                        </a:p>
                      </a:txBody>
                      <a:tcPr marL="91439" marR="91439" marT="45699" marB="45699"/>
                    </a:tc>
                    <a:tc>
                      <a:txBody>
                        <a:bodyPr/>
                        <a:lstStyle/>
                        <a:p>
                          <a:pPr latinLnBrk="1"/>
                          <a:r>
                            <a:rPr lang="en-US" altLang="ko-KR" sz="1000" b="1" kern="1200" dirty="0" smtClean="0">
                              <a:solidFill>
                                <a:schemeClr val="dk1"/>
                              </a:solidFill>
                              <a:latin typeface="+mn-lt"/>
                              <a:ea typeface="+mn-ea"/>
                              <a:cs typeface="+mn-cs"/>
                            </a:rPr>
                            <a:t>…</a:t>
                          </a:r>
                          <a:endParaRPr lang="ko-KR" altLang="en-US" sz="1000" b="1" kern="1200" dirty="0">
                            <a:solidFill>
                              <a:schemeClr val="dk1"/>
                            </a:solidFill>
                            <a:latin typeface="+mn-lt"/>
                            <a:ea typeface="+mn-ea"/>
                            <a:cs typeface="+mn-cs"/>
                          </a:endParaRPr>
                        </a:p>
                      </a:txBody>
                      <a:tcPr marL="91439" marR="91439" marT="45699" marB="45699"/>
                    </a:tc>
                  </a:tr>
                  <a:tr h="243798">
                    <a:tc>
                      <a:txBody>
                        <a:bodyPr/>
                        <a:lstStyle/>
                        <a:p>
                          <a:pPr latinLnBrk="1"/>
                          <a:r>
                            <a:rPr lang="en-US" altLang="ko-KR" sz="1000" b="1" kern="1200" dirty="0" smtClean="0">
                              <a:solidFill>
                                <a:schemeClr val="dk1"/>
                              </a:solidFill>
                              <a:latin typeface="+mn-lt"/>
                              <a:ea typeface="+mn-ea"/>
                              <a:cs typeface="+mn-cs"/>
                            </a:rPr>
                            <a:t>B</a:t>
                          </a:r>
                          <a:endParaRPr lang="ko-KR" altLang="en-US" sz="1000" b="1" kern="1200" dirty="0">
                            <a:solidFill>
                              <a:schemeClr val="dk1"/>
                            </a:solidFill>
                            <a:latin typeface="+mn-lt"/>
                            <a:ea typeface="+mn-ea"/>
                            <a:cs typeface="+mn-cs"/>
                          </a:endParaRPr>
                        </a:p>
                      </a:txBody>
                      <a:tcPr marL="91439" marR="91439" marT="45699" marB="45699"/>
                    </a:tc>
                    <a:tc>
                      <a:txBody>
                        <a:bodyPr/>
                        <a:lstStyle/>
                        <a:p>
                          <a:pPr latinLnBrk="1"/>
                          <a:r>
                            <a:rPr lang="en-US" altLang="ko-KR" sz="1000" b="1" kern="1200" dirty="0" smtClean="0">
                              <a:solidFill>
                                <a:schemeClr val="dk1"/>
                              </a:solidFill>
                              <a:latin typeface="+mn-lt"/>
                              <a:ea typeface="+mn-ea"/>
                              <a:cs typeface="+mn-cs"/>
                            </a:rPr>
                            <a:t>C</a:t>
                          </a:r>
                          <a:endParaRPr lang="ko-KR" altLang="en-US" sz="1000" b="1" kern="1200" dirty="0">
                            <a:solidFill>
                              <a:schemeClr val="dk1"/>
                            </a:solidFill>
                            <a:latin typeface="+mn-lt"/>
                            <a:ea typeface="+mn-ea"/>
                            <a:cs typeface="+mn-cs"/>
                          </a:endParaRPr>
                        </a:p>
                      </a:txBody>
                      <a:tcPr marL="91439" marR="91439" marT="45699" marB="45699"/>
                    </a:tc>
                    <a:tc>
                      <a:txBody>
                        <a:bodyPr/>
                        <a:lstStyle/>
                        <a:p>
                          <a:endParaRPr lang="ko-KR"/>
                        </a:p>
                      </a:txBody>
                      <a:tcPr marL="91439" marR="91439" marT="45699" marB="45699">
                        <a:blipFill rotWithShape="1">
                          <a:blip r:embed="rId4"/>
                          <a:stretch>
                            <a:fillRect l="-199355" t="-307500" r="-298710" b="-10000"/>
                          </a:stretch>
                        </a:blipFill>
                      </a:tcPr>
                    </a:tc>
                    <a:tc>
                      <a:txBody>
                        <a:bodyPr/>
                        <a:lstStyle/>
                        <a:p>
                          <a:pPr latinLnBrk="1"/>
                          <a:r>
                            <a:rPr lang="en-US" altLang="ko-KR" sz="1000" b="1" kern="1200" dirty="0" smtClean="0">
                              <a:solidFill>
                                <a:schemeClr val="dk1"/>
                              </a:solidFill>
                              <a:latin typeface="+mn-lt"/>
                              <a:ea typeface="+mn-ea"/>
                              <a:cs typeface="+mn-cs"/>
                            </a:rPr>
                            <a:t>3</a:t>
                          </a:r>
                          <a:endParaRPr lang="ko-KR" altLang="en-US" sz="1000" b="1" kern="1200" dirty="0">
                            <a:solidFill>
                              <a:schemeClr val="dk1"/>
                            </a:solidFill>
                            <a:latin typeface="+mn-lt"/>
                            <a:ea typeface="+mn-ea"/>
                            <a:cs typeface="+mn-cs"/>
                          </a:endParaRPr>
                        </a:p>
                      </a:txBody>
                      <a:tcPr marL="91439" marR="91439" marT="45699" marB="45699"/>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000" b="1" kern="1200" dirty="0" smtClean="0">
                              <a:solidFill>
                                <a:schemeClr val="dk1"/>
                              </a:solidFill>
                              <a:latin typeface="+mn-lt"/>
                              <a:ea typeface="+mn-ea"/>
                              <a:cs typeface="+mn-cs"/>
                            </a:rPr>
                            <a:t>ACF </a:t>
                          </a:r>
                          <a:r>
                            <a:rPr lang="en-US" altLang="ko-KR" sz="1000" b="1" kern="1200" dirty="0" err="1" smtClean="0">
                              <a:solidFill>
                                <a:schemeClr val="dk1"/>
                              </a:solidFill>
                              <a:latin typeface="+mn-lt"/>
                              <a:ea typeface="+mn-ea"/>
                              <a:cs typeface="+mn-cs"/>
                            </a:rPr>
                            <a:t>Tx</a:t>
                          </a:r>
                          <a:r>
                            <a:rPr lang="en-US" altLang="ko-KR" sz="1000" b="1" kern="1200" baseline="0" dirty="0" smtClean="0">
                              <a:solidFill>
                                <a:schemeClr val="dk1"/>
                              </a:solidFill>
                              <a:latin typeface="+mn-lt"/>
                              <a:ea typeface="+mn-ea"/>
                              <a:cs typeface="+mn-cs"/>
                            </a:rPr>
                            <a:t> Time</a:t>
                          </a:r>
                          <a:endParaRPr lang="ko-KR" altLang="en-US" sz="1000" b="1" kern="1200" dirty="0" smtClean="0">
                            <a:solidFill>
                              <a:schemeClr val="dk1"/>
                            </a:solidFill>
                            <a:latin typeface="+mn-lt"/>
                            <a:ea typeface="+mn-ea"/>
                            <a:cs typeface="+mn-cs"/>
                          </a:endParaRPr>
                        </a:p>
                      </a:txBody>
                      <a:tcPr marL="91439" marR="91439" marT="45699" marB="45699"/>
                    </a:tc>
                    <a:tc>
                      <a:txBody>
                        <a:bodyPr/>
                        <a:lstStyle/>
                        <a:p>
                          <a:pPr latinLnBrk="1"/>
                          <a:r>
                            <a:rPr lang="en-US" altLang="ko-KR" sz="1000" b="1" kern="1200" dirty="0" smtClean="0">
                              <a:solidFill>
                                <a:schemeClr val="dk1"/>
                              </a:solidFill>
                              <a:latin typeface="+mn-lt"/>
                              <a:ea typeface="+mn-ea"/>
                              <a:cs typeface="+mn-cs"/>
                            </a:rPr>
                            <a:t>…</a:t>
                          </a:r>
                          <a:endParaRPr lang="ko-KR" altLang="en-US" sz="1000" b="1" kern="1200" dirty="0">
                            <a:solidFill>
                              <a:schemeClr val="dk1"/>
                            </a:solidFill>
                            <a:latin typeface="+mn-lt"/>
                            <a:ea typeface="+mn-ea"/>
                            <a:cs typeface="+mn-cs"/>
                          </a:endParaRPr>
                        </a:p>
                      </a:txBody>
                      <a:tcPr marL="91439" marR="91439" marT="45699" marB="45699"/>
                    </a:tc>
                  </a:tr>
                </a:tbl>
              </a:graphicData>
            </a:graphic>
          </p:graphicFrame>
        </mc:Fallback>
      </mc:AlternateContent>
    </p:spTree>
    <p:extLst>
      <p:ext uri="{BB962C8B-B14F-4D97-AF65-F5344CB8AC3E}">
        <p14:creationId xmlns:p14="http://schemas.microsoft.com/office/powerpoint/2010/main" val="2643680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sz="2400" dirty="0">
                <a:ea typeface="굴림" charset="-127"/>
              </a:rPr>
              <a:t>Creation and Management of Routing Table </a:t>
            </a:r>
            <a:r>
              <a:rPr lang="en-US" altLang="ko-KR" sz="2400" dirty="0" smtClean="0">
                <a:ea typeface="굴림" charset="-127"/>
              </a:rPr>
              <a:t>(8/10)</a:t>
            </a:r>
            <a:endParaRPr lang="ko-KR" altLang="en-US" sz="2400" dirty="0"/>
          </a:p>
        </p:txBody>
      </p:sp>
      <p:sp>
        <p:nvSpPr>
          <p:cNvPr id="4" name="슬라이드 번호 개체 틀 3"/>
          <p:cNvSpPr>
            <a:spLocks noGrp="1"/>
          </p:cNvSpPr>
          <p:nvPr>
            <p:ph type="sldNum" sz="quarter" idx="10"/>
          </p:nvPr>
        </p:nvSpPr>
        <p:spPr/>
        <p:txBody>
          <a:bodyPr/>
          <a:lstStyle/>
          <a:p>
            <a:pPr>
              <a:defRPr/>
            </a:pPr>
            <a:r>
              <a:rPr lang="en-US" altLang="ko-KR" smtClean="0"/>
              <a:t>Slide </a:t>
            </a:r>
            <a:fld id="{663B2C6A-A10B-4153-9678-0E313D0C0BBD}" type="slidenum">
              <a:rPr lang="en-US" altLang="ko-KR" smtClean="0"/>
              <a:pPr>
                <a:defRPr/>
              </a:pPr>
              <a:t>48</a:t>
            </a:fld>
            <a:endParaRPr lang="en-US" altLang="ko-KR"/>
          </a:p>
        </p:txBody>
      </p:sp>
      <p:sp>
        <p:nvSpPr>
          <p:cNvPr id="43" name="내용 개체 틀 5"/>
          <p:cNvSpPr>
            <a:spLocks noGrp="1"/>
          </p:cNvSpPr>
          <p:nvPr>
            <p:ph idx="1"/>
          </p:nvPr>
        </p:nvSpPr>
        <p:spPr>
          <a:xfrm>
            <a:off x="685799" y="1557338"/>
            <a:ext cx="4174233" cy="2447726"/>
          </a:xfrm>
        </p:spPr>
        <p:txBody>
          <a:bodyPr/>
          <a:lstStyle/>
          <a:p>
            <a:r>
              <a:rPr lang="en-US" altLang="ko-KR" sz="1600" dirty="0" smtClean="0">
                <a:ea typeface="굴림" charset="-127"/>
              </a:rPr>
              <a:t>Finally, A is aware of route to B and D.</a:t>
            </a:r>
            <a:endParaRPr lang="en-US" altLang="ko-KR" sz="1400" dirty="0">
              <a:ea typeface="굴림" charset="-127"/>
            </a:endParaRPr>
          </a:p>
        </p:txBody>
      </p:sp>
      <p:sp>
        <p:nvSpPr>
          <p:cNvPr id="32" name="TextBox 74"/>
          <p:cNvSpPr txBox="1">
            <a:spLocks noChangeArrowheads="1"/>
          </p:cNvSpPr>
          <p:nvPr/>
        </p:nvSpPr>
        <p:spPr bwMode="auto">
          <a:xfrm>
            <a:off x="296247" y="4998799"/>
            <a:ext cx="191494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sz="1400" dirty="0"/>
              <a:t>PD A’s</a:t>
            </a:r>
            <a:r>
              <a:rPr lang="ko-KR" altLang="en-US" sz="1400" dirty="0"/>
              <a:t> </a:t>
            </a:r>
            <a:r>
              <a:rPr lang="en-US" altLang="ko-KR" sz="1400" dirty="0"/>
              <a:t>Routing Table</a:t>
            </a:r>
            <a:endParaRPr lang="ko-KR" altLang="en-US" sz="1400" dirty="0"/>
          </a:p>
        </p:txBody>
      </p:sp>
      <p:sp>
        <p:nvSpPr>
          <p:cNvPr id="20" name="타원 6"/>
          <p:cNvSpPr>
            <a:spLocks noChangeArrowheads="1"/>
          </p:cNvSpPr>
          <p:nvPr/>
        </p:nvSpPr>
        <p:spPr bwMode="auto">
          <a:xfrm>
            <a:off x="7740352" y="1315684"/>
            <a:ext cx="324216" cy="324216"/>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a:solidFill>
                  <a:schemeClr val="bg1"/>
                </a:solidFill>
              </a:rPr>
              <a:t>B</a:t>
            </a:r>
            <a:endParaRPr lang="ko-KR" altLang="en-US" sz="1500">
              <a:solidFill>
                <a:schemeClr val="bg1"/>
              </a:solidFill>
            </a:endParaRPr>
          </a:p>
        </p:txBody>
      </p:sp>
      <p:sp>
        <p:nvSpPr>
          <p:cNvPr id="22" name="타원 10"/>
          <p:cNvSpPr>
            <a:spLocks noChangeArrowheads="1"/>
          </p:cNvSpPr>
          <p:nvPr/>
        </p:nvSpPr>
        <p:spPr bwMode="auto">
          <a:xfrm>
            <a:off x="5594204" y="3188171"/>
            <a:ext cx="323997" cy="323997"/>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a:solidFill>
                  <a:schemeClr val="bg1"/>
                </a:solidFill>
              </a:rPr>
              <a:t>A</a:t>
            </a:r>
            <a:endParaRPr lang="ko-KR" altLang="en-US" sz="1500">
              <a:solidFill>
                <a:schemeClr val="bg1"/>
              </a:solidFill>
            </a:endParaRPr>
          </a:p>
        </p:txBody>
      </p:sp>
      <p:sp>
        <p:nvSpPr>
          <p:cNvPr id="23" name="타원 22"/>
          <p:cNvSpPr/>
          <p:nvPr/>
        </p:nvSpPr>
        <p:spPr bwMode="auto">
          <a:xfrm>
            <a:off x="6324394" y="2557156"/>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altLang="ko-KR" sz="1500" dirty="0">
                <a:solidFill>
                  <a:schemeClr val="tx1"/>
                </a:solidFill>
                <a:ea typeface="굴림" pitchFamily="50" charset="-127"/>
              </a:rPr>
              <a:t>C</a:t>
            </a:r>
            <a:endParaRPr lang="ko-KR" altLang="en-US" sz="1500" dirty="0">
              <a:solidFill>
                <a:schemeClr val="tx1"/>
              </a:solidFill>
              <a:ea typeface="굴림" pitchFamily="50" charset="-127"/>
            </a:endParaRPr>
          </a:p>
        </p:txBody>
      </p:sp>
      <p:sp>
        <p:nvSpPr>
          <p:cNvPr id="24" name="타원 23"/>
          <p:cNvSpPr/>
          <p:nvPr/>
        </p:nvSpPr>
        <p:spPr bwMode="auto">
          <a:xfrm>
            <a:off x="7058519" y="1934694"/>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altLang="ko-KR" sz="1500" dirty="0">
                <a:solidFill>
                  <a:schemeClr val="tx1"/>
                </a:solidFill>
                <a:ea typeface="굴림" pitchFamily="50" charset="-127"/>
              </a:rPr>
              <a:t>E</a:t>
            </a:r>
            <a:endParaRPr lang="ko-KR" altLang="en-US" sz="1500" dirty="0">
              <a:solidFill>
                <a:schemeClr val="tx1"/>
              </a:solidFill>
              <a:ea typeface="굴림" pitchFamily="50" charset="-127"/>
            </a:endParaRPr>
          </a:p>
        </p:txBody>
      </p:sp>
      <p:sp>
        <p:nvSpPr>
          <p:cNvPr id="25" name="타원 58"/>
          <p:cNvSpPr>
            <a:spLocks noChangeArrowheads="1"/>
          </p:cNvSpPr>
          <p:nvPr/>
        </p:nvSpPr>
        <p:spPr bwMode="auto">
          <a:xfrm>
            <a:off x="6999821" y="3188171"/>
            <a:ext cx="324216" cy="324216"/>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dirty="0" smtClean="0">
                <a:solidFill>
                  <a:schemeClr val="bg1"/>
                </a:solidFill>
              </a:rPr>
              <a:t>D</a:t>
            </a:r>
            <a:endParaRPr lang="ko-KR" altLang="en-US" sz="1500" dirty="0">
              <a:solidFill>
                <a:schemeClr val="bg1"/>
              </a:solidFill>
            </a:endParaRPr>
          </a:p>
        </p:txBody>
      </p:sp>
      <p:cxnSp>
        <p:nvCxnSpPr>
          <p:cNvPr id="31" name="직선 연결선 30"/>
          <p:cNvCxnSpPr>
            <a:stCxn id="22" idx="7"/>
            <a:endCxn id="23" idx="3"/>
          </p:cNvCxnSpPr>
          <p:nvPr/>
        </p:nvCxnSpPr>
        <p:spPr bwMode="auto">
          <a:xfrm flipV="1">
            <a:off x="5870753" y="2833579"/>
            <a:ext cx="501068" cy="402040"/>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33" name="직선 연결선 32"/>
          <p:cNvCxnSpPr>
            <a:stCxn id="23" idx="7"/>
            <a:endCxn id="24" idx="3"/>
          </p:cNvCxnSpPr>
          <p:nvPr/>
        </p:nvCxnSpPr>
        <p:spPr bwMode="auto">
          <a:xfrm flipV="1">
            <a:off x="6600817" y="2211117"/>
            <a:ext cx="505129" cy="393466"/>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35" name="직선 연결선 34"/>
          <p:cNvCxnSpPr>
            <a:stCxn id="24" idx="7"/>
            <a:endCxn id="20" idx="3"/>
          </p:cNvCxnSpPr>
          <p:nvPr/>
        </p:nvCxnSpPr>
        <p:spPr bwMode="auto">
          <a:xfrm flipV="1">
            <a:off x="7334942" y="1592420"/>
            <a:ext cx="452890" cy="389701"/>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37" name="직선 연결선 36"/>
          <p:cNvCxnSpPr>
            <a:stCxn id="23" idx="5"/>
            <a:endCxn id="25" idx="1"/>
          </p:cNvCxnSpPr>
          <p:nvPr/>
        </p:nvCxnSpPr>
        <p:spPr bwMode="auto">
          <a:xfrm>
            <a:off x="6600817" y="2833579"/>
            <a:ext cx="446484" cy="402072"/>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mc:AlternateContent xmlns:mc="http://schemas.openxmlformats.org/markup-compatibility/2006" xmlns:a14="http://schemas.microsoft.com/office/drawing/2010/main">
        <mc:Choice Requires="a14">
          <p:graphicFrame>
            <p:nvGraphicFramePr>
              <p:cNvPr id="26" name="표 25"/>
              <p:cNvGraphicFramePr>
                <a:graphicFrameLocks noGrp="1"/>
              </p:cNvGraphicFramePr>
              <p:nvPr>
                <p:extLst>
                  <p:ext uri="{D42A27DB-BD31-4B8C-83A1-F6EECF244321}">
                    <p14:modId xmlns:p14="http://schemas.microsoft.com/office/powerpoint/2010/main" val="837245161"/>
                  </p:ext>
                </p:extLst>
              </p:nvPr>
            </p:nvGraphicFramePr>
            <p:xfrm>
              <a:off x="323526" y="5328153"/>
              <a:ext cx="5648418" cy="991652"/>
            </p:xfrm>
            <a:graphic>
              <a:graphicData uri="http://schemas.openxmlformats.org/drawingml/2006/table">
                <a:tbl>
                  <a:tblPr firstRow="1" bandRow="1">
                    <a:tableStyleId>{5940675A-B579-460E-94D1-54222C63F5DA}</a:tableStyleId>
                  </a:tblPr>
                  <a:tblGrid>
                    <a:gridCol w="941403"/>
                    <a:gridCol w="941403"/>
                    <a:gridCol w="941403"/>
                    <a:gridCol w="941403"/>
                    <a:gridCol w="986918"/>
                    <a:gridCol w="895888"/>
                  </a:tblGrid>
                  <a:tr h="504056">
                    <a:tc>
                      <a:txBody>
                        <a:bodyPr/>
                        <a:lstStyle/>
                        <a:p>
                          <a:pPr latinLnBrk="1"/>
                          <a:r>
                            <a:rPr lang="en-US" altLang="ko-KR" sz="1100" kern="1200" dirty="0" smtClean="0"/>
                            <a:t>Destination address</a:t>
                          </a:r>
                          <a:endParaRPr lang="ko-KR" altLang="en-US" sz="1100" kern="1200" dirty="0">
                            <a:solidFill>
                              <a:schemeClr val="bg1"/>
                            </a:solidFill>
                            <a:latin typeface="+mn-lt"/>
                            <a:ea typeface="+mn-ea"/>
                            <a:cs typeface="+mn-cs"/>
                          </a:endParaRPr>
                        </a:p>
                      </a:txBody>
                      <a:tcPr marL="91439" marR="91439" marT="45699" marB="45699" anchor="ctr"/>
                    </a:tc>
                    <a:tc>
                      <a:txBody>
                        <a:bodyPr/>
                        <a:lstStyle/>
                        <a:p>
                          <a:pPr latinLnBrk="1"/>
                          <a:r>
                            <a:rPr lang="en-US" altLang="ko-KR" sz="1100" kern="1200" dirty="0" smtClean="0"/>
                            <a:t>Next-hop address</a:t>
                          </a:r>
                          <a:endParaRPr lang="ko-KR" altLang="en-US" sz="1100" kern="1200" dirty="0">
                            <a:solidFill>
                              <a:schemeClr val="bg1"/>
                            </a:solidFill>
                            <a:latin typeface="+mn-lt"/>
                            <a:ea typeface="+mn-ea"/>
                            <a:cs typeface="+mn-cs"/>
                          </a:endParaRPr>
                        </a:p>
                      </a:txBody>
                      <a:tcPr marL="91439" marR="91439" marT="45699" marB="45699" anchor="ctr"/>
                    </a:tc>
                    <a:tc>
                      <a:txBody>
                        <a:bodyPr/>
                        <a:lstStyle/>
                        <a:p>
                          <a:pPr latinLnBrk="1"/>
                          <a:r>
                            <a:rPr lang="en-US" altLang="ko-KR" sz="1100" kern="1200" dirty="0" smtClean="0"/>
                            <a:t>Expiration timer</a:t>
                          </a:r>
                          <a:endParaRPr lang="ko-KR" altLang="en-US" sz="1100" kern="1200" dirty="0">
                            <a:solidFill>
                              <a:schemeClr val="bg1"/>
                            </a:solidFill>
                            <a:latin typeface="+mn-lt"/>
                            <a:ea typeface="+mn-ea"/>
                            <a:cs typeface="+mn-cs"/>
                          </a:endParaRPr>
                        </a:p>
                      </a:txBody>
                      <a:tcPr marL="91439" marR="91439" marT="45699" marB="45699" anchor="ctr"/>
                    </a:tc>
                    <a:tc>
                      <a:txBody>
                        <a:bodyPr/>
                        <a:lstStyle/>
                        <a:p>
                          <a:pPr latinLnBrk="1"/>
                          <a:r>
                            <a:rPr lang="en-US" altLang="ko-KR" sz="1100" kern="1200" dirty="0" smtClean="0"/>
                            <a:t>Number of hops</a:t>
                          </a:r>
                          <a:endParaRPr lang="ko-KR" altLang="en-US" sz="1100" kern="1200" dirty="0">
                            <a:solidFill>
                              <a:schemeClr val="bg1"/>
                            </a:solidFill>
                            <a:latin typeface="+mn-lt"/>
                            <a:ea typeface="+mn-ea"/>
                            <a:cs typeface="+mn-cs"/>
                          </a:endParaRPr>
                        </a:p>
                      </a:txBody>
                      <a:tcPr marL="91439" marR="91439" marT="45699" marB="45699" anchor="ctr"/>
                    </a:tc>
                    <a:tc>
                      <a:txBody>
                        <a:bodyPr/>
                        <a:lstStyle/>
                        <a:p>
                          <a:pPr latinLnBrk="1"/>
                          <a:r>
                            <a:rPr lang="en-US" altLang="ko-KR" sz="1100" i="1" dirty="0" smtClean="0">
                              <a:ea typeface="굴림" charset="-127"/>
                            </a:rPr>
                            <a:t>T</a:t>
                          </a:r>
                          <a:r>
                            <a:rPr lang="en-US" altLang="ko-KR" sz="1100" i="1" baseline="-25000" dirty="0" smtClean="0">
                              <a:ea typeface="굴림" charset="-127"/>
                            </a:rPr>
                            <a:t>0</a:t>
                          </a:r>
                          <a:endParaRPr lang="ko-KR" altLang="en-US" sz="1100" kern="1200" dirty="0">
                            <a:solidFill>
                              <a:schemeClr val="tx1"/>
                            </a:solidFill>
                            <a:latin typeface="+mn-lt"/>
                            <a:ea typeface="+mn-ea"/>
                            <a:cs typeface="+mn-cs"/>
                          </a:endParaRPr>
                        </a:p>
                      </a:txBody>
                      <a:tcPr marL="91439" marR="91439" marT="45699" marB="45699" anchor="ctr"/>
                    </a:tc>
                    <a:tc>
                      <a:txBody>
                        <a:bodyPr/>
                        <a:lstStyle/>
                        <a:p>
                          <a:pPr latinLnBrk="1"/>
                          <a:r>
                            <a:rPr lang="en-US" altLang="ko-KR" sz="1000" kern="1200" dirty="0" smtClean="0"/>
                            <a:t>…</a:t>
                          </a:r>
                          <a:endParaRPr lang="ko-KR" altLang="en-US" sz="1000" kern="1200" dirty="0">
                            <a:solidFill>
                              <a:schemeClr val="bg1"/>
                            </a:solidFill>
                            <a:latin typeface="+mn-lt"/>
                            <a:ea typeface="+mn-ea"/>
                            <a:cs typeface="+mn-cs"/>
                          </a:endParaRPr>
                        </a:p>
                      </a:txBody>
                      <a:tcPr marL="91439" marR="91439" marT="45699" marB="45699" anchor="ctr"/>
                    </a:tc>
                  </a:tr>
                  <a:tr h="239187">
                    <a:tc>
                      <a:txBody>
                        <a:bodyPr/>
                        <a:lstStyle/>
                        <a:p>
                          <a:pPr latinLnBrk="1"/>
                          <a:r>
                            <a:rPr lang="en-US" altLang="ko-KR" sz="1000" b="1" kern="1200" dirty="0" smtClean="0">
                              <a:solidFill>
                                <a:schemeClr val="dk1"/>
                              </a:solidFill>
                              <a:latin typeface="+mn-lt"/>
                              <a:ea typeface="+mn-ea"/>
                              <a:cs typeface="+mn-cs"/>
                            </a:rPr>
                            <a:t>D</a:t>
                          </a:r>
                          <a:endParaRPr lang="ko-KR" altLang="en-US" sz="1000" b="1" kern="1200" dirty="0">
                            <a:solidFill>
                              <a:schemeClr val="dk1"/>
                            </a:solidFill>
                            <a:latin typeface="+mn-lt"/>
                            <a:ea typeface="+mn-ea"/>
                            <a:cs typeface="+mn-cs"/>
                          </a:endParaRPr>
                        </a:p>
                      </a:txBody>
                      <a:tcPr marL="91439" marR="91439" marT="45699" marB="45699"/>
                    </a:tc>
                    <a:tc>
                      <a:txBody>
                        <a:bodyPr/>
                        <a:lstStyle/>
                        <a:p>
                          <a:pPr latinLnBrk="1"/>
                          <a:r>
                            <a:rPr lang="en-US" altLang="ko-KR" sz="1000" b="1" kern="1200" dirty="0" smtClean="0">
                              <a:solidFill>
                                <a:schemeClr val="dk1"/>
                              </a:solidFill>
                              <a:latin typeface="+mn-lt"/>
                              <a:ea typeface="+mn-ea"/>
                              <a:cs typeface="+mn-cs"/>
                            </a:rPr>
                            <a:t>C</a:t>
                          </a:r>
                          <a:endParaRPr lang="ko-KR" altLang="en-US" sz="1000" b="1" kern="1200" dirty="0">
                            <a:solidFill>
                              <a:schemeClr val="dk1"/>
                            </a:solidFill>
                            <a:latin typeface="+mn-lt"/>
                            <a:ea typeface="+mn-ea"/>
                            <a:cs typeface="+mn-cs"/>
                          </a:endParaRPr>
                        </a:p>
                      </a:txBody>
                      <a:tcPr marL="91439" marR="91439" marT="45699" marB="45699"/>
                    </a:tc>
                    <a:tc>
                      <a:txBody>
                        <a:bodyPr/>
                        <a:lstStyle/>
                        <a:p>
                          <a:pPr latinLnBrk="1"/>
                          <a14:m>
                            <m:oMathPara xmlns:m="http://schemas.openxmlformats.org/officeDocument/2006/math">
                              <m:oMathParaPr>
                                <m:jc m:val="left"/>
                              </m:oMathParaPr>
                              <m:oMath xmlns:m="http://schemas.openxmlformats.org/officeDocument/2006/math">
                                <m:sSubSup>
                                  <m:sSubSupPr>
                                    <m:ctrlPr>
                                      <a:rPr lang="en-US" altLang="ko-KR" sz="1000" i="1" smtClean="0">
                                        <a:latin typeface="Cambria Math" panose="02040503050406030204" pitchFamily="18" charset="0"/>
                                      </a:rPr>
                                    </m:ctrlPr>
                                  </m:sSubSupPr>
                                  <m:e>
                                    <m:r>
                                      <a:rPr lang="en-US" altLang="ko-KR" sz="1000" i="1">
                                        <a:latin typeface="Cambria Math"/>
                                      </a:rPr>
                                      <m:t>𝑇</m:t>
                                    </m:r>
                                  </m:e>
                                  <m:sub>
                                    <m:r>
                                      <a:rPr lang="en-US" altLang="ko-KR" sz="1000" i="1">
                                        <a:latin typeface="Cambria Math"/>
                                      </a:rPr>
                                      <m:t>𝑟</m:t>
                                    </m:r>
                                  </m:sub>
                                  <m:sup>
                                    <m:r>
                                      <a:rPr lang="en-US" altLang="ko-KR" sz="1000" i="1">
                                        <a:latin typeface="Cambria Math"/>
                                      </a:rPr>
                                      <m:t>𝐷</m:t>
                                    </m:r>
                                  </m:sup>
                                </m:sSubSup>
                              </m:oMath>
                            </m:oMathPara>
                          </a14:m>
                          <a:endParaRPr lang="ko-KR" altLang="en-US" sz="1000" b="1" kern="1200" dirty="0">
                            <a:solidFill>
                              <a:schemeClr val="dk1"/>
                            </a:solidFill>
                            <a:latin typeface="+mn-lt"/>
                            <a:ea typeface="+mn-ea"/>
                            <a:cs typeface="+mn-cs"/>
                          </a:endParaRPr>
                        </a:p>
                      </a:txBody>
                      <a:tcPr marL="91439" marR="91439" marT="45699" marB="45699"/>
                    </a:tc>
                    <a:tc>
                      <a:txBody>
                        <a:bodyPr/>
                        <a:lstStyle/>
                        <a:p>
                          <a:pPr latinLnBrk="1"/>
                          <a:r>
                            <a:rPr lang="en-US" altLang="ko-KR" sz="1000" b="1" kern="1200" dirty="0" smtClean="0">
                              <a:solidFill>
                                <a:schemeClr val="dk1"/>
                              </a:solidFill>
                              <a:latin typeface="+mn-lt"/>
                              <a:ea typeface="+mn-ea"/>
                              <a:cs typeface="+mn-cs"/>
                            </a:rPr>
                            <a:t>2</a:t>
                          </a:r>
                          <a:endParaRPr lang="ko-KR" altLang="en-US" sz="1000" b="1" kern="1200" dirty="0">
                            <a:solidFill>
                              <a:schemeClr val="dk1"/>
                            </a:solidFill>
                            <a:latin typeface="+mn-lt"/>
                            <a:ea typeface="+mn-ea"/>
                            <a:cs typeface="+mn-cs"/>
                          </a:endParaRPr>
                        </a:p>
                      </a:txBody>
                      <a:tcPr marL="91439" marR="91439" marT="45699" marB="45699"/>
                    </a:tc>
                    <a:tc>
                      <a:txBody>
                        <a:bodyPr/>
                        <a:lstStyle/>
                        <a:p>
                          <a:pPr latinLnBrk="1"/>
                          <a:r>
                            <a:rPr lang="en-US" altLang="ko-KR" sz="1000" b="1" kern="1200" dirty="0" smtClean="0">
                              <a:solidFill>
                                <a:schemeClr val="dk1"/>
                              </a:solidFill>
                              <a:latin typeface="+mn-lt"/>
                              <a:ea typeface="+mn-ea"/>
                              <a:cs typeface="+mn-cs"/>
                            </a:rPr>
                            <a:t>ACF </a:t>
                          </a:r>
                          <a:r>
                            <a:rPr lang="en-US" altLang="ko-KR" sz="1000" b="1" kern="1200" dirty="0" err="1" smtClean="0">
                              <a:solidFill>
                                <a:schemeClr val="dk1"/>
                              </a:solidFill>
                              <a:latin typeface="+mn-lt"/>
                              <a:ea typeface="+mn-ea"/>
                              <a:cs typeface="+mn-cs"/>
                            </a:rPr>
                            <a:t>Tx</a:t>
                          </a:r>
                          <a:r>
                            <a:rPr lang="en-US" altLang="ko-KR" sz="1000" b="1" kern="1200" baseline="0" dirty="0" smtClean="0">
                              <a:solidFill>
                                <a:schemeClr val="dk1"/>
                              </a:solidFill>
                              <a:latin typeface="+mn-lt"/>
                              <a:ea typeface="+mn-ea"/>
                              <a:cs typeface="+mn-cs"/>
                            </a:rPr>
                            <a:t> Time</a:t>
                          </a:r>
                          <a:endParaRPr lang="ko-KR" altLang="en-US" sz="1000" b="1" kern="1200" dirty="0">
                            <a:solidFill>
                              <a:schemeClr val="dk1"/>
                            </a:solidFill>
                            <a:latin typeface="+mn-lt"/>
                            <a:ea typeface="+mn-ea"/>
                            <a:cs typeface="+mn-cs"/>
                          </a:endParaRPr>
                        </a:p>
                      </a:txBody>
                      <a:tcPr marL="91439" marR="91439" marT="45699" marB="45699"/>
                    </a:tc>
                    <a:tc>
                      <a:txBody>
                        <a:bodyPr/>
                        <a:lstStyle/>
                        <a:p>
                          <a:pPr latinLnBrk="1"/>
                          <a:r>
                            <a:rPr lang="en-US" altLang="ko-KR" sz="1000" b="1" kern="1200" dirty="0" smtClean="0">
                              <a:solidFill>
                                <a:schemeClr val="dk1"/>
                              </a:solidFill>
                              <a:latin typeface="+mn-lt"/>
                              <a:ea typeface="+mn-ea"/>
                              <a:cs typeface="+mn-cs"/>
                            </a:rPr>
                            <a:t>…</a:t>
                          </a:r>
                          <a:endParaRPr lang="ko-KR" altLang="en-US" sz="1000" b="1" kern="1200" dirty="0">
                            <a:solidFill>
                              <a:schemeClr val="dk1"/>
                            </a:solidFill>
                            <a:latin typeface="+mn-lt"/>
                            <a:ea typeface="+mn-ea"/>
                            <a:cs typeface="+mn-cs"/>
                          </a:endParaRPr>
                        </a:p>
                      </a:txBody>
                      <a:tcPr marL="91439" marR="91439" marT="45699" marB="45699"/>
                    </a:tc>
                  </a:tr>
                  <a:tr h="239187">
                    <a:tc>
                      <a:txBody>
                        <a:bodyPr/>
                        <a:lstStyle/>
                        <a:p>
                          <a:pPr latinLnBrk="1"/>
                          <a:r>
                            <a:rPr lang="en-US" altLang="ko-KR" sz="1000" b="1" kern="1200" dirty="0" smtClean="0">
                              <a:solidFill>
                                <a:schemeClr val="dk1"/>
                              </a:solidFill>
                              <a:latin typeface="+mn-lt"/>
                              <a:ea typeface="+mn-ea"/>
                              <a:cs typeface="+mn-cs"/>
                            </a:rPr>
                            <a:t>B</a:t>
                          </a:r>
                          <a:endParaRPr lang="ko-KR" altLang="en-US" sz="1000" b="1" kern="1200" dirty="0">
                            <a:solidFill>
                              <a:schemeClr val="dk1"/>
                            </a:solidFill>
                            <a:latin typeface="+mn-lt"/>
                            <a:ea typeface="+mn-ea"/>
                            <a:cs typeface="+mn-cs"/>
                          </a:endParaRPr>
                        </a:p>
                      </a:txBody>
                      <a:tcPr marL="91439" marR="91439" marT="45699" marB="45699"/>
                    </a:tc>
                    <a:tc>
                      <a:txBody>
                        <a:bodyPr/>
                        <a:lstStyle/>
                        <a:p>
                          <a:pPr latinLnBrk="1"/>
                          <a:r>
                            <a:rPr lang="en-US" altLang="ko-KR" sz="1000" b="1" kern="1200" dirty="0" smtClean="0">
                              <a:solidFill>
                                <a:schemeClr val="dk1"/>
                              </a:solidFill>
                              <a:latin typeface="+mn-lt"/>
                              <a:ea typeface="+mn-ea"/>
                              <a:cs typeface="+mn-cs"/>
                            </a:rPr>
                            <a:t>C</a:t>
                          </a:r>
                          <a:endParaRPr lang="ko-KR" altLang="en-US" sz="1000" b="1" kern="1200" dirty="0">
                            <a:solidFill>
                              <a:schemeClr val="dk1"/>
                            </a:solidFill>
                            <a:latin typeface="+mn-lt"/>
                            <a:ea typeface="+mn-ea"/>
                            <a:cs typeface="+mn-cs"/>
                          </a:endParaRPr>
                        </a:p>
                      </a:txBody>
                      <a:tcPr marL="91439" marR="91439" marT="45699" marB="45699"/>
                    </a:tc>
                    <a:tc>
                      <a:txBody>
                        <a:bodyPr/>
                        <a:lstStyle/>
                        <a:p>
                          <a:pPr latinLnBrk="1"/>
                          <a14:m>
                            <m:oMathPara xmlns:m="http://schemas.openxmlformats.org/officeDocument/2006/math">
                              <m:oMathParaPr>
                                <m:jc m:val="left"/>
                              </m:oMathParaPr>
                              <m:oMath xmlns:m="http://schemas.openxmlformats.org/officeDocument/2006/math">
                                <m:sSubSup>
                                  <m:sSubSupPr>
                                    <m:ctrlPr>
                                      <a:rPr lang="en-US" altLang="ko-KR" sz="1000" i="1" smtClean="0">
                                        <a:latin typeface="Cambria Math" panose="02040503050406030204" pitchFamily="18" charset="0"/>
                                      </a:rPr>
                                    </m:ctrlPr>
                                  </m:sSubSupPr>
                                  <m:e>
                                    <m:r>
                                      <a:rPr lang="en-US" altLang="ko-KR" sz="1000" i="1">
                                        <a:latin typeface="Cambria Math"/>
                                      </a:rPr>
                                      <m:t>𝑇</m:t>
                                    </m:r>
                                  </m:e>
                                  <m:sub>
                                    <m:r>
                                      <a:rPr lang="en-US" altLang="ko-KR" sz="1000" i="1">
                                        <a:latin typeface="Cambria Math"/>
                                      </a:rPr>
                                      <m:t>𝑟</m:t>
                                    </m:r>
                                  </m:sub>
                                  <m:sup>
                                    <m:r>
                                      <a:rPr lang="en-US" altLang="ko-KR" sz="1000" b="0" i="1" smtClean="0">
                                        <a:latin typeface="Cambria Math"/>
                                      </a:rPr>
                                      <m:t>𝐵</m:t>
                                    </m:r>
                                  </m:sup>
                                </m:sSubSup>
                              </m:oMath>
                            </m:oMathPara>
                          </a14:m>
                          <a:endParaRPr lang="ko-KR" altLang="en-US" sz="1000" b="1" kern="1200" dirty="0">
                            <a:solidFill>
                              <a:schemeClr val="dk1"/>
                            </a:solidFill>
                            <a:latin typeface="+mn-lt"/>
                            <a:ea typeface="+mn-ea"/>
                            <a:cs typeface="+mn-cs"/>
                          </a:endParaRPr>
                        </a:p>
                      </a:txBody>
                      <a:tcPr marL="91439" marR="91439" marT="45699" marB="45699"/>
                    </a:tc>
                    <a:tc>
                      <a:txBody>
                        <a:bodyPr/>
                        <a:lstStyle/>
                        <a:p>
                          <a:pPr latinLnBrk="1"/>
                          <a:r>
                            <a:rPr lang="en-US" altLang="ko-KR" sz="1000" b="1" kern="1200" dirty="0" smtClean="0">
                              <a:solidFill>
                                <a:schemeClr val="dk1"/>
                              </a:solidFill>
                              <a:latin typeface="+mn-lt"/>
                              <a:ea typeface="+mn-ea"/>
                              <a:cs typeface="+mn-cs"/>
                            </a:rPr>
                            <a:t>3</a:t>
                          </a:r>
                          <a:endParaRPr lang="ko-KR" altLang="en-US" sz="1000" b="1" kern="1200" dirty="0">
                            <a:solidFill>
                              <a:schemeClr val="dk1"/>
                            </a:solidFill>
                            <a:latin typeface="+mn-lt"/>
                            <a:ea typeface="+mn-ea"/>
                            <a:cs typeface="+mn-cs"/>
                          </a:endParaRPr>
                        </a:p>
                      </a:txBody>
                      <a:tcPr marL="91439" marR="91439" marT="45699" marB="45699"/>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000" b="1" kern="1200" dirty="0" smtClean="0">
                              <a:solidFill>
                                <a:schemeClr val="dk1"/>
                              </a:solidFill>
                              <a:latin typeface="+mn-lt"/>
                              <a:ea typeface="+mn-ea"/>
                              <a:cs typeface="+mn-cs"/>
                            </a:rPr>
                            <a:t>ACF </a:t>
                          </a:r>
                          <a:r>
                            <a:rPr lang="en-US" altLang="ko-KR" sz="1000" b="1" kern="1200" dirty="0" err="1" smtClean="0">
                              <a:solidFill>
                                <a:schemeClr val="dk1"/>
                              </a:solidFill>
                              <a:latin typeface="+mn-lt"/>
                              <a:ea typeface="+mn-ea"/>
                              <a:cs typeface="+mn-cs"/>
                            </a:rPr>
                            <a:t>Tx</a:t>
                          </a:r>
                          <a:r>
                            <a:rPr lang="en-US" altLang="ko-KR" sz="1000" b="1" kern="1200" baseline="0" dirty="0" smtClean="0">
                              <a:solidFill>
                                <a:schemeClr val="dk1"/>
                              </a:solidFill>
                              <a:latin typeface="+mn-lt"/>
                              <a:ea typeface="+mn-ea"/>
                              <a:cs typeface="+mn-cs"/>
                            </a:rPr>
                            <a:t> Time</a:t>
                          </a:r>
                          <a:endParaRPr lang="ko-KR" altLang="en-US" sz="1000" b="1" kern="1200" dirty="0" smtClean="0">
                            <a:solidFill>
                              <a:schemeClr val="dk1"/>
                            </a:solidFill>
                            <a:latin typeface="+mn-lt"/>
                            <a:ea typeface="+mn-ea"/>
                            <a:cs typeface="+mn-cs"/>
                          </a:endParaRPr>
                        </a:p>
                      </a:txBody>
                      <a:tcPr marL="91439" marR="91439" marT="45699" marB="45699"/>
                    </a:tc>
                    <a:tc>
                      <a:txBody>
                        <a:bodyPr/>
                        <a:lstStyle/>
                        <a:p>
                          <a:pPr latinLnBrk="1"/>
                          <a:r>
                            <a:rPr lang="en-US" altLang="ko-KR" sz="1000" b="1" kern="1200" dirty="0" smtClean="0">
                              <a:solidFill>
                                <a:schemeClr val="dk1"/>
                              </a:solidFill>
                              <a:latin typeface="+mn-lt"/>
                              <a:ea typeface="+mn-ea"/>
                              <a:cs typeface="+mn-cs"/>
                            </a:rPr>
                            <a:t>…</a:t>
                          </a:r>
                          <a:endParaRPr lang="ko-KR" altLang="en-US" sz="1000" b="1" kern="1200" dirty="0">
                            <a:solidFill>
                              <a:schemeClr val="dk1"/>
                            </a:solidFill>
                            <a:latin typeface="+mn-lt"/>
                            <a:ea typeface="+mn-ea"/>
                            <a:cs typeface="+mn-cs"/>
                          </a:endParaRPr>
                        </a:p>
                      </a:txBody>
                      <a:tcPr marL="91439" marR="91439" marT="45699" marB="45699"/>
                    </a:tc>
                  </a:tr>
                </a:tbl>
              </a:graphicData>
            </a:graphic>
          </p:graphicFrame>
        </mc:Choice>
        <mc:Fallback xmlns="">
          <p:graphicFrame>
            <p:nvGraphicFramePr>
              <p:cNvPr id="26" name="표 25"/>
              <p:cNvGraphicFramePr>
                <a:graphicFrameLocks noGrp="1"/>
              </p:cNvGraphicFramePr>
              <p:nvPr>
                <p:extLst>
                  <p:ext uri="{D42A27DB-BD31-4B8C-83A1-F6EECF244321}">
                    <p14:modId xmlns:p14="http://schemas.microsoft.com/office/powerpoint/2010/main" xmlns="" xmlns:a14="http://schemas.microsoft.com/office/drawing/2010/main" val="837245161"/>
                  </p:ext>
                </p:extLst>
              </p:nvPr>
            </p:nvGraphicFramePr>
            <p:xfrm>
              <a:off x="323526" y="5328153"/>
              <a:ext cx="5648418" cy="1235492"/>
            </p:xfrm>
            <a:graphic>
              <a:graphicData uri="http://schemas.openxmlformats.org/drawingml/2006/table">
                <a:tbl>
                  <a:tblPr firstRow="1" bandRow="1">
                    <a:tableStyleId>{5940675A-B579-460E-94D1-54222C63F5DA}</a:tableStyleId>
                  </a:tblPr>
                  <a:tblGrid>
                    <a:gridCol w="941403"/>
                    <a:gridCol w="941403"/>
                    <a:gridCol w="941403"/>
                    <a:gridCol w="941403"/>
                    <a:gridCol w="986918"/>
                    <a:gridCol w="895888"/>
                  </a:tblGrid>
                  <a:tr h="504056">
                    <a:tc>
                      <a:txBody>
                        <a:bodyPr/>
                        <a:lstStyle/>
                        <a:p>
                          <a:pPr latinLnBrk="1"/>
                          <a:r>
                            <a:rPr lang="en-US" altLang="ko-KR" sz="1100" kern="1200" dirty="0" smtClean="0"/>
                            <a:t>Destination address</a:t>
                          </a:r>
                          <a:endParaRPr lang="ko-KR" altLang="en-US" sz="1100" kern="1200" dirty="0">
                            <a:solidFill>
                              <a:schemeClr val="bg1"/>
                            </a:solidFill>
                            <a:latin typeface="+mn-lt"/>
                            <a:ea typeface="+mn-ea"/>
                            <a:cs typeface="+mn-cs"/>
                          </a:endParaRPr>
                        </a:p>
                      </a:txBody>
                      <a:tcPr marL="91439" marR="91439" marT="45699" marB="45699" anchor="ctr"/>
                    </a:tc>
                    <a:tc>
                      <a:txBody>
                        <a:bodyPr/>
                        <a:lstStyle/>
                        <a:p>
                          <a:pPr latinLnBrk="1"/>
                          <a:r>
                            <a:rPr lang="en-US" altLang="ko-KR" sz="1100" kern="1200" dirty="0" smtClean="0"/>
                            <a:t>Next-hop address</a:t>
                          </a:r>
                          <a:endParaRPr lang="ko-KR" altLang="en-US" sz="1100" kern="1200" dirty="0">
                            <a:solidFill>
                              <a:schemeClr val="bg1"/>
                            </a:solidFill>
                            <a:latin typeface="+mn-lt"/>
                            <a:ea typeface="+mn-ea"/>
                            <a:cs typeface="+mn-cs"/>
                          </a:endParaRPr>
                        </a:p>
                      </a:txBody>
                      <a:tcPr marL="91439" marR="91439" marT="45699" marB="45699" anchor="ctr"/>
                    </a:tc>
                    <a:tc>
                      <a:txBody>
                        <a:bodyPr/>
                        <a:lstStyle/>
                        <a:p>
                          <a:pPr latinLnBrk="1"/>
                          <a:r>
                            <a:rPr lang="en-US" altLang="ko-KR" sz="1100" kern="1200" dirty="0" smtClean="0"/>
                            <a:t>Expiration timer</a:t>
                          </a:r>
                          <a:endParaRPr lang="ko-KR" altLang="en-US" sz="1100" kern="1200" dirty="0">
                            <a:solidFill>
                              <a:schemeClr val="bg1"/>
                            </a:solidFill>
                            <a:latin typeface="+mn-lt"/>
                            <a:ea typeface="+mn-ea"/>
                            <a:cs typeface="+mn-cs"/>
                          </a:endParaRPr>
                        </a:p>
                      </a:txBody>
                      <a:tcPr marL="91439" marR="91439" marT="45699" marB="45699" anchor="ctr"/>
                    </a:tc>
                    <a:tc>
                      <a:txBody>
                        <a:bodyPr/>
                        <a:lstStyle/>
                        <a:p>
                          <a:pPr latinLnBrk="1"/>
                          <a:r>
                            <a:rPr lang="en-US" altLang="ko-KR" sz="1100" kern="1200" dirty="0" smtClean="0"/>
                            <a:t>Number of hops</a:t>
                          </a:r>
                          <a:endParaRPr lang="ko-KR" altLang="en-US" sz="1100" kern="1200" dirty="0">
                            <a:solidFill>
                              <a:schemeClr val="bg1"/>
                            </a:solidFill>
                            <a:latin typeface="+mn-lt"/>
                            <a:ea typeface="+mn-ea"/>
                            <a:cs typeface="+mn-cs"/>
                          </a:endParaRPr>
                        </a:p>
                      </a:txBody>
                      <a:tcPr marL="91439" marR="91439" marT="45699" marB="45699" anchor="ctr"/>
                    </a:tc>
                    <a:tc>
                      <a:txBody>
                        <a:bodyPr/>
                        <a:lstStyle/>
                        <a:p>
                          <a:pPr latinLnBrk="1"/>
                          <a:r>
                            <a:rPr lang="en-US" altLang="ko-KR" sz="1100" i="1" dirty="0" smtClean="0">
                              <a:ea typeface="굴림" charset="-127"/>
                            </a:rPr>
                            <a:t>T</a:t>
                          </a:r>
                          <a:r>
                            <a:rPr lang="en-US" altLang="ko-KR" sz="1100" i="1" baseline="-25000" dirty="0" smtClean="0">
                              <a:ea typeface="굴림" charset="-127"/>
                            </a:rPr>
                            <a:t>0</a:t>
                          </a:r>
                          <a:endParaRPr lang="ko-KR" altLang="en-US" sz="1100" kern="1200" dirty="0">
                            <a:solidFill>
                              <a:schemeClr val="tx1"/>
                            </a:solidFill>
                            <a:latin typeface="+mn-lt"/>
                            <a:ea typeface="+mn-ea"/>
                            <a:cs typeface="+mn-cs"/>
                          </a:endParaRPr>
                        </a:p>
                      </a:txBody>
                      <a:tcPr marL="91439" marR="91439" marT="45699" marB="45699" anchor="ctr"/>
                    </a:tc>
                    <a:tc>
                      <a:txBody>
                        <a:bodyPr/>
                        <a:lstStyle/>
                        <a:p>
                          <a:pPr latinLnBrk="1"/>
                          <a:r>
                            <a:rPr lang="en-US" altLang="ko-KR" sz="1000" kern="1200" dirty="0" smtClean="0"/>
                            <a:t>…</a:t>
                          </a:r>
                          <a:endParaRPr lang="ko-KR" altLang="en-US" sz="1000" kern="1200" dirty="0">
                            <a:solidFill>
                              <a:schemeClr val="bg1"/>
                            </a:solidFill>
                            <a:latin typeface="+mn-lt"/>
                            <a:ea typeface="+mn-ea"/>
                            <a:cs typeface="+mn-cs"/>
                          </a:endParaRPr>
                        </a:p>
                      </a:txBody>
                      <a:tcPr marL="91439" marR="91439" marT="45699" marB="45699" anchor="ctr"/>
                    </a:tc>
                  </a:tr>
                  <a:tr h="243798">
                    <a:tc>
                      <a:txBody>
                        <a:bodyPr/>
                        <a:lstStyle/>
                        <a:p>
                          <a:pPr latinLnBrk="1"/>
                          <a:r>
                            <a:rPr lang="en-US" altLang="ko-KR" sz="1000" b="1" kern="1200" dirty="0" smtClean="0">
                              <a:solidFill>
                                <a:schemeClr val="dk1"/>
                              </a:solidFill>
                              <a:latin typeface="+mn-lt"/>
                              <a:ea typeface="+mn-ea"/>
                              <a:cs typeface="+mn-cs"/>
                            </a:rPr>
                            <a:t>D</a:t>
                          </a:r>
                          <a:endParaRPr lang="ko-KR" altLang="en-US" sz="1000" b="1" kern="1200" dirty="0">
                            <a:solidFill>
                              <a:schemeClr val="dk1"/>
                            </a:solidFill>
                            <a:latin typeface="+mn-lt"/>
                            <a:ea typeface="+mn-ea"/>
                            <a:cs typeface="+mn-cs"/>
                          </a:endParaRPr>
                        </a:p>
                      </a:txBody>
                      <a:tcPr marL="91439" marR="91439" marT="45699" marB="45699"/>
                    </a:tc>
                    <a:tc>
                      <a:txBody>
                        <a:bodyPr/>
                        <a:lstStyle/>
                        <a:p>
                          <a:pPr latinLnBrk="1"/>
                          <a:r>
                            <a:rPr lang="en-US" altLang="ko-KR" sz="1000" b="1" kern="1200" dirty="0" smtClean="0">
                              <a:solidFill>
                                <a:schemeClr val="dk1"/>
                              </a:solidFill>
                              <a:latin typeface="+mn-lt"/>
                              <a:ea typeface="+mn-ea"/>
                              <a:cs typeface="+mn-cs"/>
                            </a:rPr>
                            <a:t>C</a:t>
                          </a:r>
                          <a:endParaRPr lang="ko-KR" altLang="en-US" sz="1000" b="1" kern="1200" dirty="0">
                            <a:solidFill>
                              <a:schemeClr val="dk1"/>
                            </a:solidFill>
                            <a:latin typeface="+mn-lt"/>
                            <a:ea typeface="+mn-ea"/>
                            <a:cs typeface="+mn-cs"/>
                          </a:endParaRPr>
                        </a:p>
                      </a:txBody>
                      <a:tcPr marL="91439" marR="91439" marT="45699" marB="45699"/>
                    </a:tc>
                    <a:tc>
                      <a:txBody>
                        <a:bodyPr/>
                        <a:lstStyle/>
                        <a:p>
                          <a:endParaRPr lang="ko-KR"/>
                        </a:p>
                      </a:txBody>
                      <a:tcPr marL="91439" marR="91439" marT="45699" marB="45699">
                        <a:blipFill rotWithShape="1">
                          <a:blip r:embed="rId3"/>
                          <a:stretch>
                            <a:fillRect l="-199355" t="-207500" r="-298710" b="-110000"/>
                          </a:stretch>
                        </a:blipFill>
                      </a:tcPr>
                    </a:tc>
                    <a:tc>
                      <a:txBody>
                        <a:bodyPr/>
                        <a:lstStyle/>
                        <a:p>
                          <a:pPr latinLnBrk="1"/>
                          <a:r>
                            <a:rPr lang="en-US" altLang="ko-KR" sz="1000" b="1" kern="1200" dirty="0" smtClean="0">
                              <a:solidFill>
                                <a:schemeClr val="dk1"/>
                              </a:solidFill>
                              <a:latin typeface="+mn-lt"/>
                              <a:ea typeface="+mn-ea"/>
                              <a:cs typeface="+mn-cs"/>
                            </a:rPr>
                            <a:t>2</a:t>
                          </a:r>
                          <a:endParaRPr lang="ko-KR" altLang="en-US" sz="1000" b="1" kern="1200" dirty="0">
                            <a:solidFill>
                              <a:schemeClr val="dk1"/>
                            </a:solidFill>
                            <a:latin typeface="+mn-lt"/>
                            <a:ea typeface="+mn-ea"/>
                            <a:cs typeface="+mn-cs"/>
                          </a:endParaRPr>
                        </a:p>
                      </a:txBody>
                      <a:tcPr marL="91439" marR="91439" marT="45699" marB="45699"/>
                    </a:tc>
                    <a:tc>
                      <a:txBody>
                        <a:bodyPr/>
                        <a:lstStyle/>
                        <a:p>
                          <a:pPr latinLnBrk="1"/>
                          <a:r>
                            <a:rPr lang="en-US" altLang="ko-KR" sz="1000" b="1" kern="1200" dirty="0" smtClean="0">
                              <a:solidFill>
                                <a:schemeClr val="dk1"/>
                              </a:solidFill>
                              <a:latin typeface="+mn-lt"/>
                              <a:ea typeface="+mn-ea"/>
                              <a:cs typeface="+mn-cs"/>
                            </a:rPr>
                            <a:t>ACF </a:t>
                          </a:r>
                          <a:r>
                            <a:rPr lang="en-US" altLang="ko-KR" sz="1000" b="1" kern="1200" dirty="0" err="1" smtClean="0">
                              <a:solidFill>
                                <a:schemeClr val="dk1"/>
                              </a:solidFill>
                              <a:latin typeface="+mn-lt"/>
                              <a:ea typeface="+mn-ea"/>
                              <a:cs typeface="+mn-cs"/>
                            </a:rPr>
                            <a:t>Tx</a:t>
                          </a:r>
                          <a:r>
                            <a:rPr lang="en-US" altLang="ko-KR" sz="1000" b="1" kern="1200" baseline="0" dirty="0" smtClean="0">
                              <a:solidFill>
                                <a:schemeClr val="dk1"/>
                              </a:solidFill>
                              <a:latin typeface="+mn-lt"/>
                              <a:ea typeface="+mn-ea"/>
                              <a:cs typeface="+mn-cs"/>
                            </a:rPr>
                            <a:t> Time</a:t>
                          </a:r>
                          <a:endParaRPr lang="ko-KR" altLang="en-US" sz="1000" b="1" kern="1200" dirty="0">
                            <a:solidFill>
                              <a:schemeClr val="dk1"/>
                            </a:solidFill>
                            <a:latin typeface="+mn-lt"/>
                            <a:ea typeface="+mn-ea"/>
                            <a:cs typeface="+mn-cs"/>
                          </a:endParaRPr>
                        </a:p>
                      </a:txBody>
                      <a:tcPr marL="91439" marR="91439" marT="45699" marB="45699"/>
                    </a:tc>
                    <a:tc>
                      <a:txBody>
                        <a:bodyPr/>
                        <a:lstStyle/>
                        <a:p>
                          <a:pPr latinLnBrk="1"/>
                          <a:r>
                            <a:rPr lang="en-US" altLang="ko-KR" sz="1000" b="1" kern="1200" dirty="0" smtClean="0">
                              <a:solidFill>
                                <a:schemeClr val="dk1"/>
                              </a:solidFill>
                              <a:latin typeface="+mn-lt"/>
                              <a:ea typeface="+mn-ea"/>
                              <a:cs typeface="+mn-cs"/>
                            </a:rPr>
                            <a:t>…</a:t>
                          </a:r>
                          <a:endParaRPr lang="ko-KR" altLang="en-US" sz="1000" b="1" kern="1200" dirty="0">
                            <a:solidFill>
                              <a:schemeClr val="dk1"/>
                            </a:solidFill>
                            <a:latin typeface="+mn-lt"/>
                            <a:ea typeface="+mn-ea"/>
                            <a:cs typeface="+mn-cs"/>
                          </a:endParaRPr>
                        </a:p>
                      </a:txBody>
                      <a:tcPr marL="91439" marR="91439" marT="45699" marB="45699"/>
                    </a:tc>
                  </a:tr>
                  <a:tr h="243798">
                    <a:tc>
                      <a:txBody>
                        <a:bodyPr/>
                        <a:lstStyle/>
                        <a:p>
                          <a:pPr latinLnBrk="1"/>
                          <a:r>
                            <a:rPr lang="en-US" altLang="ko-KR" sz="1000" b="1" kern="1200" dirty="0" smtClean="0">
                              <a:solidFill>
                                <a:schemeClr val="dk1"/>
                              </a:solidFill>
                              <a:latin typeface="+mn-lt"/>
                              <a:ea typeface="+mn-ea"/>
                              <a:cs typeface="+mn-cs"/>
                            </a:rPr>
                            <a:t>B</a:t>
                          </a:r>
                          <a:endParaRPr lang="ko-KR" altLang="en-US" sz="1000" b="1" kern="1200" dirty="0">
                            <a:solidFill>
                              <a:schemeClr val="dk1"/>
                            </a:solidFill>
                            <a:latin typeface="+mn-lt"/>
                            <a:ea typeface="+mn-ea"/>
                            <a:cs typeface="+mn-cs"/>
                          </a:endParaRPr>
                        </a:p>
                      </a:txBody>
                      <a:tcPr marL="91439" marR="91439" marT="45699" marB="45699"/>
                    </a:tc>
                    <a:tc>
                      <a:txBody>
                        <a:bodyPr/>
                        <a:lstStyle/>
                        <a:p>
                          <a:pPr latinLnBrk="1"/>
                          <a:r>
                            <a:rPr lang="en-US" altLang="ko-KR" sz="1000" b="1" kern="1200" dirty="0" smtClean="0">
                              <a:solidFill>
                                <a:schemeClr val="dk1"/>
                              </a:solidFill>
                              <a:latin typeface="+mn-lt"/>
                              <a:ea typeface="+mn-ea"/>
                              <a:cs typeface="+mn-cs"/>
                            </a:rPr>
                            <a:t>C</a:t>
                          </a:r>
                          <a:endParaRPr lang="ko-KR" altLang="en-US" sz="1000" b="1" kern="1200" dirty="0">
                            <a:solidFill>
                              <a:schemeClr val="dk1"/>
                            </a:solidFill>
                            <a:latin typeface="+mn-lt"/>
                            <a:ea typeface="+mn-ea"/>
                            <a:cs typeface="+mn-cs"/>
                          </a:endParaRPr>
                        </a:p>
                      </a:txBody>
                      <a:tcPr marL="91439" marR="91439" marT="45699" marB="45699"/>
                    </a:tc>
                    <a:tc>
                      <a:txBody>
                        <a:bodyPr/>
                        <a:lstStyle/>
                        <a:p>
                          <a:endParaRPr lang="ko-KR"/>
                        </a:p>
                      </a:txBody>
                      <a:tcPr marL="91439" marR="91439" marT="45699" marB="45699">
                        <a:blipFill rotWithShape="1">
                          <a:blip r:embed="rId3"/>
                          <a:stretch>
                            <a:fillRect l="-199355" t="-307500" r="-298710" b="-10000"/>
                          </a:stretch>
                        </a:blipFill>
                      </a:tcPr>
                    </a:tc>
                    <a:tc>
                      <a:txBody>
                        <a:bodyPr/>
                        <a:lstStyle/>
                        <a:p>
                          <a:pPr latinLnBrk="1"/>
                          <a:r>
                            <a:rPr lang="en-US" altLang="ko-KR" sz="1000" b="1" kern="1200" dirty="0" smtClean="0">
                              <a:solidFill>
                                <a:schemeClr val="dk1"/>
                              </a:solidFill>
                              <a:latin typeface="+mn-lt"/>
                              <a:ea typeface="+mn-ea"/>
                              <a:cs typeface="+mn-cs"/>
                            </a:rPr>
                            <a:t>3</a:t>
                          </a:r>
                          <a:endParaRPr lang="ko-KR" altLang="en-US" sz="1000" b="1" kern="1200" dirty="0">
                            <a:solidFill>
                              <a:schemeClr val="dk1"/>
                            </a:solidFill>
                            <a:latin typeface="+mn-lt"/>
                            <a:ea typeface="+mn-ea"/>
                            <a:cs typeface="+mn-cs"/>
                          </a:endParaRPr>
                        </a:p>
                      </a:txBody>
                      <a:tcPr marL="91439" marR="91439" marT="45699" marB="45699"/>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000" b="1" kern="1200" dirty="0" smtClean="0">
                              <a:solidFill>
                                <a:schemeClr val="dk1"/>
                              </a:solidFill>
                              <a:latin typeface="+mn-lt"/>
                              <a:ea typeface="+mn-ea"/>
                              <a:cs typeface="+mn-cs"/>
                            </a:rPr>
                            <a:t>ACF </a:t>
                          </a:r>
                          <a:r>
                            <a:rPr lang="en-US" altLang="ko-KR" sz="1000" b="1" kern="1200" dirty="0" err="1" smtClean="0">
                              <a:solidFill>
                                <a:schemeClr val="dk1"/>
                              </a:solidFill>
                              <a:latin typeface="+mn-lt"/>
                              <a:ea typeface="+mn-ea"/>
                              <a:cs typeface="+mn-cs"/>
                            </a:rPr>
                            <a:t>Tx</a:t>
                          </a:r>
                          <a:r>
                            <a:rPr lang="en-US" altLang="ko-KR" sz="1000" b="1" kern="1200" baseline="0" dirty="0" smtClean="0">
                              <a:solidFill>
                                <a:schemeClr val="dk1"/>
                              </a:solidFill>
                              <a:latin typeface="+mn-lt"/>
                              <a:ea typeface="+mn-ea"/>
                              <a:cs typeface="+mn-cs"/>
                            </a:rPr>
                            <a:t> Time</a:t>
                          </a:r>
                          <a:endParaRPr lang="ko-KR" altLang="en-US" sz="1000" b="1" kern="1200" dirty="0" smtClean="0">
                            <a:solidFill>
                              <a:schemeClr val="dk1"/>
                            </a:solidFill>
                            <a:latin typeface="+mn-lt"/>
                            <a:ea typeface="+mn-ea"/>
                            <a:cs typeface="+mn-cs"/>
                          </a:endParaRPr>
                        </a:p>
                      </a:txBody>
                      <a:tcPr marL="91439" marR="91439" marT="45699" marB="45699"/>
                    </a:tc>
                    <a:tc>
                      <a:txBody>
                        <a:bodyPr/>
                        <a:lstStyle/>
                        <a:p>
                          <a:pPr latinLnBrk="1"/>
                          <a:r>
                            <a:rPr lang="en-US" altLang="ko-KR" sz="1000" b="1" kern="1200" dirty="0" smtClean="0">
                              <a:solidFill>
                                <a:schemeClr val="dk1"/>
                              </a:solidFill>
                              <a:latin typeface="+mn-lt"/>
                              <a:ea typeface="+mn-ea"/>
                              <a:cs typeface="+mn-cs"/>
                            </a:rPr>
                            <a:t>…</a:t>
                          </a:r>
                          <a:endParaRPr lang="ko-KR" altLang="en-US" sz="1000" b="1" kern="1200" dirty="0">
                            <a:solidFill>
                              <a:schemeClr val="dk1"/>
                            </a:solidFill>
                            <a:latin typeface="+mn-lt"/>
                            <a:ea typeface="+mn-ea"/>
                            <a:cs typeface="+mn-cs"/>
                          </a:endParaRPr>
                        </a:p>
                      </a:txBody>
                      <a:tcPr marL="91439" marR="91439" marT="45699" marB="45699"/>
                    </a:tc>
                  </a:tr>
                </a:tbl>
              </a:graphicData>
            </a:graphic>
          </p:graphicFrame>
        </mc:Fallback>
      </mc:AlternateContent>
    </p:spTree>
    <p:extLst>
      <p:ext uri="{BB962C8B-B14F-4D97-AF65-F5344CB8AC3E}">
        <p14:creationId xmlns:p14="http://schemas.microsoft.com/office/powerpoint/2010/main" val="30984889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685800" y="685800"/>
            <a:ext cx="8134672" cy="726976"/>
          </a:xfrm>
        </p:spPr>
        <p:txBody>
          <a:bodyPr/>
          <a:lstStyle/>
          <a:p>
            <a:r>
              <a:rPr lang="en-US" altLang="ko-KR" sz="2400" dirty="0">
                <a:ea typeface="굴림" charset="-127"/>
              </a:rPr>
              <a:t>Creation and Management of Routing Table </a:t>
            </a:r>
            <a:r>
              <a:rPr lang="en-US" altLang="ko-KR" sz="2400" dirty="0" smtClean="0">
                <a:ea typeface="굴림" charset="-127"/>
              </a:rPr>
              <a:t>(9/10)</a:t>
            </a:r>
            <a:endParaRPr lang="ko-KR" altLang="en-US" sz="2400" dirty="0"/>
          </a:p>
        </p:txBody>
      </p:sp>
      <p:sp>
        <p:nvSpPr>
          <p:cNvPr id="4" name="슬라이드 번호 개체 틀 3"/>
          <p:cNvSpPr>
            <a:spLocks noGrp="1"/>
          </p:cNvSpPr>
          <p:nvPr>
            <p:ph type="sldNum" sz="quarter" idx="10"/>
          </p:nvPr>
        </p:nvSpPr>
        <p:spPr/>
        <p:txBody>
          <a:bodyPr/>
          <a:lstStyle/>
          <a:p>
            <a:pPr>
              <a:defRPr/>
            </a:pPr>
            <a:r>
              <a:rPr lang="en-US" altLang="ko-KR" smtClean="0"/>
              <a:t>Slide </a:t>
            </a:r>
            <a:fld id="{663B2C6A-A10B-4153-9678-0E313D0C0BBD}" type="slidenum">
              <a:rPr lang="en-US" altLang="ko-KR" smtClean="0"/>
              <a:pPr>
                <a:defRPr/>
              </a:pPr>
              <a:t>49</a:t>
            </a:fld>
            <a:endParaRPr lang="en-US" altLang="ko-KR"/>
          </a:p>
        </p:txBody>
      </p:sp>
      <p:sp>
        <p:nvSpPr>
          <p:cNvPr id="5" name="모서리가 둥근 직사각형 4"/>
          <p:cNvSpPr/>
          <p:nvPr/>
        </p:nvSpPr>
        <p:spPr bwMode="auto">
          <a:xfrm>
            <a:off x="3622595" y="1916832"/>
            <a:ext cx="1512210" cy="360050"/>
          </a:xfrm>
          <a:prstGeom prst="roundRect">
            <a:avLst/>
          </a:prstGeom>
          <a:noFill/>
          <a:ln w="12700" cap="flat" cmpd="sng" algn="ctr">
            <a:solidFill>
              <a:schemeClr val="tx1"/>
            </a:solidFill>
            <a:prstDash val="solid"/>
            <a:round/>
            <a:headEnd type="none" w="sm" len="sm"/>
            <a:tailEnd type="none" w="sm" len="sm"/>
          </a:ln>
          <a:effectLst/>
        </p:spPr>
        <p:txBody>
          <a:bodyPr vert="horz" wrap="non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1200" b="0" i="0" u="none" strike="noStrike" cap="none" normalizeH="0" baseline="0" dirty="0" smtClean="0">
                <a:ln>
                  <a:noFill/>
                </a:ln>
                <a:solidFill>
                  <a:schemeClr val="tx1"/>
                </a:solidFill>
                <a:effectLst/>
                <a:latin typeface="Times New Roman" pitchFamily="18" charset="0"/>
              </a:rPr>
              <a:t>Start</a:t>
            </a:r>
            <a:endParaRPr kumimoji="0" lang="ko-KR" altLang="en-US" sz="1200" b="0" i="0" u="none" strike="noStrike" cap="none" normalizeH="0" baseline="0" dirty="0" smtClean="0">
              <a:ln>
                <a:noFill/>
              </a:ln>
              <a:solidFill>
                <a:schemeClr val="tx1"/>
              </a:solidFill>
              <a:effectLst/>
              <a:latin typeface="Times New Roman" pitchFamily="18" charset="0"/>
            </a:endParaRPr>
          </a:p>
        </p:txBody>
      </p:sp>
      <p:sp>
        <p:nvSpPr>
          <p:cNvPr id="6" name="다이아몬드 5"/>
          <p:cNvSpPr/>
          <p:nvPr/>
        </p:nvSpPr>
        <p:spPr bwMode="auto">
          <a:xfrm>
            <a:off x="3234359" y="2751420"/>
            <a:ext cx="2288682" cy="624765"/>
          </a:xfrm>
          <a:prstGeom prst="diamond">
            <a:avLst/>
          </a:prstGeom>
          <a:noFill/>
          <a:ln w="12700" cap="flat" cmpd="sng" algn="ctr">
            <a:solidFill>
              <a:schemeClr val="tx1"/>
            </a:solidFill>
            <a:prstDash val="solid"/>
            <a:round/>
            <a:headEnd type="none" w="sm" len="sm"/>
            <a:tailEnd type="none" w="sm" len="sm"/>
          </a:ln>
          <a:effectLst/>
        </p:spPr>
        <p:txBody>
          <a:bodyPr vert="horz" wrap="non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1200" b="0" i="0" u="none" strike="noStrike" cap="none" normalizeH="0" baseline="0" dirty="0" smtClean="0">
                <a:ln>
                  <a:noFill/>
                </a:ln>
                <a:solidFill>
                  <a:schemeClr val="tx1"/>
                </a:solidFill>
                <a:effectLst/>
                <a:latin typeface="Times New Roman" pitchFamily="18" charset="0"/>
              </a:rPr>
              <a:t>Received MGNF (Type = 1)</a:t>
            </a:r>
            <a:endParaRPr kumimoji="0" lang="ko-KR" altLang="en-US" sz="1200" b="0" i="0" u="none" strike="noStrike" cap="none" normalizeH="0" baseline="0" dirty="0" smtClean="0">
              <a:ln>
                <a:noFill/>
              </a:ln>
              <a:solidFill>
                <a:schemeClr val="tx1"/>
              </a:solidFill>
              <a:effectLst/>
              <a:latin typeface="Times New Roman" pitchFamily="18" charset="0"/>
            </a:endParaRPr>
          </a:p>
        </p:txBody>
      </p:sp>
      <p:cxnSp>
        <p:nvCxnSpPr>
          <p:cNvPr id="7" name="직선 화살표 연결선 6"/>
          <p:cNvCxnSpPr>
            <a:stCxn id="5" idx="2"/>
            <a:endCxn id="6" idx="0"/>
          </p:cNvCxnSpPr>
          <p:nvPr/>
        </p:nvCxnSpPr>
        <p:spPr bwMode="auto">
          <a:xfrm>
            <a:off x="4378700" y="2276882"/>
            <a:ext cx="0" cy="474538"/>
          </a:xfrm>
          <a:prstGeom prst="straightConnector1">
            <a:avLst/>
          </a:prstGeom>
          <a:solidFill>
            <a:schemeClr val="accent1"/>
          </a:solidFill>
          <a:ln w="12700" cap="flat" cmpd="sng" algn="ctr">
            <a:solidFill>
              <a:schemeClr val="tx1"/>
            </a:solidFill>
            <a:prstDash val="solid"/>
            <a:round/>
            <a:headEnd type="none" w="sm" len="sm"/>
            <a:tailEnd type="arrow"/>
          </a:ln>
          <a:effectLst/>
        </p:spPr>
      </p:cxnSp>
      <p:cxnSp>
        <p:nvCxnSpPr>
          <p:cNvPr id="8" name="꺾인 연결선 7"/>
          <p:cNvCxnSpPr>
            <a:stCxn id="6" idx="3"/>
          </p:cNvCxnSpPr>
          <p:nvPr/>
        </p:nvCxnSpPr>
        <p:spPr bwMode="auto">
          <a:xfrm flipH="1" flipV="1">
            <a:off x="4378700" y="2535799"/>
            <a:ext cx="1144341" cy="528004"/>
          </a:xfrm>
          <a:prstGeom prst="bentConnector3">
            <a:avLst>
              <a:gd name="adj1" fmla="val -19977"/>
            </a:avLst>
          </a:prstGeom>
          <a:solidFill>
            <a:schemeClr val="accent1"/>
          </a:solidFill>
          <a:ln w="12700" cap="flat" cmpd="sng" algn="ctr">
            <a:solidFill>
              <a:schemeClr val="tx1"/>
            </a:solidFill>
            <a:prstDash val="solid"/>
            <a:round/>
            <a:headEnd type="none" w="sm" len="sm"/>
            <a:tailEnd type="arrow"/>
          </a:ln>
          <a:effectLst/>
        </p:spPr>
      </p:cxnSp>
      <p:sp>
        <p:nvSpPr>
          <p:cNvPr id="9" name="TextBox 8"/>
          <p:cNvSpPr txBox="1"/>
          <p:nvPr/>
        </p:nvSpPr>
        <p:spPr>
          <a:xfrm>
            <a:off x="5436096" y="3042602"/>
            <a:ext cx="354584" cy="276999"/>
          </a:xfrm>
          <a:prstGeom prst="rect">
            <a:avLst/>
          </a:prstGeom>
          <a:noFill/>
        </p:spPr>
        <p:txBody>
          <a:bodyPr wrap="none" rtlCol="0">
            <a:spAutoFit/>
          </a:bodyPr>
          <a:lstStyle/>
          <a:p>
            <a:r>
              <a:rPr lang="en-US" altLang="ko-KR" sz="1200" dirty="0" smtClean="0"/>
              <a:t>no</a:t>
            </a:r>
            <a:endParaRPr lang="ko-KR" altLang="en-US" sz="1200" dirty="0"/>
          </a:p>
        </p:txBody>
      </p:sp>
      <p:sp>
        <p:nvSpPr>
          <p:cNvPr id="10" name="TextBox 9"/>
          <p:cNvSpPr txBox="1"/>
          <p:nvPr/>
        </p:nvSpPr>
        <p:spPr>
          <a:xfrm>
            <a:off x="3911210" y="3350933"/>
            <a:ext cx="423514" cy="276999"/>
          </a:xfrm>
          <a:prstGeom prst="rect">
            <a:avLst/>
          </a:prstGeom>
          <a:noFill/>
        </p:spPr>
        <p:txBody>
          <a:bodyPr wrap="none" rtlCol="0">
            <a:spAutoFit/>
          </a:bodyPr>
          <a:lstStyle/>
          <a:p>
            <a:r>
              <a:rPr lang="en-US" altLang="ko-KR" sz="1200" dirty="0" smtClean="0"/>
              <a:t>yes</a:t>
            </a:r>
            <a:endParaRPr lang="ko-KR" altLang="en-US" sz="1200" dirty="0"/>
          </a:p>
        </p:txBody>
      </p:sp>
      <p:sp>
        <p:nvSpPr>
          <p:cNvPr id="11" name="다이아몬드 10"/>
          <p:cNvSpPr/>
          <p:nvPr/>
        </p:nvSpPr>
        <p:spPr bwMode="auto">
          <a:xfrm>
            <a:off x="3234359" y="3696413"/>
            <a:ext cx="2288682" cy="624765"/>
          </a:xfrm>
          <a:prstGeom prst="diamond">
            <a:avLst/>
          </a:prstGeom>
          <a:noFill/>
          <a:ln w="12700" cap="flat" cmpd="sng" algn="ctr">
            <a:solidFill>
              <a:schemeClr val="tx1"/>
            </a:solidFill>
            <a:prstDash val="solid"/>
            <a:round/>
            <a:headEnd type="none" w="sm" len="sm"/>
            <a:tailEnd type="none" w="sm" len="sm"/>
          </a:ln>
          <a:effectLst/>
        </p:spPr>
        <p:txBody>
          <a:bodyPr vert="horz" wrap="non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1200" b="0" i="0" u="none" strike="noStrike" cap="none" normalizeH="0" baseline="0" dirty="0" smtClean="0">
                <a:ln>
                  <a:noFill/>
                </a:ln>
                <a:solidFill>
                  <a:schemeClr val="tx1"/>
                </a:solidFill>
                <a:effectLst/>
                <a:latin typeface="Times New Roman" pitchFamily="18" charset="0"/>
              </a:rPr>
              <a:t>Source ID is in Routing Entry</a:t>
            </a:r>
            <a:endParaRPr kumimoji="0" lang="ko-KR" altLang="en-US" sz="1200" b="0" i="0" u="none" strike="noStrike" cap="none" normalizeH="0" baseline="0" dirty="0" smtClean="0">
              <a:ln>
                <a:noFill/>
              </a:ln>
              <a:solidFill>
                <a:schemeClr val="tx1"/>
              </a:solidFill>
              <a:effectLst/>
              <a:latin typeface="Times New Roman" pitchFamily="18" charset="0"/>
            </a:endParaRPr>
          </a:p>
        </p:txBody>
      </p:sp>
      <p:sp>
        <p:nvSpPr>
          <p:cNvPr id="12" name="모서리가 둥근 직사각형 11"/>
          <p:cNvSpPr/>
          <p:nvPr/>
        </p:nvSpPr>
        <p:spPr bwMode="auto">
          <a:xfrm>
            <a:off x="3622595" y="4653136"/>
            <a:ext cx="1512210" cy="696424"/>
          </a:xfrm>
          <a:prstGeom prst="roundRect">
            <a:avLst/>
          </a:prstGeom>
          <a:noFill/>
          <a:ln w="12700" cap="flat" cmpd="sng" algn="ctr">
            <a:solidFill>
              <a:schemeClr val="tx1"/>
            </a:solidFill>
            <a:prstDash val="solid"/>
            <a:round/>
            <a:headEnd type="none" w="sm" len="sm"/>
            <a:tailEnd type="none" w="sm" len="sm"/>
          </a:ln>
          <a:effectLst/>
        </p:spPr>
        <p:txBody>
          <a:bodyPr vert="horz" wrap="non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1200" b="0" i="0" u="none" strike="noStrike" cap="none" normalizeH="0" baseline="0" dirty="0" smtClean="0">
                <a:ln>
                  <a:noFill/>
                </a:ln>
                <a:solidFill>
                  <a:schemeClr val="tx1"/>
                </a:solidFill>
                <a:effectLst/>
                <a:latin typeface="Times New Roman" pitchFamily="18" charset="0"/>
              </a:rPr>
              <a:t>Updates routing</a:t>
            </a:r>
            <a:r>
              <a:rPr kumimoji="0" lang="en-US" altLang="ko-KR" sz="1200" b="0" i="0" u="none" strike="noStrike" cap="none" normalizeH="0" dirty="0" smtClean="0">
                <a:ln>
                  <a:noFill/>
                </a:ln>
                <a:solidFill>
                  <a:schemeClr val="tx1"/>
                </a:solidFill>
                <a:effectLst/>
                <a:latin typeface="Times New Roman" pitchFamily="18" charset="0"/>
              </a:rPr>
              <a:t> Entry</a:t>
            </a:r>
            <a:br>
              <a:rPr kumimoji="0" lang="en-US" altLang="ko-KR" sz="1200" b="0" i="0" u="none" strike="noStrike" cap="none" normalizeH="0" dirty="0" smtClean="0">
                <a:ln>
                  <a:noFill/>
                </a:ln>
                <a:solidFill>
                  <a:schemeClr val="tx1"/>
                </a:solidFill>
                <a:effectLst/>
                <a:latin typeface="Times New Roman" pitchFamily="18" charset="0"/>
              </a:rPr>
            </a:br>
            <a:r>
              <a:rPr kumimoji="0" lang="en-US" altLang="ko-KR" sz="1200" b="0" i="0" u="none" strike="noStrike" cap="none" normalizeH="0" dirty="0" smtClean="0">
                <a:ln>
                  <a:noFill/>
                </a:ln>
                <a:solidFill>
                  <a:schemeClr val="tx1"/>
                </a:solidFill>
                <a:effectLst/>
                <a:latin typeface="Times New Roman" pitchFamily="18" charset="0"/>
              </a:rPr>
              <a:t>and</a:t>
            </a:r>
            <a:r>
              <a:rPr lang="ko-KR" altLang="en-US" sz="1200" dirty="0" smtClean="0">
                <a:latin typeface="Times New Roman" pitchFamily="18" charset="0"/>
              </a:rPr>
              <a:t> </a:t>
            </a:r>
            <a:r>
              <a:rPr lang="en-US" altLang="ko-KR" sz="1200" dirty="0" smtClean="0">
                <a:latin typeface="Times New Roman" pitchFamily="18" charset="0"/>
              </a:rPr>
              <a:t>sets the T</a:t>
            </a:r>
            <a:r>
              <a:rPr lang="en-US" altLang="ko-KR" sz="700" dirty="0" smtClean="0">
                <a:latin typeface="Times New Roman" pitchFamily="18" charset="0"/>
              </a:rPr>
              <a:t>MGNF</a:t>
            </a:r>
            <a:br>
              <a:rPr lang="en-US" altLang="ko-KR" sz="700" dirty="0" smtClean="0">
                <a:latin typeface="Times New Roman" pitchFamily="18" charset="0"/>
              </a:rPr>
            </a:br>
            <a:r>
              <a:rPr lang="en-US" altLang="ko-KR" sz="1200" dirty="0" smtClean="0">
                <a:latin typeface="Times New Roman" pitchFamily="18" charset="0"/>
              </a:rPr>
              <a:t>based on RSSI</a:t>
            </a:r>
            <a:endParaRPr kumimoji="0" lang="en-US" altLang="ko-KR" sz="1200" b="0" i="0" u="none" strike="noStrike" cap="none" normalizeH="0" dirty="0" smtClean="0">
              <a:ln>
                <a:noFill/>
              </a:ln>
              <a:solidFill>
                <a:schemeClr val="tx1"/>
              </a:solidFill>
              <a:effectLst/>
              <a:latin typeface="Times New Roman" pitchFamily="18" charset="0"/>
            </a:endParaRPr>
          </a:p>
        </p:txBody>
      </p:sp>
      <p:sp>
        <p:nvSpPr>
          <p:cNvPr id="13" name="모서리가 둥근 직사각형 12"/>
          <p:cNvSpPr/>
          <p:nvPr/>
        </p:nvSpPr>
        <p:spPr bwMode="auto">
          <a:xfrm>
            <a:off x="3622595" y="5613332"/>
            <a:ext cx="1512210" cy="360050"/>
          </a:xfrm>
          <a:prstGeom prst="roundRect">
            <a:avLst/>
          </a:prstGeom>
          <a:noFill/>
          <a:ln w="12700" cap="flat" cmpd="sng" algn="ctr">
            <a:solidFill>
              <a:schemeClr val="tx1"/>
            </a:solidFill>
            <a:prstDash val="solid"/>
            <a:round/>
            <a:headEnd type="none" w="sm" len="sm"/>
            <a:tailEnd type="none" w="sm" len="sm"/>
          </a:ln>
          <a:effectLst/>
        </p:spPr>
        <p:txBody>
          <a:bodyPr vert="horz" wrap="non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1200" b="0" i="0" u="none" strike="noStrike" cap="none" normalizeH="0" baseline="0" dirty="0" smtClean="0">
                <a:ln>
                  <a:noFill/>
                </a:ln>
                <a:solidFill>
                  <a:schemeClr val="tx1"/>
                </a:solidFill>
                <a:effectLst/>
                <a:latin typeface="Times New Roman" pitchFamily="18" charset="0"/>
              </a:rPr>
              <a:t>End</a:t>
            </a:r>
            <a:endParaRPr kumimoji="0" lang="ko-KR" altLang="en-US" sz="1200" b="0" i="0" u="none" strike="noStrike" cap="none" normalizeH="0" baseline="0" dirty="0" smtClean="0">
              <a:ln>
                <a:noFill/>
              </a:ln>
              <a:solidFill>
                <a:schemeClr val="tx1"/>
              </a:solidFill>
              <a:effectLst/>
              <a:latin typeface="Times New Roman" pitchFamily="18" charset="0"/>
            </a:endParaRPr>
          </a:p>
        </p:txBody>
      </p:sp>
      <p:cxnSp>
        <p:nvCxnSpPr>
          <p:cNvPr id="14" name="직선 화살표 연결선 13"/>
          <p:cNvCxnSpPr>
            <a:stCxn id="6" idx="2"/>
            <a:endCxn id="11" idx="0"/>
          </p:cNvCxnSpPr>
          <p:nvPr/>
        </p:nvCxnSpPr>
        <p:spPr bwMode="auto">
          <a:xfrm>
            <a:off x="4378700" y="3376185"/>
            <a:ext cx="0" cy="320228"/>
          </a:xfrm>
          <a:prstGeom prst="straightConnector1">
            <a:avLst/>
          </a:prstGeom>
          <a:solidFill>
            <a:schemeClr val="accent1"/>
          </a:solidFill>
          <a:ln w="12700" cap="flat" cmpd="sng" algn="ctr">
            <a:solidFill>
              <a:schemeClr val="tx1"/>
            </a:solidFill>
            <a:prstDash val="solid"/>
            <a:round/>
            <a:headEnd type="none" w="sm" len="sm"/>
            <a:tailEnd type="arrow"/>
          </a:ln>
          <a:effectLst/>
        </p:spPr>
      </p:cxnSp>
      <p:cxnSp>
        <p:nvCxnSpPr>
          <p:cNvPr id="15" name="직선 화살표 연결선 14"/>
          <p:cNvCxnSpPr>
            <a:stCxn id="11" idx="2"/>
            <a:endCxn id="12" idx="0"/>
          </p:cNvCxnSpPr>
          <p:nvPr/>
        </p:nvCxnSpPr>
        <p:spPr bwMode="auto">
          <a:xfrm>
            <a:off x="4378700" y="4321178"/>
            <a:ext cx="0" cy="331958"/>
          </a:xfrm>
          <a:prstGeom prst="straightConnector1">
            <a:avLst/>
          </a:prstGeom>
          <a:solidFill>
            <a:schemeClr val="accent1"/>
          </a:solidFill>
          <a:ln w="12700" cap="flat" cmpd="sng" algn="ctr">
            <a:solidFill>
              <a:schemeClr val="tx1"/>
            </a:solidFill>
            <a:prstDash val="solid"/>
            <a:round/>
            <a:headEnd type="none" w="sm" len="sm"/>
            <a:tailEnd type="arrow"/>
          </a:ln>
          <a:effectLst/>
        </p:spPr>
      </p:cxnSp>
      <p:cxnSp>
        <p:nvCxnSpPr>
          <p:cNvPr id="16" name="직선 화살표 연결선 15"/>
          <p:cNvCxnSpPr>
            <a:stCxn id="12" idx="2"/>
            <a:endCxn id="13" idx="0"/>
          </p:cNvCxnSpPr>
          <p:nvPr/>
        </p:nvCxnSpPr>
        <p:spPr bwMode="auto">
          <a:xfrm>
            <a:off x="4378700" y="5349560"/>
            <a:ext cx="0" cy="263772"/>
          </a:xfrm>
          <a:prstGeom prst="straightConnector1">
            <a:avLst/>
          </a:prstGeom>
          <a:solidFill>
            <a:schemeClr val="accent1"/>
          </a:solidFill>
          <a:ln w="12700" cap="flat" cmpd="sng" algn="ctr">
            <a:solidFill>
              <a:schemeClr val="tx1"/>
            </a:solidFill>
            <a:prstDash val="solid"/>
            <a:round/>
            <a:headEnd type="none" w="sm" len="sm"/>
            <a:tailEnd type="arrow"/>
          </a:ln>
          <a:effectLst/>
        </p:spPr>
      </p:cxnSp>
      <p:cxnSp>
        <p:nvCxnSpPr>
          <p:cNvPr id="17" name="꺾인 연결선 16"/>
          <p:cNvCxnSpPr>
            <a:stCxn id="11" idx="3"/>
          </p:cNvCxnSpPr>
          <p:nvPr/>
        </p:nvCxnSpPr>
        <p:spPr bwMode="auto">
          <a:xfrm flipH="1" flipV="1">
            <a:off x="4378700" y="2416360"/>
            <a:ext cx="1144341" cy="1592436"/>
          </a:xfrm>
          <a:prstGeom prst="bentConnector4">
            <a:avLst>
              <a:gd name="adj1" fmla="val -33420"/>
              <a:gd name="adj2" fmla="val 100057"/>
            </a:avLst>
          </a:prstGeom>
          <a:solidFill>
            <a:schemeClr val="accent1"/>
          </a:solidFill>
          <a:ln w="12700" cap="flat" cmpd="sng" algn="ctr">
            <a:solidFill>
              <a:schemeClr val="tx1"/>
            </a:solidFill>
            <a:prstDash val="solid"/>
            <a:round/>
            <a:headEnd type="none" w="sm" len="sm"/>
            <a:tailEnd type="arrow"/>
          </a:ln>
          <a:effectLst/>
        </p:spPr>
      </p:cxnSp>
      <p:sp>
        <p:nvSpPr>
          <p:cNvPr id="18" name="TextBox 17"/>
          <p:cNvSpPr txBox="1"/>
          <p:nvPr/>
        </p:nvSpPr>
        <p:spPr>
          <a:xfrm>
            <a:off x="3911210" y="4182679"/>
            <a:ext cx="423514" cy="276999"/>
          </a:xfrm>
          <a:prstGeom prst="rect">
            <a:avLst/>
          </a:prstGeom>
          <a:noFill/>
        </p:spPr>
        <p:txBody>
          <a:bodyPr wrap="none" rtlCol="0">
            <a:spAutoFit/>
          </a:bodyPr>
          <a:lstStyle/>
          <a:p>
            <a:r>
              <a:rPr lang="en-US" altLang="ko-KR" sz="1200" dirty="0" smtClean="0"/>
              <a:t>yes</a:t>
            </a:r>
            <a:endParaRPr lang="ko-KR" altLang="en-US" sz="1200" dirty="0"/>
          </a:p>
        </p:txBody>
      </p:sp>
      <p:sp>
        <p:nvSpPr>
          <p:cNvPr id="19" name="TextBox 18"/>
          <p:cNvSpPr txBox="1"/>
          <p:nvPr/>
        </p:nvSpPr>
        <p:spPr>
          <a:xfrm>
            <a:off x="5436096" y="3930246"/>
            <a:ext cx="354584" cy="276999"/>
          </a:xfrm>
          <a:prstGeom prst="rect">
            <a:avLst/>
          </a:prstGeom>
          <a:noFill/>
        </p:spPr>
        <p:txBody>
          <a:bodyPr wrap="none" rtlCol="0">
            <a:spAutoFit/>
          </a:bodyPr>
          <a:lstStyle/>
          <a:p>
            <a:r>
              <a:rPr lang="en-US" altLang="ko-KR" sz="1200" dirty="0" smtClean="0"/>
              <a:t>no</a:t>
            </a:r>
            <a:endParaRPr lang="ko-KR" altLang="en-US" sz="1200" dirty="0"/>
          </a:p>
        </p:txBody>
      </p:sp>
    </p:spTree>
    <p:extLst>
      <p:ext uri="{BB962C8B-B14F-4D97-AF65-F5344CB8AC3E}">
        <p14:creationId xmlns:p14="http://schemas.microsoft.com/office/powerpoint/2010/main" val="18736506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제목 4"/>
          <p:cNvSpPr>
            <a:spLocks noGrp="1"/>
          </p:cNvSpPr>
          <p:nvPr>
            <p:ph type="title"/>
          </p:nvPr>
        </p:nvSpPr>
        <p:spPr/>
        <p:txBody>
          <a:bodyPr/>
          <a:lstStyle/>
          <a:p>
            <a:r>
              <a:rPr lang="en-US" altLang="ko-KR" dirty="0" smtClean="0"/>
              <a:t>Contents (1/2)</a:t>
            </a:r>
            <a:endParaRPr lang="ko-KR" altLang="en-US" dirty="0"/>
          </a:p>
        </p:txBody>
      </p:sp>
      <p:sp>
        <p:nvSpPr>
          <p:cNvPr id="6" name="내용 개체 틀 5"/>
          <p:cNvSpPr>
            <a:spLocks noGrp="1"/>
          </p:cNvSpPr>
          <p:nvPr>
            <p:ph idx="1"/>
          </p:nvPr>
        </p:nvSpPr>
        <p:spPr>
          <a:xfrm>
            <a:off x="685800" y="1556792"/>
            <a:ext cx="7772400" cy="4824536"/>
          </a:xfrm>
        </p:spPr>
        <p:txBody>
          <a:bodyPr/>
          <a:lstStyle/>
          <a:p>
            <a:r>
              <a:rPr lang="en-US" altLang="ko-KR" sz="1600" dirty="0" smtClean="0"/>
              <a:t>Multicast Group Management</a:t>
            </a:r>
          </a:p>
          <a:p>
            <a:pPr lvl="1"/>
            <a:r>
              <a:rPr lang="en-US" altLang="ko-KR" sz="1400" dirty="0" smtClean="0"/>
              <a:t>Finding/Joining </a:t>
            </a:r>
            <a:r>
              <a:rPr lang="en-US" altLang="ko-KR" sz="1400" dirty="0"/>
              <a:t>Multicast Group </a:t>
            </a:r>
          </a:p>
          <a:p>
            <a:pPr lvl="1"/>
            <a:r>
              <a:rPr lang="en-US" altLang="ko-KR" sz="1400" dirty="0"/>
              <a:t>Device Group ID Creation </a:t>
            </a:r>
          </a:p>
          <a:p>
            <a:pPr lvl="1"/>
            <a:r>
              <a:rPr lang="en-US" altLang="ko-KR" sz="1400" dirty="0"/>
              <a:t>Multicast Group Notification Frame (MGNF) </a:t>
            </a:r>
          </a:p>
          <a:p>
            <a:pPr lvl="2"/>
            <a:r>
              <a:rPr lang="en-US" altLang="ko-KR" sz="1200" dirty="0"/>
              <a:t>How to reduce MGNF traffic</a:t>
            </a:r>
          </a:p>
          <a:p>
            <a:pPr lvl="2"/>
            <a:r>
              <a:rPr lang="en-US" altLang="ko-KR" sz="1200" dirty="0"/>
              <a:t>Redundant MGNF Transmission </a:t>
            </a:r>
          </a:p>
          <a:p>
            <a:pPr lvl="2"/>
            <a:r>
              <a:rPr lang="en-US" altLang="ko-KR" sz="1200" dirty="0"/>
              <a:t>UMA-based MGNF Transmission </a:t>
            </a:r>
          </a:p>
          <a:p>
            <a:pPr lvl="1"/>
            <a:r>
              <a:rPr lang="en-US" altLang="ko-KR" sz="1400" dirty="0"/>
              <a:t>Creation and Management of Routing Table </a:t>
            </a:r>
          </a:p>
          <a:p>
            <a:pPr lvl="1"/>
            <a:r>
              <a:rPr lang="en-US" altLang="ko-KR" sz="1400" dirty="0"/>
              <a:t>Leaving Multicast Group </a:t>
            </a:r>
          </a:p>
          <a:p>
            <a:pPr lvl="1"/>
            <a:r>
              <a:rPr lang="en-US" altLang="ko-KR" sz="1400" dirty="0"/>
              <a:t>Mobility Support for </a:t>
            </a:r>
            <a:r>
              <a:rPr lang="en-US" altLang="ko-KR" sz="1400" dirty="0" smtClean="0"/>
              <a:t>Multicast</a:t>
            </a:r>
            <a:endParaRPr lang="en-US" altLang="ko-KR" sz="1400" dirty="0"/>
          </a:p>
          <a:p>
            <a:pPr lvl="1"/>
            <a:r>
              <a:rPr lang="en-US" altLang="ko-KR" sz="1400" dirty="0"/>
              <a:t>Merging Multicast </a:t>
            </a:r>
            <a:r>
              <a:rPr lang="en-US" altLang="ko-KR" sz="1400" dirty="0" smtClean="0"/>
              <a:t>Groups</a:t>
            </a:r>
          </a:p>
          <a:p>
            <a:r>
              <a:rPr lang="en-US" altLang="ko-KR" sz="1600" dirty="0" smtClean="0"/>
              <a:t>Multicast/Unicast Routing</a:t>
            </a:r>
            <a:endParaRPr lang="en-US" altLang="ko-KR" sz="1600" dirty="0"/>
          </a:p>
          <a:p>
            <a:pPr lvl="1"/>
            <a:r>
              <a:rPr lang="en-US" altLang="ko-KR" sz="1400" dirty="0" smtClean="0"/>
              <a:t>Multicast/Unicast </a:t>
            </a:r>
            <a:r>
              <a:rPr lang="en-US" altLang="ko-KR" sz="1400" dirty="0"/>
              <a:t>Data </a:t>
            </a:r>
            <a:r>
              <a:rPr lang="en-US" altLang="ko-KR" sz="1400" dirty="0" smtClean="0"/>
              <a:t>Transmission</a:t>
            </a:r>
          </a:p>
          <a:p>
            <a:pPr lvl="2"/>
            <a:r>
              <a:rPr lang="en-US" altLang="ko-KR" sz="1200" dirty="0" smtClean="0"/>
              <a:t>Prevention </a:t>
            </a:r>
            <a:r>
              <a:rPr lang="en-US" altLang="ko-KR" sz="1200" dirty="0"/>
              <a:t>Loopback </a:t>
            </a:r>
            <a:r>
              <a:rPr lang="en-US" altLang="ko-KR" sz="1200" dirty="0" smtClean="0"/>
              <a:t>Problem</a:t>
            </a:r>
          </a:p>
        </p:txBody>
      </p:sp>
      <p:sp>
        <p:nvSpPr>
          <p:cNvPr id="4" name="슬라이드 번호 개체 틀 3"/>
          <p:cNvSpPr>
            <a:spLocks noGrp="1"/>
          </p:cNvSpPr>
          <p:nvPr>
            <p:ph type="sldNum" sz="quarter" idx="10"/>
          </p:nvPr>
        </p:nvSpPr>
        <p:spPr/>
        <p:txBody>
          <a:bodyPr/>
          <a:lstStyle/>
          <a:p>
            <a:pPr>
              <a:defRPr/>
            </a:pPr>
            <a:r>
              <a:rPr lang="en-US" altLang="ko-KR" smtClean="0"/>
              <a:t>Slide </a:t>
            </a:r>
            <a:fld id="{93D0BFAB-5A11-47E2-BE86-26EA95CF807D}" type="slidenum">
              <a:rPr lang="en-US" altLang="ko-KR" smtClean="0"/>
              <a:pPr>
                <a:defRPr/>
              </a:pPr>
              <a:t>5</a:t>
            </a:fld>
            <a:endParaRPr lang="en-US" altLang="ko-KR"/>
          </a:p>
        </p:txBody>
      </p:sp>
    </p:spTree>
    <p:extLst>
      <p:ext uri="{BB962C8B-B14F-4D97-AF65-F5344CB8AC3E}">
        <p14:creationId xmlns:p14="http://schemas.microsoft.com/office/powerpoint/2010/main" val="2158037447"/>
      </p:ext>
    </p:extLst>
  </p:cSld>
  <p:clrMapOvr>
    <a:masterClrMapping/>
  </p:clrMapOvr>
  <mc:AlternateContent xmlns:mc="http://schemas.openxmlformats.org/markup-compatibility/2006" xmlns:p14="http://schemas.microsoft.com/office/powerpoint/2010/main">
    <mc:Choice Requires="p14">
      <p:transition spd="slow" p14:dur="2000" advTm="2534"/>
    </mc:Choice>
    <mc:Fallback xmlns="">
      <p:transition spd="slow" advTm="2534"/>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Flow Chart - Update </a:t>
            </a:r>
            <a:r>
              <a:rPr lang="en-US" altLang="ko-KR" dirty="0" smtClean="0"/>
              <a:t>Routing Entry</a:t>
            </a:r>
            <a:endParaRPr lang="ko-KR" altLang="en-US" dirty="0"/>
          </a:p>
        </p:txBody>
      </p:sp>
      <p:sp>
        <p:nvSpPr>
          <p:cNvPr id="4" name="슬라이드 번호 개체 틀 3"/>
          <p:cNvSpPr>
            <a:spLocks noGrp="1"/>
          </p:cNvSpPr>
          <p:nvPr>
            <p:ph type="sldNum" sz="quarter" idx="10"/>
          </p:nvPr>
        </p:nvSpPr>
        <p:spPr/>
        <p:txBody>
          <a:bodyPr/>
          <a:lstStyle/>
          <a:p>
            <a:pPr>
              <a:defRPr/>
            </a:pPr>
            <a:r>
              <a:rPr lang="en-US" altLang="ko-KR" smtClean="0"/>
              <a:t>Slide </a:t>
            </a:r>
            <a:fld id="{663B2C6A-A10B-4153-9678-0E313D0C0BBD}" type="slidenum">
              <a:rPr lang="en-US" altLang="ko-KR" smtClean="0"/>
              <a:pPr>
                <a:defRPr/>
              </a:pPr>
              <a:t>50</a:t>
            </a:fld>
            <a:endParaRPr lang="en-US" altLang="ko-KR"/>
          </a:p>
        </p:txBody>
      </p:sp>
      <p:cxnSp>
        <p:nvCxnSpPr>
          <p:cNvPr id="6" name="직선 연결선 5"/>
          <p:cNvCxnSpPr/>
          <p:nvPr/>
        </p:nvCxnSpPr>
        <p:spPr bwMode="auto">
          <a:xfrm>
            <a:off x="1350318" y="2277272"/>
            <a:ext cx="0" cy="360000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8" name="직선 연결선 7"/>
          <p:cNvCxnSpPr/>
          <p:nvPr/>
        </p:nvCxnSpPr>
        <p:spPr bwMode="auto">
          <a:xfrm>
            <a:off x="7793682" y="2277272"/>
            <a:ext cx="0" cy="360000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9" name="직선 연결선 8"/>
          <p:cNvCxnSpPr/>
          <p:nvPr/>
        </p:nvCxnSpPr>
        <p:spPr bwMode="auto">
          <a:xfrm>
            <a:off x="4572000" y="2277272"/>
            <a:ext cx="0" cy="360000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16" name="타원 15"/>
          <p:cNvSpPr/>
          <p:nvPr/>
        </p:nvSpPr>
        <p:spPr bwMode="auto">
          <a:xfrm>
            <a:off x="810258" y="1700808"/>
            <a:ext cx="1080120" cy="576464"/>
          </a:xfrm>
          <a:prstGeom prst="ellipse">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altLang="ko-KR" dirty="0" smtClean="0">
                <a:solidFill>
                  <a:schemeClr val="tx1"/>
                </a:solidFill>
                <a:latin typeface="Arial" charset="0"/>
                <a:ea typeface="굴림" pitchFamily="50" charset="-127"/>
              </a:rPr>
              <a:t>PD 1</a:t>
            </a:r>
            <a:endParaRPr kumimoji="0" lang="ko-KR" altLang="en-US" sz="1800" b="0" i="0" u="none" strike="noStrike" cap="none" normalizeH="0" baseline="0" dirty="0" smtClean="0">
              <a:ln>
                <a:noFill/>
              </a:ln>
              <a:solidFill>
                <a:schemeClr val="tx1"/>
              </a:solidFill>
              <a:effectLst/>
              <a:latin typeface="Arial" charset="0"/>
              <a:ea typeface="굴림" pitchFamily="50" charset="-127"/>
            </a:endParaRPr>
          </a:p>
        </p:txBody>
      </p:sp>
      <p:sp>
        <p:nvSpPr>
          <p:cNvPr id="17" name="타원 16"/>
          <p:cNvSpPr/>
          <p:nvPr/>
        </p:nvSpPr>
        <p:spPr bwMode="auto">
          <a:xfrm>
            <a:off x="4031940" y="1700808"/>
            <a:ext cx="1080120" cy="576464"/>
          </a:xfrm>
          <a:prstGeom prst="ellipse">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1800" b="0" i="0" u="none" strike="noStrike" cap="none" normalizeH="0" baseline="0" dirty="0" smtClean="0">
                <a:ln>
                  <a:noFill/>
                </a:ln>
                <a:solidFill>
                  <a:schemeClr val="tx1"/>
                </a:solidFill>
                <a:effectLst/>
                <a:latin typeface="Arial" charset="0"/>
                <a:ea typeface="굴림" pitchFamily="50" charset="-127"/>
              </a:rPr>
              <a:t>PD 2</a:t>
            </a:r>
            <a:endParaRPr kumimoji="0" lang="ko-KR" altLang="en-US" sz="1800" b="0" i="0" u="none" strike="noStrike" cap="none" normalizeH="0" baseline="0" dirty="0" smtClean="0">
              <a:ln>
                <a:noFill/>
              </a:ln>
              <a:solidFill>
                <a:schemeClr val="tx1"/>
              </a:solidFill>
              <a:effectLst/>
              <a:latin typeface="Arial" charset="0"/>
              <a:ea typeface="굴림" pitchFamily="50" charset="-127"/>
            </a:endParaRPr>
          </a:p>
        </p:txBody>
      </p:sp>
      <p:sp>
        <p:nvSpPr>
          <p:cNvPr id="18" name="타원 17"/>
          <p:cNvSpPr/>
          <p:nvPr/>
        </p:nvSpPr>
        <p:spPr bwMode="auto">
          <a:xfrm>
            <a:off x="7253622" y="1700808"/>
            <a:ext cx="1080120" cy="576464"/>
          </a:xfrm>
          <a:prstGeom prst="ellipse">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1800" b="0" i="0" u="none" strike="noStrike" cap="none" normalizeH="0" baseline="0" dirty="0" smtClean="0">
                <a:ln>
                  <a:noFill/>
                </a:ln>
                <a:solidFill>
                  <a:schemeClr val="tx1"/>
                </a:solidFill>
                <a:effectLst/>
                <a:latin typeface="Arial" charset="0"/>
                <a:ea typeface="굴림" pitchFamily="50" charset="-127"/>
              </a:rPr>
              <a:t>PD 3</a:t>
            </a:r>
            <a:endParaRPr kumimoji="0" lang="ko-KR" altLang="en-US" sz="1800" b="0" i="0" u="none" strike="noStrike" cap="none" normalizeH="0" baseline="0" dirty="0" smtClean="0">
              <a:ln>
                <a:noFill/>
              </a:ln>
              <a:solidFill>
                <a:schemeClr val="tx1"/>
              </a:solidFill>
              <a:effectLst/>
              <a:latin typeface="Arial" charset="0"/>
              <a:ea typeface="굴림" pitchFamily="50" charset="-127"/>
            </a:endParaRPr>
          </a:p>
        </p:txBody>
      </p:sp>
      <p:cxnSp>
        <p:nvCxnSpPr>
          <p:cNvPr id="20" name="직선 화살표 연결선 19"/>
          <p:cNvCxnSpPr/>
          <p:nvPr/>
        </p:nvCxnSpPr>
        <p:spPr bwMode="auto">
          <a:xfrm>
            <a:off x="1350318" y="2636912"/>
            <a:ext cx="3221682" cy="0"/>
          </a:xfrm>
          <a:prstGeom prst="straightConnector1">
            <a:avLst/>
          </a:prstGeom>
          <a:ln>
            <a:headEnd type="arrow" w="med" len="med"/>
            <a:tailEnd type="oval"/>
          </a:ln>
        </p:spPr>
        <p:style>
          <a:lnRef idx="2">
            <a:schemeClr val="accent2"/>
          </a:lnRef>
          <a:fillRef idx="0">
            <a:schemeClr val="accent2"/>
          </a:fillRef>
          <a:effectRef idx="1">
            <a:schemeClr val="accent2"/>
          </a:effectRef>
          <a:fontRef idx="minor">
            <a:schemeClr val="tx1"/>
          </a:fontRef>
        </p:style>
      </p:cxnSp>
      <p:sp>
        <p:nvSpPr>
          <p:cNvPr id="22" name="TextBox 21"/>
          <p:cNvSpPr txBox="1"/>
          <p:nvPr/>
        </p:nvSpPr>
        <p:spPr>
          <a:xfrm>
            <a:off x="1954827" y="2313747"/>
            <a:ext cx="2012667" cy="323165"/>
          </a:xfrm>
          <a:prstGeom prst="rect">
            <a:avLst/>
          </a:prstGeom>
          <a:noFill/>
        </p:spPr>
        <p:txBody>
          <a:bodyPr wrap="none" rtlCol="0">
            <a:spAutoFit/>
          </a:bodyPr>
          <a:lstStyle/>
          <a:p>
            <a:pPr algn="ctr"/>
            <a:r>
              <a:rPr lang="en-US" altLang="ko-KR" sz="1500" dirty="0" smtClean="0">
                <a:solidFill>
                  <a:srgbClr val="C00000"/>
                </a:solidFill>
              </a:rPr>
              <a:t>Send MGNF (Type 8)</a:t>
            </a:r>
            <a:endParaRPr lang="ko-KR" altLang="en-US" sz="1500" dirty="0">
              <a:solidFill>
                <a:srgbClr val="C00000"/>
              </a:solidFill>
            </a:endParaRPr>
          </a:p>
        </p:txBody>
      </p:sp>
      <p:cxnSp>
        <p:nvCxnSpPr>
          <p:cNvPr id="24" name="직선 화살표 연결선 23"/>
          <p:cNvCxnSpPr/>
          <p:nvPr/>
        </p:nvCxnSpPr>
        <p:spPr bwMode="auto">
          <a:xfrm>
            <a:off x="4572000" y="4149080"/>
            <a:ext cx="3221682" cy="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26" name="직선 화살표 연결선 25"/>
          <p:cNvCxnSpPr/>
          <p:nvPr/>
        </p:nvCxnSpPr>
        <p:spPr bwMode="auto">
          <a:xfrm>
            <a:off x="1350318" y="5510386"/>
            <a:ext cx="6443364" cy="0"/>
          </a:xfrm>
          <a:prstGeom prst="straightConnector1">
            <a:avLst/>
          </a:prstGeom>
          <a:ln>
            <a:headEnd type="arrow" w="med" len="med"/>
            <a:tailEnd type="arrow"/>
          </a:ln>
        </p:spPr>
        <p:style>
          <a:lnRef idx="2">
            <a:schemeClr val="accent1"/>
          </a:lnRef>
          <a:fillRef idx="0">
            <a:schemeClr val="accent1"/>
          </a:fillRef>
          <a:effectRef idx="1">
            <a:schemeClr val="accent1"/>
          </a:effectRef>
          <a:fontRef idx="minor">
            <a:schemeClr val="tx1"/>
          </a:fontRef>
        </p:style>
      </p:cxnSp>
      <p:sp>
        <p:nvSpPr>
          <p:cNvPr id="30" name="TextBox 29"/>
          <p:cNvSpPr txBox="1"/>
          <p:nvPr/>
        </p:nvSpPr>
        <p:spPr>
          <a:xfrm>
            <a:off x="4746903" y="4752493"/>
            <a:ext cx="2871876" cy="323165"/>
          </a:xfrm>
          <a:prstGeom prst="rect">
            <a:avLst/>
          </a:prstGeom>
          <a:noFill/>
        </p:spPr>
        <p:txBody>
          <a:bodyPr wrap="none" rtlCol="0">
            <a:spAutoFit/>
          </a:bodyPr>
          <a:lstStyle/>
          <a:p>
            <a:r>
              <a:rPr lang="en-US" altLang="ko-KR" sz="1500" dirty="0" smtClean="0">
                <a:solidFill>
                  <a:srgbClr val="C00000"/>
                </a:solidFill>
              </a:rPr>
              <a:t>Group Join Reply (Send ARCF)</a:t>
            </a:r>
            <a:endParaRPr lang="ko-KR" altLang="en-US" sz="1500" dirty="0">
              <a:solidFill>
                <a:srgbClr val="C00000"/>
              </a:solidFill>
            </a:endParaRPr>
          </a:p>
        </p:txBody>
      </p:sp>
      <p:cxnSp>
        <p:nvCxnSpPr>
          <p:cNvPr id="27" name="직선 화살표 연결선 26"/>
          <p:cNvCxnSpPr/>
          <p:nvPr/>
        </p:nvCxnSpPr>
        <p:spPr bwMode="auto">
          <a:xfrm rot="10800000">
            <a:off x="1350318" y="4149080"/>
            <a:ext cx="3221681" cy="0"/>
          </a:xfrm>
          <a:prstGeom prst="straightConnector1">
            <a:avLst/>
          </a:prstGeom>
          <a:ln>
            <a:headEnd type="arrow" w="med" len="med"/>
            <a:tailEnd type="oval"/>
          </a:ln>
        </p:spPr>
        <p:style>
          <a:lnRef idx="2">
            <a:schemeClr val="dk1"/>
          </a:lnRef>
          <a:fillRef idx="0">
            <a:schemeClr val="dk1"/>
          </a:fillRef>
          <a:effectRef idx="1">
            <a:schemeClr val="dk1"/>
          </a:effectRef>
          <a:fontRef idx="minor">
            <a:schemeClr val="tx1"/>
          </a:fontRef>
        </p:style>
      </p:cxnSp>
      <p:sp>
        <p:nvSpPr>
          <p:cNvPr id="31" name="TextBox 30"/>
          <p:cNvSpPr txBox="1"/>
          <p:nvPr/>
        </p:nvSpPr>
        <p:spPr>
          <a:xfrm>
            <a:off x="1578177" y="3771473"/>
            <a:ext cx="2956835" cy="323165"/>
          </a:xfrm>
          <a:prstGeom prst="rect">
            <a:avLst/>
          </a:prstGeom>
          <a:noFill/>
        </p:spPr>
        <p:txBody>
          <a:bodyPr wrap="none" rtlCol="0">
            <a:spAutoFit/>
          </a:bodyPr>
          <a:lstStyle/>
          <a:p>
            <a:r>
              <a:rPr lang="en-US" altLang="ko-KR" sz="1500" dirty="0" smtClean="0"/>
              <a:t>Group Join Request (Send ACF)</a:t>
            </a:r>
            <a:endParaRPr lang="ko-KR" altLang="en-US" sz="1500" dirty="0"/>
          </a:p>
        </p:txBody>
      </p:sp>
      <p:cxnSp>
        <p:nvCxnSpPr>
          <p:cNvPr id="23" name="직선 연결선 22"/>
          <p:cNvCxnSpPr>
            <a:stCxn id="17" idx="6"/>
            <a:endCxn id="18" idx="2"/>
          </p:cNvCxnSpPr>
          <p:nvPr/>
        </p:nvCxnSpPr>
        <p:spPr bwMode="auto">
          <a:xfrm>
            <a:off x="5112060" y="1989040"/>
            <a:ext cx="2141562" cy="0"/>
          </a:xfrm>
          <a:prstGeom prst="line">
            <a:avLst/>
          </a:prstGeom>
          <a:ln>
            <a:headEnd type="none" w="med" len="med"/>
            <a:tailEnd type="none" w="med" len="med"/>
          </a:ln>
        </p:spPr>
        <p:style>
          <a:lnRef idx="2">
            <a:schemeClr val="accent4"/>
          </a:lnRef>
          <a:fillRef idx="0">
            <a:schemeClr val="accent4"/>
          </a:fillRef>
          <a:effectRef idx="1">
            <a:schemeClr val="accent4"/>
          </a:effectRef>
          <a:fontRef idx="minor">
            <a:schemeClr val="tx1"/>
          </a:fontRef>
        </p:style>
      </p:cxnSp>
      <p:cxnSp>
        <p:nvCxnSpPr>
          <p:cNvPr id="32" name="직선 연결선 31"/>
          <p:cNvCxnSpPr>
            <a:stCxn id="16" idx="6"/>
            <a:endCxn id="17" idx="2"/>
          </p:cNvCxnSpPr>
          <p:nvPr/>
        </p:nvCxnSpPr>
        <p:spPr bwMode="auto">
          <a:xfrm>
            <a:off x="1890378" y="1989040"/>
            <a:ext cx="2141562" cy="0"/>
          </a:xfrm>
          <a:prstGeom prst="line">
            <a:avLst/>
          </a:prstGeom>
          <a:ln>
            <a:headEnd type="none" w="med" len="med"/>
            <a:tailEnd type="none" w="med" len="med"/>
          </a:ln>
        </p:spPr>
        <p:style>
          <a:lnRef idx="2">
            <a:schemeClr val="accent4"/>
          </a:lnRef>
          <a:fillRef idx="0">
            <a:schemeClr val="accent4"/>
          </a:fillRef>
          <a:effectRef idx="1">
            <a:schemeClr val="accent4"/>
          </a:effectRef>
          <a:fontRef idx="minor">
            <a:schemeClr val="tx1"/>
          </a:fontRef>
        </p:style>
      </p:cxnSp>
      <p:cxnSp>
        <p:nvCxnSpPr>
          <p:cNvPr id="33" name="직선 화살표 연결선 32"/>
          <p:cNvCxnSpPr/>
          <p:nvPr/>
        </p:nvCxnSpPr>
        <p:spPr bwMode="auto">
          <a:xfrm>
            <a:off x="1350318" y="3140968"/>
            <a:ext cx="3221681" cy="0"/>
          </a:xfrm>
          <a:prstGeom prst="straightConnector1">
            <a:avLst/>
          </a:prstGeom>
          <a:ln>
            <a:headEnd type="oval" w="med" len="med"/>
            <a:tailEnd type="arrow"/>
          </a:ln>
        </p:spPr>
        <p:style>
          <a:lnRef idx="2">
            <a:schemeClr val="accent1"/>
          </a:lnRef>
          <a:fillRef idx="0">
            <a:schemeClr val="accent1"/>
          </a:fillRef>
          <a:effectRef idx="1">
            <a:schemeClr val="accent1"/>
          </a:effectRef>
          <a:fontRef idx="minor">
            <a:schemeClr val="tx1"/>
          </a:fontRef>
        </p:style>
      </p:cxnSp>
      <p:sp>
        <p:nvSpPr>
          <p:cNvPr id="34" name="TextBox 33"/>
          <p:cNvSpPr txBox="1"/>
          <p:nvPr/>
        </p:nvSpPr>
        <p:spPr>
          <a:xfrm>
            <a:off x="2402869" y="2817803"/>
            <a:ext cx="1116589" cy="323165"/>
          </a:xfrm>
          <a:prstGeom prst="rect">
            <a:avLst/>
          </a:prstGeom>
          <a:noFill/>
        </p:spPr>
        <p:txBody>
          <a:bodyPr wrap="none" rtlCol="0">
            <a:spAutoFit/>
          </a:bodyPr>
          <a:lstStyle/>
          <a:p>
            <a:pPr algn="ctr"/>
            <a:r>
              <a:rPr lang="en-US" altLang="ko-KR" sz="1500" dirty="0" smtClean="0">
                <a:solidFill>
                  <a:srgbClr val="0070C0"/>
                </a:solidFill>
              </a:rPr>
              <a:t>Reply ACK</a:t>
            </a:r>
            <a:endParaRPr lang="ko-KR" altLang="en-US" sz="1500" dirty="0">
              <a:solidFill>
                <a:srgbClr val="0070C0"/>
              </a:solidFill>
            </a:endParaRPr>
          </a:p>
        </p:txBody>
      </p:sp>
      <p:cxnSp>
        <p:nvCxnSpPr>
          <p:cNvPr id="35" name="직선 화살표 연결선 34"/>
          <p:cNvCxnSpPr/>
          <p:nvPr/>
        </p:nvCxnSpPr>
        <p:spPr bwMode="auto">
          <a:xfrm>
            <a:off x="4572001" y="3645024"/>
            <a:ext cx="3221681" cy="0"/>
          </a:xfrm>
          <a:prstGeom prst="straightConnector1">
            <a:avLst/>
          </a:prstGeom>
          <a:ln>
            <a:headEnd type="arrow" w="med" len="med"/>
            <a:tailEnd type="arrow"/>
          </a:ln>
        </p:spPr>
        <p:style>
          <a:lnRef idx="2">
            <a:schemeClr val="accent1"/>
          </a:lnRef>
          <a:fillRef idx="0">
            <a:schemeClr val="accent1"/>
          </a:fillRef>
          <a:effectRef idx="1">
            <a:schemeClr val="accent1"/>
          </a:effectRef>
          <a:fontRef idx="minor">
            <a:schemeClr val="tx1"/>
          </a:fontRef>
        </p:style>
      </p:cxnSp>
      <p:cxnSp>
        <p:nvCxnSpPr>
          <p:cNvPr id="36" name="직선 화살표 연결선 35"/>
          <p:cNvCxnSpPr/>
          <p:nvPr/>
        </p:nvCxnSpPr>
        <p:spPr bwMode="auto">
          <a:xfrm>
            <a:off x="1350315" y="3645024"/>
            <a:ext cx="3221681" cy="0"/>
          </a:xfrm>
          <a:prstGeom prst="straightConnector1">
            <a:avLst/>
          </a:prstGeom>
          <a:ln>
            <a:prstDash val="dash"/>
            <a:headEnd type="none" w="med" len="med"/>
            <a:tailEnd type="none"/>
          </a:ln>
        </p:spPr>
        <p:style>
          <a:lnRef idx="2">
            <a:schemeClr val="accent1"/>
          </a:lnRef>
          <a:fillRef idx="0">
            <a:schemeClr val="accent1"/>
          </a:fillRef>
          <a:effectRef idx="1">
            <a:schemeClr val="accent1"/>
          </a:effectRef>
          <a:fontRef idx="minor">
            <a:schemeClr val="tx1"/>
          </a:fontRef>
        </p:style>
      </p:cxnSp>
      <p:cxnSp>
        <p:nvCxnSpPr>
          <p:cNvPr id="37" name="직선 화살표 연결선 36"/>
          <p:cNvCxnSpPr/>
          <p:nvPr/>
        </p:nvCxnSpPr>
        <p:spPr bwMode="auto">
          <a:xfrm>
            <a:off x="4571996" y="4624561"/>
            <a:ext cx="3221682" cy="0"/>
          </a:xfrm>
          <a:prstGeom prst="straightConnector1">
            <a:avLst/>
          </a:prstGeom>
          <a:ln>
            <a:headEnd type="arrow" w="med" len="med"/>
            <a:tailEnd type="oval"/>
          </a:ln>
        </p:spPr>
        <p:style>
          <a:lnRef idx="2">
            <a:schemeClr val="accent2"/>
          </a:lnRef>
          <a:fillRef idx="0">
            <a:schemeClr val="accent2"/>
          </a:fillRef>
          <a:effectRef idx="1">
            <a:schemeClr val="accent2"/>
          </a:effectRef>
          <a:fontRef idx="minor">
            <a:schemeClr val="tx1"/>
          </a:fontRef>
        </p:style>
      </p:cxnSp>
      <p:cxnSp>
        <p:nvCxnSpPr>
          <p:cNvPr id="38" name="직선 화살표 연결선 37"/>
          <p:cNvCxnSpPr/>
          <p:nvPr/>
        </p:nvCxnSpPr>
        <p:spPr bwMode="auto">
          <a:xfrm>
            <a:off x="1350318" y="5075659"/>
            <a:ext cx="6443365" cy="0"/>
          </a:xfrm>
          <a:prstGeom prst="straightConnector1">
            <a:avLst/>
          </a:prstGeom>
          <a:ln>
            <a:headEnd type="arrow" w="med" len="med"/>
            <a:tailEnd type="oval"/>
          </a:ln>
        </p:spPr>
        <p:style>
          <a:lnRef idx="2">
            <a:schemeClr val="accent2"/>
          </a:lnRef>
          <a:fillRef idx="0">
            <a:schemeClr val="accent2"/>
          </a:fillRef>
          <a:effectRef idx="1">
            <a:schemeClr val="accent2"/>
          </a:effectRef>
          <a:fontRef idx="minor">
            <a:schemeClr val="tx1"/>
          </a:fontRef>
        </p:style>
      </p:cxnSp>
      <p:sp>
        <p:nvSpPr>
          <p:cNvPr id="39" name="TextBox 38"/>
          <p:cNvSpPr txBox="1"/>
          <p:nvPr/>
        </p:nvSpPr>
        <p:spPr>
          <a:xfrm>
            <a:off x="5093949" y="4301395"/>
            <a:ext cx="2177776" cy="323165"/>
          </a:xfrm>
          <a:prstGeom prst="rect">
            <a:avLst/>
          </a:prstGeom>
          <a:noFill/>
        </p:spPr>
        <p:txBody>
          <a:bodyPr wrap="none" rtlCol="0">
            <a:spAutoFit/>
          </a:bodyPr>
          <a:lstStyle/>
          <a:p>
            <a:r>
              <a:rPr lang="en-US" altLang="ko-KR" sz="1500" dirty="0" smtClean="0">
                <a:solidFill>
                  <a:srgbClr val="C00000"/>
                </a:solidFill>
              </a:rPr>
              <a:t>Send MGNF (Type = 0)</a:t>
            </a:r>
            <a:endParaRPr lang="ko-KR" altLang="en-US" sz="1500" dirty="0">
              <a:solidFill>
                <a:srgbClr val="C00000"/>
              </a:solidFill>
            </a:endParaRPr>
          </a:p>
        </p:txBody>
      </p:sp>
      <p:sp>
        <p:nvSpPr>
          <p:cNvPr id="28" name="곱셈 기호 27"/>
          <p:cNvSpPr/>
          <p:nvPr/>
        </p:nvSpPr>
        <p:spPr bwMode="auto">
          <a:xfrm>
            <a:off x="2621707" y="3356992"/>
            <a:ext cx="576064" cy="576064"/>
          </a:xfrm>
          <a:prstGeom prst="mathMultiply">
            <a:avLst>
              <a:gd name="adj1" fmla="val 11945"/>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800" b="0" i="0" u="none" strike="noStrike" cap="none" normalizeH="0" baseline="0" smtClean="0">
              <a:ln>
                <a:noFill/>
              </a:ln>
              <a:solidFill>
                <a:schemeClr val="tx1"/>
              </a:solidFill>
              <a:effectLst/>
              <a:latin typeface="Arial" charset="0"/>
              <a:ea typeface="굴림" pitchFamily="50" charset="-127"/>
            </a:endParaRPr>
          </a:p>
        </p:txBody>
      </p:sp>
      <p:sp>
        <p:nvSpPr>
          <p:cNvPr id="29" name="TextBox 28"/>
          <p:cNvSpPr txBox="1"/>
          <p:nvPr/>
        </p:nvSpPr>
        <p:spPr>
          <a:xfrm>
            <a:off x="4639471" y="3771473"/>
            <a:ext cx="2956835" cy="323165"/>
          </a:xfrm>
          <a:prstGeom prst="rect">
            <a:avLst/>
          </a:prstGeom>
          <a:noFill/>
        </p:spPr>
        <p:txBody>
          <a:bodyPr wrap="none" rtlCol="0">
            <a:spAutoFit/>
          </a:bodyPr>
          <a:lstStyle/>
          <a:p>
            <a:r>
              <a:rPr lang="en-US" altLang="ko-KR" sz="1500" dirty="0" smtClean="0"/>
              <a:t>Group Join Request (Send ACF)</a:t>
            </a:r>
            <a:endParaRPr lang="ko-KR" altLang="en-US" sz="1500" dirty="0"/>
          </a:p>
        </p:txBody>
      </p:sp>
      <p:sp>
        <p:nvSpPr>
          <p:cNvPr id="40" name="TextBox 39"/>
          <p:cNvSpPr txBox="1"/>
          <p:nvPr/>
        </p:nvSpPr>
        <p:spPr>
          <a:xfrm>
            <a:off x="2375223" y="3179068"/>
            <a:ext cx="1095172" cy="323165"/>
          </a:xfrm>
          <a:prstGeom prst="rect">
            <a:avLst/>
          </a:prstGeom>
          <a:noFill/>
        </p:spPr>
        <p:txBody>
          <a:bodyPr wrap="none" rtlCol="0">
            <a:spAutoFit/>
          </a:bodyPr>
          <a:lstStyle/>
          <a:p>
            <a:r>
              <a:rPr lang="en-US" altLang="ko-KR" sz="1500" dirty="0" smtClean="0">
                <a:solidFill>
                  <a:srgbClr val="0070C0"/>
                </a:solidFill>
              </a:rPr>
              <a:t>Link Break</a:t>
            </a:r>
            <a:endParaRPr lang="ko-KR" altLang="en-US" sz="1500" dirty="0">
              <a:solidFill>
                <a:srgbClr val="0070C0"/>
              </a:solidFill>
            </a:endParaRPr>
          </a:p>
        </p:txBody>
      </p:sp>
      <p:sp>
        <p:nvSpPr>
          <p:cNvPr id="41" name="TextBox 40"/>
          <p:cNvSpPr txBox="1"/>
          <p:nvPr/>
        </p:nvSpPr>
        <p:spPr>
          <a:xfrm>
            <a:off x="3539505" y="5194067"/>
            <a:ext cx="2005677" cy="323165"/>
          </a:xfrm>
          <a:prstGeom prst="rect">
            <a:avLst/>
          </a:prstGeom>
          <a:noFill/>
        </p:spPr>
        <p:txBody>
          <a:bodyPr wrap="none" rtlCol="0">
            <a:spAutoFit/>
          </a:bodyPr>
          <a:lstStyle/>
          <a:p>
            <a:r>
              <a:rPr lang="en-US" altLang="ko-KR" sz="1500" dirty="0" smtClean="0">
                <a:solidFill>
                  <a:srgbClr val="0070C0"/>
                </a:solidFill>
              </a:rPr>
              <a:t>Group Join Complete</a:t>
            </a:r>
            <a:endParaRPr lang="ko-KR" altLang="en-US" sz="1500" dirty="0">
              <a:solidFill>
                <a:srgbClr val="0070C0"/>
              </a:solidFill>
            </a:endParaRPr>
          </a:p>
        </p:txBody>
      </p:sp>
    </p:spTree>
    <p:extLst>
      <p:ext uri="{BB962C8B-B14F-4D97-AF65-F5344CB8AC3E}">
        <p14:creationId xmlns:p14="http://schemas.microsoft.com/office/powerpoint/2010/main" val="66172819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sz="2400" dirty="0"/>
              <a:t>Creation and Management of Routing Table (</a:t>
            </a:r>
            <a:r>
              <a:rPr lang="en-US" altLang="ko-KR" sz="2400" dirty="0" smtClean="0"/>
              <a:t>10/10)</a:t>
            </a:r>
            <a:endParaRPr lang="ko-KR" altLang="en-US" sz="2400" dirty="0"/>
          </a:p>
        </p:txBody>
      </p:sp>
      <mc:AlternateContent xmlns:mc="http://schemas.openxmlformats.org/markup-compatibility/2006" xmlns:a14="http://schemas.microsoft.com/office/drawing/2010/main">
        <mc:Choice Requires="a14">
          <p:sp>
            <p:nvSpPr>
              <p:cNvPr id="3" name="내용 개체 틀 2"/>
              <p:cNvSpPr>
                <a:spLocks noGrp="1"/>
              </p:cNvSpPr>
              <p:nvPr>
                <p:ph idx="1"/>
              </p:nvPr>
            </p:nvSpPr>
            <p:spPr>
              <a:xfrm>
                <a:off x="685800" y="1556792"/>
                <a:ext cx="7772400" cy="4896544"/>
              </a:xfrm>
            </p:spPr>
            <p:txBody>
              <a:bodyPr/>
              <a:lstStyle/>
              <a:p>
                <a:pPr algn="just"/>
                <a:r>
                  <a:rPr lang="en-US" altLang="ko-KR" sz="2000" dirty="0" smtClean="0"/>
                  <a:t>If MGNF is transmitted periodically, the MGNF (notification type: 1) implosion problem can occurs.</a:t>
                </a:r>
              </a:p>
              <a:p>
                <a:pPr algn="just"/>
                <a:r>
                  <a:rPr lang="en-US" altLang="ko-KR" sz="2000" dirty="0" smtClean="0"/>
                  <a:t>In order to restrict the MGNF implosion problem, we use the </a:t>
                </a:r>
                <a:r>
                  <a:rPr lang="en-US" altLang="ko-KR" sz="2000" b="1" dirty="0" smtClean="0"/>
                  <a:t>UMA-address approach </a:t>
                </a:r>
                <a:r>
                  <a:rPr lang="en-US" altLang="ko-KR" sz="2000" dirty="0" smtClean="0"/>
                  <a:t>and we proposed </a:t>
                </a:r>
                <a:r>
                  <a:rPr lang="en-US" altLang="ko-KR" sz="2000" b="1" dirty="0" smtClean="0"/>
                  <a:t>adaptive MGNF transmission technique based on distance</a:t>
                </a:r>
                <a:r>
                  <a:rPr lang="en-US" altLang="ko-KR" sz="2000" dirty="0" smtClean="0"/>
                  <a:t>.</a:t>
                </a:r>
              </a:p>
              <a:p>
                <a:pPr algn="just"/>
                <a:r>
                  <a:rPr lang="en-US" altLang="ko-KR" sz="2000" dirty="0" smtClean="0"/>
                  <a:t>If the distance between nodes become longer (e.g., a node moves away from the networks), the MGNF transmission period get smaller since the link can be break. </a:t>
                </a:r>
              </a:p>
              <a:p>
                <a:r>
                  <a:rPr lang="en-US" altLang="ko-KR" sz="2000" dirty="0" smtClean="0"/>
                  <a:t>The distance can be measured from received signal strength indicator (RSSI).</a:t>
                </a:r>
              </a:p>
              <a:p>
                <a:pPr lvl="1"/>
                <a14:m>
                  <m:oMath xmlns:m="http://schemas.openxmlformats.org/officeDocument/2006/math">
                    <m:sSub>
                      <m:sSubPr>
                        <m:ctrlPr>
                          <a:rPr lang="en-US" altLang="ko-KR" sz="1600" i="1" smtClean="0">
                            <a:latin typeface="Cambria Math" panose="02040503050406030204" pitchFamily="18" charset="0"/>
                          </a:rPr>
                        </m:ctrlPr>
                      </m:sSubPr>
                      <m:e>
                        <m:r>
                          <a:rPr lang="en-US" altLang="ko-KR" sz="1600" b="0" i="1" smtClean="0">
                            <a:latin typeface="Cambria Math"/>
                          </a:rPr>
                          <m:t>𝑇</m:t>
                        </m:r>
                      </m:e>
                      <m:sub>
                        <m:r>
                          <a:rPr lang="en-US" altLang="ko-KR" sz="1600" b="0" i="1" smtClean="0">
                            <a:latin typeface="Cambria Math"/>
                          </a:rPr>
                          <m:t>𝑀𝐺𝑁𝐹</m:t>
                        </m:r>
                      </m:sub>
                    </m:sSub>
                    <m:r>
                      <a:rPr lang="en-US" altLang="ko-KR" sz="1600" b="0" i="1" smtClean="0">
                        <a:latin typeface="Cambria Math"/>
                      </a:rPr>
                      <m:t>=</m:t>
                    </m:r>
                    <m:sSubSup>
                      <m:sSubSupPr>
                        <m:ctrlPr>
                          <a:rPr lang="en-US" altLang="ko-KR" sz="1600" b="0" i="1" smtClean="0">
                            <a:latin typeface="Cambria Math" panose="02040503050406030204" pitchFamily="18" charset="0"/>
                          </a:rPr>
                        </m:ctrlPr>
                      </m:sSubSupPr>
                      <m:e>
                        <m:r>
                          <a:rPr lang="en-US" altLang="ko-KR" sz="1600" b="0" i="1" smtClean="0">
                            <a:latin typeface="Cambria Math"/>
                          </a:rPr>
                          <m:t>𝑇</m:t>
                        </m:r>
                      </m:e>
                      <m:sub>
                        <m:r>
                          <a:rPr lang="en-US" altLang="ko-KR" sz="1600" b="0" i="1" smtClean="0">
                            <a:latin typeface="Cambria Math"/>
                          </a:rPr>
                          <m:t>𝐷</m:t>
                        </m:r>
                      </m:sub>
                      <m:sup/>
                    </m:sSubSup>
                    <m:r>
                      <a:rPr lang="en-US" altLang="ko-KR" sz="1600" b="0" i="1" smtClean="0">
                        <a:latin typeface="Cambria Math"/>
                        <a:ea typeface="Cambria Math"/>
                      </a:rPr>
                      <m:t>∙</m:t>
                    </m:r>
                    <m:f>
                      <m:fPr>
                        <m:ctrlPr>
                          <a:rPr lang="en-US" altLang="ko-KR" sz="1600" b="0" i="1" smtClean="0">
                            <a:latin typeface="Cambria Math" panose="02040503050406030204" pitchFamily="18" charset="0"/>
                            <a:ea typeface="Cambria Math"/>
                          </a:rPr>
                        </m:ctrlPr>
                      </m:fPr>
                      <m:num>
                        <m:sSubSup>
                          <m:sSubSupPr>
                            <m:ctrlPr>
                              <a:rPr lang="en-US" altLang="ko-KR" sz="1600" b="0" i="1" smtClean="0">
                                <a:latin typeface="Cambria Math" panose="02040503050406030204" pitchFamily="18" charset="0"/>
                                <a:ea typeface="Cambria Math"/>
                              </a:rPr>
                            </m:ctrlPr>
                          </m:sSubSupPr>
                          <m:e>
                            <m:r>
                              <a:rPr lang="en-US" altLang="ko-KR" sz="1600" b="0" i="1" smtClean="0">
                                <a:latin typeface="Cambria Math"/>
                                <a:ea typeface="Cambria Math"/>
                              </a:rPr>
                              <m:t>𝑅</m:t>
                            </m:r>
                          </m:e>
                          <m:sub>
                            <m:r>
                              <a:rPr lang="en-US" altLang="ko-KR" sz="1600" b="0" i="1" smtClean="0">
                                <a:latin typeface="Cambria Math"/>
                                <a:ea typeface="Cambria Math"/>
                              </a:rPr>
                              <m:t>𝑖</m:t>
                            </m:r>
                          </m:sub>
                          <m:sup>
                            <m:r>
                              <a:rPr lang="en-US" altLang="ko-KR" sz="1600" b="0" i="1" smtClean="0">
                                <a:latin typeface="Cambria Math"/>
                                <a:ea typeface="Cambria Math"/>
                              </a:rPr>
                              <m:t>𝑗</m:t>
                            </m:r>
                          </m:sup>
                        </m:sSubSup>
                      </m:num>
                      <m:den>
                        <m:r>
                          <m:rPr>
                            <m:sty m:val="p"/>
                          </m:rPr>
                          <a:rPr lang="en-US" altLang="ko-KR" sz="1600" b="0" i="0" smtClean="0">
                            <a:latin typeface="Cambria Math"/>
                            <a:ea typeface="Cambria Math"/>
                          </a:rPr>
                          <m:t>max</m:t>
                        </m:r>
                        <m:r>
                          <a:rPr lang="en-US" altLang="ko-KR" sz="1600" b="0" i="1" smtClean="0">
                            <a:latin typeface="Cambria Math"/>
                            <a:ea typeface="Cambria Math"/>
                          </a:rPr>
                          <m:t>⁡(</m:t>
                        </m:r>
                        <m:r>
                          <a:rPr lang="en-US" altLang="ko-KR" sz="1600" b="0" i="1" smtClean="0">
                            <a:latin typeface="Cambria Math"/>
                            <a:ea typeface="Cambria Math"/>
                          </a:rPr>
                          <m:t>𝑅</m:t>
                        </m:r>
                        <m:r>
                          <a:rPr lang="en-US" altLang="ko-KR" sz="1600" b="0" i="1" smtClean="0">
                            <a:latin typeface="Cambria Math"/>
                            <a:ea typeface="Cambria Math"/>
                          </a:rPr>
                          <m:t>)</m:t>
                        </m:r>
                      </m:den>
                    </m:f>
                  </m:oMath>
                </a14:m>
                <a:r>
                  <a:rPr lang="en-US" altLang="ko-KR" sz="1600" dirty="0" smtClean="0"/>
                  <a:t> (where </a:t>
                </a:r>
                <a14:m>
                  <m:oMath xmlns:m="http://schemas.openxmlformats.org/officeDocument/2006/math">
                    <m:sSubSup>
                      <m:sSubSupPr>
                        <m:ctrlPr>
                          <a:rPr lang="en-US" altLang="ko-KR" sz="1600" i="1">
                            <a:latin typeface="Cambria Math" panose="02040503050406030204" pitchFamily="18" charset="0"/>
                            <a:ea typeface="Cambria Math"/>
                          </a:rPr>
                        </m:ctrlPr>
                      </m:sSubSupPr>
                      <m:e>
                        <m:r>
                          <a:rPr lang="en-US" altLang="ko-KR" sz="1600" i="1">
                            <a:latin typeface="Cambria Math"/>
                            <a:ea typeface="Cambria Math"/>
                          </a:rPr>
                          <m:t>𝑅</m:t>
                        </m:r>
                      </m:e>
                      <m:sub>
                        <m:r>
                          <a:rPr lang="en-US" altLang="ko-KR" sz="1600" i="1">
                            <a:latin typeface="Cambria Math"/>
                            <a:ea typeface="Cambria Math"/>
                          </a:rPr>
                          <m:t>𝑖</m:t>
                        </m:r>
                      </m:sub>
                      <m:sup>
                        <m:r>
                          <a:rPr lang="en-US" altLang="ko-KR" sz="1600" i="1">
                            <a:latin typeface="Cambria Math"/>
                            <a:ea typeface="Cambria Math"/>
                          </a:rPr>
                          <m:t>𝑗</m:t>
                        </m:r>
                      </m:sup>
                    </m:sSubSup>
                  </m:oMath>
                </a14:m>
                <a:r>
                  <a:rPr lang="en-US" altLang="ko-KR" sz="1600" dirty="0" smtClean="0"/>
                  <a:t> denotes </a:t>
                </a:r>
                <a:r>
                  <a:rPr lang="en-US" altLang="ko-KR" sz="1600" i="1" dirty="0" err="1" smtClean="0"/>
                  <a:t>i-th</a:t>
                </a:r>
                <a:r>
                  <a:rPr lang="en-US" altLang="ko-KR" sz="1600" i="1" dirty="0" smtClean="0"/>
                  <a:t> </a:t>
                </a:r>
                <a:r>
                  <a:rPr lang="en-US" altLang="ko-KR" sz="1600" dirty="0" smtClean="0"/>
                  <a:t>PD’s RSSI from </a:t>
                </a:r>
                <a:r>
                  <a:rPr lang="en-US" altLang="ko-KR" sz="1600" i="1" dirty="0" smtClean="0"/>
                  <a:t>j-</a:t>
                </a:r>
                <a:r>
                  <a:rPr lang="en-US" altLang="ko-KR" sz="1600" i="1" dirty="0" err="1" smtClean="0"/>
                  <a:t>th</a:t>
                </a:r>
                <a:r>
                  <a:rPr lang="en-US" altLang="ko-KR" sz="1600" dirty="0" smtClean="0"/>
                  <a:t> PD)</a:t>
                </a:r>
              </a:p>
            </p:txBody>
          </p:sp>
        </mc:Choice>
        <mc:Fallback xmlns="">
          <p:sp>
            <p:nvSpPr>
              <p:cNvPr id="3" name="내용 개체 틀 2"/>
              <p:cNvSpPr>
                <a:spLocks noGrp="1" noRot="1" noChangeAspect="1" noMove="1" noResize="1" noEditPoints="1" noAdjustHandles="1" noChangeArrowheads="1" noChangeShapeType="1" noTextEdit="1"/>
              </p:cNvSpPr>
              <p:nvPr>
                <p:ph idx="1"/>
              </p:nvPr>
            </p:nvSpPr>
            <p:spPr>
              <a:xfrm>
                <a:off x="685800" y="1556792"/>
                <a:ext cx="7772400" cy="4896544"/>
              </a:xfrm>
              <a:blipFill rotWithShape="0">
                <a:blip r:embed="rId2"/>
                <a:stretch>
                  <a:fillRect l="-706" t="-498" r="-784"/>
                </a:stretch>
              </a:blipFill>
            </p:spPr>
            <p:txBody>
              <a:bodyPr/>
              <a:lstStyle/>
              <a:p>
                <a:r>
                  <a:rPr lang="ko-KR" altLang="en-US">
                    <a:noFill/>
                  </a:rPr>
                  <a:t> </a:t>
                </a:r>
              </a:p>
            </p:txBody>
          </p:sp>
        </mc:Fallback>
      </mc:AlternateContent>
      <p:sp>
        <p:nvSpPr>
          <p:cNvPr id="4" name="슬라이드 번호 개체 틀 3"/>
          <p:cNvSpPr>
            <a:spLocks noGrp="1"/>
          </p:cNvSpPr>
          <p:nvPr>
            <p:ph type="sldNum" sz="quarter" idx="10"/>
          </p:nvPr>
        </p:nvSpPr>
        <p:spPr/>
        <p:txBody>
          <a:bodyPr/>
          <a:lstStyle/>
          <a:p>
            <a:pPr>
              <a:defRPr/>
            </a:pPr>
            <a:r>
              <a:rPr lang="en-US" altLang="ko-KR" smtClean="0"/>
              <a:t>Slide </a:t>
            </a:r>
            <a:fld id="{663B2C6A-A10B-4153-9678-0E313D0C0BBD}" type="slidenum">
              <a:rPr lang="en-US" altLang="ko-KR" smtClean="0"/>
              <a:pPr>
                <a:defRPr/>
              </a:pPr>
              <a:t>51</a:t>
            </a:fld>
            <a:endParaRPr lang="en-US" altLang="ko-KR"/>
          </a:p>
        </p:txBody>
      </p:sp>
    </p:spTree>
    <p:extLst>
      <p:ext uri="{BB962C8B-B14F-4D97-AF65-F5344CB8AC3E}">
        <p14:creationId xmlns:p14="http://schemas.microsoft.com/office/powerpoint/2010/main" val="378947781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sz="2400" dirty="0"/>
              <a:t>Reducing # of Routing Entries </a:t>
            </a:r>
            <a:r>
              <a:rPr lang="en-US" altLang="ko-KR" sz="2400" dirty="0">
                <a:ea typeface="굴림" charset="-127"/>
              </a:rPr>
              <a:t>(1/6)</a:t>
            </a:r>
            <a:endParaRPr lang="ko-KR" altLang="en-US" sz="2400" dirty="0"/>
          </a:p>
        </p:txBody>
      </p:sp>
      <p:sp>
        <p:nvSpPr>
          <p:cNvPr id="3" name="내용 개체 틀 2"/>
          <p:cNvSpPr>
            <a:spLocks noGrp="1"/>
          </p:cNvSpPr>
          <p:nvPr>
            <p:ph idx="1"/>
          </p:nvPr>
        </p:nvSpPr>
        <p:spPr/>
        <p:txBody>
          <a:bodyPr/>
          <a:lstStyle/>
          <a:p>
            <a:pPr algn="just"/>
            <a:r>
              <a:rPr lang="en-US" altLang="ko-KR" sz="2000" dirty="0" smtClean="0"/>
              <a:t>In the Final proposal (New feature)</a:t>
            </a:r>
          </a:p>
          <a:p>
            <a:pPr lvl="1" algn="just"/>
            <a:r>
              <a:rPr lang="en-US" altLang="ko-KR" sz="2000" dirty="0"/>
              <a:t>When a PD is full of routing entries due to memory constraints, it chooses to remove an entry with the lowest hop count from it in its routing table.</a:t>
            </a:r>
          </a:p>
          <a:p>
            <a:pPr lvl="1" algn="just"/>
            <a:r>
              <a:rPr lang="en-US" altLang="ko-KR" sz="2000" dirty="0"/>
              <a:t>Then, it transmits a MGNF (Notification type : 8) to the chosen PD (the removed entry) and sets timer.</a:t>
            </a:r>
          </a:p>
          <a:p>
            <a:pPr lvl="1" algn="just"/>
            <a:r>
              <a:rPr lang="en-US" altLang="ko-KR" sz="2000" dirty="0"/>
              <a:t>When the chosen PD receives the MGNF (Notification type : 8), it deletes the entry of the sender PD from its routing table, and tries to connect another member of the multicast group by sending an ACF.</a:t>
            </a:r>
          </a:p>
          <a:p>
            <a:pPr lvl="1" algn="just"/>
            <a:r>
              <a:rPr lang="en-US" altLang="ko-KR" sz="2000" dirty="0"/>
              <a:t>If a PD receives the ACF, it replies with ARCF and creates a new link.</a:t>
            </a:r>
          </a:p>
        </p:txBody>
      </p:sp>
      <p:sp>
        <p:nvSpPr>
          <p:cNvPr id="4" name="슬라이드 번호 개체 틀 3"/>
          <p:cNvSpPr>
            <a:spLocks noGrp="1"/>
          </p:cNvSpPr>
          <p:nvPr>
            <p:ph type="sldNum" sz="quarter" idx="10"/>
          </p:nvPr>
        </p:nvSpPr>
        <p:spPr/>
        <p:txBody>
          <a:bodyPr/>
          <a:lstStyle/>
          <a:p>
            <a:pPr>
              <a:defRPr/>
            </a:pPr>
            <a:r>
              <a:rPr lang="en-US" altLang="ko-KR" smtClean="0"/>
              <a:t>Slide </a:t>
            </a:r>
            <a:fld id="{663B2C6A-A10B-4153-9678-0E313D0C0BBD}" type="slidenum">
              <a:rPr lang="en-US" altLang="ko-KR" smtClean="0"/>
              <a:pPr>
                <a:defRPr/>
              </a:pPr>
              <a:t>52</a:t>
            </a:fld>
            <a:endParaRPr lang="en-US" altLang="ko-KR"/>
          </a:p>
        </p:txBody>
      </p:sp>
    </p:spTree>
    <p:extLst>
      <p:ext uri="{BB962C8B-B14F-4D97-AF65-F5344CB8AC3E}">
        <p14:creationId xmlns:p14="http://schemas.microsoft.com/office/powerpoint/2010/main" val="336468924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sz="2400" dirty="0"/>
              <a:t>Reducing # of Routing Entries </a:t>
            </a:r>
            <a:r>
              <a:rPr lang="en-US" altLang="ko-KR" sz="2400" dirty="0" smtClean="0">
                <a:ea typeface="굴림" charset="-127"/>
              </a:rPr>
              <a:t>(2/6</a:t>
            </a:r>
            <a:r>
              <a:rPr lang="en-US" altLang="ko-KR" sz="2400" dirty="0">
                <a:ea typeface="굴림" charset="-127"/>
              </a:rPr>
              <a:t>)</a:t>
            </a:r>
            <a:endParaRPr lang="ko-KR" altLang="en-US" sz="2400" dirty="0"/>
          </a:p>
        </p:txBody>
      </p:sp>
      <p:sp>
        <p:nvSpPr>
          <p:cNvPr id="37" name="내용 개체 틀 2"/>
          <p:cNvSpPr>
            <a:spLocks noGrp="1"/>
          </p:cNvSpPr>
          <p:nvPr>
            <p:ph idx="1"/>
          </p:nvPr>
        </p:nvSpPr>
        <p:spPr>
          <a:xfrm>
            <a:off x="685800" y="1556792"/>
            <a:ext cx="7772400" cy="4539208"/>
          </a:xfrm>
        </p:spPr>
        <p:txBody>
          <a:bodyPr/>
          <a:lstStyle/>
          <a:p>
            <a:r>
              <a:rPr lang="en-US" dirty="0" smtClean="0"/>
              <a:t>When S wants to break the link to B, </a:t>
            </a:r>
            <a:r>
              <a:rPr lang="en-US" dirty="0"/>
              <a:t>S</a:t>
            </a:r>
            <a:r>
              <a:rPr lang="en-US" dirty="0" smtClean="0"/>
              <a:t> transmits MGNF (Notification type : 8)</a:t>
            </a:r>
            <a:br>
              <a:rPr lang="en-US" dirty="0" smtClean="0"/>
            </a:br>
            <a:r>
              <a:rPr lang="en-US" dirty="0" smtClean="0"/>
              <a:t>to </a:t>
            </a:r>
            <a:r>
              <a:rPr lang="en-US" dirty="0"/>
              <a:t>B and sets a timer. </a:t>
            </a:r>
            <a:endParaRPr lang="en-US" dirty="0" smtClean="0"/>
          </a:p>
        </p:txBody>
      </p:sp>
      <p:sp>
        <p:nvSpPr>
          <p:cNvPr id="42" name="슬라이드 번호 개체 틀 3"/>
          <p:cNvSpPr>
            <a:spLocks noGrp="1"/>
          </p:cNvSpPr>
          <p:nvPr>
            <p:ph type="sldNum" sz="quarter" idx="10"/>
          </p:nvPr>
        </p:nvSpPr>
        <p:spPr>
          <a:xfrm>
            <a:off x="4344988" y="6475413"/>
            <a:ext cx="530225" cy="182562"/>
          </a:xfrm>
        </p:spPr>
        <p:txBody>
          <a:bodyPr/>
          <a:lstStyle/>
          <a:p>
            <a:pPr>
              <a:defRPr/>
            </a:pPr>
            <a:r>
              <a:rPr lang="en-US" altLang="ko-KR" smtClean="0"/>
              <a:t>Slide </a:t>
            </a:r>
            <a:fld id="{663B2C6A-A10B-4153-9678-0E313D0C0BBD}" type="slidenum">
              <a:rPr lang="en-US" altLang="ko-KR" smtClean="0"/>
              <a:pPr>
                <a:defRPr/>
              </a:pPr>
              <a:t>53</a:t>
            </a:fld>
            <a:endParaRPr lang="en-US" altLang="ko-KR"/>
          </a:p>
        </p:txBody>
      </p:sp>
      <p:graphicFrame>
        <p:nvGraphicFramePr>
          <p:cNvPr id="43" name="표 42"/>
          <p:cNvGraphicFramePr>
            <a:graphicFrameLocks noGrp="1"/>
          </p:cNvGraphicFramePr>
          <p:nvPr>
            <p:extLst>
              <p:ext uri="{D42A27DB-BD31-4B8C-83A1-F6EECF244321}">
                <p14:modId xmlns:p14="http://schemas.microsoft.com/office/powerpoint/2010/main" val="2134409578"/>
              </p:ext>
            </p:extLst>
          </p:nvPr>
        </p:nvGraphicFramePr>
        <p:xfrm>
          <a:off x="539552" y="4567001"/>
          <a:ext cx="1333235" cy="1479248"/>
        </p:xfrm>
        <a:graphic>
          <a:graphicData uri="http://schemas.openxmlformats.org/drawingml/2006/table">
            <a:tbl>
              <a:tblPr firstRow="1" bandRow="1">
                <a:tableStyleId>{5940675A-B579-460E-94D1-54222C63F5DA}</a:tableStyleId>
              </a:tblPr>
              <a:tblGrid>
                <a:gridCol w="941403"/>
                <a:gridCol w="391832"/>
              </a:tblGrid>
              <a:tr h="504056">
                <a:tc>
                  <a:txBody>
                    <a:bodyPr/>
                    <a:lstStyle/>
                    <a:p>
                      <a:pPr latinLnBrk="1"/>
                      <a:r>
                        <a:rPr lang="en-US" altLang="ko-KR" sz="1100" kern="1200" dirty="0" smtClean="0"/>
                        <a:t>Destination address</a:t>
                      </a:r>
                      <a:endParaRPr lang="ko-KR" altLang="en-US" sz="1100" kern="1200" dirty="0">
                        <a:solidFill>
                          <a:schemeClr val="bg1"/>
                        </a:solidFill>
                        <a:latin typeface="+mn-lt"/>
                        <a:ea typeface="+mn-ea"/>
                        <a:cs typeface="+mn-cs"/>
                      </a:endParaRPr>
                    </a:p>
                  </a:txBody>
                  <a:tcPr marL="91439" marR="91439" marT="45699" marB="45699" anchor="ctr"/>
                </a:tc>
                <a:tc>
                  <a:txBody>
                    <a:bodyPr/>
                    <a:lstStyle/>
                    <a:p>
                      <a:pPr latinLnBrk="1"/>
                      <a:r>
                        <a:rPr lang="en-US" altLang="ko-KR" sz="1000" kern="1200" dirty="0" smtClean="0"/>
                        <a:t>…</a:t>
                      </a:r>
                      <a:endParaRPr lang="ko-KR" altLang="en-US" sz="1000" kern="1200" dirty="0">
                        <a:solidFill>
                          <a:schemeClr val="bg1"/>
                        </a:solidFill>
                        <a:latin typeface="+mn-lt"/>
                        <a:ea typeface="+mn-ea"/>
                        <a:cs typeface="+mn-cs"/>
                      </a:endParaRPr>
                    </a:p>
                  </a:txBody>
                  <a:tcPr marL="91439" marR="91439" marT="45699" marB="45699" anchor="ctr"/>
                </a:tc>
              </a:tr>
              <a:tr h="239187">
                <a:tc>
                  <a:txBody>
                    <a:bodyPr/>
                    <a:lstStyle/>
                    <a:p>
                      <a:pPr latinLnBrk="1"/>
                      <a:r>
                        <a:rPr lang="en-US" altLang="ko-KR" sz="1000" b="1" kern="1200" dirty="0" smtClean="0">
                          <a:solidFill>
                            <a:schemeClr val="dk1"/>
                          </a:solidFill>
                          <a:latin typeface="+mn-lt"/>
                          <a:ea typeface="+mn-ea"/>
                          <a:cs typeface="+mn-cs"/>
                        </a:rPr>
                        <a:t>A</a:t>
                      </a:r>
                      <a:endParaRPr lang="ko-KR" altLang="en-US" sz="1000" b="1" kern="1200" dirty="0">
                        <a:solidFill>
                          <a:schemeClr val="dk1"/>
                        </a:solidFill>
                        <a:latin typeface="+mn-lt"/>
                        <a:ea typeface="+mn-ea"/>
                        <a:cs typeface="+mn-cs"/>
                      </a:endParaRPr>
                    </a:p>
                  </a:txBody>
                  <a:tcPr marL="91439" marR="91439" marT="45699" marB="45699"/>
                </a:tc>
                <a:tc>
                  <a:txBody>
                    <a:bodyPr/>
                    <a:lstStyle/>
                    <a:p>
                      <a:pPr latinLnBrk="1"/>
                      <a:r>
                        <a:rPr lang="en-US" altLang="ko-KR" sz="1000" b="1" kern="1200" dirty="0" smtClean="0">
                          <a:solidFill>
                            <a:schemeClr val="dk1"/>
                          </a:solidFill>
                          <a:latin typeface="+mn-lt"/>
                          <a:ea typeface="+mn-ea"/>
                          <a:cs typeface="+mn-cs"/>
                        </a:rPr>
                        <a:t>…</a:t>
                      </a:r>
                      <a:endParaRPr lang="ko-KR" altLang="en-US" sz="1000" b="1" kern="1200" dirty="0">
                        <a:solidFill>
                          <a:schemeClr val="dk1"/>
                        </a:solidFill>
                        <a:latin typeface="+mn-lt"/>
                        <a:ea typeface="+mn-ea"/>
                        <a:cs typeface="+mn-cs"/>
                      </a:endParaRPr>
                    </a:p>
                  </a:txBody>
                  <a:tcPr marL="91439" marR="91439" marT="45699" marB="45699"/>
                </a:tc>
              </a:tr>
              <a:tr h="121899">
                <a:tc>
                  <a:txBody>
                    <a:bodyPr/>
                    <a:lstStyle/>
                    <a:p>
                      <a:pPr latinLnBrk="1"/>
                      <a:r>
                        <a:rPr lang="en-US" altLang="ko-KR" sz="1000" b="1" kern="1200" dirty="0" smtClean="0">
                          <a:solidFill>
                            <a:schemeClr val="tx1"/>
                          </a:solidFill>
                          <a:latin typeface="+mn-lt"/>
                          <a:ea typeface="+mn-ea"/>
                          <a:cs typeface="+mn-cs"/>
                        </a:rPr>
                        <a:t>B</a:t>
                      </a:r>
                      <a:endParaRPr lang="ko-KR" altLang="en-US" sz="1000" b="1" kern="1200" dirty="0">
                        <a:solidFill>
                          <a:schemeClr val="tx1"/>
                        </a:solidFill>
                        <a:latin typeface="+mn-lt"/>
                        <a:ea typeface="+mn-ea"/>
                        <a:cs typeface="+mn-cs"/>
                      </a:endParaRPr>
                    </a:p>
                  </a:txBody>
                  <a:tcPr marL="91439" marR="91439" marT="45699" marB="45699">
                    <a:lnB w="12700" cap="flat" cmpd="sng" algn="ctr">
                      <a:solidFill>
                        <a:schemeClr val="tx1"/>
                      </a:solidFill>
                      <a:prstDash val="solid"/>
                      <a:round/>
                      <a:headEnd type="none" w="med" len="med"/>
                      <a:tailEnd type="none" w="med" len="med"/>
                    </a:lnB>
                  </a:tcPr>
                </a:tc>
                <a:tc>
                  <a:txBody>
                    <a:bodyPr/>
                    <a:lstStyle/>
                    <a:p>
                      <a:pPr latinLnBrk="1"/>
                      <a:endParaRPr lang="ko-KR" altLang="en-US" sz="1000" b="1" kern="1200" dirty="0">
                        <a:solidFill>
                          <a:schemeClr val="dk1"/>
                        </a:solidFill>
                        <a:latin typeface="+mn-lt"/>
                        <a:ea typeface="+mn-ea"/>
                        <a:cs typeface="+mn-cs"/>
                      </a:endParaRPr>
                    </a:p>
                  </a:txBody>
                  <a:tcPr marL="91439" marR="91439" marT="45699" marB="45699">
                    <a:lnB w="12700" cap="flat" cmpd="sng" algn="ctr">
                      <a:solidFill>
                        <a:schemeClr val="tx1"/>
                      </a:solidFill>
                      <a:prstDash val="solid"/>
                      <a:round/>
                      <a:headEnd type="none" w="med" len="med"/>
                      <a:tailEnd type="none" w="med" len="med"/>
                    </a:lnB>
                  </a:tcPr>
                </a:tc>
              </a:tr>
              <a:tr h="121899">
                <a:tc>
                  <a:txBody>
                    <a:bodyPr/>
                    <a:lstStyle/>
                    <a:p>
                      <a:pPr latinLnBrk="1"/>
                      <a:r>
                        <a:rPr lang="en-US" altLang="ko-KR" sz="1000" b="1" kern="1200" dirty="0" smtClean="0">
                          <a:solidFill>
                            <a:schemeClr val="dk1"/>
                          </a:solidFill>
                          <a:latin typeface="+mn-lt"/>
                          <a:ea typeface="+mn-ea"/>
                          <a:cs typeface="+mn-cs"/>
                        </a:rPr>
                        <a:t>C</a:t>
                      </a:r>
                      <a:endParaRPr lang="ko-KR" altLang="en-US" sz="1000" b="1" kern="1200" dirty="0">
                        <a:solidFill>
                          <a:schemeClr val="dk1"/>
                        </a:solidFill>
                        <a:latin typeface="+mn-lt"/>
                        <a:ea typeface="+mn-ea"/>
                        <a:cs typeface="+mn-cs"/>
                      </a:endParaRPr>
                    </a:p>
                  </a:txBody>
                  <a:tcPr marL="91439" marR="91439" marT="45699" marB="45699">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atinLnBrk="1"/>
                      <a:endParaRPr lang="ko-KR" altLang="en-US" sz="1000" b="1" kern="1200" dirty="0">
                        <a:solidFill>
                          <a:schemeClr val="dk1"/>
                        </a:solidFill>
                        <a:latin typeface="+mn-lt"/>
                        <a:ea typeface="+mn-ea"/>
                        <a:cs typeface="+mn-cs"/>
                      </a:endParaRPr>
                    </a:p>
                  </a:txBody>
                  <a:tcPr marL="91439" marR="91439" marT="45699" marB="45699">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1899">
                <a:tc>
                  <a:txBody>
                    <a:bodyPr/>
                    <a:lstStyle/>
                    <a:p>
                      <a:pPr latinLnBrk="1"/>
                      <a:r>
                        <a:rPr lang="en-US" altLang="ko-KR" sz="1000" b="1" kern="1200" dirty="0" smtClean="0">
                          <a:solidFill>
                            <a:schemeClr val="tx1"/>
                          </a:solidFill>
                          <a:latin typeface="+mn-lt"/>
                          <a:ea typeface="+mn-ea"/>
                          <a:cs typeface="+mn-cs"/>
                        </a:rPr>
                        <a:t>D</a:t>
                      </a:r>
                      <a:endParaRPr lang="ko-KR" altLang="en-US" sz="1000" b="1" kern="1200" dirty="0">
                        <a:solidFill>
                          <a:schemeClr val="tx1"/>
                        </a:solidFill>
                        <a:latin typeface="+mn-lt"/>
                        <a:ea typeface="+mn-ea"/>
                        <a:cs typeface="+mn-cs"/>
                      </a:endParaRPr>
                    </a:p>
                  </a:txBody>
                  <a:tcPr marL="91439" marR="91439" marT="45699" marB="45699">
                    <a:lnT w="12700" cap="flat" cmpd="sng" algn="ctr">
                      <a:solidFill>
                        <a:schemeClr val="tx1"/>
                      </a:solidFill>
                      <a:prstDash val="solid"/>
                      <a:round/>
                      <a:headEnd type="none" w="med" len="med"/>
                      <a:tailEnd type="none" w="med" len="med"/>
                    </a:lnT>
                  </a:tcPr>
                </a:tc>
                <a:tc>
                  <a:txBody>
                    <a:bodyPr/>
                    <a:lstStyle/>
                    <a:p>
                      <a:pPr latinLnBrk="1"/>
                      <a:endParaRPr lang="ko-KR" altLang="en-US" sz="1000" b="1" kern="1200" dirty="0">
                        <a:solidFill>
                          <a:schemeClr val="dk1"/>
                        </a:solidFill>
                        <a:latin typeface="+mn-lt"/>
                        <a:ea typeface="+mn-ea"/>
                        <a:cs typeface="+mn-cs"/>
                      </a:endParaRPr>
                    </a:p>
                  </a:txBody>
                  <a:tcPr marL="91439" marR="91439" marT="45699" marB="45699">
                    <a:lnT w="12700" cap="flat" cmpd="sng" algn="ctr">
                      <a:solidFill>
                        <a:schemeClr val="tx1"/>
                      </a:solidFill>
                      <a:prstDash val="solid"/>
                      <a:round/>
                      <a:headEnd type="none" w="med" len="med"/>
                      <a:tailEnd type="none" w="med" len="med"/>
                    </a:lnT>
                  </a:tcPr>
                </a:tc>
              </a:tr>
            </a:tbl>
          </a:graphicData>
        </a:graphic>
      </p:graphicFrame>
      <p:sp>
        <p:nvSpPr>
          <p:cNvPr id="44" name="오른쪽 화살표 43"/>
          <p:cNvSpPr/>
          <p:nvPr/>
        </p:nvSpPr>
        <p:spPr>
          <a:xfrm>
            <a:off x="5508104" y="4865985"/>
            <a:ext cx="647700" cy="142875"/>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ko-KR" altLang="en-US"/>
          </a:p>
        </p:txBody>
      </p:sp>
      <p:sp>
        <p:nvSpPr>
          <p:cNvPr id="45" name="TextBox 82"/>
          <p:cNvSpPr txBox="1">
            <a:spLocks noChangeArrowheads="1"/>
          </p:cNvSpPr>
          <p:nvPr/>
        </p:nvSpPr>
        <p:spPr bwMode="auto">
          <a:xfrm>
            <a:off x="6222353" y="4752756"/>
            <a:ext cx="1903150"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dirty="0" smtClean="0"/>
              <a:t>: MGNF (Type 8)</a:t>
            </a:r>
            <a:endParaRPr lang="ko-KR" altLang="en-US" dirty="0"/>
          </a:p>
        </p:txBody>
      </p:sp>
      <p:sp>
        <p:nvSpPr>
          <p:cNvPr id="50" name="타원 49"/>
          <p:cNvSpPr>
            <a:spLocks noChangeArrowheads="1"/>
          </p:cNvSpPr>
          <p:nvPr/>
        </p:nvSpPr>
        <p:spPr bwMode="auto">
          <a:xfrm>
            <a:off x="6662940" y="3077481"/>
            <a:ext cx="323997" cy="323997"/>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dirty="0" smtClean="0">
                <a:solidFill>
                  <a:schemeClr val="bg1"/>
                </a:solidFill>
              </a:rPr>
              <a:t>S</a:t>
            </a:r>
            <a:endParaRPr lang="ko-KR" altLang="en-US" sz="1500" dirty="0">
              <a:solidFill>
                <a:schemeClr val="bg1"/>
              </a:solidFill>
            </a:endParaRPr>
          </a:p>
        </p:txBody>
      </p:sp>
      <p:sp>
        <p:nvSpPr>
          <p:cNvPr id="51" name="타원 50"/>
          <p:cNvSpPr>
            <a:spLocks noChangeArrowheads="1"/>
          </p:cNvSpPr>
          <p:nvPr/>
        </p:nvSpPr>
        <p:spPr bwMode="auto">
          <a:xfrm>
            <a:off x="6835625" y="4110504"/>
            <a:ext cx="323997" cy="323997"/>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dirty="0">
                <a:solidFill>
                  <a:schemeClr val="bg1"/>
                </a:solidFill>
              </a:rPr>
              <a:t>C</a:t>
            </a:r>
            <a:endParaRPr lang="ko-KR" altLang="en-US" sz="1500" dirty="0">
              <a:solidFill>
                <a:schemeClr val="bg1"/>
              </a:solidFill>
            </a:endParaRPr>
          </a:p>
        </p:txBody>
      </p:sp>
      <p:sp>
        <p:nvSpPr>
          <p:cNvPr id="52" name="타원 51"/>
          <p:cNvSpPr>
            <a:spLocks noChangeArrowheads="1"/>
          </p:cNvSpPr>
          <p:nvPr/>
        </p:nvSpPr>
        <p:spPr bwMode="auto">
          <a:xfrm>
            <a:off x="6744966" y="2026940"/>
            <a:ext cx="323997" cy="323997"/>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dirty="0">
                <a:solidFill>
                  <a:schemeClr val="bg1"/>
                </a:solidFill>
              </a:rPr>
              <a:t>A</a:t>
            </a:r>
            <a:endParaRPr lang="ko-KR" altLang="en-US" sz="1500" dirty="0">
              <a:solidFill>
                <a:schemeClr val="bg1"/>
              </a:solidFill>
            </a:endParaRPr>
          </a:p>
        </p:txBody>
      </p:sp>
      <p:sp>
        <p:nvSpPr>
          <p:cNvPr id="53" name="타원 52"/>
          <p:cNvSpPr>
            <a:spLocks noChangeArrowheads="1"/>
          </p:cNvSpPr>
          <p:nvPr/>
        </p:nvSpPr>
        <p:spPr bwMode="auto">
          <a:xfrm>
            <a:off x="5586280" y="3232895"/>
            <a:ext cx="323997" cy="323997"/>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dirty="0" smtClean="0">
                <a:solidFill>
                  <a:schemeClr val="bg1"/>
                </a:solidFill>
              </a:rPr>
              <a:t>D</a:t>
            </a:r>
            <a:endParaRPr lang="ko-KR" altLang="en-US" sz="1500" dirty="0">
              <a:solidFill>
                <a:schemeClr val="bg1"/>
              </a:solidFill>
            </a:endParaRPr>
          </a:p>
        </p:txBody>
      </p:sp>
      <p:sp>
        <p:nvSpPr>
          <p:cNvPr id="54" name="타원 53"/>
          <p:cNvSpPr>
            <a:spLocks noChangeArrowheads="1"/>
          </p:cNvSpPr>
          <p:nvPr/>
        </p:nvSpPr>
        <p:spPr bwMode="auto">
          <a:xfrm>
            <a:off x="7667977" y="2718214"/>
            <a:ext cx="323997" cy="323997"/>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dirty="0" smtClean="0">
                <a:solidFill>
                  <a:schemeClr val="bg1"/>
                </a:solidFill>
              </a:rPr>
              <a:t>B</a:t>
            </a:r>
            <a:endParaRPr lang="ko-KR" altLang="en-US" sz="1500" dirty="0">
              <a:solidFill>
                <a:schemeClr val="bg1"/>
              </a:solidFill>
            </a:endParaRPr>
          </a:p>
        </p:txBody>
      </p:sp>
      <p:sp>
        <p:nvSpPr>
          <p:cNvPr id="56" name="오른쪽 화살표 55"/>
          <p:cNvSpPr/>
          <p:nvPr/>
        </p:nvSpPr>
        <p:spPr>
          <a:xfrm>
            <a:off x="5508104" y="5235188"/>
            <a:ext cx="647700" cy="142875"/>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endParaRPr lang="ko-KR" altLang="en-US"/>
          </a:p>
        </p:txBody>
      </p:sp>
      <p:sp>
        <p:nvSpPr>
          <p:cNvPr id="57" name="TextBox 82"/>
          <p:cNvSpPr txBox="1">
            <a:spLocks noChangeArrowheads="1"/>
          </p:cNvSpPr>
          <p:nvPr/>
        </p:nvSpPr>
        <p:spPr bwMode="auto">
          <a:xfrm>
            <a:off x="6222353" y="5121959"/>
            <a:ext cx="761812"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dirty="0" smtClean="0"/>
              <a:t>: ACF</a:t>
            </a:r>
            <a:endParaRPr lang="ko-KR" altLang="en-US" dirty="0"/>
          </a:p>
        </p:txBody>
      </p:sp>
      <p:sp>
        <p:nvSpPr>
          <p:cNvPr id="60" name="오른쪽 화살표 59"/>
          <p:cNvSpPr/>
          <p:nvPr/>
        </p:nvSpPr>
        <p:spPr>
          <a:xfrm>
            <a:off x="5508104" y="5621169"/>
            <a:ext cx="647700" cy="142875"/>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ko-KR" altLang="en-US"/>
          </a:p>
        </p:txBody>
      </p:sp>
      <p:sp>
        <p:nvSpPr>
          <p:cNvPr id="61" name="TextBox 82"/>
          <p:cNvSpPr txBox="1">
            <a:spLocks noChangeArrowheads="1"/>
          </p:cNvSpPr>
          <p:nvPr/>
        </p:nvSpPr>
        <p:spPr bwMode="auto">
          <a:xfrm>
            <a:off x="6222353" y="5507940"/>
            <a:ext cx="928524"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dirty="0" smtClean="0"/>
              <a:t>: ARCF</a:t>
            </a:r>
            <a:endParaRPr lang="ko-KR" altLang="en-US" dirty="0"/>
          </a:p>
        </p:txBody>
      </p:sp>
      <p:sp>
        <p:nvSpPr>
          <p:cNvPr id="62" name="TextBox 74"/>
          <p:cNvSpPr txBox="1">
            <a:spLocks noChangeArrowheads="1"/>
          </p:cNvSpPr>
          <p:nvPr/>
        </p:nvSpPr>
        <p:spPr bwMode="auto">
          <a:xfrm>
            <a:off x="432627" y="4192112"/>
            <a:ext cx="157209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sz="1400" dirty="0" smtClean="0"/>
              <a:t>S’s</a:t>
            </a:r>
            <a:r>
              <a:rPr lang="ko-KR" altLang="en-US" sz="1400" dirty="0" smtClean="0"/>
              <a:t> </a:t>
            </a:r>
            <a:r>
              <a:rPr lang="en-US" altLang="ko-KR" sz="1400" dirty="0"/>
              <a:t>Routing Table</a:t>
            </a:r>
            <a:endParaRPr lang="ko-KR" altLang="en-US" sz="1400" dirty="0"/>
          </a:p>
        </p:txBody>
      </p:sp>
      <p:graphicFrame>
        <p:nvGraphicFramePr>
          <p:cNvPr id="69" name="표 68"/>
          <p:cNvGraphicFramePr>
            <a:graphicFrameLocks noGrp="1"/>
          </p:cNvGraphicFramePr>
          <p:nvPr>
            <p:extLst>
              <p:ext uri="{D42A27DB-BD31-4B8C-83A1-F6EECF244321}">
                <p14:modId xmlns:p14="http://schemas.microsoft.com/office/powerpoint/2010/main" val="2526414947"/>
              </p:ext>
            </p:extLst>
          </p:nvPr>
        </p:nvGraphicFramePr>
        <p:xfrm>
          <a:off x="2104828" y="4567001"/>
          <a:ext cx="1333235" cy="747854"/>
        </p:xfrm>
        <a:graphic>
          <a:graphicData uri="http://schemas.openxmlformats.org/drawingml/2006/table">
            <a:tbl>
              <a:tblPr firstRow="1" bandRow="1">
                <a:tableStyleId>{5940675A-B579-460E-94D1-54222C63F5DA}</a:tableStyleId>
              </a:tblPr>
              <a:tblGrid>
                <a:gridCol w="941403"/>
                <a:gridCol w="391832"/>
              </a:tblGrid>
              <a:tr h="504056">
                <a:tc>
                  <a:txBody>
                    <a:bodyPr/>
                    <a:lstStyle/>
                    <a:p>
                      <a:pPr latinLnBrk="1"/>
                      <a:r>
                        <a:rPr lang="en-US" altLang="ko-KR" sz="1100" kern="1200" dirty="0" smtClean="0"/>
                        <a:t>Destination address</a:t>
                      </a:r>
                      <a:endParaRPr lang="ko-KR" altLang="en-US" sz="1100" kern="1200" dirty="0">
                        <a:solidFill>
                          <a:schemeClr val="bg1"/>
                        </a:solidFill>
                        <a:latin typeface="+mn-lt"/>
                        <a:ea typeface="+mn-ea"/>
                        <a:cs typeface="+mn-cs"/>
                      </a:endParaRPr>
                    </a:p>
                  </a:txBody>
                  <a:tcPr marL="91439" marR="91439" marT="45699" marB="45699" anchor="ctr"/>
                </a:tc>
                <a:tc>
                  <a:txBody>
                    <a:bodyPr/>
                    <a:lstStyle/>
                    <a:p>
                      <a:pPr latinLnBrk="1"/>
                      <a:r>
                        <a:rPr lang="en-US" altLang="ko-KR" sz="1000" kern="1200" dirty="0" smtClean="0"/>
                        <a:t>…</a:t>
                      </a:r>
                      <a:endParaRPr lang="ko-KR" altLang="en-US" sz="1000" kern="1200" dirty="0">
                        <a:solidFill>
                          <a:schemeClr val="bg1"/>
                        </a:solidFill>
                        <a:latin typeface="+mn-lt"/>
                        <a:ea typeface="+mn-ea"/>
                        <a:cs typeface="+mn-cs"/>
                      </a:endParaRPr>
                    </a:p>
                  </a:txBody>
                  <a:tcPr marL="91439" marR="91439" marT="45699" marB="45699" anchor="ctr"/>
                </a:tc>
              </a:tr>
              <a:tr h="239187">
                <a:tc>
                  <a:txBody>
                    <a:bodyPr/>
                    <a:lstStyle/>
                    <a:p>
                      <a:pPr latinLnBrk="1"/>
                      <a:r>
                        <a:rPr lang="en-US" altLang="ko-KR" sz="1000" b="1" kern="1200" dirty="0" smtClean="0">
                          <a:solidFill>
                            <a:schemeClr val="dk1"/>
                          </a:solidFill>
                          <a:latin typeface="+mn-lt"/>
                          <a:ea typeface="+mn-ea"/>
                          <a:cs typeface="+mn-cs"/>
                        </a:rPr>
                        <a:t>S</a:t>
                      </a:r>
                      <a:endParaRPr lang="ko-KR" altLang="en-US" sz="1000" b="1" kern="1200" dirty="0">
                        <a:solidFill>
                          <a:schemeClr val="dk1"/>
                        </a:solidFill>
                        <a:latin typeface="+mn-lt"/>
                        <a:ea typeface="+mn-ea"/>
                        <a:cs typeface="+mn-cs"/>
                      </a:endParaRPr>
                    </a:p>
                  </a:txBody>
                  <a:tcPr marL="91439" marR="91439" marT="45699" marB="45699"/>
                </a:tc>
                <a:tc>
                  <a:txBody>
                    <a:bodyPr/>
                    <a:lstStyle/>
                    <a:p>
                      <a:pPr latinLnBrk="1"/>
                      <a:r>
                        <a:rPr lang="en-US" altLang="ko-KR" sz="1000" b="1" kern="1200" dirty="0" smtClean="0">
                          <a:solidFill>
                            <a:schemeClr val="dk1"/>
                          </a:solidFill>
                          <a:latin typeface="+mn-lt"/>
                          <a:ea typeface="+mn-ea"/>
                          <a:cs typeface="+mn-cs"/>
                        </a:rPr>
                        <a:t>…</a:t>
                      </a:r>
                      <a:endParaRPr lang="ko-KR" altLang="en-US" sz="1000" b="1" kern="1200" dirty="0">
                        <a:solidFill>
                          <a:schemeClr val="dk1"/>
                        </a:solidFill>
                        <a:latin typeface="+mn-lt"/>
                        <a:ea typeface="+mn-ea"/>
                        <a:cs typeface="+mn-cs"/>
                      </a:endParaRPr>
                    </a:p>
                  </a:txBody>
                  <a:tcPr marL="91439" marR="91439" marT="45699" marB="45699"/>
                </a:tc>
              </a:tr>
            </a:tbl>
          </a:graphicData>
        </a:graphic>
      </p:graphicFrame>
      <p:sp>
        <p:nvSpPr>
          <p:cNvPr id="70" name="TextBox 74"/>
          <p:cNvSpPr txBox="1">
            <a:spLocks noChangeArrowheads="1"/>
          </p:cNvSpPr>
          <p:nvPr/>
        </p:nvSpPr>
        <p:spPr bwMode="auto">
          <a:xfrm>
            <a:off x="1997903" y="4192112"/>
            <a:ext cx="155876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sz="1400" dirty="0" smtClean="0"/>
              <a:t>A’s</a:t>
            </a:r>
            <a:r>
              <a:rPr lang="ko-KR" altLang="en-US" sz="1400" dirty="0" smtClean="0"/>
              <a:t> </a:t>
            </a:r>
            <a:r>
              <a:rPr lang="en-US" altLang="ko-KR" sz="1400" dirty="0"/>
              <a:t>Routing Table</a:t>
            </a:r>
            <a:endParaRPr lang="ko-KR" altLang="en-US" sz="1400" dirty="0"/>
          </a:p>
        </p:txBody>
      </p:sp>
      <p:graphicFrame>
        <p:nvGraphicFramePr>
          <p:cNvPr id="71" name="표 70"/>
          <p:cNvGraphicFramePr>
            <a:graphicFrameLocks noGrp="1"/>
          </p:cNvGraphicFramePr>
          <p:nvPr>
            <p:extLst>
              <p:ext uri="{D42A27DB-BD31-4B8C-83A1-F6EECF244321}">
                <p14:modId xmlns:p14="http://schemas.microsoft.com/office/powerpoint/2010/main" val="2507769967"/>
              </p:ext>
            </p:extLst>
          </p:nvPr>
        </p:nvGraphicFramePr>
        <p:xfrm>
          <a:off x="3673130" y="4567001"/>
          <a:ext cx="1333235" cy="747854"/>
        </p:xfrm>
        <a:graphic>
          <a:graphicData uri="http://schemas.openxmlformats.org/drawingml/2006/table">
            <a:tbl>
              <a:tblPr firstRow="1" bandRow="1">
                <a:tableStyleId>{5940675A-B579-460E-94D1-54222C63F5DA}</a:tableStyleId>
              </a:tblPr>
              <a:tblGrid>
                <a:gridCol w="941403"/>
                <a:gridCol w="391832"/>
              </a:tblGrid>
              <a:tr h="504056">
                <a:tc>
                  <a:txBody>
                    <a:bodyPr/>
                    <a:lstStyle/>
                    <a:p>
                      <a:pPr latinLnBrk="1"/>
                      <a:r>
                        <a:rPr lang="en-US" altLang="ko-KR" sz="1100" kern="1200" dirty="0" smtClean="0"/>
                        <a:t>Destination address</a:t>
                      </a:r>
                      <a:endParaRPr lang="ko-KR" altLang="en-US" sz="1100" kern="1200" dirty="0">
                        <a:solidFill>
                          <a:schemeClr val="bg1"/>
                        </a:solidFill>
                        <a:latin typeface="+mn-lt"/>
                        <a:ea typeface="+mn-ea"/>
                        <a:cs typeface="+mn-cs"/>
                      </a:endParaRPr>
                    </a:p>
                  </a:txBody>
                  <a:tcPr marL="91439" marR="91439" marT="45699" marB="45699" anchor="ctr"/>
                </a:tc>
                <a:tc>
                  <a:txBody>
                    <a:bodyPr/>
                    <a:lstStyle/>
                    <a:p>
                      <a:pPr latinLnBrk="1"/>
                      <a:r>
                        <a:rPr lang="en-US" altLang="ko-KR" sz="1000" kern="1200" dirty="0" smtClean="0"/>
                        <a:t>…</a:t>
                      </a:r>
                      <a:endParaRPr lang="ko-KR" altLang="en-US" sz="1000" kern="1200" dirty="0">
                        <a:solidFill>
                          <a:schemeClr val="bg1"/>
                        </a:solidFill>
                        <a:latin typeface="+mn-lt"/>
                        <a:ea typeface="+mn-ea"/>
                        <a:cs typeface="+mn-cs"/>
                      </a:endParaRPr>
                    </a:p>
                  </a:txBody>
                  <a:tcPr marL="91439" marR="91439" marT="45699" marB="45699" anchor="ctr"/>
                </a:tc>
              </a:tr>
              <a:tr h="239187">
                <a:tc>
                  <a:txBody>
                    <a:bodyPr/>
                    <a:lstStyle/>
                    <a:p>
                      <a:pPr latinLnBrk="1"/>
                      <a:r>
                        <a:rPr lang="en-US" altLang="ko-KR" sz="1000" b="1" kern="1200" dirty="0" smtClean="0">
                          <a:solidFill>
                            <a:schemeClr val="dk1"/>
                          </a:solidFill>
                          <a:latin typeface="+mn-lt"/>
                          <a:ea typeface="+mn-ea"/>
                          <a:cs typeface="+mn-cs"/>
                        </a:rPr>
                        <a:t>S</a:t>
                      </a:r>
                      <a:endParaRPr lang="ko-KR" altLang="en-US" sz="1000" b="1" kern="1200" dirty="0">
                        <a:solidFill>
                          <a:schemeClr val="dk1"/>
                        </a:solidFill>
                        <a:latin typeface="+mn-lt"/>
                        <a:ea typeface="+mn-ea"/>
                        <a:cs typeface="+mn-cs"/>
                      </a:endParaRPr>
                    </a:p>
                  </a:txBody>
                  <a:tcPr marL="91439" marR="91439" marT="45699" marB="45699"/>
                </a:tc>
                <a:tc>
                  <a:txBody>
                    <a:bodyPr/>
                    <a:lstStyle/>
                    <a:p>
                      <a:pPr latinLnBrk="1"/>
                      <a:r>
                        <a:rPr lang="en-US" altLang="ko-KR" sz="1000" b="1" kern="1200" dirty="0" smtClean="0">
                          <a:solidFill>
                            <a:schemeClr val="dk1"/>
                          </a:solidFill>
                          <a:latin typeface="+mn-lt"/>
                          <a:ea typeface="+mn-ea"/>
                          <a:cs typeface="+mn-cs"/>
                        </a:rPr>
                        <a:t>…</a:t>
                      </a:r>
                      <a:endParaRPr lang="ko-KR" altLang="en-US" sz="1000" b="1" kern="1200" dirty="0">
                        <a:solidFill>
                          <a:schemeClr val="dk1"/>
                        </a:solidFill>
                        <a:latin typeface="+mn-lt"/>
                        <a:ea typeface="+mn-ea"/>
                        <a:cs typeface="+mn-cs"/>
                      </a:endParaRPr>
                    </a:p>
                  </a:txBody>
                  <a:tcPr marL="91439" marR="91439" marT="45699" marB="45699"/>
                </a:tc>
              </a:tr>
            </a:tbl>
          </a:graphicData>
        </a:graphic>
      </p:graphicFrame>
      <p:sp>
        <p:nvSpPr>
          <p:cNvPr id="72" name="TextBox 74"/>
          <p:cNvSpPr txBox="1">
            <a:spLocks noChangeArrowheads="1"/>
          </p:cNvSpPr>
          <p:nvPr/>
        </p:nvSpPr>
        <p:spPr bwMode="auto">
          <a:xfrm>
            <a:off x="3566205" y="4192112"/>
            <a:ext cx="157209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sz="1400" dirty="0" smtClean="0"/>
              <a:t>B’s</a:t>
            </a:r>
            <a:r>
              <a:rPr lang="ko-KR" altLang="en-US" sz="1400" dirty="0" smtClean="0"/>
              <a:t> </a:t>
            </a:r>
            <a:r>
              <a:rPr lang="en-US" altLang="ko-KR" sz="1400" dirty="0"/>
              <a:t>Routing Table</a:t>
            </a:r>
            <a:endParaRPr lang="ko-KR" altLang="en-US" sz="1400" dirty="0"/>
          </a:p>
        </p:txBody>
      </p:sp>
      <p:sp>
        <p:nvSpPr>
          <p:cNvPr id="27" name="오른쪽 화살표 19"/>
          <p:cNvSpPr/>
          <p:nvPr/>
        </p:nvSpPr>
        <p:spPr>
          <a:xfrm rot="16437378">
            <a:off x="6543229" y="2642491"/>
            <a:ext cx="647700" cy="142875"/>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ko-KR" altLang="en-US"/>
          </a:p>
        </p:txBody>
      </p:sp>
      <p:sp>
        <p:nvSpPr>
          <p:cNvPr id="28" name="오른쪽 화살표 20"/>
          <p:cNvSpPr/>
          <p:nvPr/>
        </p:nvSpPr>
        <p:spPr>
          <a:xfrm rot="20323116">
            <a:off x="6999357" y="2995494"/>
            <a:ext cx="647700" cy="142875"/>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ko-KR" altLang="en-US"/>
          </a:p>
        </p:txBody>
      </p:sp>
      <p:sp>
        <p:nvSpPr>
          <p:cNvPr id="29" name="오른쪽 화살표 21"/>
          <p:cNvSpPr/>
          <p:nvPr/>
        </p:nvSpPr>
        <p:spPr>
          <a:xfrm rot="4880789">
            <a:off x="6592515" y="3682191"/>
            <a:ext cx="647700" cy="142875"/>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ko-KR" altLang="en-US"/>
          </a:p>
        </p:txBody>
      </p:sp>
      <p:sp>
        <p:nvSpPr>
          <p:cNvPr id="30" name="오른쪽 화살표 22"/>
          <p:cNvSpPr/>
          <p:nvPr/>
        </p:nvSpPr>
        <p:spPr>
          <a:xfrm rot="10372102">
            <a:off x="5969917" y="3243076"/>
            <a:ext cx="647700" cy="142875"/>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ko-KR" altLang="en-US"/>
          </a:p>
        </p:txBody>
      </p:sp>
    </p:spTree>
    <p:extLst>
      <p:ext uri="{BB962C8B-B14F-4D97-AF65-F5344CB8AC3E}">
        <p14:creationId xmlns:p14="http://schemas.microsoft.com/office/powerpoint/2010/main" val="243144872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sz="2400" dirty="0"/>
              <a:t>Reducing # of Routing Entries </a:t>
            </a:r>
            <a:r>
              <a:rPr lang="en-US" altLang="ko-KR" sz="2400" dirty="0" smtClean="0">
                <a:ea typeface="굴림" charset="-127"/>
              </a:rPr>
              <a:t>(3/6</a:t>
            </a:r>
            <a:r>
              <a:rPr lang="en-US" altLang="ko-KR" sz="2400" dirty="0">
                <a:ea typeface="굴림" charset="-127"/>
              </a:rPr>
              <a:t>)</a:t>
            </a:r>
            <a:endParaRPr lang="ko-KR" altLang="en-US" sz="2400" dirty="0"/>
          </a:p>
        </p:txBody>
      </p:sp>
      <p:sp>
        <p:nvSpPr>
          <p:cNvPr id="3" name="내용 개체 틀 2"/>
          <p:cNvSpPr>
            <a:spLocks noGrp="1"/>
          </p:cNvSpPr>
          <p:nvPr>
            <p:ph idx="1"/>
          </p:nvPr>
        </p:nvSpPr>
        <p:spPr/>
        <p:txBody>
          <a:bodyPr/>
          <a:lstStyle/>
          <a:p>
            <a:r>
              <a:rPr lang="en-US" dirty="0"/>
              <a:t>When B receives the </a:t>
            </a:r>
            <a:r>
              <a:rPr lang="en-US" dirty="0" smtClean="0"/>
              <a:t>MGNF (Notification type : 8), </a:t>
            </a:r>
            <a:r>
              <a:rPr lang="en-US" dirty="0"/>
              <a:t>it breaks the </a:t>
            </a:r>
            <a:r>
              <a:rPr lang="en-US" dirty="0" smtClean="0"/>
              <a:t>link.</a:t>
            </a:r>
            <a:endParaRPr lang="ko-KR" altLang="en-US" dirty="0"/>
          </a:p>
          <a:p>
            <a:endParaRPr lang="ko-KR" altLang="en-US" dirty="0"/>
          </a:p>
        </p:txBody>
      </p:sp>
      <p:sp>
        <p:nvSpPr>
          <p:cNvPr id="4" name="슬라이드 번호 개체 틀 3"/>
          <p:cNvSpPr>
            <a:spLocks noGrp="1"/>
          </p:cNvSpPr>
          <p:nvPr>
            <p:ph type="sldNum" sz="quarter" idx="10"/>
          </p:nvPr>
        </p:nvSpPr>
        <p:spPr/>
        <p:txBody>
          <a:bodyPr/>
          <a:lstStyle/>
          <a:p>
            <a:pPr>
              <a:defRPr/>
            </a:pPr>
            <a:r>
              <a:rPr lang="en-US" altLang="ko-KR" smtClean="0"/>
              <a:t>Slide </a:t>
            </a:r>
            <a:fld id="{663B2C6A-A10B-4153-9678-0E313D0C0BBD}" type="slidenum">
              <a:rPr lang="en-US" altLang="ko-KR" smtClean="0"/>
              <a:pPr>
                <a:defRPr/>
              </a:pPr>
              <a:t>54</a:t>
            </a:fld>
            <a:endParaRPr lang="en-US" altLang="ko-KR"/>
          </a:p>
        </p:txBody>
      </p:sp>
      <p:sp>
        <p:nvSpPr>
          <p:cNvPr id="12" name="타원 11"/>
          <p:cNvSpPr>
            <a:spLocks noChangeArrowheads="1"/>
          </p:cNvSpPr>
          <p:nvPr/>
        </p:nvSpPr>
        <p:spPr bwMode="auto">
          <a:xfrm>
            <a:off x="6829457" y="4113115"/>
            <a:ext cx="323997" cy="323997"/>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dirty="0">
                <a:solidFill>
                  <a:schemeClr val="bg1"/>
                </a:solidFill>
              </a:rPr>
              <a:t>C</a:t>
            </a:r>
            <a:endParaRPr lang="ko-KR" altLang="en-US" sz="1500" dirty="0">
              <a:solidFill>
                <a:schemeClr val="bg1"/>
              </a:solidFill>
            </a:endParaRPr>
          </a:p>
        </p:txBody>
      </p:sp>
      <p:sp>
        <p:nvSpPr>
          <p:cNvPr id="13" name="타원 12"/>
          <p:cNvSpPr>
            <a:spLocks noChangeArrowheads="1"/>
          </p:cNvSpPr>
          <p:nvPr/>
        </p:nvSpPr>
        <p:spPr bwMode="auto">
          <a:xfrm>
            <a:off x="6738798" y="2029551"/>
            <a:ext cx="323997" cy="323997"/>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dirty="0">
                <a:solidFill>
                  <a:schemeClr val="bg1"/>
                </a:solidFill>
              </a:rPr>
              <a:t>A</a:t>
            </a:r>
            <a:endParaRPr lang="ko-KR" altLang="en-US" sz="1500" dirty="0">
              <a:solidFill>
                <a:schemeClr val="bg1"/>
              </a:solidFill>
            </a:endParaRPr>
          </a:p>
        </p:txBody>
      </p:sp>
      <p:sp>
        <p:nvSpPr>
          <p:cNvPr id="14" name="타원 13"/>
          <p:cNvSpPr>
            <a:spLocks noChangeArrowheads="1"/>
          </p:cNvSpPr>
          <p:nvPr/>
        </p:nvSpPr>
        <p:spPr bwMode="auto">
          <a:xfrm>
            <a:off x="5580112" y="3235506"/>
            <a:ext cx="323997" cy="323997"/>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dirty="0" smtClean="0">
                <a:solidFill>
                  <a:schemeClr val="bg1"/>
                </a:solidFill>
              </a:rPr>
              <a:t>D</a:t>
            </a:r>
            <a:endParaRPr lang="ko-KR" altLang="en-US" sz="1500" dirty="0">
              <a:solidFill>
                <a:schemeClr val="bg1"/>
              </a:solidFill>
            </a:endParaRPr>
          </a:p>
        </p:txBody>
      </p:sp>
      <p:sp>
        <p:nvSpPr>
          <p:cNvPr id="16" name="타원 15"/>
          <p:cNvSpPr>
            <a:spLocks noChangeArrowheads="1"/>
          </p:cNvSpPr>
          <p:nvPr/>
        </p:nvSpPr>
        <p:spPr bwMode="auto">
          <a:xfrm>
            <a:off x="7661809" y="2720825"/>
            <a:ext cx="323997" cy="323997"/>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dirty="0" smtClean="0">
                <a:solidFill>
                  <a:schemeClr val="bg1"/>
                </a:solidFill>
              </a:rPr>
              <a:t>B</a:t>
            </a:r>
            <a:endParaRPr lang="ko-KR" altLang="en-US" sz="1500" dirty="0">
              <a:solidFill>
                <a:schemeClr val="bg1"/>
              </a:solidFill>
            </a:endParaRPr>
          </a:p>
        </p:txBody>
      </p:sp>
      <p:sp>
        <p:nvSpPr>
          <p:cNvPr id="17" name="타원 16"/>
          <p:cNvSpPr>
            <a:spLocks noChangeArrowheads="1"/>
          </p:cNvSpPr>
          <p:nvPr/>
        </p:nvSpPr>
        <p:spPr bwMode="auto">
          <a:xfrm>
            <a:off x="6656772" y="3080092"/>
            <a:ext cx="323997" cy="323997"/>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dirty="0" smtClean="0">
                <a:solidFill>
                  <a:schemeClr val="bg1"/>
                </a:solidFill>
              </a:rPr>
              <a:t>S</a:t>
            </a:r>
            <a:endParaRPr lang="ko-KR" altLang="en-US" sz="1500" dirty="0">
              <a:solidFill>
                <a:schemeClr val="bg1"/>
              </a:solidFill>
            </a:endParaRPr>
          </a:p>
        </p:txBody>
      </p:sp>
      <p:sp>
        <p:nvSpPr>
          <p:cNvPr id="29" name="오른쪽 화살표 28"/>
          <p:cNvSpPr/>
          <p:nvPr/>
        </p:nvSpPr>
        <p:spPr>
          <a:xfrm>
            <a:off x="5508104" y="4865985"/>
            <a:ext cx="647700" cy="142875"/>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ko-KR" altLang="en-US"/>
          </a:p>
        </p:txBody>
      </p:sp>
      <p:sp>
        <p:nvSpPr>
          <p:cNvPr id="30" name="TextBox 82"/>
          <p:cNvSpPr txBox="1">
            <a:spLocks noChangeArrowheads="1"/>
          </p:cNvSpPr>
          <p:nvPr/>
        </p:nvSpPr>
        <p:spPr bwMode="auto">
          <a:xfrm>
            <a:off x="6222353" y="4752756"/>
            <a:ext cx="1903150"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dirty="0" smtClean="0"/>
              <a:t>: MGNF (Type 8)</a:t>
            </a:r>
            <a:endParaRPr lang="ko-KR" altLang="en-US" dirty="0"/>
          </a:p>
        </p:txBody>
      </p:sp>
      <p:sp>
        <p:nvSpPr>
          <p:cNvPr id="31" name="오른쪽 화살표 30"/>
          <p:cNvSpPr/>
          <p:nvPr/>
        </p:nvSpPr>
        <p:spPr>
          <a:xfrm>
            <a:off x="5508104" y="5235188"/>
            <a:ext cx="647700" cy="142875"/>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endParaRPr lang="ko-KR" altLang="en-US"/>
          </a:p>
        </p:txBody>
      </p:sp>
      <p:sp>
        <p:nvSpPr>
          <p:cNvPr id="32" name="TextBox 82"/>
          <p:cNvSpPr txBox="1">
            <a:spLocks noChangeArrowheads="1"/>
          </p:cNvSpPr>
          <p:nvPr/>
        </p:nvSpPr>
        <p:spPr bwMode="auto">
          <a:xfrm>
            <a:off x="6222353" y="5121959"/>
            <a:ext cx="761812"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dirty="0" smtClean="0"/>
              <a:t>: ACF</a:t>
            </a:r>
            <a:endParaRPr lang="ko-KR" altLang="en-US" dirty="0"/>
          </a:p>
        </p:txBody>
      </p:sp>
      <p:sp>
        <p:nvSpPr>
          <p:cNvPr id="33" name="오른쪽 화살표 32"/>
          <p:cNvSpPr/>
          <p:nvPr/>
        </p:nvSpPr>
        <p:spPr>
          <a:xfrm>
            <a:off x="5508104" y="5621169"/>
            <a:ext cx="647700" cy="142875"/>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ko-KR" altLang="en-US"/>
          </a:p>
        </p:txBody>
      </p:sp>
      <p:sp>
        <p:nvSpPr>
          <p:cNvPr id="34" name="TextBox 82"/>
          <p:cNvSpPr txBox="1">
            <a:spLocks noChangeArrowheads="1"/>
          </p:cNvSpPr>
          <p:nvPr/>
        </p:nvSpPr>
        <p:spPr bwMode="auto">
          <a:xfrm>
            <a:off x="6222353" y="5507940"/>
            <a:ext cx="928524"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dirty="0" smtClean="0"/>
              <a:t>: ARCF</a:t>
            </a:r>
            <a:endParaRPr lang="ko-KR" altLang="en-US" dirty="0"/>
          </a:p>
        </p:txBody>
      </p:sp>
      <p:graphicFrame>
        <p:nvGraphicFramePr>
          <p:cNvPr id="39" name="표 38"/>
          <p:cNvGraphicFramePr>
            <a:graphicFrameLocks noGrp="1"/>
          </p:cNvGraphicFramePr>
          <p:nvPr>
            <p:extLst>
              <p:ext uri="{D42A27DB-BD31-4B8C-83A1-F6EECF244321}">
                <p14:modId xmlns:p14="http://schemas.microsoft.com/office/powerpoint/2010/main" val="3544955553"/>
              </p:ext>
            </p:extLst>
          </p:nvPr>
        </p:nvGraphicFramePr>
        <p:xfrm>
          <a:off x="539552" y="4567001"/>
          <a:ext cx="1333235" cy="1479248"/>
        </p:xfrm>
        <a:graphic>
          <a:graphicData uri="http://schemas.openxmlformats.org/drawingml/2006/table">
            <a:tbl>
              <a:tblPr firstRow="1" bandRow="1">
                <a:tableStyleId>{5940675A-B579-460E-94D1-54222C63F5DA}</a:tableStyleId>
              </a:tblPr>
              <a:tblGrid>
                <a:gridCol w="941403"/>
                <a:gridCol w="391832"/>
              </a:tblGrid>
              <a:tr h="504056">
                <a:tc>
                  <a:txBody>
                    <a:bodyPr/>
                    <a:lstStyle/>
                    <a:p>
                      <a:pPr latinLnBrk="1"/>
                      <a:r>
                        <a:rPr lang="en-US" altLang="ko-KR" sz="1100" kern="1200" dirty="0" smtClean="0"/>
                        <a:t>Destination address</a:t>
                      </a:r>
                      <a:endParaRPr lang="ko-KR" altLang="en-US" sz="1100" kern="1200" dirty="0">
                        <a:solidFill>
                          <a:schemeClr val="bg1"/>
                        </a:solidFill>
                        <a:latin typeface="+mn-lt"/>
                        <a:ea typeface="+mn-ea"/>
                        <a:cs typeface="+mn-cs"/>
                      </a:endParaRPr>
                    </a:p>
                  </a:txBody>
                  <a:tcPr marL="91439" marR="91439" marT="45699" marB="45699" anchor="ctr"/>
                </a:tc>
                <a:tc>
                  <a:txBody>
                    <a:bodyPr/>
                    <a:lstStyle/>
                    <a:p>
                      <a:pPr latinLnBrk="1"/>
                      <a:r>
                        <a:rPr lang="en-US" altLang="ko-KR" sz="1000" kern="1200" dirty="0" smtClean="0"/>
                        <a:t>…</a:t>
                      </a:r>
                      <a:endParaRPr lang="ko-KR" altLang="en-US" sz="1000" kern="1200" dirty="0">
                        <a:solidFill>
                          <a:schemeClr val="bg1"/>
                        </a:solidFill>
                        <a:latin typeface="+mn-lt"/>
                        <a:ea typeface="+mn-ea"/>
                        <a:cs typeface="+mn-cs"/>
                      </a:endParaRPr>
                    </a:p>
                  </a:txBody>
                  <a:tcPr marL="91439" marR="91439" marT="45699" marB="45699" anchor="ctr"/>
                </a:tc>
              </a:tr>
              <a:tr h="239187">
                <a:tc>
                  <a:txBody>
                    <a:bodyPr/>
                    <a:lstStyle/>
                    <a:p>
                      <a:pPr latinLnBrk="1"/>
                      <a:r>
                        <a:rPr lang="en-US" altLang="ko-KR" sz="1000" b="1" kern="1200" dirty="0" smtClean="0">
                          <a:solidFill>
                            <a:schemeClr val="dk1"/>
                          </a:solidFill>
                          <a:latin typeface="+mn-lt"/>
                          <a:ea typeface="+mn-ea"/>
                          <a:cs typeface="+mn-cs"/>
                        </a:rPr>
                        <a:t>A</a:t>
                      </a:r>
                      <a:endParaRPr lang="ko-KR" altLang="en-US" sz="1000" b="1" kern="1200" dirty="0">
                        <a:solidFill>
                          <a:schemeClr val="dk1"/>
                        </a:solidFill>
                        <a:latin typeface="+mn-lt"/>
                        <a:ea typeface="+mn-ea"/>
                        <a:cs typeface="+mn-cs"/>
                      </a:endParaRPr>
                    </a:p>
                  </a:txBody>
                  <a:tcPr marL="91439" marR="91439" marT="45699" marB="45699"/>
                </a:tc>
                <a:tc>
                  <a:txBody>
                    <a:bodyPr/>
                    <a:lstStyle/>
                    <a:p>
                      <a:pPr latinLnBrk="1"/>
                      <a:r>
                        <a:rPr lang="en-US" altLang="ko-KR" sz="1000" b="1" kern="1200" dirty="0" smtClean="0">
                          <a:solidFill>
                            <a:schemeClr val="dk1"/>
                          </a:solidFill>
                          <a:latin typeface="+mn-lt"/>
                          <a:ea typeface="+mn-ea"/>
                          <a:cs typeface="+mn-cs"/>
                        </a:rPr>
                        <a:t>…</a:t>
                      </a:r>
                      <a:endParaRPr lang="ko-KR" altLang="en-US" sz="1000" b="1" kern="1200" dirty="0">
                        <a:solidFill>
                          <a:schemeClr val="dk1"/>
                        </a:solidFill>
                        <a:latin typeface="+mn-lt"/>
                        <a:ea typeface="+mn-ea"/>
                        <a:cs typeface="+mn-cs"/>
                      </a:endParaRPr>
                    </a:p>
                  </a:txBody>
                  <a:tcPr marL="91439" marR="91439" marT="45699" marB="45699"/>
                </a:tc>
              </a:tr>
              <a:tr h="121899">
                <a:tc>
                  <a:txBody>
                    <a:bodyPr/>
                    <a:lstStyle/>
                    <a:p>
                      <a:pPr latinLnBrk="1"/>
                      <a:r>
                        <a:rPr lang="en-US" altLang="ko-KR" sz="1000" b="1" kern="1200" dirty="0" smtClean="0">
                          <a:solidFill>
                            <a:srgbClr val="FF0000"/>
                          </a:solidFill>
                          <a:latin typeface="+mn-lt"/>
                          <a:ea typeface="+mn-ea"/>
                          <a:cs typeface="+mn-cs"/>
                        </a:rPr>
                        <a:t>B</a:t>
                      </a:r>
                      <a:endParaRPr lang="ko-KR" altLang="en-US" sz="1000" b="1" kern="1200" dirty="0">
                        <a:solidFill>
                          <a:srgbClr val="FF0000"/>
                        </a:solidFill>
                        <a:latin typeface="+mn-lt"/>
                        <a:ea typeface="+mn-ea"/>
                        <a:cs typeface="+mn-cs"/>
                      </a:endParaRPr>
                    </a:p>
                  </a:txBody>
                  <a:tcPr marL="91439" marR="91439" marT="45699" marB="45699">
                    <a:lnB w="12700" cap="flat" cmpd="sng" algn="ctr">
                      <a:solidFill>
                        <a:schemeClr val="tx1"/>
                      </a:solidFill>
                      <a:prstDash val="solid"/>
                      <a:round/>
                      <a:headEnd type="none" w="med" len="med"/>
                      <a:tailEnd type="none" w="med" len="med"/>
                    </a:lnB>
                  </a:tcPr>
                </a:tc>
                <a:tc>
                  <a:txBody>
                    <a:bodyPr/>
                    <a:lstStyle/>
                    <a:p>
                      <a:pPr latinLnBrk="1"/>
                      <a:endParaRPr lang="ko-KR" altLang="en-US" sz="1000" b="1" kern="1200" dirty="0">
                        <a:solidFill>
                          <a:schemeClr val="dk1"/>
                        </a:solidFill>
                        <a:latin typeface="+mn-lt"/>
                        <a:ea typeface="+mn-ea"/>
                        <a:cs typeface="+mn-cs"/>
                      </a:endParaRPr>
                    </a:p>
                  </a:txBody>
                  <a:tcPr marL="91439" marR="91439" marT="45699" marB="45699">
                    <a:lnB w="12700" cap="flat" cmpd="sng" algn="ctr">
                      <a:solidFill>
                        <a:schemeClr val="tx1"/>
                      </a:solidFill>
                      <a:prstDash val="solid"/>
                      <a:round/>
                      <a:headEnd type="none" w="med" len="med"/>
                      <a:tailEnd type="none" w="med" len="med"/>
                    </a:lnB>
                  </a:tcPr>
                </a:tc>
              </a:tr>
              <a:tr h="121899">
                <a:tc>
                  <a:txBody>
                    <a:bodyPr/>
                    <a:lstStyle/>
                    <a:p>
                      <a:pPr latinLnBrk="1"/>
                      <a:r>
                        <a:rPr lang="en-US" altLang="ko-KR" sz="1000" b="1" kern="1200" dirty="0" smtClean="0">
                          <a:solidFill>
                            <a:schemeClr val="dk1"/>
                          </a:solidFill>
                          <a:latin typeface="+mn-lt"/>
                          <a:ea typeface="+mn-ea"/>
                          <a:cs typeface="+mn-cs"/>
                        </a:rPr>
                        <a:t>C</a:t>
                      </a:r>
                      <a:endParaRPr lang="ko-KR" altLang="en-US" sz="1000" b="1" kern="1200" dirty="0">
                        <a:solidFill>
                          <a:schemeClr val="dk1"/>
                        </a:solidFill>
                        <a:latin typeface="+mn-lt"/>
                        <a:ea typeface="+mn-ea"/>
                        <a:cs typeface="+mn-cs"/>
                      </a:endParaRPr>
                    </a:p>
                  </a:txBody>
                  <a:tcPr marL="91439" marR="91439" marT="45699" marB="45699">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atinLnBrk="1"/>
                      <a:endParaRPr lang="ko-KR" altLang="en-US" sz="1000" b="1" kern="1200" dirty="0">
                        <a:solidFill>
                          <a:schemeClr val="dk1"/>
                        </a:solidFill>
                        <a:latin typeface="+mn-lt"/>
                        <a:ea typeface="+mn-ea"/>
                        <a:cs typeface="+mn-cs"/>
                      </a:endParaRPr>
                    </a:p>
                  </a:txBody>
                  <a:tcPr marL="91439" marR="91439" marT="45699" marB="45699">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1899">
                <a:tc>
                  <a:txBody>
                    <a:bodyPr/>
                    <a:lstStyle/>
                    <a:p>
                      <a:pPr latinLnBrk="1"/>
                      <a:r>
                        <a:rPr lang="en-US" altLang="ko-KR" sz="1000" b="1" kern="1200" dirty="0" smtClean="0">
                          <a:solidFill>
                            <a:schemeClr val="tx1"/>
                          </a:solidFill>
                          <a:latin typeface="+mn-lt"/>
                          <a:ea typeface="+mn-ea"/>
                          <a:cs typeface="+mn-cs"/>
                        </a:rPr>
                        <a:t>D</a:t>
                      </a:r>
                      <a:endParaRPr lang="ko-KR" altLang="en-US" sz="1000" b="1" kern="1200" dirty="0">
                        <a:solidFill>
                          <a:schemeClr val="tx1"/>
                        </a:solidFill>
                        <a:latin typeface="+mn-lt"/>
                        <a:ea typeface="+mn-ea"/>
                        <a:cs typeface="+mn-cs"/>
                      </a:endParaRPr>
                    </a:p>
                  </a:txBody>
                  <a:tcPr marL="91439" marR="91439" marT="45699" marB="45699">
                    <a:lnT w="12700" cap="flat" cmpd="sng" algn="ctr">
                      <a:solidFill>
                        <a:schemeClr val="tx1"/>
                      </a:solidFill>
                      <a:prstDash val="solid"/>
                      <a:round/>
                      <a:headEnd type="none" w="med" len="med"/>
                      <a:tailEnd type="none" w="med" len="med"/>
                    </a:lnT>
                  </a:tcPr>
                </a:tc>
                <a:tc>
                  <a:txBody>
                    <a:bodyPr/>
                    <a:lstStyle/>
                    <a:p>
                      <a:pPr latinLnBrk="1"/>
                      <a:endParaRPr lang="ko-KR" altLang="en-US" sz="1000" b="1" kern="1200" dirty="0">
                        <a:solidFill>
                          <a:schemeClr val="dk1"/>
                        </a:solidFill>
                        <a:latin typeface="+mn-lt"/>
                        <a:ea typeface="+mn-ea"/>
                        <a:cs typeface="+mn-cs"/>
                      </a:endParaRPr>
                    </a:p>
                  </a:txBody>
                  <a:tcPr marL="91439" marR="91439" marT="45699" marB="45699">
                    <a:lnT w="12700" cap="flat" cmpd="sng" algn="ctr">
                      <a:solidFill>
                        <a:schemeClr val="tx1"/>
                      </a:solidFill>
                      <a:prstDash val="solid"/>
                      <a:round/>
                      <a:headEnd type="none" w="med" len="med"/>
                      <a:tailEnd type="none" w="med" len="med"/>
                    </a:lnT>
                  </a:tcPr>
                </a:tc>
              </a:tr>
            </a:tbl>
          </a:graphicData>
        </a:graphic>
      </p:graphicFrame>
      <p:sp>
        <p:nvSpPr>
          <p:cNvPr id="40" name="TextBox 74"/>
          <p:cNvSpPr txBox="1">
            <a:spLocks noChangeArrowheads="1"/>
          </p:cNvSpPr>
          <p:nvPr/>
        </p:nvSpPr>
        <p:spPr bwMode="auto">
          <a:xfrm>
            <a:off x="432627" y="4192112"/>
            <a:ext cx="157209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sz="1400" dirty="0" smtClean="0"/>
              <a:t>S’s</a:t>
            </a:r>
            <a:r>
              <a:rPr lang="ko-KR" altLang="en-US" sz="1400" dirty="0" smtClean="0"/>
              <a:t> </a:t>
            </a:r>
            <a:r>
              <a:rPr lang="en-US" altLang="ko-KR" sz="1400" dirty="0"/>
              <a:t>Routing Table</a:t>
            </a:r>
            <a:endParaRPr lang="ko-KR" altLang="en-US" sz="1400" dirty="0"/>
          </a:p>
        </p:txBody>
      </p:sp>
      <p:graphicFrame>
        <p:nvGraphicFramePr>
          <p:cNvPr id="41" name="표 40"/>
          <p:cNvGraphicFramePr>
            <a:graphicFrameLocks noGrp="1"/>
          </p:cNvGraphicFramePr>
          <p:nvPr>
            <p:extLst>
              <p:ext uri="{D42A27DB-BD31-4B8C-83A1-F6EECF244321}">
                <p14:modId xmlns:p14="http://schemas.microsoft.com/office/powerpoint/2010/main" val="4133103755"/>
              </p:ext>
            </p:extLst>
          </p:nvPr>
        </p:nvGraphicFramePr>
        <p:xfrm>
          <a:off x="2104828" y="4567001"/>
          <a:ext cx="1333235" cy="747854"/>
        </p:xfrm>
        <a:graphic>
          <a:graphicData uri="http://schemas.openxmlformats.org/drawingml/2006/table">
            <a:tbl>
              <a:tblPr firstRow="1" bandRow="1">
                <a:tableStyleId>{5940675A-B579-460E-94D1-54222C63F5DA}</a:tableStyleId>
              </a:tblPr>
              <a:tblGrid>
                <a:gridCol w="941403"/>
                <a:gridCol w="391832"/>
              </a:tblGrid>
              <a:tr h="504056">
                <a:tc>
                  <a:txBody>
                    <a:bodyPr/>
                    <a:lstStyle/>
                    <a:p>
                      <a:pPr latinLnBrk="1"/>
                      <a:r>
                        <a:rPr lang="en-US" altLang="ko-KR" sz="1100" kern="1200" dirty="0" smtClean="0"/>
                        <a:t>Destination address</a:t>
                      </a:r>
                      <a:endParaRPr lang="ko-KR" altLang="en-US" sz="1100" kern="1200" dirty="0">
                        <a:solidFill>
                          <a:schemeClr val="bg1"/>
                        </a:solidFill>
                        <a:latin typeface="+mn-lt"/>
                        <a:ea typeface="+mn-ea"/>
                        <a:cs typeface="+mn-cs"/>
                      </a:endParaRPr>
                    </a:p>
                  </a:txBody>
                  <a:tcPr marL="91439" marR="91439" marT="45699" marB="45699" anchor="ctr"/>
                </a:tc>
                <a:tc>
                  <a:txBody>
                    <a:bodyPr/>
                    <a:lstStyle/>
                    <a:p>
                      <a:pPr latinLnBrk="1"/>
                      <a:r>
                        <a:rPr lang="en-US" altLang="ko-KR" sz="1000" kern="1200" dirty="0" smtClean="0"/>
                        <a:t>…</a:t>
                      </a:r>
                      <a:endParaRPr lang="ko-KR" altLang="en-US" sz="1000" kern="1200" dirty="0">
                        <a:solidFill>
                          <a:schemeClr val="bg1"/>
                        </a:solidFill>
                        <a:latin typeface="+mn-lt"/>
                        <a:ea typeface="+mn-ea"/>
                        <a:cs typeface="+mn-cs"/>
                      </a:endParaRPr>
                    </a:p>
                  </a:txBody>
                  <a:tcPr marL="91439" marR="91439" marT="45699" marB="45699" anchor="ctr"/>
                </a:tc>
              </a:tr>
              <a:tr h="239187">
                <a:tc>
                  <a:txBody>
                    <a:bodyPr/>
                    <a:lstStyle/>
                    <a:p>
                      <a:pPr latinLnBrk="1"/>
                      <a:r>
                        <a:rPr lang="en-US" altLang="ko-KR" sz="1000" b="1" kern="1200" dirty="0" smtClean="0">
                          <a:solidFill>
                            <a:schemeClr val="dk1"/>
                          </a:solidFill>
                          <a:latin typeface="+mn-lt"/>
                          <a:ea typeface="+mn-ea"/>
                          <a:cs typeface="+mn-cs"/>
                        </a:rPr>
                        <a:t>S</a:t>
                      </a:r>
                      <a:endParaRPr lang="ko-KR" altLang="en-US" sz="1000" b="1" kern="1200" dirty="0">
                        <a:solidFill>
                          <a:schemeClr val="dk1"/>
                        </a:solidFill>
                        <a:latin typeface="+mn-lt"/>
                        <a:ea typeface="+mn-ea"/>
                        <a:cs typeface="+mn-cs"/>
                      </a:endParaRPr>
                    </a:p>
                  </a:txBody>
                  <a:tcPr marL="91439" marR="91439" marT="45699" marB="45699"/>
                </a:tc>
                <a:tc>
                  <a:txBody>
                    <a:bodyPr/>
                    <a:lstStyle/>
                    <a:p>
                      <a:pPr latinLnBrk="1"/>
                      <a:r>
                        <a:rPr lang="en-US" altLang="ko-KR" sz="1000" b="1" kern="1200" dirty="0" smtClean="0">
                          <a:solidFill>
                            <a:schemeClr val="dk1"/>
                          </a:solidFill>
                          <a:latin typeface="+mn-lt"/>
                          <a:ea typeface="+mn-ea"/>
                          <a:cs typeface="+mn-cs"/>
                        </a:rPr>
                        <a:t>…</a:t>
                      </a:r>
                      <a:endParaRPr lang="ko-KR" altLang="en-US" sz="1000" b="1" kern="1200" dirty="0">
                        <a:solidFill>
                          <a:schemeClr val="dk1"/>
                        </a:solidFill>
                        <a:latin typeface="+mn-lt"/>
                        <a:ea typeface="+mn-ea"/>
                        <a:cs typeface="+mn-cs"/>
                      </a:endParaRPr>
                    </a:p>
                  </a:txBody>
                  <a:tcPr marL="91439" marR="91439" marT="45699" marB="45699"/>
                </a:tc>
              </a:tr>
            </a:tbl>
          </a:graphicData>
        </a:graphic>
      </p:graphicFrame>
      <p:sp>
        <p:nvSpPr>
          <p:cNvPr id="42" name="TextBox 74"/>
          <p:cNvSpPr txBox="1">
            <a:spLocks noChangeArrowheads="1"/>
          </p:cNvSpPr>
          <p:nvPr/>
        </p:nvSpPr>
        <p:spPr bwMode="auto">
          <a:xfrm>
            <a:off x="1997903" y="4192112"/>
            <a:ext cx="155876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sz="1400" dirty="0" smtClean="0"/>
              <a:t>A’s</a:t>
            </a:r>
            <a:r>
              <a:rPr lang="ko-KR" altLang="en-US" sz="1400" dirty="0" smtClean="0"/>
              <a:t> </a:t>
            </a:r>
            <a:r>
              <a:rPr lang="en-US" altLang="ko-KR" sz="1400" dirty="0"/>
              <a:t>Routing Table</a:t>
            </a:r>
            <a:endParaRPr lang="ko-KR" altLang="en-US" sz="1400" dirty="0"/>
          </a:p>
        </p:txBody>
      </p:sp>
      <p:graphicFrame>
        <p:nvGraphicFramePr>
          <p:cNvPr id="43" name="표 42"/>
          <p:cNvGraphicFramePr>
            <a:graphicFrameLocks noGrp="1"/>
          </p:cNvGraphicFramePr>
          <p:nvPr>
            <p:extLst>
              <p:ext uri="{D42A27DB-BD31-4B8C-83A1-F6EECF244321}">
                <p14:modId xmlns:p14="http://schemas.microsoft.com/office/powerpoint/2010/main" val="318764093"/>
              </p:ext>
            </p:extLst>
          </p:nvPr>
        </p:nvGraphicFramePr>
        <p:xfrm>
          <a:off x="3673130" y="4567001"/>
          <a:ext cx="1333235" cy="747854"/>
        </p:xfrm>
        <a:graphic>
          <a:graphicData uri="http://schemas.openxmlformats.org/drawingml/2006/table">
            <a:tbl>
              <a:tblPr firstRow="1" bandRow="1">
                <a:tableStyleId>{5940675A-B579-460E-94D1-54222C63F5DA}</a:tableStyleId>
              </a:tblPr>
              <a:tblGrid>
                <a:gridCol w="941403"/>
                <a:gridCol w="391832"/>
              </a:tblGrid>
              <a:tr h="504056">
                <a:tc>
                  <a:txBody>
                    <a:bodyPr/>
                    <a:lstStyle/>
                    <a:p>
                      <a:pPr latinLnBrk="1"/>
                      <a:r>
                        <a:rPr lang="en-US" altLang="ko-KR" sz="1100" kern="1200" dirty="0" smtClean="0"/>
                        <a:t>Destination address</a:t>
                      </a:r>
                      <a:endParaRPr lang="ko-KR" altLang="en-US" sz="1100" kern="1200" dirty="0">
                        <a:solidFill>
                          <a:schemeClr val="bg1"/>
                        </a:solidFill>
                        <a:latin typeface="+mn-lt"/>
                        <a:ea typeface="+mn-ea"/>
                        <a:cs typeface="+mn-cs"/>
                      </a:endParaRPr>
                    </a:p>
                  </a:txBody>
                  <a:tcPr marL="91439" marR="91439" marT="45699" marB="45699" anchor="ctr"/>
                </a:tc>
                <a:tc>
                  <a:txBody>
                    <a:bodyPr/>
                    <a:lstStyle/>
                    <a:p>
                      <a:pPr latinLnBrk="1"/>
                      <a:r>
                        <a:rPr lang="en-US" altLang="ko-KR" sz="1000" kern="1200" dirty="0" smtClean="0"/>
                        <a:t>…</a:t>
                      </a:r>
                      <a:endParaRPr lang="ko-KR" altLang="en-US" sz="1000" kern="1200" dirty="0">
                        <a:solidFill>
                          <a:schemeClr val="bg1"/>
                        </a:solidFill>
                        <a:latin typeface="+mn-lt"/>
                        <a:ea typeface="+mn-ea"/>
                        <a:cs typeface="+mn-cs"/>
                      </a:endParaRPr>
                    </a:p>
                  </a:txBody>
                  <a:tcPr marL="91439" marR="91439" marT="45699" marB="45699" anchor="ctr"/>
                </a:tc>
              </a:tr>
              <a:tr h="239187">
                <a:tc>
                  <a:txBody>
                    <a:bodyPr/>
                    <a:lstStyle/>
                    <a:p>
                      <a:pPr latinLnBrk="1"/>
                      <a:r>
                        <a:rPr lang="en-US" altLang="ko-KR" sz="1000" b="1" kern="1200" dirty="0" smtClean="0">
                          <a:solidFill>
                            <a:srgbClr val="FF0000"/>
                          </a:solidFill>
                          <a:latin typeface="+mn-lt"/>
                          <a:ea typeface="+mn-ea"/>
                          <a:cs typeface="+mn-cs"/>
                        </a:rPr>
                        <a:t>S</a:t>
                      </a:r>
                      <a:endParaRPr lang="ko-KR" altLang="en-US" sz="1000" b="1" kern="1200" dirty="0">
                        <a:solidFill>
                          <a:srgbClr val="FF0000"/>
                        </a:solidFill>
                        <a:latin typeface="+mn-lt"/>
                        <a:ea typeface="+mn-ea"/>
                        <a:cs typeface="+mn-cs"/>
                      </a:endParaRPr>
                    </a:p>
                  </a:txBody>
                  <a:tcPr marL="91439" marR="91439" marT="45699" marB="45699"/>
                </a:tc>
                <a:tc>
                  <a:txBody>
                    <a:bodyPr/>
                    <a:lstStyle/>
                    <a:p>
                      <a:pPr latinLnBrk="1"/>
                      <a:r>
                        <a:rPr lang="en-US" altLang="ko-KR" sz="1000" b="1" kern="1200" dirty="0" smtClean="0">
                          <a:solidFill>
                            <a:schemeClr val="dk1"/>
                          </a:solidFill>
                          <a:latin typeface="+mn-lt"/>
                          <a:ea typeface="+mn-ea"/>
                          <a:cs typeface="+mn-cs"/>
                        </a:rPr>
                        <a:t>…</a:t>
                      </a:r>
                      <a:endParaRPr lang="ko-KR" altLang="en-US" sz="1000" b="1" kern="1200" dirty="0">
                        <a:solidFill>
                          <a:schemeClr val="dk1"/>
                        </a:solidFill>
                        <a:latin typeface="+mn-lt"/>
                        <a:ea typeface="+mn-ea"/>
                        <a:cs typeface="+mn-cs"/>
                      </a:endParaRPr>
                    </a:p>
                  </a:txBody>
                  <a:tcPr marL="91439" marR="91439" marT="45699" marB="45699"/>
                </a:tc>
              </a:tr>
            </a:tbl>
          </a:graphicData>
        </a:graphic>
      </p:graphicFrame>
      <p:sp>
        <p:nvSpPr>
          <p:cNvPr id="44" name="TextBox 74"/>
          <p:cNvSpPr txBox="1">
            <a:spLocks noChangeArrowheads="1"/>
          </p:cNvSpPr>
          <p:nvPr/>
        </p:nvSpPr>
        <p:spPr bwMode="auto">
          <a:xfrm>
            <a:off x="3566205" y="4192112"/>
            <a:ext cx="157209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sz="1400" dirty="0" smtClean="0"/>
              <a:t>B’s</a:t>
            </a:r>
            <a:r>
              <a:rPr lang="ko-KR" altLang="en-US" sz="1400" dirty="0" smtClean="0"/>
              <a:t> </a:t>
            </a:r>
            <a:r>
              <a:rPr lang="en-US" altLang="ko-KR" sz="1400" dirty="0"/>
              <a:t>Routing Table</a:t>
            </a:r>
            <a:endParaRPr lang="ko-KR" altLang="en-US" sz="1400" dirty="0"/>
          </a:p>
        </p:txBody>
      </p:sp>
      <p:cxnSp>
        <p:nvCxnSpPr>
          <p:cNvPr id="28" name="직선 연결선 48"/>
          <p:cNvCxnSpPr>
            <a:stCxn id="17" idx="0"/>
          </p:cNvCxnSpPr>
          <p:nvPr/>
        </p:nvCxnSpPr>
        <p:spPr bwMode="auto">
          <a:xfrm flipV="1">
            <a:off x="6818771" y="2353548"/>
            <a:ext cx="82025" cy="726544"/>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35" name="직선 연결선 48"/>
          <p:cNvCxnSpPr>
            <a:endCxn id="16" idx="3"/>
          </p:cNvCxnSpPr>
          <p:nvPr/>
        </p:nvCxnSpPr>
        <p:spPr bwMode="auto">
          <a:xfrm flipV="1">
            <a:off x="6991456" y="2997374"/>
            <a:ext cx="717801" cy="238132"/>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36" name="직선 연결선 48"/>
          <p:cNvCxnSpPr/>
          <p:nvPr/>
        </p:nvCxnSpPr>
        <p:spPr bwMode="auto">
          <a:xfrm flipV="1">
            <a:off x="5904109" y="3235506"/>
            <a:ext cx="752663" cy="155414"/>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37" name="직선 연결선 48"/>
          <p:cNvCxnSpPr>
            <a:stCxn id="12" idx="0"/>
          </p:cNvCxnSpPr>
          <p:nvPr/>
        </p:nvCxnSpPr>
        <p:spPr bwMode="auto">
          <a:xfrm flipH="1" flipV="1">
            <a:off x="6859783" y="3410974"/>
            <a:ext cx="131673" cy="702141"/>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
        <p:nvSpPr>
          <p:cNvPr id="15" name="Multiply 14"/>
          <p:cNvSpPr/>
          <p:nvPr/>
        </p:nvSpPr>
        <p:spPr bwMode="auto">
          <a:xfrm>
            <a:off x="7111791" y="2989614"/>
            <a:ext cx="389525" cy="328112"/>
          </a:xfrm>
          <a:prstGeom prst="mathMultiply">
            <a:avLst/>
          </a:prstGeom>
          <a:solidFill>
            <a:schemeClr val="accent2"/>
          </a:solidFill>
          <a:ln w="9525" cap="flat" cmpd="sng" algn="ctr">
            <a:solidFill>
              <a:schemeClr val="tx1"/>
            </a:solidFill>
            <a:prstDash val="solid"/>
            <a:round/>
            <a:headEnd type="none" w="med" len="med"/>
            <a:tailEnd type="none" w="med" len="med"/>
          </a:ln>
          <a:effectLst>
            <a:prstShdw prst="shdw17" dist="17961" dir="2700000">
              <a:schemeClr val="bg2"/>
            </a:prst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a typeface="굴림" pitchFamily="50" charset="-127"/>
            </a:endParaRPr>
          </a:p>
        </p:txBody>
      </p:sp>
    </p:spTree>
    <p:extLst>
      <p:ext uri="{BB962C8B-B14F-4D97-AF65-F5344CB8AC3E}">
        <p14:creationId xmlns:p14="http://schemas.microsoft.com/office/powerpoint/2010/main" val="407513402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sz="2400" dirty="0"/>
              <a:t>Reducing # of Routing Entries </a:t>
            </a:r>
            <a:r>
              <a:rPr lang="en-US" altLang="ko-KR" sz="2400" dirty="0" smtClean="0">
                <a:ea typeface="굴림" charset="-127"/>
              </a:rPr>
              <a:t>(4/6</a:t>
            </a:r>
            <a:r>
              <a:rPr lang="en-US" altLang="ko-KR" sz="2400" dirty="0">
                <a:ea typeface="굴림" charset="-127"/>
              </a:rPr>
              <a:t>)</a:t>
            </a:r>
            <a:endParaRPr lang="ko-KR" altLang="en-US" sz="2400" dirty="0"/>
          </a:p>
        </p:txBody>
      </p:sp>
      <p:sp>
        <p:nvSpPr>
          <p:cNvPr id="3" name="내용 개체 틀 2"/>
          <p:cNvSpPr>
            <a:spLocks noGrp="1"/>
          </p:cNvSpPr>
          <p:nvPr>
            <p:ph idx="1"/>
          </p:nvPr>
        </p:nvSpPr>
        <p:spPr/>
        <p:txBody>
          <a:bodyPr/>
          <a:lstStyle/>
          <a:p>
            <a:r>
              <a:rPr lang="en-US" dirty="0" smtClean="0"/>
              <a:t>Then, B transmits ACF</a:t>
            </a:r>
            <a:r>
              <a:rPr lang="en-US" dirty="0"/>
              <a:t>.  </a:t>
            </a:r>
            <a:endParaRPr lang="en-US" dirty="0" smtClean="0"/>
          </a:p>
          <a:p>
            <a:r>
              <a:rPr lang="en-US" dirty="0"/>
              <a:t>S</a:t>
            </a:r>
            <a:r>
              <a:rPr lang="en-US" dirty="0" smtClean="0"/>
              <a:t> </a:t>
            </a:r>
            <a:r>
              <a:rPr lang="en-US" dirty="0"/>
              <a:t>ignores B’s </a:t>
            </a:r>
            <a:r>
              <a:rPr lang="en-US" dirty="0" smtClean="0"/>
              <a:t>ACF because of PD S’s</a:t>
            </a:r>
            <a:br>
              <a:rPr lang="en-US" dirty="0" smtClean="0"/>
            </a:br>
            <a:r>
              <a:rPr lang="en-US" dirty="0" smtClean="0"/>
              <a:t>timer is not expired. </a:t>
            </a:r>
            <a:endParaRPr lang="ko-KR" altLang="en-US" dirty="0"/>
          </a:p>
        </p:txBody>
      </p:sp>
      <p:sp>
        <p:nvSpPr>
          <p:cNvPr id="4" name="슬라이드 번호 개체 틀 3"/>
          <p:cNvSpPr>
            <a:spLocks noGrp="1"/>
          </p:cNvSpPr>
          <p:nvPr>
            <p:ph type="sldNum" sz="quarter" idx="10"/>
          </p:nvPr>
        </p:nvSpPr>
        <p:spPr/>
        <p:txBody>
          <a:bodyPr/>
          <a:lstStyle/>
          <a:p>
            <a:pPr>
              <a:defRPr/>
            </a:pPr>
            <a:r>
              <a:rPr lang="en-US" altLang="ko-KR" smtClean="0"/>
              <a:t>Slide </a:t>
            </a:r>
            <a:fld id="{663B2C6A-A10B-4153-9678-0E313D0C0BBD}" type="slidenum">
              <a:rPr lang="en-US" altLang="ko-KR" smtClean="0"/>
              <a:pPr>
                <a:defRPr/>
              </a:pPr>
              <a:t>55</a:t>
            </a:fld>
            <a:endParaRPr lang="en-US" altLang="ko-KR"/>
          </a:p>
        </p:txBody>
      </p:sp>
      <p:sp>
        <p:nvSpPr>
          <p:cNvPr id="16" name="타원 15"/>
          <p:cNvSpPr>
            <a:spLocks noChangeArrowheads="1"/>
          </p:cNvSpPr>
          <p:nvPr/>
        </p:nvSpPr>
        <p:spPr bwMode="auto">
          <a:xfrm>
            <a:off x="7661809" y="2720825"/>
            <a:ext cx="323997" cy="323997"/>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dirty="0" smtClean="0">
                <a:solidFill>
                  <a:schemeClr val="bg1"/>
                </a:solidFill>
              </a:rPr>
              <a:t>B</a:t>
            </a:r>
            <a:endParaRPr lang="ko-KR" altLang="en-US" sz="1500" dirty="0">
              <a:solidFill>
                <a:schemeClr val="bg1"/>
              </a:solidFill>
            </a:endParaRPr>
          </a:p>
        </p:txBody>
      </p:sp>
      <p:sp>
        <p:nvSpPr>
          <p:cNvPr id="21" name="오른쪽 화살표 20"/>
          <p:cNvSpPr/>
          <p:nvPr/>
        </p:nvSpPr>
        <p:spPr>
          <a:xfrm rot="9640021">
            <a:off x="6996844" y="2996031"/>
            <a:ext cx="647700" cy="142875"/>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endParaRPr lang="ko-KR" altLang="en-US"/>
          </a:p>
        </p:txBody>
      </p:sp>
      <p:sp>
        <p:nvSpPr>
          <p:cNvPr id="23" name="오른쪽 화살표 22"/>
          <p:cNvSpPr/>
          <p:nvPr/>
        </p:nvSpPr>
        <p:spPr>
          <a:xfrm rot="7240197">
            <a:off x="6796648" y="3507638"/>
            <a:ext cx="1220132" cy="142875"/>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endParaRPr lang="ko-KR" altLang="en-US"/>
          </a:p>
        </p:txBody>
      </p:sp>
      <p:sp>
        <p:nvSpPr>
          <p:cNvPr id="28" name="오른쪽 화살표 27"/>
          <p:cNvSpPr/>
          <p:nvPr/>
        </p:nvSpPr>
        <p:spPr>
          <a:xfrm rot="12968044">
            <a:off x="6988148" y="2460274"/>
            <a:ext cx="754453" cy="142875"/>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endParaRPr lang="ko-KR" altLang="en-US"/>
          </a:p>
        </p:txBody>
      </p:sp>
      <p:sp>
        <p:nvSpPr>
          <p:cNvPr id="18" name="오른쪽 화살표 17"/>
          <p:cNvSpPr/>
          <p:nvPr/>
        </p:nvSpPr>
        <p:spPr>
          <a:xfrm>
            <a:off x="5508104" y="4865985"/>
            <a:ext cx="647700" cy="142875"/>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ko-KR" altLang="en-US"/>
          </a:p>
        </p:txBody>
      </p:sp>
      <p:sp>
        <p:nvSpPr>
          <p:cNvPr id="19" name="TextBox 82"/>
          <p:cNvSpPr txBox="1">
            <a:spLocks noChangeArrowheads="1"/>
          </p:cNvSpPr>
          <p:nvPr/>
        </p:nvSpPr>
        <p:spPr bwMode="auto">
          <a:xfrm>
            <a:off x="6222353" y="4752756"/>
            <a:ext cx="1903150"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dirty="0" smtClean="0"/>
              <a:t>: MGNF (Type 8)</a:t>
            </a:r>
            <a:endParaRPr lang="ko-KR" altLang="en-US" dirty="0"/>
          </a:p>
        </p:txBody>
      </p:sp>
      <p:sp>
        <p:nvSpPr>
          <p:cNvPr id="20" name="오른쪽 화살표 19"/>
          <p:cNvSpPr/>
          <p:nvPr/>
        </p:nvSpPr>
        <p:spPr>
          <a:xfrm>
            <a:off x="5508104" y="5235188"/>
            <a:ext cx="647700" cy="142875"/>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endParaRPr lang="ko-KR" altLang="en-US"/>
          </a:p>
        </p:txBody>
      </p:sp>
      <p:sp>
        <p:nvSpPr>
          <p:cNvPr id="22" name="TextBox 82"/>
          <p:cNvSpPr txBox="1">
            <a:spLocks noChangeArrowheads="1"/>
          </p:cNvSpPr>
          <p:nvPr/>
        </p:nvSpPr>
        <p:spPr bwMode="auto">
          <a:xfrm>
            <a:off x="6222353" y="5121959"/>
            <a:ext cx="761812"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dirty="0" smtClean="0"/>
              <a:t>: ACF</a:t>
            </a:r>
            <a:endParaRPr lang="ko-KR" altLang="en-US" dirty="0"/>
          </a:p>
        </p:txBody>
      </p:sp>
      <p:sp>
        <p:nvSpPr>
          <p:cNvPr id="29" name="오른쪽 화살표 28"/>
          <p:cNvSpPr/>
          <p:nvPr/>
        </p:nvSpPr>
        <p:spPr>
          <a:xfrm>
            <a:off x="5508104" y="5621169"/>
            <a:ext cx="647700" cy="142875"/>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ko-KR" altLang="en-US"/>
          </a:p>
        </p:txBody>
      </p:sp>
      <p:sp>
        <p:nvSpPr>
          <p:cNvPr id="30" name="TextBox 82"/>
          <p:cNvSpPr txBox="1">
            <a:spLocks noChangeArrowheads="1"/>
          </p:cNvSpPr>
          <p:nvPr/>
        </p:nvSpPr>
        <p:spPr bwMode="auto">
          <a:xfrm>
            <a:off x="6222353" y="5507940"/>
            <a:ext cx="928524"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dirty="0" smtClean="0"/>
              <a:t>: ARCF</a:t>
            </a:r>
            <a:endParaRPr lang="ko-KR" altLang="en-US" dirty="0"/>
          </a:p>
        </p:txBody>
      </p:sp>
      <p:cxnSp>
        <p:nvCxnSpPr>
          <p:cNvPr id="31" name="직선 연결선 30"/>
          <p:cNvCxnSpPr/>
          <p:nvPr/>
        </p:nvCxnSpPr>
        <p:spPr bwMode="auto">
          <a:xfrm flipV="1">
            <a:off x="6824939" y="2350937"/>
            <a:ext cx="82026" cy="726544"/>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32" name="직선 연결선 31"/>
          <p:cNvCxnSpPr/>
          <p:nvPr/>
        </p:nvCxnSpPr>
        <p:spPr bwMode="auto">
          <a:xfrm>
            <a:off x="6824939" y="3401478"/>
            <a:ext cx="172685" cy="709026"/>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35" name="직선 연결선 34"/>
          <p:cNvCxnSpPr>
            <a:stCxn id="43" idx="6"/>
            <a:endCxn id="44" idx="2"/>
          </p:cNvCxnSpPr>
          <p:nvPr/>
        </p:nvCxnSpPr>
        <p:spPr bwMode="auto">
          <a:xfrm flipV="1">
            <a:off x="5904109" y="3242091"/>
            <a:ext cx="752663" cy="155414"/>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
        <p:nvSpPr>
          <p:cNvPr id="41" name="타원 40"/>
          <p:cNvSpPr>
            <a:spLocks noChangeArrowheads="1"/>
          </p:cNvSpPr>
          <p:nvPr/>
        </p:nvSpPr>
        <p:spPr bwMode="auto">
          <a:xfrm>
            <a:off x="6829457" y="4113115"/>
            <a:ext cx="323997" cy="323997"/>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dirty="0">
                <a:solidFill>
                  <a:schemeClr val="bg1"/>
                </a:solidFill>
              </a:rPr>
              <a:t>C</a:t>
            </a:r>
            <a:endParaRPr lang="ko-KR" altLang="en-US" sz="1500" dirty="0">
              <a:solidFill>
                <a:schemeClr val="bg1"/>
              </a:solidFill>
            </a:endParaRPr>
          </a:p>
        </p:txBody>
      </p:sp>
      <p:sp>
        <p:nvSpPr>
          <p:cNvPr id="42" name="타원 41"/>
          <p:cNvSpPr>
            <a:spLocks noChangeArrowheads="1"/>
          </p:cNvSpPr>
          <p:nvPr/>
        </p:nvSpPr>
        <p:spPr bwMode="auto">
          <a:xfrm>
            <a:off x="6738798" y="2029551"/>
            <a:ext cx="323997" cy="323997"/>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dirty="0">
                <a:solidFill>
                  <a:schemeClr val="bg1"/>
                </a:solidFill>
              </a:rPr>
              <a:t>A</a:t>
            </a:r>
            <a:endParaRPr lang="ko-KR" altLang="en-US" sz="1500" dirty="0">
              <a:solidFill>
                <a:schemeClr val="bg1"/>
              </a:solidFill>
            </a:endParaRPr>
          </a:p>
        </p:txBody>
      </p:sp>
      <p:sp>
        <p:nvSpPr>
          <p:cNvPr id="43" name="타원 42"/>
          <p:cNvSpPr>
            <a:spLocks noChangeArrowheads="1"/>
          </p:cNvSpPr>
          <p:nvPr/>
        </p:nvSpPr>
        <p:spPr bwMode="auto">
          <a:xfrm>
            <a:off x="5580112" y="3235506"/>
            <a:ext cx="323997" cy="323997"/>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dirty="0" smtClean="0">
                <a:solidFill>
                  <a:schemeClr val="bg1"/>
                </a:solidFill>
              </a:rPr>
              <a:t>D</a:t>
            </a:r>
            <a:endParaRPr lang="ko-KR" altLang="en-US" sz="1500" dirty="0">
              <a:solidFill>
                <a:schemeClr val="bg1"/>
              </a:solidFill>
            </a:endParaRPr>
          </a:p>
        </p:txBody>
      </p:sp>
      <p:sp>
        <p:nvSpPr>
          <p:cNvPr id="44" name="타원 43"/>
          <p:cNvSpPr>
            <a:spLocks noChangeArrowheads="1"/>
          </p:cNvSpPr>
          <p:nvPr/>
        </p:nvSpPr>
        <p:spPr bwMode="auto">
          <a:xfrm>
            <a:off x="6656772" y="3080092"/>
            <a:ext cx="323997" cy="323997"/>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dirty="0" smtClean="0">
                <a:solidFill>
                  <a:schemeClr val="bg1"/>
                </a:solidFill>
              </a:rPr>
              <a:t>S</a:t>
            </a:r>
            <a:endParaRPr lang="ko-KR" altLang="en-US" sz="1500" dirty="0">
              <a:solidFill>
                <a:schemeClr val="bg1"/>
              </a:solidFill>
            </a:endParaRPr>
          </a:p>
        </p:txBody>
      </p:sp>
      <p:graphicFrame>
        <p:nvGraphicFramePr>
          <p:cNvPr id="49" name="표 48"/>
          <p:cNvGraphicFramePr>
            <a:graphicFrameLocks noGrp="1"/>
          </p:cNvGraphicFramePr>
          <p:nvPr>
            <p:extLst>
              <p:ext uri="{D42A27DB-BD31-4B8C-83A1-F6EECF244321}">
                <p14:modId xmlns:p14="http://schemas.microsoft.com/office/powerpoint/2010/main" val="101814764"/>
              </p:ext>
            </p:extLst>
          </p:nvPr>
        </p:nvGraphicFramePr>
        <p:xfrm>
          <a:off x="539552" y="4567001"/>
          <a:ext cx="1333235" cy="1235450"/>
        </p:xfrm>
        <a:graphic>
          <a:graphicData uri="http://schemas.openxmlformats.org/drawingml/2006/table">
            <a:tbl>
              <a:tblPr firstRow="1" bandRow="1">
                <a:tableStyleId>{5940675A-B579-460E-94D1-54222C63F5DA}</a:tableStyleId>
              </a:tblPr>
              <a:tblGrid>
                <a:gridCol w="941403"/>
                <a:gridCol w="391832"/>
              </a:tblGrid>
              <a:tr h="504056">
                <a:tc>
                  <a:txBody>
                    <a:bodyPr/>
                    <a:lstStyle/>
                    <a:p>
                      <a:pPr latinLnBrk="1"/>
                      <a:r>
                        <a:rPr lang="en-US" altLang="ko-KR" sz="1100" kern="1200" dirty="0" smtClean="0"/>
                        <a:t>Destination address</a:t>
                      </a:r>
                      <a:endParaRPr lang="ko-KR" altLang="en-US" sz="1100" kern="1200" dirty="0">
                        <a:solidFill>
                          <a:schemeClr val="bg1"/>
                        </a:solidFill>
                        <a:latin typeface="+mn-lt"/>
                        <a:ea typeface="+mn-ea"/>
                        <a:cs typeface="+mn-cs"/>
                      </a:endParaRPr>
                    </a:p>
                  </a:txBody>
                  <a:tcPr marL="91439" marR="91439" marT="45699" marB="45699" anchor="ctr"/>
                </a:tc>
                <a:tc>
                  <a:txBody>
                    <a:bodyPr/>
                    <a:lstStyle/>
                    <a:p>
                      <a:pPr latinLnBrk="1"/>
                      <a:r>
                        <a:rPr lang="en-US" altLang="ko-KR" sz="1000" kern="1200" dirty="0" smtClean="0"/>
                        <a:t>…</a:t>
                      </a:r>
                      <a:endParaRPr lang="ko-KR" altLang="en-US" sz="1000" kern="1200" dirty="0">
                        <a:solidFill>
                          <a:schemeClr val="bg1"/>
                        </a:solidFill>
                        <a:latin typeface="+mn-lt"/>
                        <a:ea typeface="+mn-ea"/>
                        <a:cs typeface="+mn-cs"/>
                      </a:endParaRPr>
                    </a:p>
                  </a:txBody>
                  <a:tcPr marL="91439" marR="91439" marT="45699" marB="45699" anchor="ctr"/>
                </a:tc>
              </a:tr>
              <a:tr h="239187">
                <a:tc>
                  <a:txBody>
                    <a:bodyPr/>
                    <a:lstStyle/>
                    <a:p>
                      <a:pPr latinLnBrk="1"/>
                      <a:r>
                        <a:rPr lang="en-US" altLang="ko-KR" sz="1000" b="1" kern="1200" dirty="0" smtClean="0">
                          <a:solidFill>
                            <a:schemeClr val="dk1"/>
                          </a:solidFill>
                          <a:latin typeface="+mn-lt"/>
                          <a:ea typeface="+mn-ea"/>
                          <a:cs typeface="+mn-cs"/>
                        </a:rPr>
                        <a:t>A</a:t>
                      </a:r>
                      <a:endParaRPr lang="ko-KR" altLang="en-US" sz="1000" b="1" kern="1200" dirty="0">
                        <a:solidFill>
                          <a:schemeClr val="dk1"/>
                        </a:solidFill>
                        <a:latin typeface="+mn-lt"/>
                        <a:ea typeface="+mn-ea"/>
                        <a:cs typeface="+mn-cs"/>
                      </a:endParaRPr>
                    </a:p>
                  </a:txBody>
                  <a:tcPr marL="91439" marR="91439" marT="45699" marB="45699"/>
                </a:tc>
                <a:tc>
                  <a:txBody>
                    <a:bodyPr/>
                    <a:lstStyle/>
                    <a:p>
                      <a:pPr latinLnBrk="1"/>
                      <a:r>
                        <a:rPr lang="en-US" altLang="ko-KR" sz="1000" b="1" kern="1200" dirty="0" smtClean="0">
                          <a:solidFill>
                            <a:schemeClr val="dk1"/>
                          </a:solidFill>
                          <a:latin typeface="+mn-lt"/>
                          <a:ea typeface="+mn-ea"/>
                          <a:cs typeface="+mn-cs"/>
                        </a:rPr>
                        <a:t>…</a:t>
                      </a:r>
                      <a:endParaRPr lang="ko-KR" altLang="en-US" sz="1000" b="1" kern="1200" dirty="0">
                        <a:solidFill>
                          <a:schemeClr val="dk1"/>
                        </a:solidFill>
                        <a:latin typeface="+mn-lt"/>
                        <a:ea typeface="+mn-ea"/>
                        <a:cs typeface="+mn-cs"/>
                      </a:endParaRPr>
                    </a:p>
                  </a:txBody>
                  <a:tcPr marL="91439" marR="91439" marT="45699" marB="45699"/>
                </a:tc>
              </a:tr>
              <a:tr h="121899">
                <a:tc>
                  <a:txBody>
                    <a:bodyPr/>
                    <a:lstStyle/>
                    <a:p>
                      <a:pPr latinLnBrk="1"/>
                      <a:r>
                        <a:rPr lang="en-US" altLang="ko-KR" sz="1000" b="1" kern="1200" dirty="0" smtClean="0">
                          <a:solidFill>
                            <a:schemeClr val="dk1"/>
                          </a:solidFill>
                          <a:latin typeface="+mn-lt"/>
                          <a:ea typeface="+mn-ea"/>
                          <a:cs typeface="+mn-cs"/>
                        </a:rPr>
                        <a:t>C</a:t>
                      </a:r>
                      <a:endParaRPr lang="ko-KR" altLang="en-US" sz="1000" b="1" kern="1200" dirty="0">
                        <a:solidFill>
                          <a:schemeClr val="dk1"/>
                        </a:solidFill>
                        <a:latin typeface="+mn-lt"/>
                        <a:ea typeface="+mn-ea"/>
                        <a:cs typeface="+mn-cs"/>
                      </a:endParaRPr>
                    </a:p>
                  </a:txBody>
                  <a:tcPr marL="91439" marR="91439" marT="45699" marB="45699">
                    <a:lnB w="12700" cap="flat" cmpd="sng" algn="ctr">
                      <a:solidFill>
                        <a:schemeClr val="tx1"/>
                      </a:solidFill>
                      <a:prstDash val="solid"/>
                      <a:round/>
                      <a:headEnd type="none" w="med" len="med"/>
                      <a:tailEnd type="none" w="med" len="med"/>
                    </a:lnB>
                  </a:tcPr>
                </a:tc>
                <a:tc>
                  <a:txBody>
                    <a:bodyPr/>
                    <a:lstStyle/>
                    <a:p>
                      <a:pPr latinLnBrk="1"/>
                      <a:endParaRPr lang="ko-KR" altLang="en-US" sz="1000" b="1" kern="1200" dirty="0">
                        <a:solidFill>
                          <a:schemeClr val="dk1"/>
                        </a:solidFill>
                        <a:latin typeface="+mn-lt"/>
                        <a:ea typeface="+mn-ea"/>
                        <a:cs typeface="+mn-cs"/>
                      </a:endParaRPr>
                    </a:p>
                  </a:txBody>
                  <a:tcPr marL="91439" marR="91439" marT="45699" marB="45699">
                    <a:lnB w="12700" cap="flat" cmpd="sng" algn="ctr">
                      <a:solidFill>
                        <a:schemeClr val="tx1"/>
                      </a:solidFill>
                      <a:prstDash val="solid"/>
                      <a:round/>
                      <a:headEnd type="none" w="med" len="med"/>
                      <a:tailEnd type="none" w="med" len="med"/>
                    </a:lnB>
                  </a:tcPr>
                </a:tc>
              </a:tr>
              <a:tr h="121899">
                <a:tc>
                  <a:txBody>
                    <a:bodyPr/>
                    <a:lstStyle/>
                    <a:p>
                      <a:pPr latinLnBrk="1"/>
                      <a:r>
                        <a:rPr lang="en-US" altLang="ko-KR" sz="1000" b="1" kern="1200" dirty="0" smtClean="0">
                          <a:solidFill>
                            <a:schemeClr val="tx1"/>
                          </a:solidFill>
                          <a:latin typeface="+mn-lt"/>
                          <a:ea typeface="+mn-ea"/>
                          <a:cs typeface="+mn-cs"/>
                        </a:rPr>
                        <a:t>D</a:t>
                      </a:r>
                      <a:endParaRPr lang="ko-KR" altLang="en-US" sz="1000" b="1" kern="1200" dirty="0">
                        <a:solidFill>
                          <a:schemeClr val="tx1"/>
                        </a:solidFill>
                        <a:latin typeface="+mn-lt"/>
                        <a:ea typeface="+mn-ea"/>
                        <a:cs typeface="+mn-cs"/>
                      </a:endParaRPr>
                    </a:p>
                  </a:txBody>
                  <a:tcPr marL="91439" marR="91439" marT="45699" marB="45699">
                    <a:lnT w="12700" cap="flat" cmpd="sng" algn="ctr">
                      <a:solidFill>
                        <a:schemeClr val="tx1"/>
                      </a:solidFill>
                      <a:prstDash val="solid"/>
                      <a:round/>
                      <a:headEnd type="none" w="med" len="med"/>
                      <a:tailEnd type="none" w="med" len="med"/>
                    </a:lnT>
                  </a:tcPr>
                </a:tc>
                <a:tc>
                  <a:txBody>
                    <a:bodyPr/>
                    <a:lstStyle/>
                    <a:p>
                      <a:pPr latinLnBrk="1"/>
                      <a:endParaRPr lang="ko-KR" altLang="en-US" sz="1000" b="1" kern="1200" dirty="0">
                        <a:solidFill>
                          <a:schemeClr val="dk1"/>
                        </a:solidFill>
                        <a:latin typeface="+mn-lt"/>
                        <a:ea typeface="+mn-ea"/>
                        <a:cs typeface="+mn-cs"/>
                      </a:endParaRPr>
                    </a:p>
                  </a:txBody>
                  <a:tcPr marL="91439" marR="91439" marT="45699" marB="45699">
                    <a:lnT w="12700" cap="flat" cmpd="sng" algn="ctr">
                      <a:solidFill>
                        <a:schemeClr val="tx1"/>
                      </a:solidFill>
                      <a:prstDash val="solid"/>
                      <a:round/>
                      <a:headEnd type="none" w="med" len="med"/>
                      <a:tailEnd type="none" w="med" len="med"/>
                    </a:lnT>
                  </a:tcPr>
                </a:tc>
              </a:tr>
            </a:tbl>
          </a:graphicData>
        </a:graphic>
      </p:graphicFrame>
      <p:sp>
        <p:nvSpPr>
          <p:cNvPr id="50" name="TextBox 74"/>
          <p:cNvSpPr txBox="1">
            <a:spLocks noChangeArrowheads="1"/>
          </p:cNvSpPr>
          <p:nvPr/>
        </p:nvSpPr>
        <p:spPr bwMode="auto">
          <a:xfrm>
            <a:off x="432627" y="4192112"/>
            <a:ext cx="157209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sz="1400" dirty="0" smtClean="0"/>
              <a:t>S’s</a:t>
            </a:r>
            <a:r>
              <a:rPr lang="ko-KR" altLang="en-US" sz="1400" dirty="0" smtClean="0"/>
              <a:t> </a:t>
            </a:r>
            <a:r>
              <a:rPr lang="en-US" altLang="ko-KR" sz="1400" dirty="0"/>
              <a:t>Routing Table</a:t>
            </a:r>
            <a:endParaRPr lang="ko-KR" altLang="en-US" sz="1400" dirty="0"/>
          </a:p>
        </p:txBody>
      </p:sp>
      <p:graphicFrame>
        <p:nvGraphicFramePr>
          <p:cNvPr id="51" name="표 50"/>
          <p:cNvGraphicFramePr>
            <a:graphicFrameLocks noGrp="1"/>
          </p:cNvGraphicFramePr>
          <p:nvPr>
            <p:extLst>
              <p:ext uri="{D42A27DB-BD31-4B8C-83A1-F6EECF244321}">
                <p14:modId xmlns:p14="http://schemas.microsoft.com/office/powerpoint/2010/main" val="4133103755"/>
              </p:ext>
            </p:extLst>
          </p:nvPr>
        </p:nvGraphicFramePr>
        <p:xfrm>
          <a:off x="2104828" y="4567001"/>
          <a:ext cx="1333235" cy="747854"/>
        </p:xfrm>
        <a:graphic>
          <a:graphicData uri="http://schemas.openxmlformats.org/drawingml/2006/table">
            <a:tbl>
              <a:tblPr firstRow="1" bandRow="1">
                <a:tableStyleId>{5940675A-B579-460E-94D1-54222C63F5DA}</a:tableStyleId>
              </a:tblPr>
              <a:tblGrid>
                <a:gridCol w="941403"/>
                <a:gridCol w="391832"/>
              </a:tblGrid>
              <a:tr h="504056">
                <a:tc>
                  <a:txBody>
                    <a:bodyPr/>
                    <a:lstStyle/>
                    <a:p>
                      <a:pPr latinLnBrk="1"/>
                      <a:r>
                        <a:rPr lang="en-US" altLang="ko-KR" sz="1100" kern="1200" dirty="0" smtClean="0"/>
                        <a:t>Destination address</a:t>
                      </a:r>
                      <a:endParaRPr lang="ko-KR" altLang="en-US" sz="1100" kern="1200" dirty="0">
                        <a:solidFill>
                          <a:schemeClr val="bg1"/>
                        </a:solidFill>
                        <a:latin typeface="+mn-lt"/>
                        <a:ea typeface="+mn-ea"/>
                        <a:cs typeface="+mn-cs"/>
                      </a:endParaRPr>
                    </a:p>
                  </a:txBody>
                  <a:tcPr marL="91439" marR="91439" marT="45699" marB="45699" anchor="ctr"/>
                </a:tc>
                <a:tc>
                  <a:txBody>
                    <a:bodyPr/>
                    <a:lstStyle/>
                    <a:p>
                      <a:pPr latinLnBrk="1"/>
                      <a:r>
                        <a:rPr lang="en-US" altLang="ko-KR" sz="1000" kern="1200" dirty="0" smtClean="0"/>
                        <a:t>…</a:t>
                      </a:r>
                      <a:endParaRPr lang="ko-KR" altLang="en-US" sz="1000" kern="1200" dirty="0">
                        <a:solidFill>
                          <a:schemeClr val="bg1"/>
                        </a:solidFill>
                        <a:latin typeface="+mn-lt"/>
                        <a:ea typeface="+mn-ea"/>
                        <a:cs typeface="+mn-cs"/>
                      </a:endParaRPr>
                    </a:p>
                  </a:txBody>
                  <a:tcPr marL="91439" marR="91439" marT="45699" marB="45699" anchor="ctr"/>
                </a:tc>
              </a:tr>
              <a:tr h="239187">
                <a:tc>
                  <a:txBody>
                    <a:bodyPr/>
                    <a:lstStyle/>
                    <a:p>
                      <a:pPr latinLnBrk="1"/>
                      <a:r>
                        <a:rPr lang="en-US" altLang="ko-KR" sz="1000" b="1" kern="1200" dirty="0" smtClean="0">
                          <a:solidFill>
                            <a:schemeClr val="dk1"/>
                          </a:solidFill>
                          <a:latin typeface="+mn-lt"/>
                          <a:ea typeface="+mn-ea"/>
                          <a:cs typeface="+mn-cs"/>
                        </a:rPr>
                        <a:t>S</a:t>
                      </a:r>
                      <a:endParaRPr lang="ko-KR" altLang="en-US" sz="1000" b="1" kern="1200" dirty="0">
                        <a:solidFill>
                          <a:schemeClr val="dk1"/>
                        </a:solidFill>
                        <a:latin typeface="+mn-lt"/>
                        <a:ea typeface="+mn-ea"/>
                        <a:cs typeface="+mn-cs"/>
                      </a:endParaRPr>
                    </a:p>
                  </a:txBody>
                  <a:tcPr marL="91439" marR="91439" marT="45699" marB="45699"/>
                </a:tc>
                <a:tc>
                  <a:txBody>
                    <a:bodyPr/>
                    <a:lstStyle/>
                    <a:p>
                      <a:pPr latinLnBrk="1"/>
                      <a:r>
                        <a:rPr lang="en-US" altLang="ko-KR" sz="1000" b="1" kern="1200" dirty="0" smtClean="0">
                          <a:solidFill>
                            <a:schemeClr val="dk1"/>
                          </a:solidFill>
                          <a:latin typeface="+mn-lt"/>
                          <a:ea typeface="+mn-ea"/>
                          <a:cs typeface="+mn-cs"/>
                        </a:rPr>
                        <a:t>…</a:t>
                      </a:r>
                      <a:endParaRPr lang="ko-KR" altLang="en-US" sz="1000" b="1" kern="1200" dirty="0">
                        <a:solidFill>
                          <a:schemeClr val="dk1"/>
                        </a:solidFill>
                        <a:latin typeface="+mn-lt"/>
                        <a:ea typeface="+mn-ea"/>
                        <a:cs typeface="+mn-cs"/>
                      </a:endParaRPr>
                    </a:p>
                  </a:txBody>
                  <a:tcPr marL="91439" marR="91439" marT="45699" marB="45699"/>
                </a:tc>
              </a:tr>
            </a:tbl>
          </a:graphicData>
        </a:graphic>
      </p:graphicFrame>
      <p:sp>
        <p:nvSpPr>
          <p:cNvPr id="52" name="TextBox 74"/>
          <p:cNvSpPr txBox="1">
            <a:spLocks noChangeArrowheads="1"/>
          </p:cNvSpPr>
          <p:nvPr/>
        </p:nvSpPr>
        <p:spPr bwMode="auto">
          <a:xfrm>
            <a:off x="1997903" y="4192112"/>
            <a:ext cx="155876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sz="1400" dirty="0" smtClean="0"/>
              <a:t>A’s</a:t>
            </a:r>
            <a:r>
              <a:rPr lang="ko-KR" altLang="en-US" sz="1400" dirty="0" smtClean="0"/>
              <a:t> </a:t>
            </a:r>
            <a:r>
              <a:rPr lang="en-US" altLang="ko-KR" sz="1400" dirty="0"/>
              <a:t>Routing Table</a:t>
            </a:r>
            <a:endParaRPr lang="ko-KR" altLang="en-US" sz="1400" dirty="0"/>
          </a:p>
        </p:txBody>
      </p:sp>
      <p:graphicFrame>
        <p:nvGraphicFramePr>
          <p:cNvPr id="53" name="표 52"/>
          <p:cNvGraphicFramePr>
            <a:graphicFrameLocks noGrp="1"/>
          </p:cNvGraphicFramePr>
          <p:nvPr>
            <p:extLst>
              <p:ext uri="{D42A27DB-BD31-4B8C-83A1-F6EECF244321}">
                <p14:modId xmlns:p14="http://schemas.microsoft.com/office/powerpoint/2010/main" val="1705420777"/>
              </p:ext>
            </p:extLst>
          </p:nvPr>
        </p:nvGraphicFramePr>
        <p:xfrm>
          <a:off x="3673130" y="4567001"/>
          <a:ext cx="1333235" cy="504056"/>
        </p:xfrm>
        <a:graphic>
          <a:graphicData uri="http://schemas.openxmlformats.org/drawingml/2006/table">
            <a:tbl>
              <a:tblPr firstRow="1" bandRow="1">
                <a:tableStyleId>{5940675A-B579-460E-94D1-54222C63F5DA}</a:tableStyleId>
              </a:tblPr>
              <a:tblGrid>
                <a:gridCol w="941403"/>
                <a:gridCol w="391832"/>
              </a:tblGrid>
              <a:tr h="504056">
                <a:tc>
                  <a:txBody>
                    <a:bodyPr/>
                    <a:lstStyle/>
                    <a:p>
                      <a:pPr latinLnBrk="1"/>
                      <a:r>
                        <a:rPr lang="en-US" altLang="ko-KR" sz="1100" kern="1200" dirty="0" smtClean="0"/>
                        <a:t>Destination address</a:t>
                      </a:r>
                      <a:endParaRPr lang="ko-KR" altLang="en-US" sz="1100" kern="1200" dirty="0">
                        <a:solidFill>
                          <a:schemeClr val="bg1"/>
                        </a:solidFill>
                        <a:latin typeface="+mn-lt"/>
                        <a:ea typeface="+mn-ea"/>
                        <a:cs typeface="+mn-cs"/>
                      </a:endParaRPr>
                    </a:p>
                  </a:txBody>
                  <a:tcPr marL="91439" marR="91439" marT="45699" marB="45699" anchor="ctr"/>
                </a:tc>
                <a:tc>
                  <a:txBody>
                    <a:bodyPr/>
                    <a:lstStyle/>
                    <a:p>
                      <a:pPr latinLnBrk="1"/>
                      <a:r>
                        <a:rPr lang="en-US" altLang="ko-KR" sz="1000" kern="1200" dirty="0" smtClean="0"/>
                        <a:t>…</a:t>
                      </a:r>
                      <a:endParaRPr lang="ko-KR" altLang="en-US" sz="1000" kern="1200" dirty="0">
                        <a:solidFill>
                          <a:schemeClr val="bg1"/>
                        </a:solidFill>
                        <a:latin typeface="+mn-lt"/>
                        <a:ea typeface="+mn-ea"/>
                        <a:cs typeface="+mn-cs"/>
                      </a:endParaRPr>
                    </a:p>
                  </a:txBody>
                  <a:tcPr marL="91439" marR="91439" marT="45699" marB="45699" anchor="ctr"/>
                </a:tc>
              </a:tr>
            </a:tbl>
          </a:graphicData>
        </a:graphic>
      </p:graphicFrame>
      <p:sp>
        <p:nvSpPr>
          <p:cNvPr id="54" name="TextBox 74"/>
          <p:cNvSpPr txBox="1">
            <a:spLocks noChangeArrowheads="1"/>
          </p:cNvSpPr>
          <p:nvPr/>
        </p:nvSpPr>
        <p:spPr bwMode="auto">
          <a:xfrm>
            <a:off x="3566205" y="4192112"/>
            <a:ext cx="157209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sz="1400" dirty="0" smtClean="0"/>
              <a:t>B’s</a:t>
            </a:r>
            <a:r>
              <a:rPr lang="ko-KR" altLang="en-US" sz="1400" dirty="0" smtClean="0"/>
              <a:t> </a:t>
            </a:r>
            <a:r>
              <a:rPr lang="en-US" altLang="ko-KR" sz="1400" dirty="0"/>
              <a:t>Routing Table</a:t>
            </a:r>
            <a:endParaRPr lang="ko-KR" altLang="en-US" sz="1400" dirty="0"/>
          </a:p>
        </p:txBody>
      </p:sp>
    </p:spTree>
    <p:extLst>
      <p:ext uri="{BB962C8B-B14F-4D97-AF65-F5344CB8AC3E}">
        <p14:creationId xmlns:p14="http://schemas.microsoft.com/office/powerpoint/2010/main" val="370876776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sz="2400" dirty="0"/>
              <a:t>Reducing # of Routing Entries </a:t>
            </a:r>
            <a:r>
              <a:rPr lang="en-US" altLang="ko-KR" sz="2400" dirty="0" smtClean="0">
                <a:ea typeface="굴림" charset="-127"/>
              </a:rPr>
              <a:t>(5/6</a:t>
            </a:r>
            <a:r>
              <a:rPr lang="en-US" altLang="ko-KR" sz="2400" dirty="0">
                <a:ea typeface="굴림" charset="-127"/>
              </a:rPr>
              <a:t>)</a:t>
            </a:r>
            <a:endParaRPr lang="ko-KR" altLang="en-US" sz="2400" dirty="0"/>
          </a:p>
        </p:txBody>
      </p:sp>
      <p:sp>
        <p:nvSpPr>
          <p:cNvPr id="3" name="내용 개체 틀 2"/>
          <p:cNvSpPr>
            <a:spLocks noGrp="1"/>
          </p:cNvSpPr>
          <p:nvPr>
            <p:ph idx="1"/>
          </p:nvPr>
        </p:nvSpPr>
        <p:spPr/>
        <p:txBody>
          <a:bodyPr/>
          <a:lstStyle/>
          <a:p>
            <a:r>
              <a:rPr lang="en-US" dirty="0"/>
              <a:t>A</a:t>
            </a:r>
            <a:r>
              <a:rPr lang="en-US" dirty="0" smtClean="0"/>
              <a:t> </a:t>
            </a:r>
            <a:r>
              <a:rPr lang="en-US" dirty="0"/>
              <a:t>receives the ACF and </a:t>
            </a:r>
            <a:r>
              <a:rPr lang="en-US" dirty="0" smtClean="0"/>
              <a:t>transmits MGNF (type 0) and ARCF </a:t>
            </a:r>
            <a:r>
              <a:rPr lang="en-US" dirty="0"/>
              <a:t>to B</a:t>
            </a:r>
            <a:r>
              <a:rPr lang="en-US" dirty="0" smtClean="0"/>
              <a:t>.</a:t>
            </a:r>
          </a:p>
          <a:p>
            <a:endParaRPr lang="ko-KR" altLang="en-US" dirty="0"/>
          </a:p>
        </p:txBody>
      </p:sp>
      <p:sp>
        <p:nvSpPr>
          <p:cNvPr id="4" name="슬라이드 번호 개체 틀 3"/>
          <p:cNvSpPr>
            <a:spLocks noGrp="1"/>
          </p:cNvSpPr>
          <p:nvPr>
            <p:ph type="sldNum" sz="quarter" idx="10"/>
          </p:nvPr>
        </p:nvSpPr>
        <p:spPr/>
        <p:txBody>
          <a:bodyPr/>
          <a:lstStyle/>
          <a:p>
            <a:pPr>
              <a:defRPr/>
            </a:pPr>
            <a:r>
              <a:rPr lang="en-US" altLang="ko-KR" smtClean="0"/>
              <a:t>Slide </a:t>
            </a:r>
            <a:fld id="{663B2C6A-A10B-4153-9678-0E313D0C0BBD}" type="slidenum">
              <a:rPr lang="en-US" altLang="ko-KR" smtClean="0"/>
              <a:pPr>
                <a:defRPr/>
              </a:pPr>
              <a:t>56</a:t>
            </a:fld>
            <a:endParaRPr lang="en-US" altLang="ko-KR"/>
          </a:p>
        </p:txBody>
      </p:sp>
      <p:sp>
        <p:nvSpPr>
          <p:cNvPr id="16" name="타원 15"/>
          <p:cNvSpPr>
            <a:spLocks noChangeArrowheads="1"/>
          </p:cNvSpPr>
          <p:nvPr/>
        </p:nvSpPr>
        <p:spPr bwMode="auto">
          <a:xfrm>
            <a:off x="7661809" y="2720825"/>
            <a:ext cx="323997" cy="323997"/>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dirty="0" smtClean="0">
                <a:solidFill>
                  <a:schemeClr val="bg1"/>
                </a:solidFill>
              </a:rPr>
              <a:t>B</a:t>
            </a:r>
            <a:endParaRPr lang="ko-KR" altLang="en-US" sz="1500" dirty="0">
              <a:solidFill>
                <a:schemeClr val="bg1"/>
              </a:solidFill>
            </a:endParaRPr>
          </a:p>
        </p:txBody>
      </p:sp>
      <p:sp>
        <p:nvSpPr>
          <p:cNvPr id="18" name="오른쪽 화살표 17"/>
          <p:cNvSpPr/>
          <p:nvPr/>
        </p:nvSpPr>
        <p:spPr>
          <a:xfrm>
            <a:off x="5508104" y="4865985"/>
            <a:ext cx="647700" cy="142875"/>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ko-KR" altLang="en-US"/>
          </a:p>
        </p:txBody>
      </p:sp>
      <p:sp>
        <p:nvSpPr>
          <p:cNvPr id="19" name="TextBox 82"/>
          <p:cNvSpPr txBox="1">
            <a:spLocks noChangeArrowheads="1"/>
          </p:cNvSpPr>
          <p:nvPr/>
        </p:nvSpPr>
        <p:spPr bwMode="auto">
          <a:xfrm>
            <a:off x="6222353" y="4752756"/>
            <a:ext cx="1903150"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dirty="0" smtClean="0"/>
              <a:t>: MGNF (Type 8)</a:t>
            </a:r>
            <a:endParaRPr lang="ko-KR" altLang="en-US" dirty="0"/>
          </a:p>
        </p:txBody>
      </p:sp>
      <p:sp>
        <p:nvSpPr>
          <p:cNvPr id="20" name="오른쪽 화살표 19"/>
          <p:cNvSpPr/>
          <p:nvPr/>
        </p:nvSpPr>
        <p:spPr>
          <a:xfrm>
            <a:off x="5508104" y="5235188"/>
            <a:ext cx="647700" cy="142875"/>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endParaRPr lang="ko-KR" altLang="en-US"/>
          </a:p>
        </p:txBody>
      </p:sp>
      <p:sp>
        <p:nvSpPr>
          <p:cNvPr id="22" name="TextBox 82"/>
          <p:cNvSpPr txBox="1">
            <a:spLocks noChangeArrowheads="1"/>
          </p:cNvSpPr>
          <p:nvPr/>
        </p:nvSpPr>
        <p:spPr bwMode="auto">
          <a:xfrm>
            <a:off x="6222353" y="5121959"/>
            <a:ext cx="761812"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dirty="0" smtClean="0"/>
              <a:t>: ACF</a:t>
            </a:r>
            <a:endParaRPr lang="ko-KR" altLang="en-US" dirty="0"/>
          </a:p>
        </p:txBody>
      </p:sp>
      <p:sp>
        <p:nvSpPr>
          <p:cNvPr id="29" name="오른쪽 화살표 28"/>
          <p:cNvSpPr/>
          <p:nvPr/>
        </p:nvSpPr>
        <p:spPr>
          <a:xfrm>
            <a:off x="5508104" y="5621169"/>
            <a:ext cx="647700" cy="142875"/>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ko-KR" altLang="en-US"/>
          </a:p>
        </p:txBody>
      </p:sp>
      <p:sp>
        <p:nvSpPr>
          <p:cNvPr id="30" name="TextBox 82"/>
          <p:cNvSpPr txBox="1">
            <a:spLocks noChangeArrowheads="1"/>
          </p:cNvSpPr>
          <p:nvPr/>
        </p:nvSpPr>
        <p:spPr bwMode="auto">
          <a:xfrm>
            <a:off x="6222353" y="5507940"/>
            <a:ext cx="928524"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dirty="0" smtClean="0"/>
              <a:t>: ARCF</a:t>
            </a:r>
            <a:endParaRPr lang="ko-KR" altLang="en-US" dirty="0"/>
          </a:p>
        </p:txBody>
      </p:sp>
      <p:cxnSp>
        <p:nvCxnSpPr>
          <p:cNvPr id="31" name="직선 연결선 30"/>
          <p:cNvCxnSpPr/>
          <p:nvPr/>
        </p:nvCxnSpPr>
        <p:spPr bwMode="auto">
          <a:xfrm flipV="1">
            <a:off x="6824939" y="2350937"/>
            <a:ext cx="82026" cy="726544"/>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32" name="직선 연결선 31"/>
          <p:cNvCxnSpPr/>
          <p:nvPr/>
        </p:nvCxnSpPr>
        <p:spPr bwMode="auto">
          <a:xfrm>
            <a:off x="6824939" y="3401478"/>
            <a:ext cx="172685" cy="709026"/>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35" name="직선 연결선 34"/>
          <p:cNvCxnSpPr>
            <a:stCxn id="43" idx="6"/>
            <a:endCxn id="44" idx="2"/>
          </p:cNvCxnSpPr>
          <p:nvPr/>
        </p:nvCxnSpPr>
        <p:spPr bwMode="auto">
          <a:xfrm flipV="1">
            <a:off x="5904109" y="3242091"/>
            <a:ext cx="752663" cy="155414"/>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
        <p:nvSpPr>
          <p:cNvPr id="41" name="타원 40"/>
          <p:cNvSpPr>
            <a:spLocks noChangeArrowheads="1"/>
          </p:cNvSpPr>
          <p:nvPr/>
        </p:nvSpPr>
        <p:spPr bwMode="auto">
          <a:xfrm>
            <a:off x="6829457" y="4113115"/>
            <a:ext cx="323997" cy="323997"/>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dirty="0">
                <a:solidFill>
                  <a:schemeClr val="bg1"/>
                </a:solidFill>
              </a:rPr>
              <a:t>C</a:t>
            </a:r>
            <a:endParaRPr lang="ko-KR" altLang="en-US" sz="1500" dirty="0">
              <a:solidFill>
                <a:schemeClr val="bg1"/>
              </a:solidFill>
            </a:endParaRPr>
          </a:p>
        </p:txBody>
      </p:sp>
      <p:sp>
        <p:nvSpPr>
          <p:cNvPr id="42" name="타원 41"/>
          <p:cNvSpPr>
            <a:spLocks noChangeArrowheads="1"/>
          </p:cNvSpPr>
          <p:nvPr/>
        </p:nvSpPr>
        <p:spPr bwMode="auto">
          <a:xfrm>
            <a:off x="6738798" y="2029551"/>
            <a:ext cx="323997" cy="323997"/>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dirty="0">
                <a:solidFill>
                  <a:schemeClr val="bg1"/>
                </a:solidFill>
              </a:rPr>
              <a:t>A</a:t>
            </a:r>
            <a:endParaRPr lang="ko-KR" altLang="en-US" sz="1500" dirty="0">
              <a:solidFill>
                <a:schemeClr val="bg1"/>
              </a:solidFill>
            </a:endParaRPr>
          </a:p>
        </p:txBody>
      </p:sp>
      <p:sp>
        <p:nvSpPr>
          <p:cNvPr id="43" name="타원 42"/>
          <p:cNvSpPr>
            <a:spLocks noChangeArrowheads="1"/>
          </p:cNvSpPr>
          <p:nvPr/>
        </p:nvSpPr>
        <p:spPr bwMode="auto">
          <a:xfrm>
            <a:off x="5580112" y="3235506"/>
            <a:ext cx="323997" cy="323997"/>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dirty="0" smtClean="0">
                <a:solidFill>
                  <a:schemeClr val="bg1"/>
                </a:solidFill>
              </a:rPr>
              <a:t>D</a:t>
            </a:r>
            <a:endParaRPr lang="ko-KR" altLang="en-US" sz="1500" dirty="0">
              <a:solidFill>
                <a:schemeClr val="bg1"/>
              </a:solidFill>
            </a:endParaRPr>
          </a:p>
        </p:txBody>
      </p:sp>
      <p:sp>
        <p:nvSpPr>
          <p:cNvPr id="44" name="타원 43"/>
          <p:cNvSpPr>
            <a:spLocks noChangeArrowheads="1"/>
          </p:cNvSpPr>
          <p:nvPr/>
        </p:nvSpPr>
        <p:spPr bwMode="auto">
          <a:xfrm>
            <a:off x="6656772" y="3080092"/>
            <a:ext cx="323997" cy="323997"/>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dirty="0" smtClean="0">
                <a:solidFill>
                  <a:schemeClr val="bg1"/>
                </a:solidFill>
              </a:rPr>
              <a:t>S</a:t>
            </a:r>
            <a:endParaRPr lang="ko-KR" altLang="en-US" sz="1500" dirty="0">
              <a:solidFill>
                <a:schemeClr val="bg1"/>
              </a:solidFill>
            </a:endParaRPr>
          </a:p>
        </p:txBody>
      </p:sp>
      <p:graphicFrame>
        <p:nvGraphicFramePr>
          <p:cNvPr id="33" name="표 32"/>
          <p:cNvGraphicFramePr>
            <a:graphicFrameLocks noGrp="1"/>
          </p:cNvGraphicFramePr>
          <p:nvPr>
            <p:extLst>
              <p:ext uri="{D42A27DB-BD31-4B8C-83A1-F6EECF244321}">
                <p14:modId xmlns:p14="http://schemas.microsoft.com/office/powerpoint/2010/main" val="4052684695"/>
              </p:ext>
            </p:extLst>
          </p:nvPr>
        </p:nvGraphicFramePr>
        <p:xfrm>
          <a:off x="539552" y="4567001"/>
          <a:ext cx="1333235" cy="1235450"/>
        </p:xfrm>
        <a:graphic>
          <a:graphicData uri="http://schemas.openxmlformats.org/drawingml/2006/table">
            <a:tbl>
              <a:tblPr firstRow="1" bandRow="1">
                <a:tableStyleId>{5940675A-B579-460E-94D1-54222C63F5DA}</a:tableStyleId>
              </a:tblPr>
              <a:tblGrid>
                <a:gridCol w="941403"/>
                <a:gridCol w="391832"/>
              </a:tblGrid>
              <a:tr h="504056">
                <a:tc>
                  <a:txBody>
                    <a:bodyPr/>
                    <a:lstStyle/>
                    <a:p>
                      <a:pPr latinLnBrk="1"/>
                      <a:r>
                        <a:rPr lang="en-US" altLang="ko-KR" sz="1100" kern="1200" dirty="0" smtClean="0"/>
                        <a:t>Destination address</a:t>
                      </a:r>
                      <a:endParaRPr lang="ko-KR" altLang="en-US" sz="1100" kern="1200" dirty="0">
                        <a:solidFill>
                          <a:schemeClr val="bg1"/>
                        </a:solidFill>
                        <a:latin typeface="+mn-lt"/>
                        <a:ea typeface="+mn-ea"/>
                        <a:cs typeface="+mn-cs"/>
                      </a:endParaRPr>
                    </a:p>
                  </a:txBody>
                  <a:tcPr marL="91439" marR="91439" marT="45699" marB="45699" anchor="ctr"/>
                </a:tc>
                <a:tc>
                  <a:txBody>
                    <a:bodyPr/>
                    <a:lstStyle/>
                    <a:p>
                      <a:pPr latinLnBrk="1"/>
                      <a:r>
                        <a:rPr lang="en-US" altLang="ko-KR" sz="1000" kern="1200" dirty="0" smtClean="0"/>
                        <a:t>…</a:t>
                      </a:r>
                      <a:endParaRPr lang="ko-KR" altLang="en-US" sz="1000" kern="1200" dirty="0">
                        <a:solidFill>
                          <a:schemeClr val="bg1"/>
                        </a:solidFill>
                        <a:latin typeface="+mn-lt"/>
                        <a:ea typeface="+mn-ea"/>
                        <a:cs typeface="+mn-cs"/>
                      </a:endParaRPr>
                    </a:p>
                  </a:txBody>
                  <a:tcPr marL="91439" marR="91439" marT="45699" marB="45699" anchor="ctr"/>
                </a:tc>
              </a:tr>
              <a:tr h="239187">
                <a:tc>
                  <a:txBody>
                    <a:bodyPr/>
                    <a:lstStyle/>
                    <a:p>
                      <a:pPr latinLnBrk="1"/>
                      <a:r>
                        <a:rPr lang="en-US" altLang="ko-KR" sz="1000" b="1" kern="1200" dirty="0" smtClean="0">
                          <a:solidFill>
                            <a:schemeClr val="dk1"/>
                          </a:solidFill>
                          <a:latin typeface="+mn-lt"/>
                          <a:ea typeface="+mn-ea"/>
                          <a:cs typeface="+mn-cs"/>
                        </a:rPr>
                        <a:t>A</a:t>
                      </a:r>
                      <a:endParaRPr lang="ko-KR" altLang="en-US" sz="1000" b="1" kern="1200" dirty="0">
                        <a:solidFill>
                          <a:schemeClr val="dk1"/>
                        </a:solidFill>
                        <a:latin typeface="+mn-lt"/>
                        <a:ea typeface="+mn-ea"/>
                        <a:cs typeface="+mn-cs"/>
                      </a:endParaRPr>
                    </a:p>
                  </a:txBody>
                  <a:tcPr marL="91439" marR="91439" marT="45699" marB="45699"/>
                </a:tc>
                <a:tc>
                  <a:txBody>
                    <a:bodyPr/>
                    <a:lstStyle/>
                    <a:p>
                      <a:pPr latinLnBrk="1"/>
                      <a:r>
                        <a:rPr lang="en-US" altLang="ko-KR" sz="1000" b="1" kern="1200" dirty="0" smtClean="0">
                          <a:solidFill>
                            <a:schemeClr val="dk1"/>
                          </a:solidFill>
                          <a:latin typeface="+mn-lt"/>
                          <a:ea typeface="+mn-ea"/>
                          <a:cs typeface="+mn-cs"/>
                        </a:rPr>
                        <a:t>…</a:t>
                      </a:r>
                      <a:endParaRPr lang="ko-KR" altLang="en-US" sz="1000" b="1" kern="1200" dirty="0">
                        <a:solidFill>
                          <a:schemeClr val="dk1"/>
                        </a:solidFill>
                        <a:latin typeface="+mn-lt"/>
                        <a:ea typeface="+mn-ea"/>
                        <a:cs typeface="+mn-cs"/>
                      </a:endParaRPr>
                    </a:p>
                  </a:txBody>
                  <a:tcPr marL="91439" marR="91439" marT="45699" marB="45699"/>
                </a:tc>
              </a:tr>
              <a:tr h="121899">
                <a:tc>
                  <a:txBody>
                    <a:bodyPr/>
                    <a:lstStyle/>
                    <a:p>
                      <a:pPr latinLnBrk="1"/>
                      <a:r>
                        <a:rPr lang="en-US" altLang="ko-KR" sz="1000" b="1" kern="1200" dirty="0" smtClean="0">
                          <a:solidFill>
                            <a:schemeClr val="dk1"/>
                          </a:solidFill>
                          <a:latin typeface="+mn-lt"/>
                          <a:ea typeface="+mn-ea"/>
                          <a:cs typeface="+mn-cs"/>
                        </a:rPr>
                        <a:t>C</a:t>
                      </a:r>
                      <a:endParaRPr lang="ko-KR" altLang="en-US" sz="1000" b="1" kern="1200" dirty="0">
                        <a:solidFill>
                          <a:schemeClr val="dk1"/>
                        </a:solidFill>
                        <a:latin typeface="+mn-lt"/>
                        <a:ea typeface="+mn-ea"/>
                        <a:cs typeface="+mn-cs"/>
                      </a:endParaRPr>
                    </a:p>
                  </a:txBody>
                  <a:tcPr marL="91439" marR="91439" marT="45699" marB="45699">
                    <a:lnB w="12700" cap="flat" cmpd="sng" algn="ctr">
                      <a:solidFill>
                        <a:schemeClr val="tx1"/>
                      </a:solidFill>
                      <a:prstDash val="solid"/>
                      <a:round/>
                      <a:headEnd type="none" w="med" len="med"/>
                      <a:tailEnd type="none" w="med" len="med"/>
                    </a:lnB>
                  </a:tcPr>
                </a:tc>
                <a:tc>
                  <a:txBody>
                    <a:bodyPr/>
                    <a:lstStyle/>
                    <a:p>
                      <a:pPr latinLnBrk="1"/>
                      <a:endParaRPr lang="ko-KR" altLang="en-US" sz="1000" b="1" kern="1200" dirty="0">
                        <a:solidFill>
                          <a:schemeClr val="dk1"/>
                        </a:solidFill>
                        <a:latin typeface="+mn-lt"/>
                        <a:ea typeface="+mn-ea"/>
                        <a:cs typeface="+mn-cs"/>
                      </a:endParaRPr>
                    </a:p>
                  </a:txBody>
                  <a:tcPr marL="91439" marR="91439" marT="45699" marB="45699">
                    <a:lnB w="12700" cap="flat" cmpd="sng" algn="ctr">
                      <a:solidFill>
                        <a:schemeClr val="tx1"/>
                      </a:solidFill>
                      <a:prstDash val="solid"/>
                      <a:round/>
                      <a:headEnd type="none" w="med" len="med"/>
                      <a:tailEnd type="none" w="med" len="med"/>
                    </a:lnB>
                  </a:tcPr>
                </a:tc>
              </a:tr>
              <a:tr h="121899">
                <a:tc>
                  <a:txBody>
                    <a:bodyPr/>
                    <a:lstStyle/>
                    <a:p>
                      <a:pPr latinLnBrk="1"/>
                      <a:r>
                        <a:rPr lang="en-US" altLang="ko-KR" sz="1000" b="1" kern="1200" dirty="0" smtClean="0">
                          <a:solidFill>
                            <a:schemeClr val="tx1"/>
                          </a:solidFill>
                          <a:latin typeface="+mn-lt"/>
                          <a:ea typeface="+mn-ea"/>
                          <a:cs typeface="+mn-cs"/>
                        </a:rPr>
                        <a:t>D</a:t>
                      </a:r>
                      <a:endParaRPr lang="ko-KR" altLang="en-US" sz="1000" b="1" kern="1200" dirty="0">
                        <a:solidFill>
                          <a:schemeClr val="tx1"/>
                        </a:solidFill>
                        <a:latin typeface="+mn-lt"/>
                        <a:ea typeface="+mn-ea"/>
                        <a:cs typeface="+mn-cs"/>
                      </a:endParaRPr>
                    </a:p>
                  </a:txBody>
                  <a:tcPr marL="91439" marR="91439" marT="45699" marB="45699">
                    <a:lnT w="12700" cap="flat" cmpd="sng" algn="ctr">
                      <a:solidFill>
                        <a:schemeClr val="tx1"/>
                      </a:solidFill>
                      <a:prstDash val="solid"/>
                      <a:round/>
                      <a:headEnd type="none" w="med" len="med"/>
                      <a:tailEnd type="none" w="med" len="med"/>
                    </a:lnT>
                  </a:tcPr>
                </a:tc>
                <a:tc>
                  <a:txBody>
                    <a:bodyPr/>
                    <a:lstStyle/>
                    <a:p>
                      <a:pPr latinLnBrk="1"/>
                      <a:endParaRPr lang="ko-KR" altLang="en-US" sz="1000" b="1" kern="1200" dirty="0">
                        <a:solidFill>
                          <a:schemeClr val="dk1"/>
                        </a:solidFill>
                        <a:latin typeface="+mn-lt"/>
                        <a:ea typeface="+mn-ea"/>
                        <a:cs typeface="+mn-cs"/>
                      </a:endParaRPr>
                    </a:p>
                  </a:txBody>
                  <a:tcPr marL="91439" marR="91439" marT="45699" marB="45699">
                    <a:lnT w="12700" cap="flat" cmpd="sng" algn="ctr">
                      <a:solidFill>
                        <a:schemeClr val="tx1"/>
                      </a:solidFill>
                      <a:prstDash val="solid"/>
                      <a:round/>
                      <a:headEnd type="none" w="med" len="med"/>
                      <a:tailEnd type="none" w="med" len="med"/>
                    </a:lnT>
                  </a:tcPr>
                </a:tc>
              </a:tr>
            </a:tbl>
          </a:graphicData>
        </a:graphic>
      </p:graphicFrame>
      <p:sp>
        <p:nvSpPr>
          <p:cNvPr id="34" name="TextBox 74"/>
          <p:cNvSpPr txBox="1">
            <a:spLocks noChangeArrowheads="1"/>
          </p:cNvSpPr>
          <p:nvPr/>
        </p:nvSpPr>
        <p:spPr bwMode="auto">
          <a:xfrm>
            <a:off x="432627" y="4192112"/>
            <a:ext cx="157209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sz="1400" dirty="0" smtClean="0"/>
              <a:t>S’s</a:t>
            </a:r>
            <a:r>
              <a:rPr lang="ko-KR" altLang="en-US" sz="1400" dirty="0" smtClean="0"/>
              <a:t> </a:t>
            </a:r>
            <a:r>
              <a:rPr lang="en-US" altLang="ko-KR" sz="1400" dirty="0"/>
              <a:t>Routing Table</a:t>
            </a:r>
            <a:endParaRPr lang="ko-KR" altLang="en-US" sz="1400" dirty="0"/>
          </a:p>
        </p:txBody>
      </p:sp>
      <p:graphicFrame>
        <p:nvGraphicFramePr>
          <p:cNvPr id="36" name="표 35"/>
          <p:cNvGraphicFramePr>
            <a:graphicFrameLocks noGrp="1"/>
          </p:cNvGraphicFramePr>
          <p:nvPr>
            <p:extLst>
              <p:ext uri="{D42A27DB-BD31-4B8C-83A1-F6EECF244321}">
                <p14:modId xmlns:p14="http://schemas.microsoft.com/office/powerpoint/2010/main" val="4133103755"/>
              </p:ext>
            </p:extLst>
          </p:nvPr>
        </p:nvGraphicFramePr>
        <p:xfrm>
          <a:off x="2104828" y="4567001"/>
          <a:ext cx="1333235" cy="747854"/>
        </p:xfrm>
        <a:graphic>
          <a:graphicData uri="http://schemas.openxmlformats.org/drawingml/2006/table">
            <a:tbl>
              <a:tblPr firstRow="1" bandRow="1">
                <a:tableStyleId>{5940675A-B579-460E-94D1-54222C63F5DA}</a:tableStyleId>
              </a:tblPr>
              <a:tblGrid>
                <a:gridCol w="941403"/>
                <a:gridCol w="391832"/>
              </a:tblGrid>
              <a:tr h="504056">
                <a:tc>
                  <a:txBody>
                    <a:bodyPr/>
                    <a:lstStyle/>
                    <a:p>
                      <a:pPr latinLnBrk="1"/>
                      <a:r>
                        <a:rPr lang="en-US" altLang="ko-KR" sz="1100" kern="1200" dirty="0" smtClean="0"/>
                        <a:t>Destination address</a:t>
                      </a:r>
                      <a:endParaRPr lang="ko-KR" altLang="en-US" sz="1100" kern="1200" dirty="0">
                        <a:solidFill>
                          <a:schemeClr val="bg1"/>
                        </a:solidFill>
                        <a:latin typeface="+mn-lt"/>
                        <a:ea typeface="+mn-ea"/>
                        <a:cs typeface="+mn-cs"/>
                      </a:endParaRPr>
                    </a:p>
                  </a:txBody>
                  <a:tcPr marL="91439" marR="91439" marT="45699" marB="45699" anchor="ctr"/>
                </a:tc>
                <a:tc>
                  <a:txBody>
                    <a:bodyPr/>
                    <a:lstStyle/>
                    <a:p>
                      <a:pPr latinLnBrk="1"/>
                      <a:r>
                        <a:rPr lang="en-US" altLang="ko-KR" sz="1000" kern="1200" dirty="0" smtClean="0"/>
                        <a:t>…</a:t>
                      </a:r>
                      <a:endParaRPr lang="ko-KR" altLang="en-US" sz="1000" kern="1200" dirty="0">
                        <a:solidFill>
                          <a:schemeClr val="bg1"/>
                        </a:solidFill>
                        <a:latin typeface="+mn-lt"/>
                        <a:ea typeface="+mn-ea"/>
                        <a:cs typeface="+mn-cs"/>
                      </a:endParaRPr>
                    </a:p>
                  </a:txBody>
                  <a:tcPr marL="91439" marR="91439" marT="45699" marB="45699" anchor="ctr"/>
                </a:tc>
              </a:tr>
              <a:tr h="239187">
                <a:tc>
                  <a:txBody>
                    <a:bodyPr/>
                    <a:lstStyle/>
                    <a:p>
                      <a:pPr latinLnBrk="1"/>
                      <a:r>
                        <a:rPr lang="en-US" altLang="ko-KR" sz="1000" b="1" kern="1200" dirty="0" smtClean="0">
                          <a:solidFill>
                            <a:schemeClr val="dk1"/>
                          </a:solidFill>
                          <a:latin typeface="+mn-lt"/>
                          <a:ea typeface="+mn-ea"/>
                          <a:cs typeface="+mn-cs"/>
                        </a:rPr>
                        <a:t>S</a:t>
                      </a:r>
                      <a:endParaRPr lang="ko-KR" altLang="en-US" sz="1000" b="1" kern="1200" dirty="0">
                        <a:solidFill>
                          <a:schemeClr val="dk1"/>
                        </a:solidFill>
                        <a:latin typeface="+mn-lt"/>
                        <a:ea typeface="+mn-ea"/>
                        <a:cs typeface="+mn-cs"/>
                      </a:endParaRPr>
                    </a:p>
                  </a:txBody>
                  <a:tcPr marL="91439" marR="91439" marT="45699" marB="45699"/>
                </a:tc>
                <a:tc>
                  <a:txBody>
                    <a:bodyPr/>
                    <a:lstStyle/>
                    <a:p>
                      <a:pPr latinLnBrk="1"/>
                      <a:r>
                        <a:rPr lang="en-US" altLang="ko-KR" sz="1000" b="1" kern="1200" dirty="0" smtClean="0">
                          <a:solidFill>
                            <a:schemeClr val="dk1"/>
                          </a:solidFill>
                          <a:latin typeface="+mn-lt"/>
                          <a:ea typeface="+mn-ea"/>
                          <a:cs typeface="+mn-cs"/>
                        </a:rPr>
                        <a:t>…</a:t>
                      </a:r>
                      <a:endParaRPr lang="ko-KR" altLang="en-US" sz="1000" b="1" kern="1200" dirty="0">
                        <a:solidFill>
                          <a:schemeClr val="dk1"/>
                        </a:solidFill>
                        <a:latin typeface="+mn-lt"/>
                        <a:ea typeface="+mn-ea"/>
                        <a:cs typeface="+mn-cs"/>
                      </a:endParaRPr>
                    </a:p>
                  </a:txBody>
                  <a:tcPr marL="91439" marR="91439" marT="45699" marB="45699"/>
                </a:tc>
              </a:tr>
            </a:tbl>
          </a:graphicData>
        </a:graphic>
      </p:graphicFrame>
      <p:sp>
        <p:nvSpPr>
          <p:cNvPr id="37" name="TextBox 74"/>
          <p:cNvSpPr txBox="1">
            <a:spLocks noChangeArrowheads="1"/>
          </p:cNvSpPr>
          <p:nvPr/>
        </p:nvSpPr>
        <p:spPr bwMode="auto">
          <a:xfrm>
            <a:off x="1997903" y="4192112"/>
            <a:ext cx="155876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sz="1400" dirty="0" smtClean="0"/>
              <a:t>A’s</a:t>
            </a:r>
            <a:r>
              <a:rPr lang="ko-KR" altLang="en-US" sz="1400" dirty="0" smtClean="0"/>
              <a:t> </a:t>
            </a:r>
            <a:r>
              <a:rPr lang="en-US" altLang="ko-KR" sz="1400" dirty="0"/>
              <a:t>Routing Table</a:t>
            </a:r>
            <a:endParaRPr lang="ko-KR" altLang="en-US" sz="1400" dirty="0"/>
          </a:p>
        </p:txBody>
      </p:sp>
      <p:graphicFrame>
        <p:nvGraphicFramePr>
          <p:cNvPr id="38" name="표 37"/>
          <p:cNvGraphicFramePr>
            <a:graphicFrameLocks noGrp="1"/>
          </p:cNvGraphicFramePr>
          <p:nvPr>
            <p:extLst>
              <p:ext uri="{D42A27DB-BD31-4B8C-83A1-F6EECF244321}">
                <p14:modId xmlns:p14="http://schemas.microsoft.com/office/powerpoint/2010/main" val="4071692094"/>
              </p:ext>
            </p:extLst>
          </p:nvPr>
        </p:nvGraphicFramePr>
        <p:xfrm>
          <a:off x="3673130" y="4567001"/>
          <a:ext cx="1333235" cy="504056"/>
        </p:xfrm>
        <a:graphic>
          <a:graphicData uri="http://schemas.openxmlformats.org/drawingml/2006/table">
            <a:tbl>
              <a:tblPr firstRow="1" bandRow="1">
                <a:tableStyleId>{5940675A-B579-460E-94D1-54222C63F5DA}</a:tableStyleId>
              </a:tblPr>
              <a:tblGrid>
                <a:gridCol w="941403"/>
                <a:gridCol w="391832"/>
              </a:tblGrid>
              <a:tr h="504056">
                <a:tc>
                  <a:txBody>
                    <a:bodyPr/>
                    <a:lstStyle/>
                    <a:p>
                      <a:pPr latinLnBrk="1"/>
                      <a:r>
                        <a:rPr lang="en-US" altLang="ko-KR" sz="1100" kern="1200" dirty="0" smtClean="0"/>
                        <a:t>Destination address</a:t>
                      </a:r>
                      <a:endParaRPr lang="ko-KR" altLang="en-US" sz="1100" kern="1200" dirty="0">
                        <a:solidFill>
                          <a:schemeClr val="bg1"/>
                        </a:solidFill>
                        <a:latin typeface="+mn-lt"/>
                        <a:ea typeface="+mn-ea"/>
                        <a:cs typeface="+mn-cs"/>
                      </a:endParaRPr>
                    </a:p>
                  </a:txBody>
                  <a:tcPr marL="91439" marR="91439" marT="45699" marB="45699" anchor="ctr"/>
                </a:tc>
                <a:tc>
                  <a:txBody>
                    <a:bodyPr/>
                    <a:lstStyle/>
                    <a:p>
                      <a:pPr latinLnBrk="1"/>
                      <a:r>
                        <a:rPr lang="en-US" altLang="ko-KR" sz="1000" kern="1200" dirty="0" smtClean="0"/>
                        <a:t>…</a:t>
                      </a:r>
                      <a:endParaRPr lang="ko-KR" altLang="en-US" sz="1000" kern="1200" dirty="0">
                        <a:solidFill>
                          <a:schemeClr val="bg1"/>
                        </a:solidFill>
                        <a:latin typeface="+mn-lt"/>
                        <a:ea typeface="+mn-ea"/>
                        <a:cs typeface="+mn-cs"/>
                      </a:endParaRPr>
                    </a:p>
                  </a:txBody>
                  <a:tcPr marL="91439" marR="91439" marT="45699" marB="45699" anchor="ctr"/>
                </a:tc>
              </a:tr>
            </a:tbl>
          </a:graphicData>
        </a:graphic>
      </p:graphicFrame>
      <p:sp>
        <p:nvSpPr>
          <p:cNvPr id="39" name="TextBox 74"/>
          <p:cNvSpPr txBox="1">
            <a:spLocks noChangeArrowheads="1"/>
          </p:cNvSpPr>
          <p:nvPr/>
        </p:nvSpPr>
        <p:spPr bwMode="auto">
          <a:xfrm>
            <a:off x="3566205" y="4192112"/>
            <a:ext cx="157209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sz="1400" dirty="0" smtClean="0"/>
              <a:t>B’s</a:t>
            </a:r>
            <a:r>
              <a:rPr lang="ko-KR" altLang="en-US" sz="1400" dirty="0" smtClean="0"/>
              <a:t> </a:t>
            </a:r>
            <a:r>
              <a:rPr lang="en-US" altLang="ko-KR" sz="1400" dirty="0"/>
              <a:t>Routing Table</a:t>
            </a:r>
            <a:endParaRPr lang="ko-KR" altLang="en-US" sz="1400" dirty="0"/>
          </a:p>
        </p:txBody>
      </p:sp>
      <p:sp>
        <p:nvSpPr>
          <p:cNvPr id="40" name="오른쪽 화살표 39"/>
          <p:cNvSpPr/>
          <p:nvPr/>
        </p:nvSpPr>
        <p:spPr>
          <a:xfrm rot="2242125">
            <a:off x="6988148" y="2460274"/>
            <a:ext cx="754453" cy="142875"/>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ko-KR" altLang="en-US"/>
          </a:p>
        </p:txBody>
      </p:sp>
    </p:spTree>
    <p:extLst>
      <p:ext uri="{BB962C8B-B14F-4D97-AF65-F5344CB8AC3E}">
        <p14:creationId xmlns:p14="http://schemas.microsoft.com/office/powerpoint/2010/main" val="276341166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sz="2400" dirty="0"/>
              <a:t>Reducing # of Routing Entries </a:t>
            </a:r>
            <a:r>
              <a:rPr lang="en-US" altLang="ko-KR" sz="2400" dirty="0" smtClean="0">
                <a:ea typeface="굴림" charset="-127"/>
              </a:rPr>
              <a:t>(6/6</a:t>
            </a:r>
            <a:r>
              <a:rPr lang="en-US" altLang="ko-KR" sz="2400" dirty="0">
                <a:ea typeface="굴림" charset="-127"/>
              </a:rPr>
              <a:t>)</a:t>
            </a:r>
            <a:endParaRPr lang="ko-KR" altLang="en-US" sz="2400" dirty="0"/>
          </a:p>
        </p:txBody>
      </p:sp>
      <p:sp>
        <p:nvSpPr>
          <p:cNvPr id="3" name="내용 개체 틀 2"/>
          <p:cNvSpPr>
            <a:spLocks noGrp="1"/>
          </p:cNvSpPr>
          <p:nvPr>
            <p:ph idx="1"/>
          </p:nvPr>
        </p:nvSpPr>
        <p:spPr/>
        <p:txBody>
          <a:bodyPr/>
          <a:lstStyle/>
          <a:p>
            <a:r>
              <a:rPr lang="en-US" dirty="0" smtClean="0"/>
              <a:t>Then, A and B create </a:t>
            </a:r>
            <a:r>
              <a:rPr lang="en-US" dirty="0"/>
              <a:t>a </a:t>
            </a:r>
            <a:r>
              <a:rPr lang="en-US" dirty="0" smtClean="0"/>
              <a:t>new link. </a:t>
            </a:r>
            <a:endParaRPr lang="ko-KR" altLang="en-US" dirty="0"/>
          </a:p>
        </p:txBody>
      </p:sp>
      <p:sp>
        <p:nvSpPr>
          <p:cNvPr id="4" name="슬라이드 번호 개체 틀 3"/>
          <p:cNvSpPr>
            <a:spLocks noGrp="1"/>
          </p:cNvSpPr>
          <p:nvPr>
            <p:ph type="sldNum" sz="quarter" idx="10"/>
          </p:nvPr>
        </p:nvSpPr>
        <p:spPr/>
        <p:txBody>
          <a:bodyPr/>
          <a:lstStyle/>
          <a:p>
            <a:pPr>
              <a:defRPr/>
            </a:pPr>
            <a:r>
              <a:rPr lang="en-US" altLang="ko-KR" smtClean="0"/>
              <a:t>Slide </a:t>
            </a:r>
            <a:fld id="{663B2C6A-A10B-4153-9678-0E313D0C0BBD}" type="slidenum">
              <a:rPr lang="en-US" altLang="ko-KR" smtClean="0"/>
              <a:pPr>
                <a:defRPr/>
              </a:pPr>
              <a:t>57</a:t>
            </a:fld>
            <a:endParaRPr lang="en-US" altLang="ko-KR"/>
          </a:p>
        </p:txBody>
      </p:sp>
      <p:sp>
        <p:nvSpPr>
          <p:cNvPr id="18" name="오른쪽 화살표 17"/>
          <p:cNvSpPr/>
          <p:nvPr/>
        </p:nvSpPr>
        <p:spPr>
          <a:xfrm>
            <a:off x="5508104" y="4865985"/>
            <a:ext cx="647700" cy="142875"/>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ko-KR" altLang="en-US"/>
          </a:p>
        </p:txBody>
      </p:sp>
      <p:sp>
        <p:nvSpPr>
          <p:cNvPr id="19" name="TextBox 82"/>
          <p:cNvSpPr txBox="1">
            <a:spLocks noChangeArrowheads="1"/>
          </p:cNvSpPr>
          <p:nvPr/>
        </p:nvSpPr>
        <p:spPr bwMode="auto">
          <a:xfrm>
            <a:off x="6222353" y="4752756"/>
            <a:ext cx="1903150"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dirty="0" smtClean="0"/>
              <a:t>: MGNF (Type 8)</a:t>
            </a:r>
            <a:endParaRPr lang="ko-KR" altLang="en-US" dirty="0"/>
          </a:p>
        </p:txBody>
      </p:sp>
      <p:sp>
        <p:nvSpPr>
          <p:cNvPr id="20" name="오른쪽 화살표 19"/>
          <p:cNvSpPr/>
          <p:nvPr/>
        </p:nvSpPr>
        <p:spPr>
          <a:xfrm>
            <a:off x="5508104" y="5235188"/>
            <a:ext cx="647700" cy="142875"/>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endParaRPr lang="ko-KR" altLang="en-US"/>
          </a:p>
        </p:txBody>
      </p:sp>
      <p:sp>
        <p:nvSpPr>
          <p:cNvPr id="22" name="TextBox 82"/>
          <p:cNvSpPr txBox="1">
            <a:spLocks noChangeArrowheads="1"/>
          </p:cNvSpPr>
          <p:nvPr/>
        </p:nvSpPr>
        <p:spPr bwMode="auto">
          <a:xfrm>
            <a:off x="6222353" y="5121959"/>
            <a:ext cx="761812"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dirty="0" smtClean="0"/>
              <a:t>: ACF</a:t>
            </a:r>
            <a:endParaRPr lang="ko-KR" altLang="en-US" dirty="0"/>
          </a:p>
        </p:txBody>
      </p:sp>
      <p:sp>
        <p:nvSpPr>
          <p:cNvPr id="29" name="오른쪽 화살표 28"/>
          <p:cNvSpPr/>
          <p:nvPr/>
        </p:nvSpPr>
        <p:spPr>
          <a:xfrm>
            <a:off x="5508104" y="5621169"/>
            <a:ext cx="647700" cy="142875"/>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ko-KR" altLang="en-US"/>
          </a:p>
        </p:txBody>
      </p:sp>
      <p:sp>
        <p:nvSpPr>
          <p:cNvPr id="30" name="TextBox 82"/>
          <p:cNvSpPr txBox="1">
            <a:spLocks noChangeArrowheads="1"/>
          </p:cNvSpPr>
          <p:nvPr/>
        </p:nvSpPr>
        <p:spPr bwMode="auto">
          <a:xfrm>
            <a:off x="6222353" y="5507940"/>
            <a:ext cx="928524"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dirty="0" smtClean="0"/>
              <a:t>: ARCF</a:t>
            </a:r>
            <a:endParaRPr lang="ko-KR" altLang="en-US" dirty="0"/>
          </a:p>
        </p:txBody>
      </p:sp>
      <p:cxnSp>
        <p:nvCxnSpPr>
          <p:cNvPr id="31" name="직선 연결선 30"/>
          <p:cNvCxnSpPr/>
          <p:nvPr/>
        </p:nvCxnSpPr>
        <p:spPr bwMode="auto">
          <a:xfrm flipV="1">
            <a:off x="6824939" y="2350937"/>
            <a:ext cx="82026" cy="726544"/>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32" name="직선 연결선 31"/>
          <p:cNvCxnSpPr/>
          <p:nvPr/>
        </p:nvCxnSpPr>
        <p:spPr bwMode="auto">
          <a:xfrm>
            <a:off x="6824939" y="3401478"/>
            <a:ext cx="172685" cy="709026"/>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35" name="직선 연결선 34"/>
          <p:cNvCxnSpPr>
            <a:stCxn id="43" idx="6"/>
            <a:endCxn id="44" idx="2"/>
          </p:cNvCxnSpPr>
          <p:nvPr/>
        </p:nvCxnSpPr>
        <p:spPr bwMode="auto">
          <a:xfrm flipV="1">
            <a:off x="5904109" y="3242091"/>
            <a:ext cx="752663" cy="155414"/>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
        <p:nvSpPr>
          <p:cNvPr id="43" name="타원 42"/>
          <p:cNvSpPr>
            <a:spLocks noChangeArrowheads="1"/>
          </p:cNvSpPr>
          <p:nvPr/>
        </p:nvSpPr>
        <p:spPr bwMode="auto">
          <a:xfrm>
            <a:off x="5580112" y="3235506"/>
            <a:ext cx="323997" cy="323997"/>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dirty="0" smtClean="0">
                <a:solidFill>
                  <a:schemeClr val="bg1"/>
                </a:solidFill>
              </a:rPr>
              <a:t>D</a:t>
            </a:r>
            <a:endParaRPr lang="ko-KR" altLang="en-US" sz="1500" dirty="0">
              <a:solidFill>
                <a:schemeClr val="bg1"/>
              </a:solidFill>
            </a:endParaRPr>
          </a:p>
        </p:txBody>
      </p:sp>
      <p:sp>
        <p:nvSpPr>
          <p:cNvPr id="44" name="타원 43"/>
          <p:cNvSpPr>
            <a:spLocks noChangeArrowheads="1"/>
          </p:cNvSpPr>
          <p:nvPr/>
        </p:nvSpPr>
        <p:spPr bwMode="auto">
          <a:xfrm>
            <a:off x="6656772" y="3080092"/>
            <a:ext cx="323997" cy="323997"/>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dirty="0" smtClean="0">
                <a:solidFill>
                  <a:schemeClr val="bg1"/>
                </a:solidFill>
              </a:rPr>
              <a:t>S</a:t>
            </a:r>
            <a:endParaRPr lang="ko-KR" altLang="en-US" sz="1500" dirty="0">
              <a:solidFill>
                <a:schemeClr val="bg1"/>
              </a:solidFill>
            </a:endParaRPr>
          </a:p>
        </p:txBody>
      </p:sp>
      <p:cxnSp>
        <p:nvCxnSpPr>
          <p:cNvPr id="21" name="직선 연결선 20"/>
          <p:cNvCxnSpPr/>
          <p:nvPr/>
        </p:nvCxnSpPr>
        <p:spPr bwMode="auto">
          <a:xfrm>
            <a:off x="7015347" y="2306100"/>
            <a:ext cx="693910" cy="462173"/>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
        <p:nvSpPr>
          <p:cNvPr id="25" name="타원 24"/>
          <p:cNvSpPr>
            <a:spLocks noChangeArrowheads="1"/>
          </p:cNvSpPr>
          <p:nvPr/>
        </p:nvSpPr>
        <p:spPr bwMode="auto">
          <a:xfrm>
            <a:off x="6829457" y="4113115"/>
            <a:ext cx="323997" cy="323997"/>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dirty="0">
                <a:solidFill>
                  <a:schemeClr val="bg1"/>
                </a:solidFill>
              </a:rPr>
              <a:t>C</a:t>
            </a:r>
            <a:endParaRPr lang="ko-KR" altLang="en-US" sz="1500" dirty="0">
              <a:solidFill>
                <a:schemeClr val="bg1"/>
              </a:solidFill>
            </a:endParaRPr>
          </a:p>
        </p:txBody>
      </p:sp>
      <p:graphicFrame>
        <p:nvGraphicFramePr>
          <p:cNvPr id="34" name="표 33"/>
          <p:cNvGraphicFramePr>
            <a:graphicFrameLocks noGrp="1"/>
          </p:cNvGraphicFramePr>
          <p:nvPr>
            <p:extLst>
              <p:ext uri="{D42A27DB-BD31-4B8C-83A1-F6EECF244321}">
                <p14:modId xmlns:p14="http://schemas.microsoft.com/office/powerpoint/2010/main" val="3926415849"/>
              </p:ext>
            </p:extLst>
          </p:nvPr>
        </p:nvGraphicFramePr>
        <p:xfrm>
          <a:off x="539552" y="4567001"/>
          <a:ext cx="1333235" cy="1235450"/>
        </p:xfrm>
        <a:graphic>
          <a:graphicData uri="http://schemas.openxmlformats.org/drawingml/2006/table">
            <a:tbl>
              <a:tblPr firstRow="1" bandRow="1">
                <a:tableStyleId>{5940675A-B579-460E-94D1-54222C63F5DA}</a:tableStyleId>
              </a:tblPr>
              <a:tblGrid>
                <a:gridCol w="941403"/>
                <a:gridCol w="391832"/>
              </a:tblGrid>
              <a:tr h="504056">
                <a:tc>
                  <a:txBody>
                    <a:bodyPr/>
                    <a:lstStyle/>
                    <a:p>
                      <a:pPr latinLnBrk="1"/>
                      <a:r>
                        <a:rPr lang="en-US" altLang="ko-KR" sz="1100" kern="1200" dirty="0" smtClean="0"/>
                        <a:t>Destination address</a:t>
                      </a:r>
                      <a:endParaRPr lang="ko-KR" altLang="en-US" sz="1100" kern="1200" dirty="0">
                        <a:solidFill>
                          <a:schemeClr val="bg1"/>
                        </a:solidFill>
                        <a:latin typeface="+mn-lt"/>
                        <a:ea typeface="+mn-ea"/>
                        <a:cs typeface="+mn-cs"/>
                      </a:endParaRPr>
                    </a:p>
                  </a:txBody>
                  <a:tcPr marL="91439" marR="91439" marT="45699" marB="45699" anchor="ctr"/>
                </a:tc>
                <a:tc>
                  <a:txBody>
                    <a:bodyPr/>
                    <a:lstStyle/>
                    <a:p>
                      <a:pPr latinLnBrk="1"/>
                      <a:r>
                        <a:rPr lang="en-US" altLang="ko-KR" sz="1000" kern="1200" dirty="0" smtClean="0"/>
                        <a:t>…</a:t>
                      </a:r>
                      <a:endParaRPr lang="ko-KR" altLang="en-US" sz="1000" kern="1200" dirty="0">
                        <a:solidFill>
                          <a:schemeClr val="bg1"/>
                        </a:solidFill>
                        <a:latin typeface="+mn-lt"/>
                        <a:ea typeface="+mn-ea"/>
                        <a:cs typeface="+mn-cs"/>
                      </a:endParaRPr>
                    </a:p>
                  </a:txBody>
                  <a:tcPr marL="91439" marR="91439" marT="45699" marB="45699" anchor="ctr"/>
                </a:tc>
              </a:tr>
              <a:tr h="239187">
                <a:tc>
                  <a:txBody>
                    <a:bodyPr/>
                    <a:lstStyle/>
                    <a:p>
                      <a:pPr latinLnBrk="1"/>
                      <a:r>
                        <a:rPr lang="en-US" altLang="ko-KR" sz="1000" b="1" kern="1200" dirty="0" smtClean="0">
                          <a:solidFill>
                            <a:schemeClr val="dk1"/>
                          </a:solidFill>
                          <a:latin typeface="+mn-lt"/>
                          <a:ea typeface="+mn-ea"/>
                          <a:cs typeface="+mn-cs"/>
                        </a:rPr>
                        <a:t>A</a:t>
                      </a:r>
                      <a:endParaRPr lang="ko-KR" altLang="en-US" sz="1000" b="1" kern="1200" dirty="0">
                        <a:solidFill>
                          <a:schemeClr val="dk1"/>
                        </a:solidFill>
                        <a:latin typeface="+mn-lt"/>
                        <a:ea typeface="+mn-ea"/>
                        <a:cs typeface="+mn-cs"/>
                      </a:endParaRPr>
                    </a:p>
                  </a:txBody>
                  <a:tcPr marL="91439" marR="91439" marT="45699" marB="45699"/>
                </a:tc>
                <a:tc>
                  <a:txBody>
                    <a:bodyPr/>
                    <a:lstStyle/>
                    <a:p>
                      <a:pPr latinLnBrk="1"/>
                      <a:r>
                        <a:rPr lang="en-US" altLang="ko-KR" sz="1000" b="1" kern="1200" dirty="0" smtClean="0">
                          <a:solidFill>
                            <a:schemeClr val="dk1"/>
                          </a:solidFill>
                          <a:latin typeface="+mn-lt"/>
                          <a:ea typeface="+mn-ea"/>
                          <a:cs typeface="+mn-cs"/>
                        </a:rPr>
                        <a:t>…</a:t>
                      </a:r>
                      <a:endParaRPr lang="ko-KR" altLang="en-US" sz="1000" b="1" kern="1200" dirty="0">
                        <a:solidFill>
                          <a:schemeClr val="dk1"/>
                        </a:solidFill>
                        <a:latin typeface="+mn-lt"/>
                        <a:ea typeface="+mn-ea"/>
                        <a:cs typeface="+mn-cs"/>
                      </a:endParaRPr>
                    </a:p>
                  </a:txBody>
                  <a:tcPr marL="91439" marR="91439" marT="45699" marB="45699"/>
                </a:tc>
              </a:tr>
              <a:tr h="121899">
                <a:tc>
                  <a:txBody>
                    <a:bodyPr/>
                    <a:lstStyle/>
                    <a:p>
                      <a:pPr latinLnBrk="1"/>
                      <a:r>
                        <a:rPr lang="en-US" altLang="ko-KR" sz="1000" b="1" kern="1200" dirty="0" smtClean="0">
                          <a:solidFill>
                            <a:schemeClr val="dk1"/>
                          </a:solidFill>
                          <a:latin typeface="+mn-lt"/>
                          <a:ea typeface="+mn-ea"/>
                          <a:cs typeface="+mn-cs"/>
                        </a:rPr>
                        <a:t>C</a:t>
                      </a:r>
                      <a:endParaRPr lang="ko-KR" altLang="en-US" sz="1000" b="1" kern="1200" dirty="0">
                        <a:solidFill>
                          <a:schemeClr val="dk1"/>
                        </a:solidFill>
                        <a:latin typeface="+mn-lt"/>
                        <a:ea typeface="+mn-ea"/>
                        <a:cs typeface="+mn-cs"/>
                      </a:endParaRPr>
                    </a:p>
                  </a:txBody>
                  <a:tcPr marL="91439" marR="91439" marT="45699" marB="45699">
                    <a:lnB w="12700" cap="flat" cmpd="sng" algn="ctr">
                      <a:solidFill>
                        <a:schemeClr val="tx1"/>
                      </a:solidFill>
                      <a:prstDash val="solid"/>
                      <a:round/>
                      <a:headEnd type="none" w="med" len="med"/>
                      <a:tailEnd type="none" w="med" len="med"/>
                    </a:lnB>
                  </a:tcPr>
                </a:tc>
                <a:tc>
                  <a:txBody>
                    <a:bodyPr/>
                    <a:lstStyle/>
                    <a:p>
                      <a:pPr latinLnBrk="1"/>
                      <a:endParaRPr lang="ko-KR" altLang="en-US" sz="1000" b="1" kern="1200" dirty="0">
                        <a:solidFill>
                          <a:schemeClr val="dk1"/>
                        </a:solidFill>
                        <a:latin typeface="+mn-lt"/>
                        <a:ea typeface="+mn-ea"/>
                        <a:cs typeface="+mn-cs"/>
                      </a:endParaRPr>
                    </a:p>
                  </a:txBody>
                  <a:tcPr marL="91439" marR="91439" marT="45699" marB="45699">
                    <a:lnB w="12700" cap="flat" cmpd="sng" algn="ctr">
                      <a:solidFill>
                        <a:schemeClr val="tx1"/>
                      </a:solidFill>
                      <a:prstDash val="solid"/>
                      <a:round/>
                      <a:headEnd type="none" w="med" len="med"/>
                      <a:tailEnd type="none" w="med" len="med"/>
                    </a:lnB>
                  </a:tcPr>
                </a:tc>
              </a:tr>
              <a:tr h="121899">
                <a:tc>
                  <a:txBody>
                    <a:bodyPr/>
                    <a:lstStyle/>
                    <a:p>
                      <a:pPr latinLnBrk="1"/>
                      <a:r>
                        <a:rPr lang="en-US" altLang="ko-KR" sz="1000" b="1" kern="1200" dirty="0" smtClean="0">
                          <a:solidFill>
                            <a:schemeClr val="tx1"/>
                          </a:solidFill>
                          <a:latin typeface="+mn-lt"/>
                          <a:ea typeface="+mn-ea"/>
                          <a:cs typeface="+mn-cs"/>
                        </a:rPr>
                        <a:t>D</a:t>
                      </a:r>
                      <a:endParaRPr lang="ko-KR" altLang="en-US" sz="1000" b="1" kern="1200" dirty="0">
                        <a:solidFill>
                          <a:schemeClr val="tx1"/>
                        </a:solidFill>
                        <a:latin typeface="+mn-lt"/>
                        <a:ea typeface="+mn-ea"/>
                        <a:cs typeface="+mn-cs"/>
                      </a:endParaRPr>
                    </a:p>
                  </a:txBody>
                  <a:tcPr marL="91439" marR="91439" marT="45699" marB="45699">
                    <a:lnT w="12700" cap="flat" cmpd="sng" algn="ctr">
                      <a:solidFill>
                        <a:schemeClr val="tx1"/>
                      </a:solidFill>
                      <a:prstDash val="solid"/>
                      <a:round/>
                      <a:headEnd type="none" w="med" len="med"/>
                      <a:tailEnd type="none" w="med" len="med"/>
                    </a:lnT>
                  </a:tcPr>
                </a:tc>
                <a:tc>
                  <a:txBody>
                    <a:bodyPr/>
                    <a:lstStyle/>
                    <a:p>
                      <a:pPr latinLnBrk="1"/>
                      <a:endParaRPr lang="ko-KR" altLang="en-US" sz="1000" b="1" kern="1200" dirty="0">
                        <a:solidFill>
                          <a:schemeClr val="dk1"/>
                        </a:solidFill>
                        <a:latin typeface="+mn-lt"/>
                        <a:ea typeface="+mn-ea"/>
                        <a:cs typeface="+mn-cs"/>
                      </a:endParaRPr>
                    </a:p>
                  </a:txBody>
                  <a:tcPr marL="91439" marR="91439" marT="45699" marB="45699">
                    <a:lnT w="12700" cap="flat" cmpd="sng" algn="ctr">
                      <a:solidFill>
                        <a:schemeClr val="tx1"/>
                      </a:solidFill>
                      <a:prstDash val="solid"/>
                      <a:round/>
                      <a:headEnd type="none" w="med" len="med"/>
                      <a:tailEnd type="none" w="med" len="med"/>
                    </a:lnT>
                  </a:tcPr>
                </a:tc>
              </a:tr>
            </a:tbl>
          </a:graphicData>
        </a:graphic>
      </p:graphicFrame>
      <p:sp>
        <p:nvSpPr>
          <p:cNvPr id="36" name="TextBox 74"/>
          <p:cNvSpPr txBox="1">
            <a:spLocks noChangeArrowheads="1"/>
          </p:cNvSpPr>
          <p:nvPr/>
        </p:nvSpPr>
        <p:spPr bwMode="auto">
          <a:xfrm>
            <a:off x="432627" y="4192112"/>
            <a:ext cx="157209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sz="1400" dirty="0" smtClean="0"/>
              <a:t>S’s</a:t>
            </a:r>
            <a:r>
              <a:rPr lang="ko-KR" altLang="en-US" sz="1400" dirty="0" smtClean="0"/>
              <a:t> </a:t>
            </a:r>
            <a:r>
              <a:rPr lang="en-US" altLang="ko-KR" sz="1400" dirty="0"/>
              <a:t>Routing Table</a:t>
            </a:r>
            <a:endParaRPr lang="ko-KR" altLang="en-US" sz="1400" dirty="0"/>
          </a:p>
        </p:txBody>
      </p:sp>
      <p:graphicFrame>
        <p:nvGraphicFramePr>
          <p:cNvPr id="37" name="표 36"/>
          <p:cNvGraphicFramePr>
            <a:graphicFrameLocks noGrp="1"/>
          </p:cNvGraphicFramePr>
          <p:nvPr>
            <p:extLst>
              <p:ext uri="{D42A27DB-BD31-4B8C-83A1-F6EECF244321}">
                <p14:modId xmlns:p14="http://schemas.microsoft.com/office/powerpoint/2010/main" val="3924152962"/>
              </p:ext>
            </p:extLst>
          </p:nvPr>
        </p:nvGraphicFramePr>
        <p:xfrm>
          <a:off x="2104828" y="4567001"/>
          <a:ext cx="1333235" cy="991652"/>
        </p:xfrm>
        <a:graphic>
          <a:graphicData uri="http://schemas.openxmlformats.org/drawingml/2006/table">
            <a:tbl>
              <a:tblPr firstRow="1" bandRow="1">
                <a:tableStyleId>{5940675A-B579-460E-94D1-54222C63F5DA}</a:tableStyleId>
              </a:tblPr>
              <a:tblGrid>
                <a:gridCol w="941403"/>
                <a:gridCol w="391832"/>
              </a:tblGrid>
              <a:tr h="504056">
                <a:tc>
                  <a:txBody>
                    <a:bodyPr/>
                    <a:lstStyle/>
                    <a:p>
                      <a:pPr latinLnBrk="1"/>
                      <a:r>
                        <a:rPr lang="en-US" altLang="ko-KR" sz="1100" kern="1200" dirty="0" smtClean="0"/>
                        <a:t>Destination address</a:t>
                      </a:r>
                      <a:endParaRPr lang="ko-KR" altLang="en-US" sz="1100" kern="1200" dirty="0">
                        <a:solidFill>
                          <a:schemeClr val="bg1"/>
                        </a:solidFill>
                        <a:latin typeface="+mn-lt"/>
                        <a:ea typeface="+mn-ea"/>
                        <a:cs typeface="+mn-cs"/>
                      </a:endParaRPr>
                    </a:p>
                  </a:txBody>
                  <a:tcPr marL="91439" marR="91439" marT="45699" marB="45699" anchor="ctr"/>
                </a:tc>
                <a:tc>
                  <a:txBody>
                    <a:bodyPr/>
                    <a:lstStyle/>
                    <a:p>
                      <a:pPr latinLnBrk="1"/>
                      <a:r>
                        <a:rPr lang="en-US" altLang="ko-KR" sz="1000" kern="1200" dirty="0" smtClean="0"/>
                        <a:t>…</a:t>
                      </a:r>
                      <a:endParaRPr lang="ko-KR" altLang="en-US" sz="1000" kern="1200" dirty="0">
                        <a:solidFill>
                          <a:schemeClr val="bg1"/>
                        </a:solidFill>
                        <a:latin typeface="+mn-lt"/>
                        <a:ea typeface="+mn-ea"/>
                        <a:cs typeface="+mn-cs"/>
                      </a:endParaRPr>
                    </a:p>
                  </a:txBody>
                  <a:tcPr marL="91439" marR="91439" marT="45699" marB="45699" anchor="ctr"/>
                </a:tc>
              </a:tr>
              <a:tr h="121899">
                <a:tc>
                  <a:txBody>
                    <a:bodyPr/>
                    <a:lstStyle/>
                    <a:p>
                      <a:pPr latinLnBrk="1"/>
                      <a:r>
                        <a:rPr lang="en-US" altLang="ko-KR" sz="1000" b="1" kern="1200" dirty="0" smtClean="0">
                          <a:solidFill>
                            <a:schemeClr val="dk1"/>
                          </a:solidFill>
                          <a:latin typeface="+mn-lt"/>
                          <a:ea typeface="+mn-ea"/>
                          <a:cs typeface="+mn-cs"/>
                        </a:rPr>
                        <a:t>S</a:t>
                      </a:r>
                      <a:endParaRPr lang="ko-KR" altLang="en-US" sz="1000" b="1" kern="1200" dirty="0">
                        <a:solidFill>
                          <a:schemeClr val="dk1"/>
                        </a:solidFill>
                        <a:latin typeface="+mn-lt"/>
                        <a:ea typeface="+mn-ea"/>
                        <a:cs typeface="+mn-cs"/>
                      </a:endParaRPr>
                    </a:p>
                  </a:txBody>
                  <a:tcPr marL="91439" marR="91439" marT="45699" marB="45699">
                    <a:lnB w="12700" cap="flat" cmpd="sng" algn="ctr">
                      <a:solidFill>
                        <a:schemeClr val="tx1"/>
                      </a:solidFill>
                      <a:prstDash val="solid"/>
                      <a:round/>
                      <a:headEnd type="none" w="med" len="med"/>
                      <a:tailEnd type="none" w="med" len="med"/>
                    </a:lnB>
                  </a:tcPr>
                </a:tc>
                <a:tc>
                  <a:txBody>
                    <a:bodyPr/>
                    <a:lstStyle/>
                    <a:p>
                      <a:pPr latinLnBrk="1"/>
                      <a:r>
                        <a:rPr lang="en-US" altLang="ko-KR" sz="1000" b="1" kern="1200" dirty="0" smtClean="0">
                          <a:solidFill>
                            <a:schemeClr val="dk1"/>
                          </a:solidFill>
                          <a:latin typeface="+mn-lt"/>
                          <a:ea typeface="+mn-ea"/>
                          <a:cs typeface="+mn-cs"/>
                        </a:rPr>
                        <a:t>…</a:t>
                      </a:r>
                      <a:endParaRPr lang="ko-KR" altLang="en-US" sz="1000" b="1" kern="1200" dirty="0">
                        <a:solidFill>
                          <a:schemeClr val="dk1"/>
                        </a:solidFill>
                        <a:latin typeface="+mn-lt"/>
                        <a:ea typeface="+mn-ea"/>
                        <a:cs typeface="+mn-cs"/>
                      </a:endParaRPr>
                    </a:p>
                  </a:txBody>
                  <a:tcPr marL="91439" marR="91439" marT="45699" marB="45699">
                    <a:lnB w="12700" cap="flat" cmpd="sng" algn="ctr">
                      <a:solidFill>
                        <a:schemeClr val="tx1"/>
                      </a:solidFill>
                      <a:prstDash val="solid"/>
                      <a:round/>
                      <a:headEnd type="none" w="med" len="med"/>
                      <a:tailEnd type="none" w="med" len="med"/>
                    </a:lnB>
                  </a:tcPr>
                </a:tc>
              </a:tr>
              <a:tr h="121899">
                <a:tc>
                  <a:txBody>
                    <a:bodyPr/>
                    <a:lstStyle/>
                    <a:p>
                      <a:pPr latinLnBrk="1"/>
                      <a:r>
                        <a:rPr lang="en-US" altLang="ko-KR" sz="1000" b="1" kern="1200" dirty="0" smtClean="0">
                          <a:solidFill>
                            <a:schemeClr val="tx2"/>
                          </a:solidFill>
                          <a:latin typeface="+mn-lt"/>
                          <a:ea typeface="+mn-ea"/>
                          <a:cs typeface="+mn-cs"/>
                        </a:rPr>
                        <a:t>B</a:t>
                      </a:r>
                      <a:endParaRPr lang="ko-KR" altLang="en-US" sz="1000" b="1" kern="1200" dirty="0">
                        <a:solidFill>
                          <a:schemeClr val="tx2"/>
                        </a:solidFill>
                        <a:latin typeface="+mn-lt"/>
                        <a:ea typeface="+mn-ea"/>
                        <a:cs typeface="+mn-cs"/>
                      </a:endParaRPr>
                    </a:p>
                  </a:txBody>
                  <a:tcPr marL="91439" marR="91439" marT="45699" marB="45699">
                    <a:lnT w="12700" cap="flat" cmpd="sng" algn="ctr">
                      <a:solidFill>
                        <a:schemeClr val="tx1"/>
                      </a:solidFill>
                      <a:prstDash val="solid"/>
                      <a:round/>
                      <a:headEnd type="none" w="med" len="med"/>
                      <a:tailEnd type="none" w="med" len="med"/>
                    </a:lnT>
                  </a:tcPr>
                </a:tc>
                <a:tc>
                  <a:txBody>
                    <a:bodyPr/>
                    <a:lstStyle/>
                    <a:p>
                      <a:pPr latinLnBrk="1"/>
                      <a:endParaRPr lang="ko-KR" altLang="en-US" sz="1000" b="1" kern="1200" dirty="0">
                        <a:solidFill>
                          <a:schemeClr val="dk1"/>
                        </a:solidFill>
                        <a:latin typeface="+mn-lt"/>
                        <a:ea typeface="+mn-ea"/>
                        <a:cs typeface="+mn-cs"/>
                      </a:endParaRPr>
                    </a:p>
                  </a:txBody>
                  <a:tcPr marL="91439" marR="91439" marT="45699" marB="45699">
                    <a:lnT w="12700" cap="flat" cmpd="sng" algn="ctr">
                      <a:solidFill>
                        <a:schemeClr val="tx1"/>
                      </a:solidFill>
                      <a:prstDash val="solid"/>
                      <a:round/>
                      <a:headEnd type="none" w="med" len="med"/>
                      <a:tailEnd type="none" w="med" len="med"/>
                    </a:lnT>
                  </a:tcPr>
                </a:tc>
              </a:tr>
            </a:tbl>
          </a:graphicData>
        </a:graphic>
      </p:graphicFrame>
      <p:sp>
        <p:nvSpPr>
          <p:cNvPr id="38" name="TextBox 74"/>
          <p:cNvSpPr txBox="1">
            <a:spLocks noChangeArrowheads="1"/>
          </p:cNvSpPr>
          <p:nvPr/>
        </p:nvSpPr>
        <p:spPr bwMode="auto">
          <a:xfrm>
            <a:off x="1997903" y="4192112"/>
            <a:ext cx="155876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sz="1400" dirty="0" smtClean="0"/>
              <a:t>A’s</a:t>
            </a:r>
            <a:r>
              <a:rPr lang="ko-KR" altLang="en-US" sz="1400" dirty="0" smtClean="0"/>
              <a:t> </a:t>
            </a:r>
            <a:r>
              <a:rPr lang="en-US" altLang="ko-KR" sz="1400" dirty="0"/>
              <a:t>Routing Table</a:t>
            </a:r>
            <a:endParaRPr lang="ko-KR" altLang="en-US" sz="1400" dirty="0"/>
          </a:p>
        </p:txBody>
      </p:sp>
      <p:graphicFrame>
        <p:nvGraphicFramePr>
          <p:cNvPr id="39" name="표 38"/>
          <p:cNvGraphicFramePr>
            <a:graphicFrameLocks noGrp="1"/>
          </p:cNvGraphicFramePr>
          <p:nvPr>
            <p:extLst>
              <p:ext uri="{D42A27DB-BD31-4B8C-83A1-F6EECF244321}">
                <p14:modId xmlns:p14="http://schemas.microsoft.com/office/powerpoint/2010/main" val="3976653744"/>
              </p:ext>
            </p:extLst>
          </p:nvPr>
        </p:nvGraphicFramePr>
        <p:xfrm>
          <a:off x="3673130" y="4567001"/>
          <a:ext cx="1333235" cy="747854"/>
        </p:xfrm>
        <a:graphic>
          <a:graphicData uri="http://schemas.openxmlformats.org/drawingml/2006/table">
            <a:tbl>
              <a:tblPr firstRow="1" bandRow="1">
                <a:tableStyleId>{5940675A-B579-460E-94D1-54222C63F5DA}</a:tableStyleId>
              </a:tblPr>
              <a:tblGrid>
                <a:gridCol w="941403"/>
                <a:gridCol w="391832"/>
              </a:tblGrid>
              <a:tr h="504056">
                <a:tc>
                  <a:txBody>
                    <a:bodyPr/>
                    <a:lstStyle/>
                    <a:p>
                      <a:pPr latinLnBrk="1"/>
                      <a:r>
                        <a:rPr lang="en-US" altLang="ko-KR" sz="1100" kern="1200" dirty="0" smtClean="0"/>
                        <a:t>Destination address</a:t>
                      </a:r>
                      <a:endParaRPr lang="ko-KR" altLang="en-US" sz="1100" kern="1200" dirty="0">
                        <a:solidFill>
                          <a:schemeClr val="bg1"/>
                        </a:solidFill>
                        <a:latin typeface="+mn-lt"/>
                        <a:ea typeface="+mn-ea"/>
                        <a:cs typeface="+mn-cs"/>
                      </a:endParaRPr>
                    </a:p>
                  </a:txBody>
                  <a:tcPr marL="91439" marR="91439" marT="45699" marB="45699" anchor="ctr"/>
                </a:tc>
                <a:tc>
                  <a:txBody>
                    <a:bodyPr/>
                    <a:lstStyle/>
                    <a:p>
                      <a:pPr latinLnBrk="1"/>
                      <a:r>
                        <a:rPr lang="en-US" altLang="ko-KR" sz="1000" kern="1200" dirty="0" smtClean="0"/>
                        <a:t>…</a:t>
                      </a:r>
                      <a:endParaRPr lang="ko-KR" altLang="en-US" sz="1000" kern="1200" dirty="0">
                        <a:solidFill>
                          <a:schemeClr val="bg1"/>
                        </a:solidFill>
                        <a:latin typeface="+mn-lt"/>
                        <a:ea typeface="+mn-ea"/>
                        <a:cs typeface="+mn-cs"/>
                      </a:endParaRPr>
                    </a:p>
                  </a:txBody>
                  <a:tcPr marL="91439" marR="91439" marT="45699" marB="45699" anchor="ctr"/>
                </a:tc>
              </a:tr>
              <a:tr h="239187">
                <a:tc>
                  <a:txBody>
                    <a:bodyPr/>
                    <a:lstStyle/>
                    <a:p>
                      <a:pPr latinLnBrk="1"/>
                      <a:r>
                        <a:rPr lang="en-US" altLang="ko-KR" sz="1000" b="1" kern="1200" dirty="0" smtClean="0">
                          <a:solidFill>
                            <a:schemeClr val="tx2"/>
                          </a:solidFill>
                          <a:latin typeface="+mn-lt"/>
                          <a:ea typeface="+mn-ea"/>
                          <a:cs typeface="+mn-cs"/>
                        </a:rPr>
                        <a:t>A</a:t>
                      </a:r>
                      <a:endParaRPr lang="ko-KR" altLang="en-US" sz="1000" b="1" kern="1200" dirty="0">
                        <a:solidFill>
                          <a:schemeClr val="tx2"/>
                        </a:solidFill>
                        <a:latin typeface="+mn-lt"/>
                        <a:ea typeface="+mn-ea"/>
                        <a:cs typeface="+mn-cs"/>
                      </a:endParaRPr>
                    </a:p>
                  </a:txBody>
                  <a:tcPr marL="91439" marR="91439" marT="45699" marB="45699"/>
                </a:tc>
                <a:tc>
                  <a:txBody>
                    <a:bodyPr/>
                    <a:lstStyle/>
                    <a:p>
                      <a:pPr latinLnBrk="1"/>
                      <a:r>
                        <a:rPr lang="en-US" altLang="ko-KR" sz="1000" b="1" kern="1200" dirty="0" smtClean="0">
                          <a:solidFill>
                            <a:schemeClr val="dk1"/>
                          </a:solidFill>
                          <a:latin typeface="+mn-lt"/>
                          <a:ea typeface="+mn-ea"/>
                          <a:cs typeface="+mn-cs"/>
                        </a:rPr>
                        <a:t>…</a:t>
                      </a:r>
                      <a:endParaRPr lang="ko-KR" altLang="en-US" sz="1000" b="1" kern="1200" dirty="0">
                        <a:solidFill>
                          <a:schemeClr val="dk1"/>
                        </a:solidFill>
                        <a:latin typeface="+mn-lt"/>
                        <a:ea typeface="+mn-ea"/>
                        <a:cs typeface="+mn-cs"/>
                      </a:endParaRPr>
                    </a:p>
                  </a:txBody>
                  <a:tcPr marL="91439" marR="91439" marT="45699" marB="45699"/>
                </a:tc>
              </a:tr>
            </a:tbl>
          </a:graphicData>
        </a:graphic>
      </p:graphicFrame>
      <p:sp>
        <p:nvSpPr>
          <p:cNvPr id="40" name="TextBox 74"/>
          <p:cNvSpPr txBox="1">
            <a:spLocks noChangeArrowheads="1"/>
          </p:cNvSpPr>
          <p:nvPr/>
        </p:nvSpPr>
        <p:spPr bwMode="auto">
          <a:xfrm>
            <a:off x="3566205" y="4192112"/>
            <a:ext cx="157209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sz="1400" dirty="0" smtClean="0"/>
              <a:t>B’s</a:t>
            </a:r>
            <a:r>
              <a:rPr lang="ko-KR" altLang="en-US" sz="1400" dirty="0" smtClean="0"/>
              <a:t> </a:t>
            </a:r>
            <a:r>
              <a:rPr lang="en-US" altLang="ko-KR" sz="1400" dirty="0"/>
              <a:t>Routing Table</a:t>
            </a:r>
            <a:endParaRPr lang="ko-KR" altLang="en-US" sz="1400" dirty="0"/>
          </a:p>
        </p:txBody>
      </p:sp>
      <p:sp>
        <p:nvSpPr>
          <p:cNvPr id="45" name="타원 44"/>
          <p:cNvSpPr>
            <a:spLocks noChangeArrowheads="1"/>
          </p:cNvSpPr>
          <p:nvPr/>
        </p:nvSpPr>
        <p:spPr bwMode="auto">
          <a:xfrm>
            <a:off x="6738798" y="2029551"/>
            <a:ext cx="323997" cy="323997"/>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dirty="0">
                <a:solidFill>
                  <a:schemeClr val="bg1"/>
                </a:solidFill>
              </a:rPr>
              <a:t>A</a:t>
            </a:r>
            <a:endParaRPr lang="ko-KR" altLang="en-US" sz="1500" dirty="0">
              <a:solidFill>
                <a:schemeClr val="bg1"/>
              </a:solidFill>
            </a:endParaRPr>
          </a:p>
        </p:txBody>
      </p:sp>
      <p:sp>
        <p:nvSpPr>
          <p:cNvPr id="46" name="타원 45"/>
          <p:cNvSpPr>
            <a:spLocks noChangeArrowheads="1"/>
          </p:cNvSpPr>
          <p:nvPr/>
        </p:nvSpPr>
        <p:spPr bwMode="auto">
          <a:xfrm>
            <a:off x="7661809" y="2720825"/>
            <a:ext cx="323997" cy="323997"/>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dirty="0" smtClean="0">
                <a:solidFill>
                  <a:schemeClr val="bg1"/>
                </a:solidFill>
              </a:rPr>
              <a:t>B</a:t>
            </a:r>
            <a:endParaRPr lang="ko-KR" altLang="en-US" sz="1500" dirty="0">
              <a:solidFill>
                <a:schemeClr val="bg1"/>
              </a:solidFill>
            </a:endParaRPr>
          </a:p>
        </p:txBody>
      </p:sp>
    </p:spTree>
    <p:extLst>
      <p:ext uri="{BB962C8B-B14F-4D97-AF65-F5344CB8AC3E}">
        <p14:creationId xmlns:p14="http://schemas.microsoft.com/office/powerpoint/2010/main" val="215887726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Leaving Multicast Group (1/5) </a:t>
            </a:r>
            <a:endParaRPr lang="ko-KR" altLang="en-US" dirty="0"/>
          </a:p>
        </p:txBody>
      </p:sp>
      <p:sp>
        <p:nvSpPr>
          <p:cNvPr id="3" name="내용 개체 틀 2"/>
          <p:cNvSpPr>
            <a:spLocks noGrp="1"/>
          </p:cNvSpPr>
          <p:nvPr>
            <p:ph idx="1"/>
          </p:nvPr>
        </p:nvSpPr>
        <p:spPr/>
        <p:txBody>
          <a:bodyPr/>
          <a:lstStyle/>
          <a:p>
            <a:r>
              <a:rPr lang="en-US" altLang="ko-KR" dirty="0" smtClean="0"/>
              <a:t>There are several reasons for a PD to leave from the network: (1) by its intention, (2) by mobility, (3) by limited resources.</a:t>
            </a:r>
          </a:p>
          <a:p>
            <a:r>
              <a:rPr lang="en-US" altLang="ko-KR" dirty="0" smtClean="0"/>
              <a:t>If a PD wants to leave from a multicast group, it multicasts (within K-hop) a MGNF with notification type set to 2. A recipient of MGNF may send rekeying messages to valid group members for forward secrecy.</a:t>
            </a:r>
          </a:p>
          <a:p>
            <a:pPr lvl="1" algn="just"/>
            <a:r>
              <a:rPr lang="en-US" altLang="ko-KR" sz="2000" dirty="0"/>
              <a:t>Upon receiving </a:t>
            </a:r>
            <a:r>
              <a:rPr lang="en-US" altLang="ko-KR" sz="2000" dirty="0" smtClean="0"/>
              <a:t>the </a:t>
            </a:r>
            <a:r>
              <a:rPr lang="en-US" altLang="ko-KR" sz="2000" dirty="0"/>
              <a:t>MGNF, a forwarding PD </a:t>
            </a:r>
            <a:r>
              <a:rPr lang="en-US" altLang="ko-KR" sz="2000" dirty="0" smtClean="0"/>
              <a:t>deletes </a:t>
            </a:r>
            <a:r>
              <a:rPr lang="en-US" altLang="ko-KR" sz="2000" dirty="0"/>
              <a:t>the </a:t>
            </a:r>
            <a:r>
              <a:rPr lang="en-US" altLang="ko-KR" sz="2000" dirty="0" smtClean="0"/>
              <a:t>entry </a:t>
            </a:r>
            <a:r>
              <a:rPr lang="en-US" altLang="ko-KR" sz="2000" dirty="0"/>
              <a:t>of the originator of the </a:t>
            </a:r>
            <a:r>
              <a:rPr lang="en-US" altLang="ko-KR" sz="2000" dirty="0" smtClean="0"/>
              <a:t>MGNF, </a:t>
            </a:r>
            <a:r>
              <a:rPr lang="en-US" altLang="ko-KR" sz="2000" dirty="0"/>
              <a:t>and forward the MGNF.</a:t>
            </a:r>
          </a:p>
          <a:p>
            <a:pPr lvl="1" algn="just"/>
            <a:r>
              <a:rPr lang="en-US" altLang="ko-KR" sz="2000" dirty="0"/>
              <a:t>Upon receiving </a:t>
            </a:r>
            <a:r>
              <a:rPr lang="en-US" altLang="ko-KR" sz="2000" dirty="0" smtClean="0"/>
              <a:t>the </a:t>
            </a:r>
            <a:r>
              <a:rPr lang="en-US" altLang="ko-KR" sz="2000" dirty="0"/>
              <a:t>MGNF, a non-forwarding PD </a:t>
            </a:r>
            <a:r>
              <a:rPr lang="en-US" altLang="ko-KR" sz="2000" dirty="0" smtClean="0"/>
              <a:t>deletes </a:t>
            </a:r>
            <a:r>
              <a:rPr lang="en-US" altLang="ko-KR" sz="2000" dirty="0"/>
              <a:t>the </a:t>
            </a:r>
            <a:r>
              <a:rPr lang="en-US" altLang="ko-KR" sz="2000" dirty="0" smtClean="0"/>
              <a:t>entry </a:t>
            </a:r>
            <a:r>
              <a:rPr lang="en-US" altLang="ko-KR" sz="2000" dirty="0"/>
              <a:t>of the originator of the </a:t>
            </a:r>
            <a:r>
              <a:rPr lang="en-US" altLang="ko-KR" sz="2000" dirty="0" smtClean="0"/>
              <a:t>MGNF, </a:t>
            </a:r>
            <a:r>
              <a:rPr lang="en-US" altLang="ko-KR" sz="2000" dirty="0"/>
              <a:t>but does not forward the MGNF</a:t>
            </a:r>
            <a:r>
              <a:rPr lang="en-US" altLang="ko-KR" sz="2000" dirty="0" smtClean="0"/>
              <a:t>.</a:t>
            </a:r>
          </a:p>
          <a:p>
            <a:pPr lvl="1" algn="just"/>
            <a:endParaRPr lang="en-US" altLang="ko-KR" sz="2000" dirty="0"/>
          </a:p>
        </p:txBody>
      </p:sp>
      <p:sp>
        <p:nvSpPr>
          <p:cNvPr id="4" name="슬라이드 번호 개체 틀 3"/>
          <p:cNvSpPr>
            <a:spLocks noGrp="1"/>
          </p:cNvSpPr>
          <p:nvPr>
            <p:ph type="sldNum" sz="quarter" idx="10"/>
          </p:nvPr>
        </p:nvSpPr>
        <p:spPr/>
        <p:txBody>
          <a:bodyPr/>
          <a:lstStyle/>
          <a:p>
            <a:pPr>
              <a:defRPr/>
            </a:pPr>
            <a:r>
              <a:rPr lang="en-US" altLang="ko-KR" smtClean="0"/>
              <a:t>Slide </a:t>
            </a:r>
            <a:fld id="{930B5676-B763-49EF-9EE9-1C510D5788E8}" type="slidenum">
              <a:rPr lang="en-US" altLang="ko-KR" smtClean="0"/>
              <a:pPr>
                <a:defRPr/>
              </a:pPr>
              <a:t>58</a:t>
            </a:fld>
            <a:endParaRPr lang="en-US" altLang="ko-KR"/>
          </a:p>
        </p:txBody>
      </p:sp>
    </p:spTree>
    <p:extLst>
      <p:ext uri="{BB962C8B-B14F-4D97-AF65-F5344CB8AC3E}">
        <p14:creationId xmlns:p14="http://schemas.microsoft.com/office/powerpoint/2010/main" val="30144738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Leaving </a:t>
            </a:r>
            <a:r>
              <a:rPr lang="en-US" altLang="ko-KR" dirty="0"/>
              <a:t>Multicast Group </a:t>
            </a:r>
            <a:r>
              <a:rPr lang="en-US" altLang="ko-KR" dirty="0" smtClean="0"/>
              <a:t>(2/5</a:t>
            </a:r>
            <a:r>
              <a:rPr lang="en-US" altLang="ko-KR" dirty="0"/>
              <a:t>) </a:t>
            </a:r>
            <a:endParaRPr lang="ko-KR" altLang="en-US" dirty="0"/>
          </a:p>
        </p:txBody>
      </p:sp>
      <p:sp>
        <p:nvSpPr>
          <p:cNvPr id="3" name="내용 개체 틀 2"/>
          <p:cNvSpPr>
            <a:spLocks noGrp="1"/>
          </p:cNvSpPr>
          <p:nvPr>
            <p:ph idx="1"/>
          </p:nvPr>
        </p:nvSpPr>
        <p:spPr>
          <a:xfrm>
            <a:off x="685800" y="1556792"/>
            <a:ext cx="3382144" cy="4539208"/>
          </a:xfrm>
        </p:spPr>
        <p:txBody>
          <a:bodyPr/>
          <a:lstStyle/>
          <a:p>
            <a:r>
              <a:rPr lang="en-US" altLang="ko-KR" sz="2000" dirty="0"/>
              <a:t>If </a:t>
            </a:r>
            <a:r>
              <a:rPr lang="en-US" altLang="ko-KR" sz="2000" dirty="0" smtClean="0"/>
              <a:t>PD C </a:t>
            </a:r>
            <a:r>
              <a:rPr lang="en-US" altLang="ko-KR" sz="2000" dirty="0"/>
              <a:t>wants to leave from a multicast group, it </a:t>
            </a:r>
            <a:r>
              <a:rPr lang="en-US" altLang="ko-KR" sz="2000" dirty="0" smtClean="0"/>
              <a:t>multicasts a </a:t>
            </a:r>
            <a:r>
              <a:rPr lang="en-US" altLang="ko-KR" sz="2000" dirty="0"/>
              <a:t>MGNF with notification type set to 2</a:t>
            </a:r>
            <a:r>
              <a:rPr lang="en-US" altLang="ko-KR" sz="2000" dirty="0" smtClean="0"/>
              <a:t>.</a:t>
            </a:r>
            <a:endParaRPr lang="en-US" altLang="ko-KR" sz="2000" dirty="0"/>
          </a:p>
        </p:txBody>
      </p:sp>
      <p:sp>
        <p:nvSpPr>
          <p:cNvPr id="4" name="슬라이드 번호 개체 틀 3"/>
          <p:cNvSpPr>
            <a:spLocks noGrp="1"/>
          </p:cNvSpPr>
          <p:nvPr>
            <p:ph type="sldNum" sz="quarter" idx="10"/>
          </p:nvPr>
        </p:nvSpPr>
        <p:spPr/>
        <p:txBody>
          <a:bodyPr/>
          <a:lstStyle/>
          <a:p>
            <a:pPr>
              <a:defRPr/>
            </a:pPr>
            <a:r>
              <a:rPr lang="en-US" altLang="ko-KR" smtClean="0"/>
              <a:t>Slide </a:t>
            </a:r>
            <a:fld id="{663B2C6A-A10B-4153-9678-0E313D0C0BBD}" type="slidenum">
              <a:rPr lang="en-US" altLang="ko-KR" smtClean="0"/>
              <a:pPr>
                <a:defRPr/>
              </a:pPr>
              <a:t>59</a:t>
            </a:fld>
            <a:endParaRPr lang="en-US" altLang="ko-KR"/>
          </a:p>
        </p:txBody>
      </p:sp>
      <p:sp>
        <p:nvSpPr>
          <p:cNvPr id="6" name="TextBox 5"/>
          <p:cNvSpPr txBox="1"/>
          <p:nvPr/>
        </p:nvSpPr>
        <p:spPr>
          <a:xfrm>
            <a:off x="7168462" y="2832838"/>
            <a:ext cx="1816395" cy="276999"/>
          </a:xfrm>
          <a:prstGeom prst="rect">
            <a:avLst/>
          </a:prstGeom>
          <a:noFill/>
        </p:spPr>
        <p:txBody>
          <a:bodyPr wrap="none" rtlCol="0">
            <a:spAutoFit/>
          </a:bodyPr>
          <a:lstStyle/>
          <a:p>
            <a:r>
              <a:rPr lang="en-US" altLang="ko-KR" sz="1200" dirty="0" smtClean="0"/>
              <a:t>&lt;PD C’s Routing Table&gt;</a:t>
            </a:r>
            <a:endParaRPr lang="ko-KR" altLang="en-US" sz="1200" dirty="0"/>
          </a:p>
        </p:txBody>
      </p:sp>
      <p:graphicFrame>
        <p:nvGraphicFramePr>
          <p:cNvPr id="7" name="표 6"/>
          <p:cNvGraphicFramePr>
            <a:graphicFrameLocks noGrp="1"/>
          </p:cNvGraphicFramePr>
          <p:nvPr>
            <p:extLst>
              <p:ext uri="{D42A27DB-BD31-4B8C-83A1-F6EECF244321}">
                <p14:modId xmlns:p14="http://schemas.microsoft.com/office/powerpoint/2010/main" val="1427192948"/>
              </p:ext>
            </p:extLst>
          </p:nvPr>
        </p:nvGraphicFramePr>
        <p:xfrm>
          <a:off x="6997630" y="3109838"/>
          <a:ext cx="1678826" cy="731436"/>
        </p:xfrm>
        <a:graphic>
          <a:graphicData uri="http://schemas.openxmlformats.org/drawingml/2006/table">
            <a:tbl>
              <a:tblPr firstRow="1" bandRow="1">
                <a:tableStyleId>{5940675A-B579-460E-94D1-54222C63F5DA}</a:tableStyleId>
              </a:tblPr>
              <a:tblGrid>
                <a:gridCol w="1174770"/>
                <a:gridCol w="504056"/>
              </a:tblGrid>
              <a:tr h="310201">
                <a:tc>
                  <a:txBody>
                    <a:bodyPr/>
                    <a:lstStyle/>
                    <a:p>
                      <a:pPr latinLnBrk="1"/>
                      <a:r>
                        <a:rPr lang="en-US" altLang="ko-KR" sz="1200" kern="1200" dirty="0" smtClean="0"/>
                        <a:t>Destination Address</a:t>
                      </a:r>
                      <a:endParaRPr lang="ko-KR" altLang="en-US" sz="1200" kern="1200" dirty="0">
                        <a:solidFill>
                          <a:schemeClr val="bg1"/>
                        </a:solidFill>
                        <a:latin typeface="+mn-lt"/>
                        <a:ea typeface="+mn-ea"/>
                        <a:cs typeface="+mn-cs"/>
                      </a:endParaRPr>
                    </a:p>
                  </a:txBody>
                  <a:tcPr marL="91439" marR="91439" marT="45699" marB="45699"/>
                </a:tc>
                <a:tc>
                  <a:txBody>
                    <a:bodyPr/>
                    <a:lstStyle/>
                    <a:p>
                      <a:pPr latinLnBrk="1"/>
                      <a:r>
                        <a:rPr lang="en-US" altLang="ko-KR" sz="1200" kern="1200" dirty="0" smtClean="0"/>
                        <a:t>……</a:t>
                      </a:r>
                      <a:endParaRPr lang="ko-KR" altLang="en-US" sz="1200" kern="1200" dirty="0">
                        <a:solidFill>
                          <a:schemeClr val="bg1"/>
                        </a:solidFill>
                        <a:latin typeface="+mn-lt"/>
                        <a:ea typeface="+mn-ea"/>
                        <a:cs typeface="+mn-cs"/>
                      </a:endParaRPr>
                    </a:p>
                  </a:txBody>
                  <a:tcPr marL="91439" marR="91439" marT="45699" marB="45699"/>
                </a:tc>
              </a:tr>
              <a:tr h="132932">
                <a:tc>
                  <a:txBody>
                    <a:bodyPr/>
                    <a:lstStyle/>
                    <a:p>
                      <a:pPr latinLnBrk="1"/>
                      <a:r>
                        <a:rPr lang="en-US" altLang="ko-KR" sz="1200" kern="1200" dirty="0" smtClean="0"/>
                        <a:t>D</a:t>
                      </a:r>
                      <a:endParaRPr lang="ko-KR" altLang="en-US" sz="1200" kern="1200" dirty="0">
                        <a:solidFill>
                          <a:schemeClr val="dk1"/>
                        </a:solidFill>
                        <a:latin typeface="+mn-lt"/>
                        <a:ea typeface="+mn-ea"/>
                        <a:cs typeface="+mn-cs"/>
                      </a:endParaRPr>
                    </a:p>
                  </a:txBody>
                  <a:tcPr marL="91439" marR="91439" marT="45699" marB="45699"/>
                </a:tc>
                <a:tc>
                  <a:txBody>
                    <a:bodyPr/>
                    <a:lstStyle/>
                    <a:p>
                      <a:pPr latinLnBrk="1"/>
                      <a:r>
                        <a:rPr lang="en-US" altLang="ko-KR" sz="1200" kern="1200" dirty="0" smtClean="0"/>
                        <a:t>……</a:t>
                      </a:r>
                      <a:endParaRPr lang="ko-KR" altLang="en-US" sz="1200" kern="1200" dirty="0">
                        <a:solidFill>
                          <a:schemeClr val="dk1"/>
                        </a:solidFill>
                        <a:latin typeface="+mn-lt"/>
                        <a:ea typeface="+mn-ea"/>
                        <a:cs typeface="+mn-cs"/>
                      </a:endParaRPr>
                    </a:p>
                  </a:txBody>
                  <a:tcPr marL="91439" marR="91439" marT="45699" marB="45699"/>
                </a:tc>
              </a:tr>
            </a:tbl>
          </a:graphicData>
        </a:graphic>
      </p:graphicFrame>
      <p:sp>
        <p:nvSpPr>
          <p:cNvPr id="8" name="타원 7"/>
          <p:cNvSpPr/>
          <p:nvPr/>
        </p:nvSpPr>
        <p:spPr bwMode="auto">
          <a:xfrm>
            <a:off x="5037656" y="4081105"/>
            <a:ext cx="323850" cy="323850"/>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altLang="ko-KR" sz="1500" dirty="0" smtClean="0">
                <a:solidFill>
                  <a:schemeClr val="bg1"/>
                </a:solidFill>
                <a:ea typeface="굴림" pitchFamily="50" charset="-127"/>
              </a:rPr>
              <a:t>A</a:t>
            </a:r>
            <a:endParaRPr lang="ko-KR" altLang="en-US" sz="1500" dirty="0">
              <a:solidFill>
                <a:schemeClr val="bg1"/>
              </a:solidFill>
              <a:ea typeface="굴림" pitchFamily="50" charset="-127"/>
            </a:endParaRPr>
          </a:p>
        </p:txBody>
      </p:sp>
      <p:sp>
        <p:nvSpPr>
          <p:cNvPr id="9" name="타원 6"/>
          <p:cNvSpPr>
            <a:spLocks noChangeArrowheads="1"/>
          </p:cNvSpPr>
          <p:nvPr/>
        </p:nvSpPr>
        <p:spPr bwMode="auto">
          <a:xfrm>
            <a:off x="6017744" y="3635736"/>
            <a:ext cx="324216" cy="324216"/>
          </a:xfrm>
          <a:prstGeom prst="ellipse">
            <a:avLst/>
          </a:prstGeom>
          <a:ln>
            <a:headEnd/>
            <a:tailEnd/>
          </a:ln>
        </p:spPr>
        <p:style>
          <a:lnRef idx="2">
            <a:schemeClr val="accent6"/>
          </a:lnRef>
          <a:fillRef idx="1">
            <a:schemeClr val="lt1"/>
          </a:fillRef>
          <a:effectRef idx="0">
            <a:schemeClr val="accent6"/>
          </a:effectRef>
          <a:fontRef idx="minor">
            <a:schemeClr val="dk1"/>
          </a:fontRef>
        </p:style>
        <p:txBody>
          <a:bodyPr lIns="0" tIns="0" rIns="0" bIns="0" anchor="ctr"/>
          <a:lstStyle/>
          <a:p>
            <a:pPr algn="ctr"/>
            <a:r>
              <a:rPr lang="en-US" altLang="ko-KR" sz="1500" dirty="0" smtClean="0">
                <a:solidFill>
                  <a:schemeClr val="tx1"/>
                </a:solidFill>
              </a:rPr>
              <a:t>B</a:t>
            </a:r>
            <a:endParaRPr lang="ko-KR" altLang="en-US" sz="1500" dirty="0">
              <a:solidFill>
                <a:schemeClr val="tx1"/>
              </a:solidFill>
            </a:endParaRPr>
          </a:p>
        </p:txBody>
      </p:sp>
      <p:sp>
        <p:nvSpPr>
          <p:cNvPr id="11" name="타원 6"/>
          <p:cNvSpPr>
            <a:spLocks noChangeArrowheads="1"/>
          </p:cNvSpPr>
          <p:nvPr/>
        </p:nvSpPr>
        <p:spPr bwMode="auto">
          <a:xfrm>
            <a:off x="7006354" y="3979685"/>
            <a:ext cx="324216" cy="324216"/>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dirty="0" smtClean="0">
                <a:solidFill>
                  <a:schemeClr val="bg1"/>
                </a:solidFill>
              </a:rPr>
              <a:t>C</a:t>
            </a:r>
            <a:endParaRPr lang="ko-KR" altLang="en-US" sz="1500" dirty="0">
              <a:solidFill>
                <a:schemeClr val="bg1"/>
              </a:solidFill>
            </a:endParaRPr>
          </a:p>
        </p:txBody>
      </p:sp>
      <p:sp>
        <p:nvSpPr>
          <p:cNvPr id="18" name="타원 6"/>
          <p:cNvSpPr>
            <a:spLocks noChangeArrowheads="1"/>
          </p:cNvSpPr>
          <p:nvPr/>
        </p:nvSpPr>
        <p:spPr bwMode="auto">
          <a:xfrm>
            <a:off x="6594953" y="2971338"/>
            <a:ext cx="324216" cy="324216"/>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dirty="0" smtClean="0">
                <a:solidFill>
                  <a:schemeClr val="bg1"/>
                </a:solidFill>
              </a:rPr>
              <a:t>D</a:t>
            </a:r>
            <a:endParaRPr lang="ko-KR" altLang="en-US" sz="1500" dirty="0">
              <a:solidFill>
                <a:schemeClr val="bg1"/>
              </a:solidFill>
            </a:endParaRPr>
          </a:p>
        </p:txBody>
      </p:sp>
      <p:sp>
        <p:nvSpPr>
          <p:cNvPr id="20" name="TextBox 81"/>
          <p:cNvSpPr txBox="1">
            <a:spLocks noChangeArrowheads="1"/>
          </p:cNvSpPr>
          <p:nvPr/>
        </p:nvSpPr>
        <p:spPr bwMode="auto">
          <a:xfrm>
            <a:off x="3216624" y="5795972"/>
            <a:ext cx="3865161"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dirty="0" smtClean="0"/>
              <a:t>: </a:t>
            </a:r>
            <a:r>
              <a:rPr lang="en-US" altLang="ko-KR" dirty="0"/>
              <a:t>Multicast Group Notification Frame</a:t>
            </a:r>
            <a:endParaRPr lang="ko-KR" altLang="en-US" dirty="0"/>
          </a:p>
        </p:txBody>
      </p:sp>
      <p:sp>
        <p:nvSpPr>
          <p:cNvPr id="21" name="오른쪽 화살표 20"/>
          <p:cNvSpPr/>
          <p:nvPr/>
        </p:nvSpPr>
        <p:spPr>
          <a:xfrm rot="11717964">
            <a:off x="6312381" y="3871555"/>
            <a:ext cx="649287" cy="144462"/>
          </a:xfrm>
          <a:prstGeom prst="rightArrow">
            <a:avLst/>
          </a:prstGeom>
        </p:spPr>
        <p:style>
          <a:lnRef idx="1">
            <a:schemeClr val="dk1"/>
          </a:lnRef>
          <a:fillRef idx="2">
            <a:schemeClr val="dk1"/>
          </a:fillRef>
          <a:effectRef idx="1">
            <a:schemeClr val="dk1"/>
          </a:effectRef>
          <a:fontRef idx="minor">
            <a:schemeClr val="dk1"/>
          </a:fontRef>
        </p:style>
        <p:txBody>
          <a:bodyPr anchor="ctr"/>
          <a:lstStyle/>
          <a:p>
            <a:pPr algn="ctr">
              <a:defRPr/>
            </a:pPr>
            <a:endParaRPr lang="ko-KR" altLang="en-US"/>
          </a:p>
        </p:txBody>
      </p:sp>
      <p:sp>
        <p:nvSpPr>
          <p:cNvPr id="23" name="오른쪽 화살표 22"/>
          <p:cNvSpPr/>
          <p:nvPr/>
        </p:nvSpPr>
        <p:spPr>
          <a:xfrm>
            <a:off x="2555776" y="5908407"/>
            <a:ext cx="649287" cy="144462"/>
          </a:xfrm>
          <a:prstGeom prst="rightArrow">
            <a:avLst/>
          </a:prstGeom>
        </p:spPr>
        <p:style>
          <a:lnRef idx="1">
            <a:schemeClr val="dk1"/>
          </a:lnRef>
          <a:fillRef idx="2">
            <a:schemeClr val="dk1"/>
          </a:fillRef>
          <a:effectRef idx="1">
            <a:schemeClr val="dk1"/>
          </a:effectRef>
          <a:fontRef idx="minor">
            <a:schemeClr val="dk1"/>
          </a:fontRef>
        </p:style>
        <p:txBody>
          <a:bodyPr anchor="ctr"/>
          <a:lstStyle/>
          <a:p>
            <a:pPr algn="ctr">
              <a:defRPr/>
            </a:pPr>
            <a:endParaRPr lang="ko-KR" altLang="en-US"/>
          </a:p>
        </p:txBody>
      </p:sp>
      <p:cxnSp>
        <p:nvCxnSpPr>
          <p:cNvPr id="22" name="직선 연결선 21"/>
          <p:cNvCxnSpPr/>
          <p:nvPr/>
        </p:nvCxnSpPr>
        <p:spPr bwMode="auto">
          <a:xfrm flipV="1">
            <a:off x="5377599" y="3888581"/>
            <a:ext cx="618884" cy="312394"/>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24" name="직선 연결선 23"/>
          <p:cNvCxnSpPr/>
          <p:nvPr/>
        </p:nvCxnSpPr>
        <p:spPr bwMode="auto">
          <a:xfrm flipV="1">
            <a:off x="6304827" y="3271893"/>
            <a:ext cx="318977" cy="372139"/>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
        <p:nvSpPr>
          <p:cNvPr id="25" name="TextBox 24"/>
          <p:cNvSpPr txBox="1"/>
          <p:nvPr/>
        </p:nvSpPr>
        <p:spPr>
          <a:xfrm>
            <a:off x="2921404" y="3554128"/>
            <a:ext cx="1788503" cy="276999"/>
          </a:xfrm>
          <a:prstGeom prst="rect">
            <a:avLst/>
          </a:prstGeom>
          <a:noFill/>
        </p:spPr>
        <p:txBody>
          <a:bodyPr wrap="none" rtlCol="0">
            <a:spAutoFit/>
          </a:bodyPr>
          <a:lstStyle/>
          <a:p>
            <a:r>
              <a:rPr lang="en-US" altLang="ko-KR" sz="1200" dirty="0" smtClean="0"/>
              <a:t>&lt;PD A’s Routing Table&gt;</a:t>
            </a:r>
            <a:endParaRPr lang="ko-KR" altLang="en-US" sz="1200" dirty="0"/>
          </a:p>
        </p:txBody>
      </p:sp>
      <p:graphicFrame>
        <p:nvGraphicFramePr>
          <p:cNvPr id="26" name="표 25"/>
          <p:cNvGraphicFramePr>
            <a:graphicFrameLocks noGrp="1"/>
          </p:cNvGraphicFramePr>
          <p:nvPr>
            <p:extLst>
              <p:ext uri="{D42A27DB-BD31-4B8C-83A1-F6EECF244321}">
                <p14:modId xmlns:p14="http://schemas.microsoft.com/office/powerpoint/2010/main" val="240355450"/>
              </p:ext>
            </p:extLst>
          </p:nvPr>
        </p:nvGraphicFramePr>
        <p:xfrm>
          <a:off x="2776659" y="3831128"/>
          <a:ext cx="2037452" cy="731436"/>
        </p:xfrm>
        <a:graphic>
          <a:graphicData uri="http://schemas.openxmlformats.org/drawingml/2006/table">
            <a:tbl>
              <a:tblPr firstRow="1" bandRow="1">
                <a:tableStyleId>{5940675A-B579-460E-94D1-54222C63F5DA}</a:tableStyleId>
              </a:tblPr>
              <a:tblGrid>
                <a:gridCol w="1018726"/>
                <a:gridCol w="1018726"/>
              </a:tblGrid>
              <a:tr h="310201">
                <a:tc>
                  <a:txBody>
                    <a:bodyPr/>
                    <a:lstStyle/>
                    <a:p>
                      <a:pPr latinLnBrk="1"/>
                      <a:r>
                        <a:rPr lang="en-US" altLang="ko-KR" sz="1200" kern="1200" dirty="0" smtClean="0"/>
                        <a:t>Destination Address</a:t>
                      </a:r>
                      <a:endParaRPr lang="ko-KR" altLang="en-US" sz="1200" kern="1200" dirty="0">
                        <a:solidFill>
                          <a:schemeClr val="bg1"/>
                        </a:solidFill>
                        <a:latin typeface="+mn-lt"/>
                        <a:ea typeface="+mn-ea"/>
                        <a:cs typeface="+mn-cs"/>
                      </a:endParaRPr>
                    </a:p>
                  </a:txBody>
                  <a:tcPr marL="91439" marR="91439" marT="45699" marB="45699"/>
                </a:tc>
                <a:tc>
                  <a:txBody>
                    <a:bodyPr/>
                    <a:lstStyle/>
                    <a:p>
                      <a:pPr latinLnBrk="1"/>
                      <a:r>
                        <a:rPr lang="en-US" altLang="ko-KR" sz="1200" kern="1200" dirty="0" smtClean="0"/>
                        <a:t>……</a:t>
                      </a:r>
                      <a:endParaRPr lang="ko-KR" altLang="en-US" sz="1200" kern="1200" dirty="0">
                        <a:solidFill>
                          <a:schemeClr val="bg1"/>
                        </a:solidFill>
                        <a:latin typeface="+mn-lt"/>
                        <a:ea typeface="+mn-ea"/>
                        <a:cs typeface="+mn-cs"/>
                      </a:endParaRPr>
                    </a:p>
                  </a:txBody>
                  <a:tcPr marL="91439" marR="91439" marT="45699" marB="45699"/>
                </a:tc>
              </a:tr>
              <a:tr h="132932">
                <a:tc>
                  <a:txBody>
                    <a:bodyPr/>
                    <a:lstStyle/>
                    <a:p>
                      <a:pPr latinLnBrk="1"/>
                      <a:r>
                        <a:rPr lang="en-US" altLang="ko-KR" sz="1200" kern="1200" dirty="0" smtClean="0"/>
                        <a:t>D</a:t>
                      </a:r>
                      <a:endParaRPr lang="ko-KR" altLang="en-US" sz="1200" kern="1200" dirty="0">
                        <a:solidFill>
                          <a:schemeClr val="dk1"/>
                        </a:solidFill>
                        <a:latin typeface="+mn-lt"/>
                        <a:ea typeface="+mn-ea"/>
                        <a:cs typeface="+mn-cs"/>
                      </a:endParaRPr>
                    </a:p>
                  </a:txBody>
                  <a:tcPr marL="91439" marR="91439" marT="45699" marB="45699"/>
                </a:tc>
                <a:tc>
                  <a:txBody>
                    <a:bodyPr/>
                    <a:lstStyle/>
                    <a:p>
                      <a:pPr latinLnBrk="1"/>
                      <a:r>
                        <a:rPr lang="en-US" altLang="ko-KR" sz="1200" kern="1200" dirty="0" smtClean="0"/>
                        <a:t>……</a:t>
                      </a:r>
                      <a:endParaRPr lang="ko-KR" altLang="en-US" sz="1200" kern="1200" dirty="0">
                        <a:solidFill>
                          <a:schemeClr val="dk1"/>
                        </a:solidFill>
                        <a:latin typeface="+mn-lt"/>
                        <a:ea typeface="+mn-ea"/>
                        <a:cs typeface="+mn-cs"/>
                      </a:endParaRPr>
                    </a:p>
                  </a:txBody>
                  <a:tcPr marL="91439" marR="91439" marT="45699" marB="45699"/>
                </a:tc>
              </a:tr>
            </a:tbl>
          </a:graphicData>
        </a:graphic>
      </p:graphicFrame>
      <p:sp>
        <p:nvSpPr>
          <p:cNvPr id="27" name="TextBox 26"/>
          <p:cNvSpPr txBox="1"/>
          <p:nvPr/>
        </p:nvSpPr>
        <p:spPr>
          <a:xfrm>
            <a:off x="5513692" y="1502031"/>
            <a:ext cx="1816395" cy="276999"/>
          </a:xfrm>
          <a:prstGeom prst="rect">
            <a:avLst/>
          </a:prstGeom>
          <a:noFill/>
        </p:spPr>
        <p:txBody>
          <a:bodyPr wrap="none" rtlCol="0">
            <a:spAutoFit/>
          </a:bodyPr>
          <a:lstStyle/>
          <a:p>
            <a:r>
              <a:rPr lang="en-US" altLang="ko-KR" sz="1200" dirty="0" smtClean="0"/>
              <a:t>&lt;PD D’s Routing Table&gt;</a:t>
            </a:r>
            <a:endParaRPr lang="ko-KR" altLang="en-US" sz="1200" dirty="0"/>
          </a:p>
        </p:txBody>
      </p:sp>
      <p:sp>
        <p:nvSpPr>
          <p:cNvPr id="29" name="TextBox 28"/>
          <p:cNvSpPr txBox="1"/>
          <p:nvPr/>
        </p:nvSpPr>
        <p:spPr>
          <a:xfrm>
            <a:off x="5419901" y="4293096"/>
            <a:ext cx="1816395" cy="276999"/>
          </a:xfrm>
          <a:prstGeom prst="rect">
            <a:avLst/>
          </a:prstGeom>
          <a:noFill/>
        </p:spPr>
        <p:txBody>
          <a:bodyPr wrap="none" rtlCol="0">
            <a:spAutoFit/>
          </a:bodyPr>
          <a:lstStyle/>
          <a:p>
            <a:r>
              <a:rPr lang="en-US" altLang="ko-KR" sz="1200" dirty="0" smtClean="0"/>
              <a:t>&lt;PD B’s Routing Table&gt;</a:t>
            </a:r>
            <a:endParaRPr lang="ko-KR" altLang="en-US" sz="1200" dirty="0"/>
          </a:p>
        </p:txBody>
      </p:sp>
      <p:graphicFrame>
        <p:nvGraphicFramePr>
          <p:cNvPr id="31" name="표 30"/>
          <p:cNvGraphicFramePr>
            <a:graphicFrameLocks noGrp="1"/>
          </p:cNvGraphicFramePr>
          <p:nvPr>
            <p:extLst>
              <p:ext uri="{D42A27DB-BD31-4B8C-83A1-F6EECF244321}">
                <p14:modId xmlns:p14="http://schemas.microsoft.com/office/powerpoint/2010/main" val="1758468418"/>
              </p:ext>
            </p:extLst>
          </p:nvPr>
        </p:nvGraphicFramePr>
        <p:xfrm>
          <a:off x="5531067" y="1916832"/>
          <a:ext cx="1678826" cy="1005714"/>
        </p:xfrm>
        <a:graphic>
          <a:graphicData uri="http://schemas.openxmlformats.org/drawingml/2006/table">
            <a:tbl>
              <a:tblPr firstRow="1" bandRow="1">
                <a:tableStyleId>{5940675A-B579-460E-94D1-54222C63F5DA}</a:tableStyleId>
              </a:tblPr>
              <a:tblGrid>
                <a:gridCol w="1174770"/>
                <a:gridCol w="504056"/>
              </a:tblGrid>
              <a:tr h="310201">
                <a:tc>
                  <a:txBody>
                    <a:bodyPr/>
                    <a:lstStyle/>
                    <a:p>
                      <a:pPr latinLnBrk="1"/>
                      <a:r>
                        <a:rPr lang="en-US" altLang="ko-KR" sz="1200" kern="1200" dirty="0" smtClean="0"/>
                        <a:t>Destination Address</a:t>
                      </a:r>
                      <a:endParaRPr lang="ko-KR" altLang="en-US" sz="1200" kern="1200" dirty="0">
                        <a:solidFill>
                          <a:schemeClr val="bg1"/>
                        </a:solidFill>
                        <a:latin typeface="+mn-lt"/>
                        <a:ea typeface="+mn-ea"/>
                        <a:cs typeface="+mn-cs"/>
                      </a:endParaRPr>
                    </a:p>
                  </a:txBody>
                  <a:tcPr marL="91439" marR="91439" marT="45699" marB="45699"/>
                </a:tc>
                <a:tc>
                  <a:txBody>
                    <a:bodyPr/>
                    <a:lstStyle/>
                    <a:p>
                      <a:pPr latinLnBrk="1"/>
                      <a:r>
                        <a:rPr lang="en-US" altLang="ko-KR" sz="1200" kern="1200" dirty="0" smtClean="0"/>
                        <a:t>……</a:t>
                      </a:r>
                      <a:endParaRPr lang="ko-KR" altLang="en-US" sz="1200" kern="1200" dirty="0">
                        <a:solidFill>
                          <a:schemeClr val="bg1"/>
                        </a:solidFill>
                        <a:latin typeface="+mn-lt"/>
                        <a:ea typeface="+mn-ea"/>
                        <a:cs typeface="+mn-cs"/>
                      </a:endParaRPr>
                    </a:p>
                  </a:txBody>
                  <a:tcPr marL="91439" marR="91439" marT="45699" marB="45699"/>
                </a:tc>
              </a:tr>
              <a:tr h="132932">
                <a:tc>
                  <a:txBody>
                    <a:bodyPr/>
                    <a:lstStyle/>
                    <a:p>
                      <a:pPr latinLnBrk="1"/>
                      <a:r>
                        <a:rPr lang="en-US" altLang="ko-KR" sz="1200" kern="1200" dirty="0" smtClean="0">
                          <a:solidFill>
                            <a:schemeClr val="tx1"/>
                          </a:solidFill>
                          <a:latin typeface="+mn-lt"/>
                          <a:ea typeface="+mn-ea"/>
                          <a:cs typeface="+mn-cs"/>
                        </a:rPr>
                        <a:t>A</a:t>
                      </a:r>
                      <a:endParaRPr lang="ko-KR" altLang="en-US" sz="1200" kern="1200" dirty="0">
                        <a:solidFill>
                          <a:schemeClr val="dk1"/>
                        </a:solidFill>
                        <a:latin typeface="+mn-lt"/>
                        <a:ea typeface="+mn-ea"/>
                        <a:cs typeface="+mn-cs"/>
                      </a:endParaRPr>
                    </a:p>
                  </a:txBody>
                  <a:tcPr marL="91439" marR="91439" marT="45699" marB="45699"/>
                </a:tc>
                <a:tc>
                  <a:txBody>
                    <a:bodyPr/>
                    <a:lstStyle/>
                    <a:p>
                      <a:pPr latinLnBrk="1"/>
                      <a:r>
                        <a:rPr lang="en-US" altLang="ko-KR" sz="1200" kern="1200" dirty="0" smtClean="0"/>
                        <a:t>……</a:t>
                      </a:r>
                      <a:endParaRPr lang="ko-KR" altLang="en-US" sz="1200" kern="1200" dirty="0">
                        <a:solidFill>
                          <a:schemeClr val="dk1"/>
                        </a:solidFill>
                        <a:latin typeface="+mn-lt"/>
                        <a:ea typeface="+mn-ea"/>
                        <a:cs typeface="+mn-cs"/>
                      </a:endParaRPr>
                    </a:p>
                  </a:txBody>
                  <a:tcPr marL="91439" marR="91439" marT="45699" marB="45699"/>
                </a:tc>
              </a:tr>
              <a:tr h="132932">
                <a:tc>
                  <a:txBody>
                    <a:bodyPr/>
                    <a:lstStyle/>
                    <a:p>
                      <a:pPr latinLnBrk="1"/>
                      <a:r>
                        <a:rPr lang="en-US" altLang="ko-KR" sz="1200" kern="1200" dirty="0" smtClean="0">
                          <a:solidFill>
                            <a:schemeClr val="dk1"/>
                          </a:solidFill>
                          <a:latin typeface="+mn-lt"/>
                          <a:ea typeface="+mn-ea"/>
                          <a:cs typeface="+mn-cs"/>
                        </a:rPr>
                        <a:t>C</a:t>
                      </a:r>
                      <a:endParaRPr lang="ko-KR" altLang="en-US" sz="1200" kern="1200" dirty="0">
                        <a:solidFill>
                          <a:schemeClr val="dk1"/>
                        </a:solidFill>
                        <a:latin typeface="+mn-lt"/>
                        <a:ea typeface="+mn-ea"/>
                        <a:cs typeface="+mn-cs"/>
                      </a:endParaRPr>
                    </a:p>
                  </a:txBody>
                  <a:tcPr marL="91439" marR="91439" marT="45699" marB="45699"/>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200" kern="1200" dirty="0" smtClean="0"/>
                        <a:t>……</a:t>
                      </a:r>
                      <a:endParaRPr lang="ko-KR" altLang="en-US" sz="1200" kern="1200" dirty="0" smtClean="0">
                        <a:solidFill>
                          <a:schemeClr val="dk1"/>
                        </a:solidFill>
                        <a:latin typeface="+mn-lt"/>
                        <a:ea typeface="+mn-ea"/>
                        <a:cs typeface="+mn-cs"/>
                      </a:endParaRPr>
                    </a:p>
                  </a:txBody>
                  <a:tcPr marL="91439" marR="91439" marT="45699" marB="45699"/>
                </a:tc>
              </a:tr>
            </a:tbl>
          </a:graphicData>
        </a:graphic>
      </p:graphicFrame>
      <p:graphicFrame>
        <p:nvGraphicFramePr>
          <p:cNvPr id="32" name="표 31"/>
          <p:cNvGraphicFramePr>
            <a:graphicFrameLocks noGrp="1"/>
          </p:cNvGraphicFramePr>
          <p:nvPr>
            <p:extLst>
              <p:ext uri="{D42A27DB-BD31-4B8C-83A1-F6EECF244321}">
                <p14:modId xmlns:p14="http://schemas.microsoft.com/office/powerpoint/2010/main" val="2388974357"/>
              </p:ext>
            </p:extLst>
          </p:nvPr>
        </p:nvGraphicFramePr>
        <p:xfrm>
          <a:off x="5488685" y="4578901"/>
          <a:ext cx="1678826" cy="1279992"/>
        </p:xfrm>
        <a:graphic>
          <a:graphicData uri="http://schemas.openxmlformats.org/drawingml/2006/table">
            <a:tbl>
              <a:tblPr firstRow="1" bandRow="1">
                <a:tableStyleId>{5940675A-B579-460E-94D1-54222C63F5DA}</a:tableStyleId>
              </a:tblPr>
              <a:tblGrid>
                <a:gridCol w="1174770"/>
                <a:gridCol w="504056"/>
              </a:tblGrid>
              <a:tr h="310201">
                <a:tc>
                  <a:txBody>
                    <a:bodyPr/>
                    <a:lstStyle/>
                    <a:p>
                      <a:pPr latinLnBrk="1"/>
                      <a:r>
                        <a:rPr lang="en-US" altLang="ko-KR" sz="1200" kern="1200" dirty="0" smtClean="0"/>
                        <a:t>Destination Address</a:t>
                      </a:r>
                      <a:endParaRPr lang="ko-KR" altLang="en-US" sz="1200" kern="1200" dirty="0">
                        <a:solidFill>
                          <a:schemeClr val="bg1"/>
                        </a:solidFill>
                        <a:latin typeface="+mn-lt"/>
                        <a:ea typeface="+mn-ea"/>
                        <a:cs typeface="+mn-cs"/>
                      </a:endParaRPr>
                    </a:p>
                  </a:txBody>
                  <a:tcPr marL="91439" marR="91439" marT="45699" marB="45699"/>
                </a:tc>
                <a:tc>
                  <a:txBody>
                    <a:bodyPr/>
                    <a:lstStyle/>
                    <a:p>
                      <a:pPr latinLnBrk="1"/>
                      <a:r>
                        <a:rPr lang="en-US" altLang="ko-KR" sz="1200" kern="1200" dirty="0" smtClean="0"/>
                        <a:t>……</a:t>
                      </a:r>
                      <a:endParaRPr lang="ko-KR" altLang="en-US" sz="1200" kern="1200" dirty="0">
                        <a:solidFill>
                          <a:schemeClr val="bg1"/>
                        </a:solidFill>
                        <a:latin typeface="+mn-lt"/>
                        <a:ea typeface="+mn-ea"/>
                        <a:cs typeface="+mn-cs"/>
                      </a:endParaRPr>
                    </a:p>
                  </a:txBody>
                  <a:tcPr marL="91439" marR="91439" marT="45699" marB="45699"/>
                </a:tc>
              </a:tr>
              <a:tr h="132932">
                <a:tc>
                  <a:txBody>
                    <a:bodyPr/>
                    <a:lstStyle/>
                    <a:p>
                      <a:pPr latinLnBrk="1"/>
                      <a:r>
                        <a:rPr lang="en-US" altLang="ko-KR" sz="1200" kern="1200" dirty="0" smtClean="0">
                          <a:solidFill>
                            <a:schemeClr val="dk1"/>
                          </a:solidFill>
                          <a:latin typeface="+mn-lt"/>
                          <a:ea typeface="+mn-ea"/>
                          <a:cs typeface="+mn-cs"/>
                        </a:rPr>
                        <a:t>A</a:t>
                      </a:r>
                      <a:endParaRPr lang="ko-KR" altLang="en-US" sz="1200" kern="1200" dirty="0">
                        <a:solidFill>
                          <a:schemeClr val="dk1"/>
                        </a:solidFill>
                        <a:latin typeface="+mn-lt"/>
                        <a:ea typeface="+mn-ea"/>
                        <a:cs typeface="+mn-cs"/>
                      </a:endParaRPr>
                    </a:p>
                  </a:txBody>
                  <a:tcPr marL="91439" marR="91439" marT="45699" marB="45699"/>
                </a:tc>
                <a:tc>
                  <a:txBody>
                    <a:bodyPr/>
                    <a:lstStyle/>
                    <a:p>
                      <a:pPr latinLnBrk="1"/>
                      <a:r>
                        <a:rPr lang="en-US" altLang="ko-KR" sz="1200" kern="1200" dirty="0" smtClean="0">
                          <a:solidFill>
                            <a:schemeClr val="dk1"/>
                          </a:solidFill>
                          <a:latin typeface="+mn-lt"/>
                          <a:ea typeface="+mn-ea"/>
                          <a:cs typeface="+mn-cs"/>
                        </a:rPr>
                        <a:t>……</a:t>
                      </a:r>
                      <a:endParaRPr lang="ko-KR" altLang="en-US" sz="1200" kern="1200" dirty="0">
                        <a:solidFill>
                          <a:schemeClr val="dk1"/>
                        </a:solidFill>
                        <a:latin typeface="+mn-lt"/>
                        <a:ea typeface="+mn-ea"/>
                        <a:cs typeface="+mn-cs"/>
                      </a:endParaRPr>
                    </a:p>
                  </a:txBody>
                  <a:tcPr marL="91439" marR="91439" marT="45699" marB="45699"/>
                </a:tc>
              </a:tr>
              <a:tr h="132932">
                <a:tc>
                  <a:txBody>
                    <a:bodyPr/>
                    <a:lstStyle/>
                    <a:p>
                      <a:pPr latinLnBrk="1"/>
                      <a:r>
                        <a:rPr lang="en-US" altLang="ko-KR" sz="1200" kern="1200" dirty="0" smtClean="0">
                          <a:solidFill>
                            <a:schemeClr val="dk1"/>
                          </a:solidFill>
                          <a:latin typeface="+mn-lt"/>
                          <a:ea typeface="+mn-ea"/>
                          <a:cs typeface="+mn-cs"/>
                        </a:rPr>
                        <a:t>C</a:t>
                      </a:r>
                      <a:endParaRPr lang="ko-KR" altLang="en-US" sz="1200" kern="1200" dirty="0">
                        <a:solidFill>
                          <a:schemeClr val="dk1"/>
                        </a:solidFill>
                        <a:latin typeface="+mn-lt"/>
                        <a:ea typeface="+mn-ea"/>
                        <a:cs typeface="+mn-cs"/>
                      </a:endParaRPr>
                    </a:p>
                  </a:txBody>
                  <a:tcPr marL="91439" marR="91439" marT="45699" marB="45699"/>
                </a:tc>
                <a:tc>
                  <a:txBody>
                    <a:bodyPr/>
                    <a:lstStyle/>
                    <a:p>
                      <a:pPr latinLnBrk="1"/>
                      <a:r>
                        <a:rPr lang="en-US" altLang="ko-KR" sz="1200" kern="1200" dirty="0" smtClean="0">
                          <a:solidFill>
                            <a:schemeClr val="dk1"/>
                          </a:solidFill>
                          <a:latin typeface="+mn-lt"/>
                          <a:ea typeface="+mn-ea"/>
                          <a:cs typeface="+mn-cs"/>
                        </a:rPr>
                        <a:t>……</a:t>
                      </a:r>
                      <a:endParaRPr lang="ko-KR" altLang="en-US" sz="1200" kern="1200" dirty="0">
                        <a:solidFill>
                          <a:schemeClr val="dk1"/>
                        </a:solidFill>
                        <a:latin typeface="+mn-lt"/>
                        <a:ea typeface="+mn-ea"/>
                        <a:cs typeface="+mn-cs"/>
                      </a:endParaRPr>
                    </a:p>
                  </a:txBody>
                  <a:tcPr marL="91439" marR="91439" marT="45699" marB="45699"/>
                </a:tc>
              </a:tr>
              <a:tr h="132932">
                <a:tc>
                  <a:txBody>
                    <a:bodyPr/>
                    <a:lstStyle/>
                    <a:p>
                      <a:pPr latinLnBrk="1"/>
                      <a:r>
                        <a:rPr lang="en-US" altLang="ko-KR" sz="1200" kern="1200" dirty="0" smtClean="0">
                          <a:solidFill>
                            <a:schemeClr val="dk1"/>
                          </a:solidFill>
                          <a:latin typeface="+mn-lt"/>
                          <a:ea typeface="+mn-ea"/>
                          <a:cs typeface="+mn-cs"/>
                        </a:rPr>
                        <a:t>D</a:t>
                      </a:r>
                      <a:endParaRPr lang="ko-KR" altLang="en-US" sz="1200" kern="1200" dirty="0">
                        <a:solidFill>
                          <a:schemeClr val="dk1"/>
                        </a:solidFill>
                        <a:latin typeface="+mn-lt"/>
                        <a:ea typeface="+mn-ea"/>
                        <a:cs typeface="+mn-cs"/>
                      </a:endParaRPr>
                    </a:p>
                  </a:txBody>
                  <a:tcPr marL="91439" marR="91439" marT="45699" marB="45699"/>
                </a:tc>
                <a:tc>
                  <a:txBody>
                    <a:bodyPr/>
                    <a:lstStyle/>
                    <a:p>
                      <a:pPr latinLnBrk="1"/>
                      <a:r>
                        <a:rPr lang="en-US" altLang="ko-KR" sz="1200" kern="1200" dirty="0" smtClean="0"/>
                        <a:t>……</a:t>
                      </a:r>
                      <a:endParaRPr lang="ko-KR" altLang="en-US" sz="1200" kern="1200" dirty="0">
                        <a:solidFill>
                          <a:schemeClr val="dk1"/>
                        </a:solidFill>
                        <a:latin typeface="+mn-lt"/>
                        <a:ea typeface="+mn-ea"/>
                        <a:cs typeface="+mn-cs"/>
                      </a:endParaRPr>
                    </a:p>
                  </a:txBody>
                  <a:tcPr marL="91439" marR="91439" marT="45699" marB="45699"/>
                </a:tc>
              </a:tr>
            </a:tbl>
          </a:graphicData>
        </a:graphic>
      </p:graphicFrame>
      <p:cxnSp>
        <p:nvCxnSpPr>
          <p:cNvPr id="33" name="직선 연결선 32"/>
          <p:cNvCxnSpPr>
            <a:stCxn id="11" idx="2"/>
            <a:endCxn id="9" idx="5"/>
          </p:cNvCxnSpPr>
          <p:nvPr/>
        </p:nvCxnSpPr>
        <p:spPr bwMode="auto">
          <a:xfrm flipH="1" flipV="1">
            <a:off x="6294480" y="3912472"/>
            <a:ext cx="711874" cy="229321"/>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Tree>
    <p:extLst>
      <p:ext uri="{BB962C8B-B14F-4D97-AF65-F5344CB8AC3E}">
        <p14:creationId xmlns:p14="http://schemas.microsoft.com/office/powerpoint/2010/main" val="731449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Contents (2/2)</a:t>
            </a:r>
            <a:endParaRPr lang="ko-KR" altLang="en-US" dirty="0"/>
          </a:p>
        </p:txBody>
      </p:sp>
      <p:sp>
        <p:nvSpPr>
          <p:cNvPr id="3" name="내용 개체 틀 2"/>
          <p:cNvSpPr>
            <a:spLocks noGrp="1"/>
          </p:cNvSpPr>
          <p:nvPr>
            <p:ph idx="1"/>
          </p:nvPr>
        </p:nvSpPr>
        <p:spPr/>
        <p:txBody>
          <a:bodyPr/>
          <a:lstStyle/>
          <a:p>
            <a:r>
              <a:rPr lang="en-US" altLang="ko-KR" sz="1600" dirty="0"/>
              <a:t>Reliability</a:t>
            </a:r>
          </a:p>
          <a:p>
            <a:pPr lvl="1"/>
            <a:r>
              <a:rPr lang="en-US" altLang="ko-KR" sz="1400" dirty="0"/>
              <a:t>Reliability Support </a:t>
            </a:r>
          </a:p>
          <a:p>
            <a:pPr lvl="1"/>
            <a:r>
              <a:rPr lang="en-US" altLang="ko-KR" sz="1400" dirty="0"/>
              <a:t>Reliable Multicast </a:t>
            </a:r>
          </a:p>
          <a:p>
            <a:r>
              <a:rPr lang="en-US" altLang="ko-KR" sz="1600" dirty="0"/>
              <a:t>Multicast Protocol using Directional Antenna</a:t>
            </a:r>
            <a:endParaRPr lang="ko-KR" altLang="en-US" sz="1600" dirty="0"/>
          </a:p>
          <a:p>
            <a:r>
              <a:rPr lang="en-US" altLang="ko-KR" sz="1600" dirty="0" smtClean="0"/>
              <a:t>Security Mechanism</a:t>
            </a:r>
          </a:p>
          <a:p>
            <a:pPr lvl="1"/>
            <a:r>
              <a:rPr lang="en-US" altLang="ko-KR" sz="1400" dirty="0"/>
              <a:t>Security Modes</a:t>
            </a:r>
          </a:p>
          <a:p>
            <a:pPr lvl="1"/>
            <a:r>
              <a:rPr lang="en-US" altLang="ko-KR" sz="1400" dirty="0"/>
              <a:t>Security Parameters</a:t>
            </a:r>
          </a:p>
          <a:p>
            <a:pPr lvl="1"/>
            <a:r>
              <a:rPr lang="en-US" altLang="ko-KR" sz="1400" dirty="0"/>
              <a:t>Flow Chart for Authentication</a:t>
            </a:r>
          </a:p>
          <a:p>
            <a:pPr lvl="1"/>
            <a:r>
              <a:rPr lang="en-US" altLang="ko-KR" sz="1400" dirty="0" err="1" smtClean="0"/>
              <a:t>Infrastructureless</a:t>
            </a:r>
            <a:r>
              <a:rPr lang="en-US" altLang="ko-KR" sz="1400" dirty="0" smtClean="0"/>
              <a:t> </a:t>
            </a:r>
            <a:r>
              <a:rPr lang="en-US" altLang="ko-KR" sz="1400" dirty="0"/>
              <a:t>Architecture</a:t>
            </a:r>
          </a:p>
          <a:p>
            <a:pPr lvl="1"/>
            <a:r>
              <a:rPr lang="en-US" altLang="ko-KR" sz="1400" dirty="0" smtClean="0"/>
              <a:t>Key </a:t>
            </a:r>
            <a:r>
              <a:rPr lang="en-US" altLang="ko-KR" sz="1400" dirty="0"/>
              <a:t>Derivation</a:t>
            </a:r>
          </a:p>
          <a:p>
            <a:pPr lvl="1"/>
            <a:r>
              <a:rPr lang="en-US" altLang="ko-KR" sz="1400" dirty="0"/>
              <a:t>Authentication</a:t>
            </a:r>
          </a:p>
          <a:p>
            <a:pPr lvl="1"/>
            <a:r>
              <a:rPr lang="en-US" altLang="ko-KR" sz="1400" dirty="0"/>
              <a:t>Authorization</a:t>
            </a:r>
          </a:p>
          <a:p>
            <a:pPr lvl="1"/>
            <a:r>
              <a:rPr lang="en-US" altLang="ko-KR" sz="1400" dirty="0"/>
              <a:t>One-Way Authentication</a:t>
            </a:r>
          </a:p>
          <a:p>
            <a:endParaRPr lang="ko-KR" altLang="en-US" sz="2800" dirty="0"/>
          </a:p>
        </p:txBody>
      </p:sp>
      <p:sp>
        <p:nvSpPr>
          <p:cNvPr id="4" name="슬라이드 번호 개체 틀 3"/>
          <p:cNvSpPr>
            <a:spLocks noGrp="1"/>
          </p:cNvSpPr>
          <p:nvPr>
            <p:ph type="sldNum" sz="quarter" idx="10"/>
          </p:nvPr>
        </p:nvSpPr>
        <p:spPr/>
        <p:txBody>
          <a:bodyPr/>
          <a:lstStyle/>
          <a:p>
            <a:pPr>
              <a:defRPr/>
            </a:pPr>
            <a:r>
              <a:rPr lang="en-US" altLang="ko-KR" smtClean="0"/>
              <a:t>Slide </a:t>
            </a:r>
            <a:fld id="{663B2C6A-A10B-4153-9678-0E313D0C0BBD}" type="slidenum">
              <a:rPr lang="en-US" altLang="ko-KR" smtClean="0"/>
              <a:pPr>
                <a:defRPr/>
              </a:pPr>
              <a:t>6</a:t>
            </a:fld>
            <a:endParaRPr lang="en-US" altLang="ko-KR"/>
          </a:p>
        </p:txBody>
      </p:sp>
    </p:spTree>
    <p:extLst>
      <p:ext uri="{BB962C8B-B14F-4D97-AF65-F5344CB8AC3E}">
        <p14:creationId xmlns:p14="http://schemas.microsoft.com/office/powerpoint/2010/main" val="1441580141"/>
      </p:ext>
    </p:extLst>
  </p:cSld>
  <p:clrMapOvr>
    <a:masterClrMapping/>
  </p:clrMapOvr>
  <mc:AlternateContent xmlns:mc="http://schemas.openxmlformats.org/markup-compatibility/2006" xmlns:p14="http://schemas.microsoft.com/office/powerpoint/2010/main">
    <mc:Choice Requires="p14">
      <p:transition spd="slow" p14:dur="2000" advTm="756"/>
    </mc:Choice>
    <mc:Fallback xmlns="">
      <p:transition spd="slow" advTm="756"/>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Leaving </a:t>
            </a:r>
            <a:r>
              <a:rPr lang="en-US" altLang="ko-KR" dirty="0"/>
              <a:t>Multicast Group </a:t>
            </a:r>
            <a:r>
              <a:rPr lang="en-US" altLang="ko-KR" dirty="0" smtClean="0"/>
              <a:t>(3/5</a:t>
            </a:r>
            <a:r>
              <a:rPr lang="en-US" altLang="ko-KR" dirty="0"/>
              <a:t>) </a:t>
            </a:r>
            <a:endParaRPr lang="ko-KR" altLang="en-US" dirty="0"/>
          </a:p>
        </p:txBody>
      </p:sp>
      <p:sp>
        <p:nvSpPr>
          <p:cNvPr id="3" name="내용 개체 틀 2"/>
          <p:cNvSpPr>
            <a:spLocks noGrp="1"/>
          </p:cNvSpPr>
          <p:nvPr>
            <p:ph idx="1"/>
          </p:nvPr>
        </p:nvSpPr>
        <p:spPr>
          <a:xfrm>
            <a:off x="685800" y="1556792"/>
            <a:ext cx="3382144" cy="4539208"/>
          </a:xfrm>
        </p:spPr>
        <p:txBody>
          <a:bodyPr/>
          <a:lstStyle/>
          <a:p>
            <a:pPr marL="342900" lvl="1" indent="-342900">
              <a:buFontTx/>
              <a:buChar char="•"/>
            </a:pPr>
            <a:r>
              <a:rPr lang="en-US" altLang="ko-KR" sz="2000" dirty="0" smtClean="0"/>
              <a:t>B receives the MGNF from C and deletes the </a:t>
            </a:r>
            <a:r>
              <a:rPr lang="en-US" altLang="ko-KR" sz="2000" dirty="0"/>
              <a:t>entry of the originator of the MGNF, and forward the MGNF.</a:t>
            </a:r>
          </a:p>
          <a:p>
            <a:endParaRPr lang="en-US" altLang="ko-KR" sz="2000" dirty="0"/>
          </a:p>
        </p:txBody>
      </p:sp>
      <p:sp>
        <p:nvSpPr>
          <p:cNvPr id="4" name="슬라이드 번호 개체 틀 3"/>
          <p:cNvSpPr>
            <a:spLocks noGrp="1"/>
          </p:cNvSpPr>
          <p:nvPr>
            <p:ph type="sldNum" sz="quarter" idx="10"/>
          </p:nvPr>
        </p:nvSpPr>
        <p:spPr/>
        <p:txBody>
          <a:bodyPr/>
          <a:lstStyle/>
          <a:p>
            <a:pPr>
              <a:defRPr/>
            </a:pPr>
            <a:r>
              <a:rPr lang="en-US" altLang="ko-KR" smtClean="0"/>
              <a:t>Slide </a:t>
            </a:r>
            <a:fld id="{663B2C6A-A10B-4153-9678-0E313D0C0BBD}" type="slidenum">
              <a:rPr lang="en-US" altLang="ko-KR" smtClean="0"/>
              <a:pPr>
                <a:defRPr/>
              </a:pPr>
              <a:t>60</a:t>
            </a:fld>
            <a:endParaRPr lang="en-US" altLang="ko-KR"/>
          </a:p>
        </p:txBody>
      </p:sp>
      <p:sp>
        <p:nvSpPr>
          <p:cNvPr id="32" name="TextBox 31"/>
          <p:cNvSpPr txBox="1"/>
          <p:nvPr/>
        </p:nvSpPr>
        <p:spPr>
          <a:xfrm>
            <a:off x="7168462" y="2832838"/>
            <a:ext cx="1816395" cy="276999"/>
          </a:xfrm>
          <a:prstGeom prst="rect">
            <a:avLst/>
          </a:prstGeom>
          <a:noFill/>
        </p:spPr>
        <p:txBody>
          <a:bodyPr wrap="none" rtlCol="0">
            <a:spAutoFit/>
          </a:bodyPr>
          <a:lstStyle/>
          <a:p>
            <a:r>
              <a:rPr lang="en-US" altLang="ko-KR" sz="1200" dirty="0" smtClean="0"/>
              <a:t>&lt;PD C’s Routing Table&gt;</a:t>
            </a:r>
            <a:endParaRPr lang="ko-KR" altLang="en-US" sz="1200" dirty="0"/>
          </a:p>
        </p:txBody>
      </p:sp>
      <p:graphicFrame>
        <p:nvGraphicFramePr>
          <p:cNvPr id="33" name="표 32"/>
          <p:cNvGraphicFramePr>
            <a:graphicFrameLocks noGrp="1"/>
          </p:cNvGraphicFramePr>
          <p:nvPr>
            <p:extLst>
              <p:ext uri="{D42A27DB-BD31-4B8C-83A1-F6EECF244321}">
                <p14:modId xmlns:p14="http://schemas.microsoft.com/office/powerpoint/2010/main" val="1359712019"/>
              </p:ext>
            </p:extLst>
          </p:nvPr>
        </p:nvGraphicFramePr>
        <p:xfrm>
          <a:off x="6997630" y="3109838"/>
          <a:ext cx="1678826" cy="731436"/>
        </p:xfrm>
        <a:graphic>
          <a:graphicData uri="http://schemas.openxmlformats.org/drawingml/2006/table">
            <a:tbl>
              <a:tblPr firstRow="1" bandRow="1">
                <a:tableStyleId>{5940675A-B579-460E-94D1-54222C63F5DA}</a:tableStyleId>
              </a:tblPr>
              <a:tblGrid>
                <a:gridCol w="1174770"/>
                <a:gridCol w="504056"/>
              </a:tblGrid>
              <a:tr h="310201">
                <a:tc>
                  <a:txBody>
                    <a:bodyPr/>
                    <a:lstStyle/>
                    <a:p>
                      <a:pPr latinLnBrk="1"/>
                      <a:r>
                        <a:rPr lang="en-US" altLang="ko-KR" sz="1200" kern="1200" dirty="0" smtClean="0"/>
                        <a:t>Destination Address</a:t>
                      </a:r>
                      <a:endParaRPr lang="ko-KR" altLang="en-US" sz="1200" kern="1200" dirty="0">
                        <a:solidFill>
                          <a:schemeClr val="bg1"/>
                        </a:solidFill>
                        <a:latin typeface="+mn-lt"/>
                        <a:ea typeface="+mn-ea"/>
                        <a:cs typeface="+mn-cs"/>
                      </a:endParaRPr>
                    </a:p>
                  </a:txBody>
                  <a:tcPr marL="91439" marR="91439" marT="45699" marB="45699"/>
                </a:tc>
                <a:tc>
                  <a:txBody>
                    <a:bodyPr/>
                    <a:lstStyle/>
                    <a:p>
                      <a:pPr latinLnBrk="1"/>
                      <a:r>
                        <a:rPr lang="en-US" altLang="ko-KR" sz="1200" kern="1200" dirty="0" smtClean="0"/>
                        <a:t>……</a:t>
                      </a:r>
                      <a:endParaRPr lang="ko-KR" altLang="en-US" sz="1200" kern="1200" dirty="0">
                        <a:solidFill>
                          <a:schemeClr val="bg1"/>
                        </a:solidFill>
                        <a:latin typeface="+mn-lt"/>
                        <a:ea typeface="+mn-ea"/>
                        <a:cs typeface="+mn-cs"/>
                      </a:endParaRPr>
                    </a:p>
                  </a:txBody>
                  <a:tcPr marL="91439" marR="91439" marT="45699" marB="45699"/>
                </a:tc>
              </a:tr>
              <a:tr h="132932">
                <a:tc>
                  <a:txBody>
                    <a:bodyPr/>
                    <a:lstStyle/>
                    <a:p>
                      <a:pPr latinLnBrk="1"/>
                      <a:r>
                        <a:rPr lang="en-US" altLang="ko-KR" sz="1200" kern="1200" dirty="0" smtClean="0"/>
                        <a:t>D</a:t>
                      </a:r>
                      <a:endParaRPr lang="ko-KR" altLang="en-US" sz="1200" kern="1200" dirty="0">
                        <a:solidFill>
                          <a:schemeClr val="dk1"/>
                        </a:solidFill>
                        <a:latin typeface="+mn-lt"/>
                        <a:ea typeface="+mn-ea"/>
                        <a:cs typeface="+mn-cs"/>
                      </a:endParaRPr>
                    </a:p>
                  </a:txBody>
                  <a:tcPr marL="91439" marR="91439" marT="45699" marB="45699"/>
                </a:tc>
                <a:tc>
                  <a:txBody>
                    <a:bodyPr/>
                    <a:lstStyle/>
                    <a:p>
                      <a:pPr latinLnBrk="1"/>
                      <a:r>
                        <a:rPr lang="en-US" altLang="ko-KR" sz="1200" kern="1200" dirty="0" smtClean="0"/>
                        <a:t>……</a:t>
                      </a:r>
                      <a:endParaRPr lang="ko-KR" altLang="en-US" sz="1200" kern="1200" dirty="0">
                        <a:solidFill>
                          <a:schemeClr val="dk1"/>
                        </a:solidFill>
                        <a:latin typeface="+mn-lt"/>
                        <a:ea typeface="+mn-ea"/>
                        <a:cs typeface="+mn-cs"/>
                      </a:endParaRPr>
                    </a:p>
                  </a:txBody>
                  <a:tcPr marL="91439" marR="91439" marT="45699" marB="45699"/>
                </a:tc>
              </a:tr>
            </a:tbl>
          </a:graphicData>
        </a:graphic>
      </p:graphicFrame>
      <p:sp>
        <p:nvSpPr>
          <p:cNvPr id="34" name="타원 33"/>
          <p:cNvSpPr/>
          <p:nvPr/>
        </p:nvSpPr>
        <p:spPr bwMode="auto">
          <a:xfrm>
            <a:off x="5037656" y="4081105"/>
            <a:ext cx="323850" cy="323850"/>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altLang="ko-KR" sz="1500" dirty="0" smtClean="0">
                <a:solidFill>
                  <a:schemeClr val="bg1"/>
                </a:solidFill>
                <a:ea typeface="굴림" pitchFamily="50" charset="-127"/>
              </a:rPr>
              <a:t>A</a:t>
            </a:r>
            <a:endParaRPr lang="ko-KR" altLang="en-US" sz="1500" dirty="0">
              <a:solidFill>
                <a:schemeClr val="bg1"/>
              </a:solidFill>
              <a:ea typeface="굴림" pitchFamily="50" charset="-127"/>
            </a:endParaRPr>
          </a:p>
        </p:txBody>
      </p:sp>
      <p:sp>
        <p:nvSpPr>
          <p:cNvPr id="35" name="타원 6"/>
          <p:cNvSpPr>
            <a:spLocks noChangeArrowheads="1"/>
          </p:cNvSpPr>
          <p:nvPr/>
        </p:nvSpPr>
        <p:spPr bwMode="auto">
          <a:xfrm>
            <a:off x="6017744" y="3635736"/>
            <a:ext cx="324216" cy="324216"/>
          </a:xfrm>
          <a:prstGeom prst="ellipse">
            <a:avLst/>
          </a:prstGeom>
          <a:ln>
            <a:headEnd/>
            <a:tailEnd/>
          </a:ln>
        </p:spPr>
        <p:style>
          <a:lnRef idx="2">
            <a:schemeClr val="accent6"/>
          </a:lnRef>
          <a:fillRef idx="1">
            <a:schemeClr val="lt1"/>
          </a:fillRef>
          <a:effectRef idx="0">
            <a:schemeClr val="accent6"/>
          </a:effectRef>
          <a:fontRef idx="minor">
            <a:schemeClr val="dk1"/>
          </a:fontRef>
        </p:style>
        <p:txBody>
          <a:bodyPr lIns="0" tIns="0" rIns="0" bIns="0" anchor="ctr"/>
          <a:lstStyle/>
          <a:p>
            <a:pPr algn="ctr"/>
            <a:r>
              <a:rPr lang="en-US" altLang="ko-KR" sz="1500" dirty="0" smtClean="0">
                <a:solidFill>
                  <a:schemeClr val="tx1"/>
                </a:solidFill>
              </a:rPr>
              <a:t>B</a:t>
            </a:r>
            <a:endParaRPr lang="ko-KR" altLang="en-US" sz="1500" dirty="0">
              <a:solidFill>
                <a:schemeClr val="tx1"/>
              </a:solidFill>
            </a:endParaRPr>
          </a:p>
        </p:txBody>
      </p:sp>
      <p:sp>
        <p:nvSpPr>
          <p:cNvPr id="36" name="타원 6"/>
          <p:cNvSpPr>
            <a:spLocks noChangeArrowheads="1"/>
          </p:cNvSpPr>
          <p:nvPr/>
        </p:nvSpPr>
        <p:spPr bwMode="auto">
          <a:xfrm>
            <a:off x="7006354" y="3979685"/>
            <a:ext cx="324216" cy="324216"/>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dirty="0" smtClean="0">
                <a:solidFill>
                  <a:schemeClr val="bg1"/>
                </a:solidFill>
              </a:rPr>
              <a:t>C</a:t>
            </a:r>
            <a:endParaRPr lang="ko-KR" altLang="en-US" sz="1500" dirty="0">
              <a:solidFill>
                <a:schemeClr val="bg1"/>
              </a:solidFill>
            </a:endParaRPr>
          </a:p>
        </p:txBody>
      </p:sp>
      <p:sp>
        <p:nvSpPr>
          <p:cNvPr id="37" name="타원 6"/>
          <p:cNvSpPr>
            <a:spLocks noChangeArrowheads="1"/>
          </p:cNvSpPr>
          <p:nvPr/>
        </p:nvSpPr>
        <p:spPr bwMode="auto">
          <a:xfrm>
            <a:off x="6594953" y="2971338"/>
            <a:ext cx="324216" cy="324216"/>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dirty="0" smtClean="0">
                <a:solidFill>
                  <a:schemeClr val="bg1"/>
                </a:solidFill>
              </a:rPr>
              <a:t>D</a:t>
            </a:r>
            <a:endParaRPr lang="ko-KR" altLang="en-US" sz="1500" dirty="0">
              <a:solidFill>
                <a:schemeClr val="bg1"/>
              </a:solidFill>
            </a:endParaRPr>
          </a:p>
        </p:txBody>
      </p:sp>
      <p:cxnSp>
        <p:nvCxnSpPr>
          <p:cNvPr id="39" name="직선 연결선 38"/>
          <p:cNvCxnSpPr/>
          <p:nvPr/>
        </p:nvCxnSpPr>
        <p:spPr bwMode="auto">
          <a:xfrm flipV="1">
            <a:off x="5377599" y="3888581"/>
            <a:ext cx="618884" cy="312394"/>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40" name="직선 연결선 39"/>
          <p:cNvCxnSpPr/>
          <p:nvPr/>
        </p:nvCxnSpPr>
        <p:spPr bwMode="auto">
          <a:xfrm flipV="1">
            <a:off x="6304827" y="3271893"/>
            <a:ext cx="318977" cy="372139"/>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
        <p:nvSpPr>
          <p:cNvPr id="41" name="TextBox 40"/>
          <p:cNvSpPr txBox="1"/>
          <p:nvPr/>
        </p:nvSpPr>
        <p:spPr>
          <a:xfrm>
            <a:off x="2921404" y="3554128"/>
            <a:ext cx="1788503" cy="276999"/>
          </a:xfrm>
          <a:prstGeom prst="rect">
            <a:avLst/>
          </a:prstGeom>
          <a:noFill/>
        </p:spPr>
        <p:txBody>
          <a:bodyPr wrap="none" rtlCol="0">
            <a:spAutoFit/>
          </a:bodyPr>
          <a:lstStyle/>
          <a:p>
            <a:r>
              <a:rPr lang="en-US" altLang="ko-KR" sz="1200" dirty="0" smtClean="0"/>
              <a:t>&lt;PD A’s Routing Table&gt;</a:t>
            </a:r>
            <a:endParaRPr lang="ko-KR" altLang="en-US" sz="1200" dirty="0"/>
          </a:p>
        </p:txBody>
      </p:sp>
      <p:graphicFrame>
        <p:nvGraphicFramePr>
          <p:cNvPr id="42" name="표 41"/>
          <p:cNvGraphicFramePr>
            <a:graphicFrameLocks noGrp="1"/>
          </p:cNvGraphicFramePr>
          <p:nvPr>
            <p:extLst>
              <p:ext uri="{D42A27DB-BD31-4B8C-83A1-F6EECF244321}">
                <p14:modId xmlns:p14="http://schemas.microsoft.com/office/powerpoint/2010/main" val="1493783933"/>
              </p:ext>
            </p:extLst>
          </p:nvPr>
        </p:nvGraphicFramePr>
        <p:xfrm>
          <a:off x="2776659" y="3831128"/>
          <a:ext cx="2037452" cy="731436"/>
        </p:xfrm>
        <a:graphic>
          <a:graphicData uri="http://schemas.openxmlformats.org/drawingml/2006/table">
            <a:tbl>
              <a:tblPr firstRow="1" bandRow="1">
                <a:tableStyleId>{5940675A-B579-460E-94D1-54222C63F5DA}</a:tableStyleId>
              </a:tblPr>
              <a:tblGrid>
                <a:gridCol w="1018726"/>
                <a:gridCol w="1018726"/>
              </a:tblGrid>
              <a:tr h="310201">
                <a:tc>
                  <a:txBody>
                    <a:bodyPr/>
                    <a:lstStyle/>
                    <a:p>
                      <a:pPr latinLnBrk="1"/>
                      <a:r>
                        <a:rPr lang="en-US" altLang="ko-KR" sz="1200" kern="1200" dirty="0" smtClean="0"/>
                        <a:t>Destination Address</a:t>
                      </a:r>
                      <a:endParaRPr lang="ko-KR" altLang="en-US" sz="1200" kern="1200" dirty="0">
                        <a:solidFill>
                          <a:schemeClr val="bg1"/>
                        </a:solidFill>
                        <a:latin typeface="+mn-lt"/>
                        <a:ea typeface="+mn-ea"/>
                        <a:cs typeface="+mn-cs"/>
                      </a:endParaRPr>
                    </a:p>
                  </a:txBody>
                  <a:tcPr marL="91439" marR="91439" marT="45699" marB="45699"/>
                </a:tc>
                <a:tc>
                  <a:txBody>
                    <a:bodyPr/>
                    <a:lstStyle/>
                    <a:p>
                      <a:pPr latinLnBrk="1"/>
                      <a:r>
                        <a:rPr lang="en-US" altLang="ko-KR" sz="1200" kern="1200" dirty="0" smtClean="0"/>
                        <a:t>……</a:t>
                      </a:r>
                      <a:endParaRPr lang="ko-KR" altLang="en-US" sz="1200" kern="1200" dirty="0">
                        <a:solidFill>
                          <a:schemeClr val="bg1"/>
                        </a:solidFill>
                        <a:latin typeface="+mn-lt"/>
                        <a:ea typeface="+mn-ea"/>
                        <a:cs typeface="+mn-cs"/>
                      </a:endParaRPr>
                    </a:p>
                  </a:txBody>
                  <a:tcPr marL="91439" marR="91439" marT="45699" marB="45699"/>
                </a:tc>
              </a:tr>
              <a:tr h="132932">
                <a:tc>
                  <a:txBody>
                    <a:bodyPr/>
                    <a:lstStyle/>
                    <a:p>
                      <a:pPr latinLnBrk="1"/>
                      <a:r>
                        <a:rPr lang="en-US" altLang="ko-KR" sz="1200" kern="1200" dirty="0" smtClean="0"/>
                        <a:t>D</a:t>
                      </a:r>
                      <a:endParaRPr lang="ko-KR" altLang="en-US" sz="1200" kern="1200" dirty="0">
                        <a:solidFill>
                          <a:schemeClr val="dk1"/>
                        </a:solidFill>
                        <a:latin typeface="+mn-lt"/>
                        <a:ea typeface="+mn-ea"/>
                        <a:cs typeface="+mn-cs"/>
                      </a:endParaRPr>
                    </a:p>
                  </a:txBody>
                  <a:tcPr marL="91439" marR="91439" marT="45699" marB="45699"/>
                </a:tc>
                <a:tc>
                  <a:txBody>
                    <a:bodyPr/>
                    <a:lstStyle/>
                    <a:p>
                      <a:pPr latinLnBrk="1"/>
                      <a:r>
                        <a:rPr lang="en-US" altLang="ko-KR" sz="1200" kern="1200" dirty="0" smtClean="0"/>
                        <a:t>……</a:t>
                      </a:r>
                      <a:endParaRPr lang="ko-KR" altLang="en-US" sz="1200" kern="1200" dirty="0">
                        <a:solidFill>
                          <a:schemeClr val="dk1"/>
                        </a:solidFill>
                        <a:latin typeface="+mn-lt"/>
                        <a:ea typeface="+mn-ea"/>
                        <a:cs typeface="+mn-cs"/>
                      </a:endParaRPr>
                    </a:p>
                  </a:txBody>
                  <a:tcPr marL="91439" marR="91439" marT="45699" marB="45699"/>
                </a:tc>
              </a:tr>
            </a:tbl>
          </a:graphicData>
        </a:graphic>
      </p:graphicFrame>
      <p:sp>
        <p:nvSpPr>
          <p:cNvPr id="43" name="TextBox 42"/>
          <p:cNvSpPr txBox="1"/>
          <p:nvPr/>
        </p:nvSpPr>
        <p:spPr>
          <a:xfrm>
            <a:off x="5513692" y="1502031"/>
            <a:ext cx="1816395" cy="276999"/>
          </a:xfrm>
          <a:prstGeom prst="rect">
            <a:avLst/>
          </a:prstGeom>
          <a:noFill/>
        </p:spPr>
        <p:txBody>
          <a:bodyPr wrap="none" rtlCol="0">
            <a:spAutoFit/>
          </a:bodyPr>
          <a:lstStyle/>
          <a:p>
            <a:r>
              <a:rPr lang="en-US" altLang="ko-KR" sz="1200" dirty="0" smtClean="0"/>
              <a:t>&lt;PD D’s Routing Table&gt;</a:t>
            </a:r>
            <a:endParaRPr lang="ko-KR" altLang="en-US" sz="1200" dirty="0"/>
          </a:p>
        </p:txBody>
      </p:sp>
      <p:sp>
        <p:nvSpPr>
          <p:cNvPr id="44" name="TextBox 43"/>
          <p:cNvSpPr txBox="1"/>
          <p:nvPr/>
        </p:nvSpPr>
        <p:spPr>
          <a:xfrm>
            <a:off x="5419901" y="4293096"/>
            <a:ext cx="1816395" cy="276999"/>
          </a:xfrm>
          <a:prstGeom prst="rect">
            <a:avLst/>
          </a:prstGeom>
          <a:noFill/>
        </p:spPr>
        <p:txBody>
          <a:bodyPr wrap="none" rtlCol="0">
            <a:spAutoFit/>
          </a:bodyPr>
          <a:lstStyle/>
          <a:p>
            <a:r>
              <a:rPr lang="en-US" altLang="ko-KR" sz="1200" dirty="0" smtClean="0"/>
              <a:t>&lt;PD B’s Routing Table&gt;</a:t>
            </a:r>
            <a:endParaRPr lang="ko-KR" altLang="en-US" sz="1200" dirty="0"/>
          </a:p>
        </p:txBody>
      </p:sp>
      <p:graphicFrame>
        <p:nvGraphicFramePr>
          <p:cNvPr id="45" name="표 44"/>
          <p:cNvGraphicFramePr>
            <a:graphicFrameLocks noGrp="1"/>
          </p:cNvGraphicFramePr>
          <p:nvPr>
            <p:extLst>
              <p:ext uri="{D42A27DB-BD31-4B8C-83A1-F6EECF244321}">
                <p14:modId xmlns:p14="http://schemas.microsoft.com/office/powerpoint/2010/main" val="2499120360"/>
              </p:ext>
            </p:extLst>
          </p:nvPr>
        </p:nvGraphicFramePr>
        <p:xfrm>
          <a:off x="5531067" y="1916832"/>
          <a:ext cx="1678826" cy="1005714"/>
        </p:xfrm>
        <a:graphic>
          <a:graphicData uri="http://schemas.openxmlformats.org/drawingml/2006/table">
            <a:tbl>
              <a:tblPr firstRow="1" bandRow="1">
                <a:tableStyleId>{5940675A-B579-460E-94D1-54222C63F5DA}</a:tableStyleId>
              </a:tblPr>
              <a:tblGrid>
                <a:gridCol w="1174770"/>
                <a:gridCol w="504056"/>
              </a:tblGrid>
              <a:tr h="310201">
                <a:tc>
                  <a:txBody>
                    <a:bodyPr/>
                    <a:lstStyle/>
                    <a:p>
                      <a:pPr latinLnBrk="1"/>
                      <a:r>
                        <a:rPr lang="en-US" altLang="ko-KR" sz="1200" kern="1200" dirty="0" smtClean="0"/>
                        <a:t>Destination Address</a:t>
                      </a:r>
                      <a:endParaRPr lang="ko-KR" altLang="en-US" sz="1200" kern="1200" dirty="0">
                        <a:solidFill>
                          <a:schemeClr val="bg1"/>
                        </a:solidFill>
                        <a:latin typeface="+mn-lt"/>
                        <a:ea typeface="+mn-ea"/>
                        <a:cs typeface="+mn-cs"/>
                      </a:endParaRPr>
                    </a:p>
                  </a:txBody>
                  <a:tcPr marL="91439" marR="91439" marT="45699" marB="45699"/>
                </a:tc>
                <a:tc>
                  <a:txBody>
                    <a:bodyPr/>
                    <a:lstStyle/>
                    <a:p>
                      <a:pPr latinLnBrk="1"/>
                      <a:r>
                        <a:rPr lang="en-US" altLang="ko-KR" sz="1200" kern="1200" dirty="0" smtClean="0"/>
                        <a:t>……</a:t>
                      </a:r>
                      <a:endParaRPr lang="ko-KR" altLang="en-US" sz="1200" kern="1200" dirty="0">
                        <a:solidFill>
                          <a:schemeClr val="bg1"/>
                        </a:solidFill>
                        <a:latin typeface="+mn-lt"/>
                        <a:ea typeface="+mn-ea"/>
                        <a:cs typeface="+mn-cs"/>
                      </a:endParaRPr>
                    </a:p>
                  </a:txBody>
                  <a:tcPr marL="91439" marR="91439" marT="45699" marB="45699"/>
                </a:tc>
              </a:tr>
              <a:tr h="132932">
                <a:tc>
                  <a:txBody>
                    <a:bodyPr/>
                    <a:lstStyle/>
                    <a:p>
                      <a:pPr latinLnBrk="1"/>
                      <a:r>
                        <a:rPr lang="en-US" altLang="ko-KR" sz="1200" kern="1200" dirty="0" smtClean="0">
                          <a:solidFill>
                            <a:schemeClr val="tx1"/>
                          </a:solidFill>
                          <a:latin typeface="+mn-lt"/>
                          <a:ea typeface="+mn-ea"/>
                          <a:cs typeface="+mn-cs"/>
                        </a:rPr>
                        <a:t>A</a:t>
                      </a:r>
                      <a:endParaRPr lang="ko-KR" altLang="en-US" sz="1200" kern="1200" dirty="0">
                        <a:solidFill>
                          <a:schemeClr val="dk1"/>
                        </a:solidFill>
                        <a:latin typeface="+mn-lt"/>
                        <a:ea typeface="+mn-ea"/>
                        <a:cs typeface="+mn-cs"/>
                      </a:endParaRPr>
                    </a:p>
                  </a:txBody>
                  <a:tcPr marL="91439" marR="91439" marT="45699" marB="45699"/>
                </a:tc>
                <a:tc>
                  <a:txBody>
                    <a:bodyPr/>
                    <a:lstStyle/>
                    <a:p>
                      <a:pPr latinLnBrk="1"/>
                      <a:r>
                        <a:rPr lang="en-US" altLang="ko-KR" sz="1200" kern="1200" dirty="0" smtClean="0"/>
                        <a:t>……</a:t>
                      </a:r>
                      <a:endParaRPr lang="ko-KR" altLang="en-US" sz="1200" kern="1200" dirty="0">
                        <a:solidFill>
                          <a:schemeClr val="dk1"/>
                        </a:solidFill>
                        <a:latin typeface="+mn-lt"/>
                        <a:ea typeface="+mn-ea"/>
                        <a:cs typeface="+mn-cs"/>
                      </a:endParaRPr>
                    </a:p>
                  </a:txBody>
                  <a:tcPr marL="91439" marR="91439" marT="45699" marB="45699"/>
                </a:tc>
              </a:tr>
              <a:tr h="132932">
                <a:tc>
                  <a:txBody>
                    <a:bodyPr/>
                    <a:lstStyle/>
                    <a:p>
                      <a:pPr latinLnBrk="1"/>
                      <a:r>
                        <a:rPr lang="en-US" altLang="ko-KR" sz="1200" kern="1200" dirty="0" smtClean="0">
                          <a:solidFill>
                            <a:schemeClr val="dk1"/>
                          </a:solidFill>
                          <a:latin typeface="+mn-lt"/>
                          <a:ea typeface="+mn-ea"/>
                          <a:cs typeface="+mn-cs"/>
                        </a:rPr>
                        <a:t>C</a:t>
                      </a:r>
                      <a:endParaRPr lang="ko-KR" altLang="en-US" sz="1200" kern="1200" dirty="0">
                        <a:solidFill>
                          <a:schemeClr val="dk1"/>
                        </a:solidFill>
                        <a:latin typeface="+mn-lt"/>
                        <a:ea typeface="+mn-ea"/>
                        <a:cs typeface="+mn-cs"/>
                      </a:endParaRPr>
                    </a:p>
                  </a:txBody>
                  <a:tcPr marL="91439" marR="91439" marT="45699" marB="45699"/>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200" kern="1200" dirty="0" smtClean="0"/>
                        <a:t>……</a:t>
                      </a:r>
                      <a:endParaRPr lang="ko-KR" altLang="en-US" sz="1200" kern="1200" dirty="0" smtClean="0">
                        <a:solidFill>
                          <a:schemeClr val="dk1"/>
                        </a:solidFill>
                        <a:latin typeface="+mn-lt"/>
                        <a:ea typeface="+mn-ea"/>
                        <a:cs typeface="+mn-cs"/>
                      </a:endParaRPr>
                    </a:p>
                  </a:txBody>
                  <a:tcPr marL="91439" marR="91439" marT="45699" marB="45699"/>
                </a:tc>
              </a:tr>
            </a:tbl>
          </a:graphicData>
        </a:graphic>
      </p:graphicFrame>
      <p:graphicFrame>
        <p:nvGraphicFramePr>
          <p:cNvPr id="46" name="표 45"/>
          <p:cNvGraphicFramePr>
            <a:graphicFrameLocks noGrp="1"/>
          </p:cNvGraphicFramePr>
          <p:nvPr>
            <p:extLst>
              <p:ext uri="{D42A27DB-BD31-4B8C-83A1-F6EECF244321}">
                <p14:modId xmlns:p14="http://schemas.microsoft.com/office/powerpoint/2010/main" val="3972612746"/>
              </p:ext>
            </p:extLst>
          </p:nvPr>
        </p:nvGraphicFramePr>
        <p:xfrm>
          <a:off x="5488685" y="4578901"/>
          <a:ext cx="1678826" cy="1279992"/>
        </p:xfrm>
        <a:graphic>
          <a:graphicData uri="http://schemas.openxmlformats.org/drawingml/2006/table">
            <a:tbl>
              <a:tblPr firstRow="1" bandRow="1">
                <a:tableStyleId>{5940675A-B579-460E-94D1-54222C63F5DA}</a:tableStyleId>
              </a:tblPr>
              <a:tblGrid>
                <a:gridCol w="1174770"/>
                <a:gridCol w="504056"/>
              </a:tblGrid>
              <a:tr h="310201">
                <a:tc>
                  <a:txBody>
                    <a:bodyPr/>
                    <a:lstStyle/>
                    <a:p>
                      <a:pPr latinLnBrk="1"/>
                      <a:r>
                        <a:rPr lang="en-US" altLang="ko-KR" sz="1200" kern="1200" dirty="0" smtClean="0"/>
                        <a:t>Destination Address</a:t>
                      </a:r>
                      <a:endParaRPr lang="ko-KR" altLang="en-US" sz="1200" kern="1200" dirty="0">
                        <a:solidFill>
                          <a:schemeClr val="bg1"/>
                        </a:solidFill>
                        <a:latin typeface="+mn-lt"/>
                        <a:ea typeface="+mn-ea"/>
                        <a:cs typeface="+mn-cs"/>
                      </a:endParaRPr>
                    </a:p>
                  </a:txBody>
                  <a:tcPr marL="91439" marR="91439" marT="45699" marB="45699"/>
                </a:tc>
                <a:tc>
                  <a:txBody>
                    <a:bodyPr/>
                    <a:lstStyle/>
                    <a:p>
                      <a:pPr latinLnBrk="1"/>
                      <a:r>
                        <a:rPr lang="en-US" altLang="ko-KR" sz="1200" kern="1200" dirty="0" smtClean="0"/>
                        <a:t>……</a:t>
                      </a:r>
                      <a:endParaRPr lang="ko-KR" altLang="en-US" sz="1200" kern="1200" dirty="0">
                        <a:solidFill>
                          <a:schemeClr val="bg1"/>
                        </a:solidFill>
                        <a:latin typeface="+mn-lt"/>
                        <a:ea typeface="+mn-ea"/>
                        <a:cs typeface="+mn-cs"/>
                      </a:endParaRPr>
                    </a:p>
                  </a:txBody>
                  <a:tcPr marL="91439" marR="91439" marT="45699" marB="45699"/>
                </a:tc>
              </a:tr>
              <a:tr h="132932">
                <a:tc>
                  <a:txBody>
                    <a:bodyPr/>
                    <a:lstStyle/>
                    <a:p>
                      <a:pPr latinLnBrk="1"/>
                      <a:r>
                        <a:rPr lang="en-US" altLang="ko-KR" sz="1200" kern="1200" dirty="0" smtClean="0">
                          <a:solidFill>
                            <a:schemeClr val="dk1"/>
                          </a:solidFill>
                          <a:latin typeface="+mn-lt"/>
                          <a:ea typeface="+mn-ea"/>
                          <a:cs typeface="+mn-cs"/>
                        </a:rPr>
                        <a:t>A</a:t>
                      </a:r>
                      <a:endParaRPr lang="ko-KR" altLang="en-US" sz="1200" kern="1200" dirty="0">
                        <a:solidFill>
                          <a:schemeClr val="dk1"/>
                        </a:solidFill>
                        <a:latin typeface="+mn-lt"/>
                        <a:ea typeface="+mn-ea"/>
                        <a:cs typeface="+mn-cs"/>
                      </a:endParaRPr>
                    </a:p>
                  </a:txBody>
                  <a:tcPr marL="91439" marR="91439" marT="45699" marB="45699"/>
                </a:tc>
                <a:tc>
                  <a:txBody>
                    <a:bodyPr/>
                    <a:lstStyle/>
                    <a:p>
                      <a:pPr latinLnBrk="1"/>
                      <a:r>
                        <a:rPr lang="en-US" altLang="ko-KR" sz="1200" kern="1200" dirty="0" smtClean="0">
                          <a:solidFill>
                            <a:schemeClr val="dk1"/>
                          </a:solidFill>
                          <a:latin typeface="+mn-lt"/>
                          <a:ea typeface="+mn-ea"/>
                          <a:cs typeface="+mn-cs"/>
                        </a:rPr>
                        <a:t>……</a:t>
                      </a:r>
                      <a:endParaRPr lang="ko-KR" altLang="en-US" sz="1200" kern="1200" dirty="0">
                        <a:solidFill>
                          <a:schemeClr val="dk1"/>
                        </a:solidFill>
                        <a:latin typeface="+mn-lt"/>
                        <a:ea typeface="+mn-ea"/>
                        <a:cs typeface="+mn-cs"/>
                      </a:endParaRPr>
                    </a:p>
                  </a:txBody>
                  <a:tcPr marL="91439" marR="91439" marT="45699" marB="45699"/>
                </a:tc>
              </a:tr>
              <a:tr h="132932">
                <a:tc>
                  <a:txBody>
                    <a:bodyPr/>
                    <a:lstStyle/>
                    <a:p>
                      <a:pPr latinLnBrk="1"/>
                      <a:r>
                        <a:rPr lang="en-US" altLang="ko-KR" sz="1200" strike="sngStrike" kern="1200" dirty="0" smtClean="0">
                          <a:solidFill>
                            <a:srgbClr val="FF0000"/>
                          </a:solidFill>
                          <a:latin typeface="+mn-lt"/>
                          <a:ea typeface="+mn-ea"/>
                          <a:cs typeface="+mn-cs"/>
                        </a:rPr>
                        <a:t>C</a:t>
                      </a:r>
                      <a:endParaRPr lang="ko-KR" altLang="en-US" sz="1200" strike="sngStrike" kern="1200" dirty="0">
                        <a:solidFill>
                          <a:srgbClr val="FF0000"/>
                        </a:solidFill>
                        <a:latin typeface="+mn-lt"/>
                        <a:ea typeface="+mn-ea"/>
                        <a:cs typeface="+mn-cs"/>
                      </a:endParaRPr>
                    </a:p>
                  </a:txBody>
                  <a:tcPr marL="91439" marR="91439" marT="45699" marB="45699"/>
                </a:tc>
                <a:tc>
                  <a:txBody>
                    <a:bodyPr/>
                    <a:lstStyle/>
                    <a:p>
                      <a:pPr latinLnBrk="1"/>
                      <a:r>
                        <a:rPr lang="en-US" altLang="ko-KR" sz="1200" strike="sngStrike" kern="1200" dirty="0" smtClean="0">
                          <a:solidFill>
                            <a:srgbClr val="FF0000"/>
                          </a:solidFill>
                          <a:latin typeface="+mn-lt"/>
                          <a:ea typeface="+mn-ea"/>
                          <a:cs typeface="+mn-cs"/>
                        </a:rPr>
                        <a:t>……</a:t>
                      </a:r>
                      <a:endParaRPr lang="ko-KR" altLang="en-US" sz="1200" strike="sngStrike" kern="1200" dirty="0">
                        <a:solidFill>
                          <a:srgbClr val="FF0000"/>
                        </a:solidFill>
                        <a:latin typeface="+mn-lt"/>
                        <a:ea typeface="+mn-ea"/>
                        <a:cs typeface="+mn-cs"/>
                      </a:endParaRPr>
                    </a:p>
                  </a:txBody>
                  <a:tcPr marL="91439" marR="91439" marT="45699" marB="45699"/>
                </a:tc>
              </a:tr>
              <a:tr h="132932">
                <a:tc>
                  <a:txBody>
                    <a:bodyPr/>
                    <a:lstStyle/>
                    <a:p>
                      <a:pPr latinLnBrk="1"/>
                      <a:r>
                        <a:rPr lang="en-US" altLang="ko-KR" sz="1200" kern="1200" dirty="0" smtClean="0">
                          <a:solidFill>
                            <a:schemeClr val="dk1"/>
                          </a:solidFill>
                          <a:latin typeface="+mn-lt"/>
                          <a:ea typeface="+mn-ea"/>
                          <a:cs typeface="+mn-cs"/>
                        </a:rPr>
                        <a:t>D</a:t>
                      </a:r>
                      <a:endParaRPr lang="ko-KR" altLang="en-US" sz="1200" kern="1200" dirty="0">
                        <a:solidFill>
                          <a:schemeClr val="dk1"/>
                        </a:solidFill>
                        <a:latin typeface="+mn-lt"/>
                        <a:ea typeface="+mn-ea"/>
                        <a:cs typeface="+mn-cs"/>
                      </a:endParaRPr>
                    </a:p>
                  </a:txBody>
                  <a:tcPr marL="91439" marR="91439" marT="45699" marB="45699"/>
                </a:tc>
                <a:tc>
                  <a:txBody>
                    <a:bodyPr/>
                    <a:lstStyle/>
                    <a:p>
                      <a:pPr latinLnBrk="1"/>
                      <a:r>
                        <a:rPr lang="en-US" altLang="ko-KR" sz="1200" kern="1200" dirty="0" smtClean="0"/>
                        <a:t>……</a:t>
                      </a:r>
                      <a:endParaRPr lang="ko-KR" altLang="en-US" sz="1200" kern="1200" dirty="0">
                        <a:solidFill>
                          <a:schemeClr val="dk1"/>
                        </a:solidFill>
                        <a:latin typeface="+mn-lt"/>
                        <a:ea typeface="+mn-ea"/>
                        <a:cs typeface="+mn-cs"/>
                      </a:endParaRPr>
                    </a:p>
                  </a:txBody>
                  <a:tcPr marL="91439" marR="91439" marT="45699" marB="45699"/>
                </a:tc>
              </a:tr>
            </a:tbl>
          </a:graphicData>
        </a:graphic>
      </p:graphicFrame>
      <p:cxnSp>
        <p:nvCxnSpPr>
          <p:cNvPr id="47" name="직선 연결선 46"/>
          <p:cNvCxnSpPr>
            <a:stCxn id="36" idx="2"/>
            <a:endCxn id="35" idx="5"/>
          </p:cNvCxnSpPr>
          <p:nvPr/>
        </p:nvCxnSpPr>
        <p:spPr bwMode="auto">
          <a:xfrm flipH="1" flipV="1">
            <a:off x="6294480" y="3912472"/>
            <a:ext cx="711874" cy="229321"/>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
        <p:nvSpPr>
          <p:cNvPr id="48" name="TextBox 81"/>
          <p:cNvSpPr txBox="1">
            <a:spLocks noChangeArrowheads="1"/>
          </p:cNvSpPr>
          <p:nvPr/>
        </p:nvSpPr>
        <p:spPr bwMode="auto">
          <a:xfrm>
            <a:off x="3216624" y="5795972"/>
            <a:ext cx="3865161"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dirty="0" smtClean="0"/>
              <a:t>: </a:t>
            </a:r>
            <a:r>
              <a:rPr lang="en-US" altLang="ko-KR" dirty="0"/>
              <a:t>Multicast Group Notification Frame</a:t>
            </a:r>
            <a:endParaRPr lang="ko-KR" altLang="en-US" dirty="0"/>
          </a:p>
        </p:txBody>
      </p:sp>
      <p:sp>
        <p:nvSpPr>
          <p:cNvPr id="49" name="오른쪽 화살표 48"/>
          <p:cNvSpPr/>
          <p:nvPr/>
        </p:nvSpPr>
        <p:spPr>
          <a:xfrm>
            <a:off x="2555776" y="5908407"/>
            <a:ext cx="649287" cy="144462"/>
          </a:xfrm>
          <a:prstGeom prst="rightArrow">
            <a:avLst/>
          </a:prstGeom>
        </p:spPr>
        <p:style>
          <a:lnRef idx="1">
            <a:schemeClr val="dk1"/>
          </a:lnRef>
          <a:fillRef idx="2">
            <a:schemeClr val="dk1"/>
          </a:fillRef>
          <a:effectRef idx="1">
            <a:schemeClr val="dk1"/>
          </a:effectRef>
          <a:fontRef idx="minor">
            <a:schemeClr val="dk1"/>
          </a:fontRef>
        </p:style>
        <p:txBody>
          <a:bodyPr anchor="ctr"/>
          <a:lstStyle/>
          <a:p>
            <a:pPr algn="ctr">
              <a:defRPr/>
            </a:pPr>
            <a:endParaRPr lang="ko-KR" altLang="en-US"/>
          </a:p>
        </p:txBody>
      </p:sp>
      <p:sp>
        <p:nvSpPr>
          <p:cNvPr id="50" name="오른쪽 화살표 49"/>
          <p:cNvSpPr/>
          <p:nvPr/>
        </p:nvSpPr>
        <p:spPr>
          <a:xfrm rot="9316325">
            <a:off x="5307008" y="3949113"/>
            <a:ext cx="649287" cy="144462"/>
          </a:xfrm>
          <a:prstGeom prst="rightArrow">
            <a:avLst/>
          </a:prstGeom>
        </p:spPr>
        <p:style>
          <a:lnRef idx="1">
            <a:schemeClr val="dk1"/>
          </a:lnRef>
          <a:fillRef idx="2">
            <a:schemeClr val="dk1"/>
          </a:fillRef>
          <a:effectRef idx="1">
            <a:schemeClr val="dk1"/>
          </a:effectRef>
          <a:fontRef idx="minor">
            <a:schemeClr val="dk1"/>
          </a:fontRef>
        </p:style>
        <p:txBody>
          <a:bodyPr anchor="ctr"/>
          <a:lstStyle/>
          <a:p>
            <a:pPr algn="ctr">
              <a:defRPr/>
            </a:pPr>
            <a:endParaRPr lang="ko-KR" altLang="en-US"/>
          </a:p>
        </p:txBody>
      </p:sp>
      <p:sp>
        <p:nvSpPr>
          <p:cNvPr id="51" name="오른쪽 화살표 50"/>
          <p:cNvSpPr/>
          <p:nvPr/>
        </p:nvSpPr>
        <p:spPr>
          <a:xfrm rot="18834622">
            <a:off x="6153656" y="3361374"/>
            <a:ext cx="535238" cy="157514"/>
          </a:xfrm>
          <a:prstGeom prst="rightArrow">
            <a:avLst/>
          </a:prstGeom>
        </p:spPr>
        <p:style>
          <a:lnRef idx="1">
            <a:schemeClr val="dk1"/>
          </a:lnRef>
          <a:fillRef idx="2">
            <a:schemeClr val="dk1"/>
          </a:fillRef>
          <a:effectRef idx="1">
            <a:schemeClr val="dk1"/>
          </a:effectRef>
          <a:fontRef idx="minor">
            <a:schemeClr val="dk1"/>
          </a:fontRef>
        </p:style>
        <p:txBody>
          <a:bodyPr anchor="ctr"/>
          <a:lstStyle/>
          <a:p>
            <a:pPr algn="ctr">
              <a:defRPr/>
            </a:pPr>
            <a:endParaRPr lang="ko-KR" altLang="en-US"/>
          </a:p>
        </p:txBody>
      </p:sp>
    </p:spTree>
    <p:extLst>
      <p:ext uri="{BB962C8B-B14F-4D97-AF65-F5344CB8AC3E}">
        <p14:creationId xmlns:p14="http://schemas.microsoft.com/office/powerpoint/2010/main" val="16297372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Leaving </a:t>
            </a:r>
            <a:r>
              <a:rPr lang="en-US" altLang="ko-KR" dirty="0"/>
              <a:t>Multicast Group </a:t>
            </a:r>
            <a:r>
              <a:rPr lang="en-US" altLang="ko-KR" dirty="0" smtClean="0"/>
              <a:t>(4/5</a:t>
            </a:r>
            <a:r>
              <a:rPr lang="en-US" altLang="ko-KR" dirty="0"/>
              <a:t>) </a:t>
            </a:r>
            <a:endParaRPr lang="ko-KR" altLang="en-US" dirty="0"/>
          </a:p>
        </p:txBody>
      </p:sp>
      <p:sp>
        <p:nvSpPr>
          <p:cNvPr id="3" name="내용 개체 틀 2"/>
          <p:cNvSpPr>
            <a:spLocks noGrp="1"/>
          </p:cNvSpPr>
          <p:nvPr>
            <p:ph idx="1"/>
          </p:nvPr>
        </p:nvSpPr>
        <p:spPr>
          <a:xfrm>
            <a:off x="685800" y="1556792"/>
            <a:ext cx="3382144" cy="4539208"/>
          </a:xfrm>
        </p:spPr>
        <p:txBody>
          <a:bodyPr/>
          <a:lstStyle/>
          <a:p>
            <a:r>
              <a:rPr lang="en-US" altLang="ko-KR" sz="2000" dirty="0" smtClean="0"/>
              <a:t>PD D receives the MGNF and it </a:t>
            </a:r>
            <a:r>
              <a:rPr lang="en-US" altLang="ko-KR" sz="2000" dirty="0"/>
              <a:t>deletes the entry of the originator of the </a:t>
            </a:r>
            <a:r>
              <a:rPr lang="en-US" altLang="ko-KR" sz="2000" dirty="0" smtClean="0"/>
              <a:t>MGNF.</a:t>
            </a:r>
            <a:endParaRPr lang="en-US" altLang="ko-KR" sz="2000" dirty="0"/>
          </a:p>
        </p:txBody>
      </p:sp>
      <p:sp>
        <p:nvSpPr>
          <p:cNvPr id="4" name="슬라이드 번호 개체 틀 3"/>
          <p:cNvSpPr>
            <a:spLocks noGrp="1"/>
          </p:cNvSpPr>
          <p:nvPr>
            <p:ph type="sldNum" sz="quarter" idx="10"/>
          </p:nvPr>
        </p:nvSpPr>
        <p:spPr/>
        <p:txBody>
          <a:bodyPr/>
          <a:lstStyle/>
          <a:p>
            <a:pPr>
              <a:defRPr/>
            </a:pPr>
            <a:r>
              <a:rPr lang="en-US" altLang="ko-KR" smtClean="0"/>
              <a:t>Slide </a:t>
            </a:r>
            <a:fld id="{663B2C6A-A10B-4153-9678-0E313D0C0BBD}" type="slidenum">
              <a:rPr lang="en-US" altLang="ko-KR" smtClean="0"/>
              <a:pPr>
                <a:defRPr/>
              </a:pPr>
              <a:t>61</a:t>
            </a:fld>
            <a:endParaRPr lang="en-US" altLang="ko-KR"/>
          </a:p>
        </p:txBody>
      </p:sp>
      <p:sp>
        <p:nvSpPr>
          <p:cNvPr id="21" name="TextBox 20"/>
          <p:cNvSpPr txBox="1"/>
          <p:nvPr/>
        </p:nvSpPr>
        <p:spPr>
          <a:xfrm>
            <a:off x="7168462" y="2832838"/>
            <a:ext cx="1816395" cy="276999"/>
          </a:xfrm>
          <a:prstGeom prst="rect">
            <a:avLst/>
          </a:prstGeom>
          <a:noFill/>
        </p:spPr>
        <p:txBody>
          <a:bodyPr wrap="none" rtlCol="0">
            <a:spAutoFit/>
          </a:bodyPr>
          <a:lstStyle/>
          <a:p>
            <a:r>
              <a:rPr lang="en-US" altLang="ko-KR" sz="1200" dirty="0" smtClean="0"/>
              <a:t>&lt;PD C’s Routing Table&gt;</a:t>
            </a:r>
            <a:endParaRPr lang="ko-KR" altLang="en-US" sz="1200" dirty="0"/>
          </a:p>
        </p:txBody>
      </p:sp>
      <p:graphicFrame>
        <p:nvGraphicFramePr>
          <p:cNvPr id="30" name="표 29"/>
          <p:cNvGraphicFramePr>
            <a:graphicFrameLocks noGrp="1"/>
          </p:cNvGraphicFramePr>
          <p:nvPr>
            <p:extLst>
              <p:ext uri="{D42A27DB-BD31-4B8C-83A1-F6EECF244321}">
                <p14:modId xmlns:p14="http://schemas.microsoft.com/office/powerpoint/2010/main" val="1755201421"/>
              </p:ext>
            </p:extLst>
          </p:nvPr>
        </p:nvGraphicFramePr>
        <p:xfrm>
          <a:off x="6997630" y="3109838"/>
          <a:ext cx="1678826" cy="731436"/>
        </p:xfrm>
        <a:graphic>
          <a:graphicData uri="http://schemas.openxmlformats.org/drawingml/2006/table">
            <a:tbl>
              <a:tblPr firstRow="1" bandRow="1">
                <a:tableStyleId>{5940675A-B579-460E-94D1-54222C63F5DA}</a:tableStyleId>
              </a:tblPr>
              <a:tblGrid>
                <a:gridCol w="1174770"/>
                <a:gridCol w="504056"/>
              </a:tblGrid>
              <a:tr h="310201">
                <a:tc>
                  <a:txBody>
                    <a:bodyPr/>
                    <a:lstStyle/>
                    <a:p>
                      <a:pPr latinLnBrk="1"/>
                      <a:r>
                        <a:rPr lang="en-US" altLang="ko-KR" sz="1200" kern="1200" dirty="0" smtClean="0"/>
                        <a:t>Destination Address</a:t>
                      </a:r>
                      <a:endParaRPr lang="ko-KR" altLang="en-US" sz="1200" kern="1200" dirty="0">
                        <a:solidFill>
                          <a:schemeClr val="bg1"/>
                        </a:solidFill>
                        <a:latin typeface="+mn-lt"/>
                        <a:ea typeface="+mn-ea"/>
                        <a:cs typeface="+mn-cs"/>
                      </a:endParaRPr>
                    </a:p>
                  </a:txBody>
                  <a:tcPr marL="91439" marR="91439" marT="45699" marB="45699"/>
                </a:tc>
                <a:tc>
                  <a:txBody>
                    <a:bodyPr/>
                    <a:lstStyle/>
                    <a:p>
                      <a:pPr latinLnBrk="1"/>
                      <a:r>
                        <a:rPr lang="en-US" altLang="ko-KR" sz="1200" kern="1200" dirty="0" smtClean="0"/>
                        <a:t>……</a:t>
                      </a:r>
                      <a:endParaRPr lang="ko-KR" altLang="en-US" sz="1200" kern="1200" dirty="0">
                        <a:solidFill>
                          <a:schemeClr val="bg1"/>
                        </a:solidFill>
                        <a:latin typeface="+mn-lt"/>
                        <a:ea typeface="+mn-ea"/>
                        <a:cs typeface="+mn-cs"/>
                      </a:endParaRPr>
                    </a:p>
                  </a:txBody>
                  <a:tcPr marL="91439" marR="91439" marT="45699" marB="45699"/>
                </a:tc>
              </a:tr>
              <a:tr h="132932">
                <a:tc>
                  <a:txBody>
                    <a:bodyPr/>
                    <a:lstStyle/>
                    <a:p>
                      <a:pPr latinLnBrk="1"/>
                      <a:r>
                        <a:rPr lang="en-US" altLang="ko-KR" sz="1200" kern="1200" dirty="0" smtClean="0"/>
                        <a:t>D</a:t>
                      </a:r>
                      <a:endParaRPr lang="ko-KR" altLang="en-US" sz="1200" kern="1200" dirty="0">
                        <a:solidFill>
                          <a:schemeClr val="dk1"/>
                        </a:solidFill>
                        <a:latin typeface="+mn-lt"/>
                        <a:ea typeface="+mn-ea"/>
                        <a:cs typeface="+mn-cs"/>
                      </a:endParaRPr>
                    </a:p>
                  </a:txBody>
                  <a:tcPr marL="91439" marR="91439" marT="45699" marB="45699"/>
                </a:tc>
                <a:tc>
                  <a:txBody>
                    <a:bodyPr/>
                    <a:lstStyle/>
                    <a:p>
                      <a:pPr latinLnBrk="1"/>
                      <a:r>
                        <a:rPr lang="en-US" altLang="ko-KR" sz="1200" kern="1200" dirty="0" smtClean="0"/>
                        <a:t>……</a:t>
                      </a:r>
                      <a:endParaRPr lang="ko-KR" altLang="en-US" sz="1200" kern="1200" dirty="0">
                        <a:solidFill>
                          <a:schemeClr val="dk1"/>
                        </a:solidFill>
                        <a:latin typeface="+mn-lt"/>
                        <a:ea typeface="+mn-ea"/>
                        <a:cs typeface="+mn-cs"/>
                      </a:endParaRPr>
                    </a:p>
                  </a:txBody>
                  <a:tcPr marL="91439" marR="91439" marT="45699" marB="45699"/>
                </a:tc>
              </a:tr>
            </a:tbl>
          </a:graphicData>
        </a:graphic>
      </p:graphicFrame>
      <p:sp>
        <p:nvSpPr>
          <p:cNvPr id="31" name="타원 30"/>
          <p:cNvSpPr/>
          <p:nvPr/>
        </p:nvSpPr>
        <p:spPr bwMode="auto">
          <a:xfrm>
            <a:off x="5037656" y="4081105"/>
            <a:ext cx="323850" cy="323850"/>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altLang="ko-KR" sz="1500" dirty="0" smtClean="0">
                <a:solidFill>
                  <a:schemeClr val="bg1"/>
                </a:solidFill>
                <a:ea typeface="굴림" pitchFamily="50" charset="-127"/>
              </a:rPr>
              <a:t>A</a:t>
            </a:r>
            <a:endParaRPr lang="ko-KR" altLang="en-US" sz="1500" dirty="0">
              <a:solidFill>
                <a:schemeClr val="bg1"/>
              </a:solidFill>
              <a:ea typeface="굴림" pitchFamily="50" charset="-127"/>
            </a:endParaRPr>
          </a:p>
        </p:txBody>
      </p:sp>
      <p:sp>
        <p:nvSpPr>
          <p:cNvPr id="34" name="타원 6"/>
          <p:cNvSpPr>
            <a:spLocks noChangeArrowheads="1"/>
          </p:cNvSpPr>
          <p:nvPr/>
        </p:nvSpPr>
        <p:spPr bwMode="auto">
          <a:xfrm>
            <a:off x="6017744" y="3635736"/>
            <a:ext cx="324216" cy="324216"/>
          </a:xfrm>
          <a:prstGeom prst="ellipse">
            <a:avLst/>
          </a:prstGeom>
          <a:ln>
            <a:headEnd/>
            <a:tailEnd/>
          </a:ln>
        </p:spPr>
        <p:style>
          <a:lnRef idx="2">
            <a:schemeClr val="accent6"/>
          </a:lnRef>
          <a:fillRef idx="1">
            <a:schemeClr val="lt1"/>
          </a:fillRef>
          <a:effectRef idx="0">
            <a:schemeClr val="accent6"/>
          </a:effectRef>
          <a:fontRef idx="minor">
            <a:schemeClr val="dk1"/>
          </a:fontRef>
        </p:style>
        <p:txBody>
          <a:bodyPr lIns="0" tIns="0" rIns="0" bIns="0" anchor="ctr"/>
          <a:lstStyle/>
          <a:p>
            <a:pPr algn="ctr"/>
            <a:r>
              <a:rPr lang="en-US" altLang="ko-KR" sz="1500" dirty="0" smtClean="0">
                <a:solidFill>
                  <a:schemeClr val="tx1"/>
                </a:solidFill>
              </a:rPr>
              <a:t>B</a:t>
            </a:r>
            <a:endParaRPr lang="ko-KR" altLang="en-US" sz="1500" dirty="0">
              <a:solidFill>
                <a:schemeClr val="tx1"/>
              </a:solidFill>
            </a:endParaRPr>
          </a:p>
        </p:txBody>
      </p:sp>
      <p:sp>
        <p:nvSpPr>
          <p:cNvPr id="35" name="타원 6"/>
          <p:cNvSpPr>
            <a:spLocks noChangeArrowheads="1"/>
          </p:cNvSpPr>
          <p:nvPr/>
        </p:nvSpPr>
        <p:spPr bwMode="auto">
          <a:xfrm>
            <a:off x="7006354" y="3979685"/>
            <a:ext cx="324216" cy="324216"/>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dirty="0" smtClean="0">
                <a:solidFill>
                  <a:schemeClr val="bg1"/>
                </a:solidFill>
              </a:rPr>
              <a:t>C</a:t>
            </a:r>
            <a:endParaRPr lang="ko-KR" altLang="en-US" sz="1500" dirty="0">
              <a:solidFill>
                <a:schemeClr val="bg1"/>
              </a:solidFill>
            </a:endParaRPr>
          </a:p>
        </p:txBody>
      </p:sp>
      <p:sp>
        <p:nvSpPr>
          <p:cNvPr id="36" name="타원 6"/>
          <p:cNvSpPr>
            <a:spLocks noChangeArrowheads="1"/>
          </p:cNvSpPr>
          <p:nvPr/>
        </p:nvSpPr>
        <p:spPr bwMode="auto">
          <a:xfrm>
            <a:off x="6594953" y="2971338"/>
            <a:ext cx="324216" cy="324216"/>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dirty="0" smtClean="0">
                <a:solidFill>
                  <a:schemeClr val="bg1"/>
                </a:solidFill>
              </a:rPr>
              <a:t>D</a:t>
            </a:r>
            <a:endParaRPr lang="ko-KR" altLang="en-US" sz="1500" dirty="0">
              <a:solidFill>
                <a:schemeClr val="bg1"/>
              </a:solidFill>
            </a:endParaRPr>
          </a:p>
        </p:txBody>
      </p:sp>
      <p:cxnSp>
        <p:nvCxnSpPr>
          <p:cNvPr id="37" name="직선 연결선 36"/>
          <p:cNvCxnSpPr/>
          <p:nvPr/>
        </p:nvCxnSpPr>
        <p:spPr bwMode="auto">
          <a:xfrm flipV="1">
            <a:off x="5377599" y="3888581"/>
            <a:ext cx="618884" cy="312394"/>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38" name="직선 연결선 37"/>
          <p:cNvCxnSpPr/>
          <p:nvPr/>
        </p:nvCxnSpPr>
        <p:spPr bwMode="auto">
          <a:xfrm flipV="1">
            <a:off x="6304827" y="3271893"/>
            <a:ext cx="318977" cy="372139"/>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
        <p:nvSpPr>
          <p:cNvPr id="39" name="TextBox 38"/>
          <p:cNvSpPr txBox="1"/>
          <p:nvPr/>
        </p:nvSpPr>
        <p:spPr>
          <a:xfrm>
            <a:off x="2921404" y="3554128"/>
            <a:ext cx="1788503" cy="276999"/>
          </a:xfrm>
          <a:prstGeom prst="rect">
            <a:avLst/>
          </a:prstGeom>
          <a:noFill/>
        </p:spPr>
        <p:txBody>
          <a:bodyPr wrap="none" rtlCol="0">
            <a:spAutoFit/>
          </a:bodyPr>
          <a:lstStyle/>
          <a:p>
            <a:r>
              <a:rPr lang="en-US" altLang="ko-KR" sz="1200" dirty="0" smtClean="0"/>
              <a:t>&lt;PD A’s Routing Table&gt;</a:t>
            </a:r>
            <a:endParaRPr lang="ko-KR" altLang="en-US" sz="1200" dirty="0"/>
          </a:p>
        </p:txBody>
      </p:sp>
      <p:graphicFrame>
        <p:nvGraphicFramePr>
          <p:cNvPr id="40" name="표 39"/>
          <p:cNvGraphicFramePr>
            <a:graphicFrameLocks noGrp="1"/>
          </p:cNvGraphicFramePr>
          <p:nvPr>
            <p:extLst>
              <p:ext uri="{D42A27DB-BD31-4B8C-83A1-F6EECF244321}">
                <p14:modId xmlns:p14="http://schemas.microsoft.com/office/powerpoint/2010/main" val="1856372765"/>
              </p:ext>
            </p:extLst>
          </p:nvPr>
        </p:nvGraphicFramePr>
        <p:xfrm>
          <a:off x="2776659" y="3831128"/>
          <a:ext cx="2037452" cy="731436"/>
        </p:xfrm>
        <a:graphic>
          <a:graphicData uri="http://schemas.openxmlformats.org/drawingml/2006/table">
            <a:tbl>
              <a:tblPr firstRow="1" bandRow="1">
                <a:tableStyleId>{5940675A-B579-460E-94D1-54222C63F5DA}</a:tableStyleId>
              </a:tblPr>
              <a:tblGrid>
                <a:gridCol w="1018726"/>
                <a:gridCol w="1018726"/>
              </a:tblGrid>
              <a:tr h="310201">
                <a:tc>
                  <a:txBody>
                    <a:bodyPr/>
                    <a:lstStyle/>
                    <a:p>
                      <a:pPr latinLnBrk="1"/>
                      <a:r>
                        <a:rPr lang="en-US" altLang="ko-KR" sz="1200" kern="1200" dirty="0" smtClean="0"/>
                        <a:t>Destination Address</a:t>
                      </a:r>
                      <a:endParaRPr lang="ko-KR" altLang="en-US" sz="1200" kern="1200" dirty="0">
                        <a:solidFill>
                          <a:schemeClr val="bg1"/>
                        </a:solidFill>
                        <a:latin typeface="+mn-lt"/>
                        <a:ea typeface="+mn-ea"/>
                        <a:cs typeface="+mn-cs"/>
                      </a:endParaRPr>
                    </a:p>
                  </a:txBody>
                  <a:tcPr marL="91439" marR="91439" marT="45699" marB="45699"/>
                </a:tc>
                <a:tc>
                  <a:txBody>
                    <a:bodyPr/>
                    <a:lstStyle/>
                    <a:p>
                      <a:pPr latinLnBrk="1"/>
                      <a:r>
                        <a:rPr lang="en-US" altLang="ko-KR" sz="1200" kern="1200" dirty="0" smtClean="0"/>
                        <a:t>……</a:t>
                      </a:r>
                      <a:endParaRPr lang="ko-KR" altLang="en-US" sz="1200" kern="1200" dirty="0">
                        <a:solidFill>
                          <a:schemeClr val="bg1"/>
                        </a:solidFill>
                        <a:latin typeface="+mn-lt"/>
                        <a:ea typeface="+mn-ea"/>
                        <a:cs typeface="+mn-cs"/>
                      </a:endParaRPr>
                    </a:p>
                  </a:txBody>
                  <a:tcPr marL="91439" marR="91439" marT="45699" marB="45699"/>
                </a:tc>
              </a:tr>
              <a:tr h="132932">
                <a:tc>
                  <a:txBody>
                    <a:bodyPr/>
                    <a:lstStyle/>
                    <a:p>
                      <a:pPr latinLnBrk="1"/>
                      <a:r>
                        <a:rPr lang="en-US" altLang="ko-KR" sz="1200" kern="1200" dirty="0" smtClean="0"/>
                        <a:t>D</a:t>
                      </a:r>
                      <a:endParaRPr lang="ko-KR" altLang="en-US" sz="1200" kern="1200" dirty="0">
                        <a:solidFill>
                          <a:schemeClr val="dk1"/>
                        </a:solidFill>
                        <a:latin typeface="+mn-lt"/>
                        <a:ea typeface="+mn-ea"/>
                        <a:cs typeface="+mn-cs"/>
                      </a:endParaRPr>
                    </a:p>
                  </a:txBody>
                  <a:tcPr marL="91439" marR="91439" marT="45699" marB="45699"/>
                </a:tc>
                <a:tc>
                  <a:txBody>
                    <a:bodyPr/>
                    <a:lstStyle/>
                    <a:p>
                      <a:pPr latinLnBrk="1"/>
                      <a:r>
                        <a:rPr lang="en-US" altLang="ko-KR" sz="1200" kern="1200" dirty="0" smtClean="0"/>
                        <a:t>……</a:t>
                      </a:r>
                      <a:endParaRPr lang="ko-KR" altLang="en-US" sz="1200" kern="1200" dirty="0">
                        <a:solidFill>
                          <a:schemeClr val="dk1"/>
                        </a:solidFill>
                        <a:latin typeface="+mn-lt"/>
                        <a:ea typeface="+mn-ea"/>
                        <a:cs typeface="+mn-cs"/>
                      </a:endParaRPr>
                    </a:p>
                  </a:txBody>
                  <a:tcPr marL="91439" marR="91439" marT="45699" marB="45699"/>
                </a:tc>
              </a:tr>
            </a:tbl>
          </a:graphicData>
        </a:graphic>
      </p:graphicFrame>
      <p:sp>
        <p:nvSpPr>
          <p:cNvPr id="41" name="TextBox 40"/>
          <p:cNvSpPr txBox="1"/>
          <p:nvPr/>
        </p:nvSpPr>
        <p:spPr>
          <a:xfrm>
            <a:off x="5513692" y="1502031"/>
            <a:ext cx="1816395" cy="276999"/>
          </a:xfrm>
          <a:prstGeom prst="rect">
            <a:avLst/>
          </a:prstGeom>
          <a:noFill/>
        </p:spPr>
        <p:txBody>
          <a:bodyPr wrap="none" rtlCol="0">
            <a:spAutoFit/>
          </a:bodyPr>
          <a:lstStyle/>
          <a:p>
            <a:r>
              <a:rPr lang="en-US" altLang="ko-KR" sz="1200" dirty="0" smtClean="0"/>
              <a:t>&lt;PD D’s Routing Table&gt;</a:t>
            </a:r>
            <a:endParaRPr lang="ko-KR" altLang="en-US" sz="1200" dirty="0"/>
          </a:p>
        </p:txBody>
      </p:sp>
      <p:sp>
        <p:nvSpPr>
          <p:cNvPr id="42" name="TextBox 41"/>
          <p:cNvSpPr txBox="1"/>
          <p:nvPr/>
        </p:nvSpPr>
        <p:spPr>
          <a:xfrm>
            <a:off x="5419901" y="4293096"/>
            <a:ext cx="1816395" cy="276999"/>
          </a:xfrm>
          <a:prstGeom prst="rect">
            <a:avLst/>
          </a:prstGeom>
          <a:noFill/>
        </p:spPr>
        <p:txBody>
          <a:bodyPr wrap="none" rtlCol="0">
            <a:spAutoFit/>
          </a:bodyPr>
          <a:lstStyle/>
          <a:p>
            <a:r>
              <a:rPr lang="en-US" altLang="ko-KR" sz="1200" dirty="0" smtClean="0"/>
              <a:t>&lt;PD B’s Routing Table&gt;</a:t>
            </a:r>
            <a:endParaRPr lang="ko-KR" altLang="en-US" sz="1200" dirty="0"/>
          </a:p>
        </p:txBody>
      </p:sp>
      <p:graphicFrame>
        <p:nvGraphicFramePr>
          <p:cNvPr id="43" name="표 42"/>
          <p:cNvGraphicFramePr>
            <a:graphicFrameLocks noGrp="1"/>
          </p:cNvGraphicFramePr>
          <p:nvPr>
            <p:extLst>
              <p:ext uri="{D42A27DB-BD31-4B8C-83A1-F6EECF244321}">
                <p14:modId xmlns:p14="http://schemas.microsoft.com/office/powerpoint/2010/main" val="1719206108"/>
              </p:ext>
            </p:extLst>
          </p:nvPr>
        </p:nvGraphicFramePr>
        <p:xfrm>
          <a:off x="5531067" y="1916832"/>
          <a:ext cx="1678826" cy="1005714"/>
        </p:xfrm>
        <a:graphic>
          <a:graphicData uri="http://schemas.openxmlformats.org/drawingml/2006/table">
            <a:tbl>
              <a:tblPr firstRow="1" bandRow="1">
                <a:tableStyleId>{5940675A-B579-460E-94D1-54222C63F5DA}</a:tableStyleId>
              </a:tblPr>
              <a:tblGrid>
                <a:gridCol w="1174770"/>
                <a:gridCol w="504056"/>
              </a:tblGrid>
              <a:tr h="310201">
                <a:tc>
                  <a:txBody>
                    <a:bodyPr/>
                    <a:lstStyle/>
                    <a:p>
                      <a:pPr latinLnBrk="1"/>
                      <a:r>
                        <a:rPr lang="en-US" altLang="ko-KR" sz="1200" kern="1200" dirty="0" smtClean="0"/>
                        <a:t>Destination Address</a:t>
                      </a:r>
                      <a:endParaRPr lang="ko-KR" altLang="en-US" sz="1200" kern="1200" dirty="0">
                        <a:solidFill>
                          <a:schemeClr val="bg1"/>
                        </a:solidFill>
                        <a:latin typeface="+mn-lt"/>
                        <a:ea typeface="+mn-ea"/>
                        <a:cs typeface="+mn-cs"/>
                      </a:endParaRPr>
                    </a:p>
                  </a:txBody>
                  <a:tcPr marL="91439" marR="91439" marT="45699" marB="45699"/>
                </a:tc>
                <a:tc>
                  <a:txBody>
                    <a:bodyPr/>
                    <a:lstStyle/>
                    <a:p>
                      <a:pPr latinLnBrk="1"/>
                      <a:r>
                        <a:rPr lang="en-US" altLang="ko-KR" sz="1200" kern="1200" dirty="0" smtClean="0"/>
                        <a:t>……</a:t>
                      </a:r>
                      <a:endParaRPr lang="ko-KR" altLang="en-US" sz="1200" kern="1200" dirty="0">
                        <a:solidFill>
                          <a:schemeClr val="bg1"/>
                        </a:solidFill>
                        <a:latin typeface="+mn-lt"/>
                        <a:ea typeface="+mn-ea"/>
                        <a:cs typeface="+mn-cs"/>
                      </a:endParaRPr>
                    </a:p>
                  </a:txBody>
                  <a:tcPr marL="91439" marR="91439" marT="45699" marB="45699"/>
                </a:tc>
              </a:tr>
              <a:tr h="132932">
                <a:tc>
                  <a:txBody>
                    <a:bodyPr/>
                    <a:lstStyle/>
                    <a:p>
                      <a:pPr latinLnBrk="1"/>
                      <a:r>
                        <a:rPr lang="en-US" altLang="ko-KR" sz="1200" kern="1200" dirty="0" smtClean="0">
                          <a:solidFill>
                            <a:schemeClr val="tx1"/>
                          </a:solidFill>
                          <a:latin typeface="+mn-lt"/>
                          <a:ea typeface="+mn-ea"/>
                          <a:cs typeface="+mn-cs"/>
                        </a:rPr>
                        <a:t>A</a:t>
                      </a:r>
                      <a:endParaRPr lang="ko-KR" altLang="en-US" sz="1200" kern="1200" dirty="0">
                        <a:solidFill>
                          <a:schemeClr val="dk1"/>
                        </a:solidFill>
                        <a:latin typeface="+mn-lt"/>
                        <a:ea typeface="+mn-ea"/>
                        <a:cs typeface="+mn-cs"/>
                      </a:endParaRPr>
                    </a:p>
                  </a:txBody>
                  <a:tcPr marL="91439" marR="91439" marT="45699" marB="45699"/>
                </a:tc>
                <a:tc>
                  <a:txBody>
                    <a:bodyPr/>
                    <a:lstStyle/>
                    <a:p>
                      <a:pPr latinLnBrk="1"/>
                      <a:r>
                        <a:rPr lang="en-US" altLang="ko-KR" sz="1200" kern="1200" dirty="0" smtClean="0"/>
                        <a:t>……</a:t>
                      </a:r>
                      <a:endParaRPr lang="ko-KR" altLang="en-US" sz="1200" kern="1200" dirty="0">
                        <a:solidFill>
                          <a:schemeClr val="dk1"/>
                        </a:solidFill>
                        <a:latin typeface="+mn-lt"/>
                        <a:ea typeface="+mn-ea"/>
                        <a:cs typeface="+mn-cs"/>
                      </a:endParaRPr>
                    </a:p>
                  </a:txBody>
                  <a:tcPr marL="91439" marR="91439" marT="45699" marB="45699"/>
                </a:tc>
              </a:tr>
              <a:tr h="132932">
                <a:tc>
                  <a:txBody>
                    <a:bodyPr/>
                    <a:lstStyle/>
                    <a:p>
                      <a:pPr latinLnBrk="1"/>
                      <a:r>
                        <a:rPr lang="en-US" altLang="ko-KR" sz="1200" strike="sngStrike" kern="1200" dirty="0" smtClean="0">
                          <a:solidFill>
                            <a:srgbClr val="FF0000"/>
                          </a:solidFill>
                          <a:latin typeface="+mn-lt"/>
                          <a:ea typeface="+mn-ea"/>
                          <a:cs typeface="+mn-cs"/>
                        </a:rPr>
                        <a:t>C</a:t>
                      </a:r>
                      <a:endParaRPr lang="ko-KR" altLang="en-US" sz="1200" strike="sngStrike" kern="1200" dirty="0">
                        <a:solidFill>
                          <a:srgbClr val="FF0000"/>
                        </a:solidFill>
                        <a:latin typeface="+mn-lt"/>
                        <a:ea typeface="+mn-ea"/>
                        <a:cs typeface="+mn-cs"/>
                      </a:endParaRPr>
                    </a:p>
                  </a:txBody>
                  <a:tcPr marL="91439" marR="91439" marT="45699" marB="45699"/>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200" strike="sngStrike" kern="1200" dirty="0" smtClean="0">
                          <a:solidFill>
                            <a:srgbClr val="FF0000"/>
                          </a:solidFill>
                        </a:rPr>
                        <a:t>……</a:t>
                      </a:r>
                      <a:endParaRPr lang="ko-KR" altLang="en-US" sz="1200" strike="sngStrike" kern="1200" dirty="0" smtClean="0">
                        <a:solidFill>
                          <a:srgbClr val="FF0000"/>
                        </a:solidFill>
                        <a:latin typeface="+mn-lt"/>
                        <a:ea typeface="+mn-ea"/>
                        <a:cs typeface="+mn-cs"/>
                      </a:endParaRPr>
                    </a:p>
                  </a:txBody>
                  <a:tcPr marL="91439" marR="91439" marT="45699" marB="45699"/>
                </a:tc>
              </a:tr>
            </a:tbl>
          </a:graphicData>
        </a:graphic>
      </p:graphicFrame>
      <p:graphicFrame>
        <p:nvGraphicFramePr>
          <p:cNvPr id="44" name="표 43"/>
          <p:cNvGraphicFramePr>
            <a:graphicFrameLocks noGrp="1"/>
          </p:cNvGraphicFramePr>
          <p:nvPr>
            <p:extLst>
              <p:ext uri="{D42A27DB-BD31-4B8C-83A1-F6EECF244321}">
                <p14:modId xmlns:p14="http://schemas.microsoft.com/office/powerpoint/2010/main" val="3274838642"/>
              </p:ext>
            </p:extLst>
          </p:nvPr>
        </p:nvGraphicFramePr>
        <p:xfrm>
          <a:off x="5488685" y="4578901"/>
          <a:ext cx="1678826" cy="1005714"/>
        </p:xfrm>
        <a:graphic>
          <a:graphicData uri="http://schemas.openxmlformats.org/drawingml/2006/table">
            <a:tbl>
              <a:tblPr firstRow="1" bandRow="1">
                <a:tableStyleId>{5940675A-B579-460E-94D1-54222C63F5DA}</a:tableStyleId>
              </a:tblPr>
              <a:tblGrid>
                <a:gridCol w="1174770"/>
                <a:gridCol w="504056"/>
              </a:tblGrid>
              <a:tr h="310201">
                <a:tc>
                  <a:txBody>
                    <a:bodyPr/>
                    <a:lstStyle/>
                    <a:p>
                      <a:pPr latinLnBrk="1"/>
                      <a:r>
                        <a:rPr lang="en-US" altLang="ko-KR" sz="1200" kern="1200" dirty="0" smtClean="0"/>
                        <a:t>Destination Address</a:t>
                      </a:r>
                      <a:endParaRPr lang="ko-KR" altLang="en-US" sz="1200" kern="1200" dirty="0">
                        <a:solidFill>
                          <a:schemeClr val="bg1"/>
                        </a:solidFill>
                        <a:latin typeface="+mn-lt"/>
                        <a:ea typeface="+mn-ea"/>
                        <a:cs typeface="+mn-cs"/>
                      </a:endParaRPr>
                    </a:p>
                  </a:txBody>
                  <a:tcPr marL="91439" marR="91439" marT="45699" marB="45699"/>
                </a:tc>
                <a:tc>
                  <a:txBody>
                    <a:bodyPr/>
                    <a:lstStyle/>
                    <a:p>
                      <a:pPr latinLnBrk="1"/>
                      <a:r>
                        <a:rPr lang="en-US" altLang="ko-KR" sz="1200" kern="1200" dirty="0" smtClean="0"/>
                        <a:t>……</a:t>
                      </a:r>
                      <a:endParaRPr lang="ko-KR" altLang="en-US" sz="1200" kern="1200" dirty="0">
                        <a:solidFill>
                          <a:schemeClr val="bg1"/>
                        </a:solidFill>
                        <a:latin typeface="+mn-lt"/>
                        <a:ea typeface="+mn-ea"/>
                        <a:cs typeface="+mn-cs"/>
                      </a:endParaRPr>
                    </a:p>
                  </a:txBody>
                  <a:tcPr marL="91439" marR="91439" marT="45699" marB="45699"/>
                </a:tc>
              </a:tr>
              <a:tr h="132932">
                <a:tc>
                  <a:txBody>
                    <a:bodyPr/>
                    <a:lstStyle/>
                    <a:p>
                      <a:pPr latinLnBrk="1"/>
                      <a:r>
                        <a:rPr lang="en-US" altLang="ko-KR" sz="1200" kern="1200" dirty="0" smtClean="0">
                          <a:solidFill>
                            <a:schemeClr val="dk1"/>
                          </a:solidFill>
                          <a:latin typeface="+mn-lt"/>
                          <a:ea typeface="+mn-ea"/>
                          <a:cs typeface="+mn-cs"/>
                        </a:rPr>
                        <a:t>A</a:t>
                      </a:r>
                      <a:endParaRPr lang="ko-KR" altLang="en-US" sz="1200" kern="1200" dirty="0">
                        <a:solidFill>
                          <a:schemeClr val="dk1"/>
                        </a:solidFill>
                        <a:latin typeface="+mn-lt"/>
                        <a:ea typeface="+mn-ea"/>
                        <a:cs typeface="+mn-cs"/>
                      </a:endParaRPr>
                    </a:p>
                  </a:txBody>
                  <a:tcPr marL="91439" marR="91439" marT="45699" marB="45699"/>
                </a:tc>
                <a:tc>
                  <a:txBody>
                    <a:bodyPr/>
                    <a:lstStyle/>
                    <a:p>
                      <a:pPr latinLnBrk="1"/>
                      <a:r>
                        <a:rPr lang="en-US" altLang="ko-KR" sz="1200" kern="1200" dirty="0" smtClean="0">
                          <a:solidFill>
                            <a:schemeClr val="dk1"/>
                          </a:solidFill>
                          <a:latin typeface="+mn-lt"/>
                          <a:ea typeface="+mn-ea"/>
                          <a:cs typeface="+mn-cs"/>
                        </a:rPr>
                        <a:t>……</a:t>
                      </a:r>
                      <a:endParaRPr lang="ko-KR" altLang="en-US" sz="1200" kern="1200" dirty="0">
                        <a:solidFill>
                          <a:schemeClr val="dk1"/>
                        </a:solidFill>
                        <a:latin typeface="+mn-lt"/>
                        <a:ea typeface="+mn-ea"/>
                        <a:cs typeface="+mn-cs"/>
                      </a:endParaRPr>
                    </a:p>
                  </a:txBody>
                  <a:tcPr marL="91439" marR="91439" marT="45699" marB="45699"/>
                </a:tc>
              </a:tr>
              <a:tr h="132932">
                <a:tc>
                  <a:txBody>
                    <a:bodyPr/>
                    <a:lstStyle/>
                    <a:p>
                      <a:pPr latinLnBrk="1"/>
                      <a:r>
                        <a:rPr lang="en-US" altLang="ko-KR" sz="1200" kern="1200" dirty="0" smtClean="0">
                          <a:solidFill>
                            <a:schemeClr val="dk1"/>
                          </a:solidFill>
                          <a:latin typeface="+mn-lt"/>
                          <a:ea typeface="+mn-ea"/>
                          <a:cs typeface="+mn-cs"/>
                        </a:rPr>
                        <a:t>D</a:t>
                      </a:r>
                      <a:endParaRPr lang="ko-KR" altLang="en-US" sz="1200" kern="1200" dirty="0">
                        <a:solidFill>
                          <a:schemeClr val="dk1"/>
                        </a:solidFill>
                        <a:latin typeface="+mn-lt"/>
                        <a:ea typeface="+mn-ea"/>
                        <a:cs typeface="+mn-cs"/>
                      </a:endParaRPr>
                    </a:p>
                  </a:txBody>
                  <a:tcPr marL="91439" marR="91439" marT="45699" marB="45699"/>
                </a:tc>
                <a:tc>
                  <a:txBody>
                    <a:bodyPr/>
                    <a:lstStyle/>
                    <a:p>
                      <a:pPr latinLnBrk="1"/>
                      <a:r>
                        <a:rPr lang="en-US" altLang="ko-KR" sz="1200" kern="1200" dirty="0" smtClean="0"/>
                        <a:t>……</a:t>
                      </a:r>
                      <a:endParaRPr lang="ko-KR" altLang="en-US" sz="1200" kern="1200" dirty="0">
                        <a:solidFill>
                          <a:schemeClr val="dk1"/>
                        </a:solidFill>
                        <a:latin typeface="+mn-lt"/>
                        <a:ea typeface="+mn-ea"/>
                        <a:cs typeface="+mn-cs"/>
                      </a:endParaRPr>
                    </a:p>
                  </a:txBody>
                  <a:tcPr marL="91439" marR="91439" marT="45699" marB="45699"/>
                </a:tc>
              </a:tr>
            </a:tbl>
          </a:graphicData>
        </a:graphic>
      </p:graphicFrame>
      <p:cxnSp>
        <p:nvCxnSpPr>
          <p:cNvPr id="45" name="직선 연결선 44"/>
          <p:cNvCxnSpPr>
            <a:stCxn id="35" idx="2"/>
            <a:endCxn id="34" idx="5"/>
          </p:cNvCxnSpPr>
          <p:nvPr/>
        </p:nvCxnSpPr>
        <p:spPr bwMode="auto">
          <a:xfrm flipH="1" flipV="1">
            <a:off x="6294480" y="3912472"/>
            <a:ext cx="711874" cy="229321"/>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
        <p:nvSpPr>
          <p:cNvPr id="46" name="TextBox 81"/>
          <p:cNvSpPr txBox="1">
            <a:spLocks noChangeArrowheads="1"/>
          </p:cNvSpPr>
          <p:nvPr/>
        </p:nvSpPr>
        <p:spPr bwMode="auto">
          <a:xfrm>
            <a:off x="3216624" y="5795972"/>
            <a:ext cx="3865161"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dirty="0" smtClean="0"/>
              <a:t>: </a:t>
            </a:r>
            <a:r>
              <a:rPr lang="en-US" altLang="ko-KR" dirty="0"/>
              <a:t>Multicast Group Notification Frame</a:t>
            </a:r>
            <a:endParaRPr lang="ko-KR" altLang="en-US" dirty="0"/>
          </a:p>
        </p:txBody>
      </p:sp>
      <p:sp>
        <p:nvSpPr>
          <p:cNvPr id="47" name="오른쪽 화살표 46"/>
          <p:cNvSpPr/>
          <p:nvPr/>
        </p:nvSpPr>
        <p:spPr>
          <a:xfrm>
            <a:off x="2555776" y="5908407"/>
            <a:ext cx="649287" cy="144462"/>
          </a:xfrm>
          <a:prstGeom prst="rightArrow">
            <a:avLst/>
          </a:prstGeom>
        </p:spPr>
        <p:style>
          <a:lnRef idx="1">
            <a:schemeClr val="dk1"/>
          </a:lnRef>
          <a:fillRef idx="2">
            <a:schemeClr val="dk1"/>
          </a:fillRef>
          <a:effectRef idx="1">
            <a:schemeClr val="dk1"/>
          </a:effectRef>
          <a:fontRef idx="minor">
            <a:schemeClr val="dk1"/>
          </a:fontRef>
        </p:style>
        <p:txBody>
          <a:bodyPr anchor="ctr"/>
          <a:lstStyle/>
          <a:p>
            <a:pPr algn="ctr">
              <a:defRPr/>
            </a:pPr>
            <a:endParaRPr lang="ko-KR" altLang="en-US"/>
          </a:p>
        </p:txBody>
      </p:sp>
    </p:spTree>
    <p:extLst>
      <p:ext uri="{BB962C8B-B14F-4D97-AF65-F5344CB8AC3E}">
        <p14:creationId xmlns:p14="http://schemas.microsoft.com/office/powerpoint/2010/main" val="12388954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Leaving </a:t>
            </a:r>
            <a:r>
              <a:rPr lang="en-US" altLang="ko-KR" dirty="0"/>
              <a:t>Multicast Group </a:t>
            </a:r>
            <a:r>
              <a:rPr lang="en-US" altLang="ko-KR" dirty="0" smtClean="0"/>
              <a:t>(5/5</a:t>
            </a:r>
            <a:r>
              <a:rPr lang="en-US" altLang="ko-KR" dirty="0"/>
              <a:t>)</a:t>
            </a:r>
            <a:endParaRPr lang="ko-KR" altLang="en-US" dirty="0"/>
          </a:p>
        </p:txBody>
      </p:sp>
      <p:sp>
        <p:nvSpPr>
          <p:cNvPr id="3" name="내용 개체 틀 2"/>
          <p:cNvSpPr>
            <a:spLocks noGrp="1"/>
          </p:cNvSpPr>
          <p:nvPr>
            <p:ph idx="1"/>
          </p:nvPr>
        </p:nvSpPr>
        <p:spPr>
          <a:xfrm>
            <a:off x="685800" y="1556792"/>
            <a:ext cx="3382144" cy="4539208"/>
          </a:xfrm>
        </p:spPr>
        <p:txBody>
          <a:bodyPr/>
          <a:lstStyle/>
          <a:p>
            <a:r>
              <a:rPr lang="en-US" altLang="ko-KR" sz="2000" dirty="0" smtClean="0"/>
              <a:t>Finally, PD C leaves the multicast group.</a:t>
            </a:r>
            <a:endParaRPr lang="en-US" altLang="ko-KR" sz="2000" dirty="0"/>
          </a:p>
        </p:txBody>
      </p:sp>
      <p:sp>
        <p:nvSpPr>
          <p:cNvPr id="4" name="슬라이드 번호 개체 틀 3"/>
          <p:cNvSpPr>
            <a:spLocks noGrp="1"/>
          </p:cNvSpPr>
          <p:nvPr>
            <p:ph type="sldNum" sz="quarter" idx="10"/>
          </p:nvPr>
        </p:nvSpPr>
        <p:spPr/>
        <p:txBody>
          <a:bodyPr/>
          <a:lstStyle/>
          <a:p>
            <a:pPr>
              <a:defRPr/>
            </a:pPr>
            <a:r>
              <a:rPr lang="en-US" altLang="ko-KR" smtClean="0"/>
              <a:t>Slide </a:t>
            </a:r>
            <a:fld id="{663B2C6A-A10B-4153-9678-0E313D0C0BBD}" type="slidenum">
              <a:rPr lang="en-US" altLang="ko-KR" smtClean="0"/>
              <a:pPr>
                <a:defRPr/>
              </a:pPr>
              <a:t>62</a:t>
            </a:fld>
            <a:endParaRPr lang="en-US" altLang="ko-KR"/>
          </a:p>
        </p:txBody>
      </p:sp>
      <p:sp>
        <p:nvSpPr>
          <p:cNvPr id="31" name="타원 30"/>
          <p:cNvSpPr/>
          <p:nvPr/>
        </p:nvSpPr>
        <p:spPr bwMode="auto">
          <a:xfrm>
            <a:off x="5037656" y="4081105"/>
            <a:ext cx="323850" cy="323850"/>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altLang="ko-KR" sz="1500" dirty="0" smtClean="0">
                <a:solidFill>
                  <a:schemeClr val="bg1"/>
                </a:solidFill>
                <a:ea typeface="굴림" pitchFamily="50" charset="-127"/>
              </a:rPr>
              <a:t>A</a:t>
            </a:r>
            <a:endParaRPr lang="ko-KR" altLang="en-US" sz="1500" dirty="0">
              <a:solidFill>
                <a:schemeClr val="bg1"/>
              </a:solidFill>
              <a:ea typeface="굴림" pitchFamily="50" charset="-127"/>
            </a:endParaRPr>
          </a:p>
        </p:txBody>
      </p:sp>
      <p:sp>
        <p:nvSpPr>
          <p:cNvPr id="34" name="타원 6"/>
          <p:cNvSpPr>
            <a:spLocks noChangeArrowheads="1"/>
          </p:cNvSpPr>
          <p:nvPr/>
        </p:nvSpPr>
        <p:spPr bwMode="auto">
          <a:xfrm>
            <a:off x="6017744" y="3635736"/>
            <a:ext cx="324216" cy="324216"/>
          </a:xfrm>
          <a:prstGeom prst="ellipse">
            <a:avLst/>
          </a:prstGeom>
          <a:ln>
            <a:headEnd/>
            <a:tailEnd/>
          </a:ln>
        </p:spPr>
        <p:style>
          <a:lnRef idx="2">
            <a:schemeClr val="accent6"/>
          </a:lnRef>
          <a:fillRef idx="1">
            <a:schemeClr val="lt1"/>
          </a:fillRef>
          <a:effectRef idx="0">
            <a:schemeClr val="accent6"/>
          </a:effectRef>
          <a:fontRef idx="minor">
            <a:schemeClr val="dk1"/>
          </a:fontRef>
        </p:style>
        <p:txBody>
          <a:bodyPr lIns="0" tIns="0" rIns="0" bIns="0" anchor="ctr"/>
          <a:lstStyle/>
          <a:p>
            <a:pPr algn="ctr"/>
            <a:r>
              <a:rPr lang="en-US" altLang="ko-KR" sz="1500" dirty="0" smtClean="0">
                <a:solidFill>
                  <a:schemeClr val="tx1"/>
                </a:solidFill>
              </a:rPr>
              <a:t>B</a:t>
            </a:r>
            <a:endParaRPr lang="ko-KR" altLang="en-US" sz="1500" dirty="0">
              <a:solidFill>
                <a:schemeClr val="tx1"/>
              </a:solidFill>
            </a:endParaRPr>
          </a:p>
        </p:txBody>
      </p:sp>
      <p:sp>
        <p:nvSpPr>
          <p:cNvPr id="35" name="타원 6"/>
          <p:cNvSpPr>
            <a:spLocks noChangeArrowheads="1"/>
          </p:cNvSpPr>
          <p:nvPr/>
        </p:nvSpPr>
        <p:spPr bwMode="auto">
          <a:xfrm>
            <a:off x="7006354" y="3979685"/>
            <a:ext cx="324216" cy="324216"/>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dirty="0" smtClean="0">
                <a:solidFill>
                  <a:schemeClr val="bg1"/>
                </a:solidFill>
              </a:rPr>
              <a:t>C</a:t>
            </a:r>
            <a:endParaRPr lang="ko-KR" altLang="en-US" sz="1500" dirty="0">
              <a:solidFill>
                <a:schemeClr val="bg1"/>
              </a:solidFill>
            </a:endParaRPr>
          </a:p>
        </p:txBody>
      </p:sp>
      <p:sp>
        <p:nvSpPr>
          <p:cNvPr id="36" name="타원 6"/>
          <p:cNvSpPr>
            <a:spLocks noChangeArrowheads="1"/>
          </p:cNvSpPr>
          <p:nvPr/>
        </p:nvSpPr>
        <p:spPr bwMode="auto">
          <a:xfrm>
            <a:off x="6594953" y="2971338"/>
            <a:ext cx="324216" cy="324216"/>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dirty="0" smtClean="0">
                <a:solidFill>
                  <a:schemeClr val="bg1"/>
                </a:solidFill>
              </a:rPr>
              <a:t>D</a:t>
            </a:r>
            <a:endParaRPr lang="ko-KR" altLang="en-US" sz="1500" dirty="0">
              <a:solidFill>
                <a:schemeClr val="bg1"/>
              </a:solidFill>
            </a:endParaRPr>
          </a:p>
        </p:txBody>
      </p:sp>
      <p:cxnSp>
        <p:nvCxnSpPr>
          <p:cNvPr id="37" name="직선 연결선 36"/>
          <p:cNvCxnSpPr/>
          <p:nvPr/>
        </p:nvCxnSpPr>
        <p:spPr bwMode="auto">
          <a:xfrm flipV="1">
            <a:off x="5377599" y="3888581"/>
            <a:ext cx="618884" cy="312394"/>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38" name="직선 연결선 37"/>
          <p:cNvCxnSpPr/>
          <p:nvPr/>
        </p:nvCxnSpPr>
        <p:spPr bwMode="auto">
          <a:xfrm flipV="1">
            <a:off x="6304827" y="3271893"/>
            <a:ext cx="318977" cy="372139"/>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
        <p:nvSpPr>
          <p:cNvPr id="39" name="TextBox 38"/>
          <p:cNvSpPr txBox="1"/>
          <p:nvPr/>
        </p:nvSpPr>
        <p:spPr>
          <a:xfrm>
            <a:off x="2921404" y="3554128"/>
            <a:ext cx="1788503" cy="276999"/>
          </a:xfrm>
          <a:prstGeom prst="rect">
            <a:avLst/>
          </a:prstGeom>
          <a:noFill/>
        </p:spPr>
        <p:txBody>
          <a:bodyPr wrap="none" rtlCol="0">
            <a:spAutoFit/>
          </a:bodyPr>
          <a:lstStyle/>
          <a:p>
            <a:r>
              <a:rPr lang="en-US" altLang="ko-KR" sz="1200" dirty="0" smtClean="0"/>
              <a:t>&lt;PD A’s Routing Table&gt;</a:t>
            </a:r>
            <a:endParaRPr lang="ko-KR" altLang="en-US" sz="1200" dirty="0"/>
          </a:p>
        </p:txBody>
      </p:sp>
      <p:graphicFrame>
        <p:nvGraphicFramePr>
          <p:cNvPr id="40" name="표 39"/>
          <p:cNvGraphicFramePr>
            <a:graphicFrameLocks noGrp="1"/>
          </p:cNvGraphicFramePr>
          <p:nvPr>
            <p:extLst>
              <p:ext uri="{D42A27DB-BD31-4B8C-83A1-F6EECF244321}">
                <p14:modId xmlns:p14="http://schemas.microsoft.com/office/powerpoint/2010/main" val="3816487321"/>
              </p:ext>
            </p:extLst>
          </p:nvPr>
        </p:nvGraphicFramePr>
        <p:xfrm>
          <a:off x="2776659" y="3831128"/>
          <a:ext cx="2037452" cy="731436"/>
        </p:xfrm>
        <a:graphic>
          <a:graphicData uri="http://schemas.openxmlformats.org/drawingml/2006/table">
            <a:tbl>
              <a:tblPr firstRow="1" bandRow="1">
                <a:tableStyleId>{5940675A-B579-460E-94D1-54222C63F5DA}</a:tableStyleId>
              </a:tblPr>
              <a:tblGrid>
                <a:gridCol w="1018726"/>
                <a:gridCol w="1018726"/>
              </a:tblGrid>
              <a:tr h="310201">
                <a:tc>
                  <a:txBody>
                    <a:bodyPr/>
                    <a:lstStyle/>
                    <a:p>
                      <a:pPr latinLnBrk="1"/>
                      <a:r>
                        <a:rPr lang="en-US" altLang="ko-KR" sz="1200" kern="1200" dirty="0" smtClean="0"/>
                        <a:t>Destination Address</a:t>
                      </a:r>
                      <a:endParaRPr lang="ko-KR" altLang="en-US" sz="1200" kern="1200" dirty="0">
                        <a:solidFill>
                          <a:schemeClr val="bg1"/>
                        </a:solidFill>
                        <a:latin typeface="+mn-lt"/>
                        <a:ea typeface="+mn-ea"/>
                        <a:cs typeface="+mn-cs"/>
                      </a:endParaRPr>
                    </a:p>
                  </a:txBody>
                  <a:tcPr marL="91439" marR="91439" marT="45699" marB="45699"/>
                </a:tc>
                <a:tc>
                  <a:txBody>
                    <a:bodyPr/>
                    <a:lstStyle/>
                    <a:p>
                      <a:pPr latinLnBrk="1"/>
                      <a:r>
                        <a:rPr lang="en-US" altLang="ko-KR" sz="1200" kern="1200" dirty="0" smtClean="0"/>
                        <a:t>……</a:t>
                      </a:r>
                      <a:endParaRPr lang="ko-KR" altLang="en-US" sz="1200" kern="1200" dirty="0">
                        <a:solidFill>
                          <a:schemeClr val="bg1"/>
                        </a:solidFill>
                        <a:latin typeface="+mn-lt"/>
                        <a:ea typeface="+mn-ea"/>
                        <a:cs typeface="+mn-cs"/>
                      </a:endParaRPr>
                    </a:p>
                  </a:txBody>
                  <a:tcPr marL="91439" marR="91439" marT="45699" marB="45699"/>
                </a:tc>
              </a:tr>
              <a:tr h="132932">
                <a:tc>
                  <a:txBody>
                    <a:bodyPr/>
                    <a:lstStyle/>
                    <a:p>
                      <a:pPr latinLnBrk="1"/>
                      <a:r>
                        <a:rPr lang="en-US" altLang="ko-KR" sz="1200" kern="1200" dirty="0" smtClean="0"/>
                        <a:t>D</a:t>
                      </a:r>
                      <a:endParaRPr lang="ko-KR" altLang="en-US" sz="1200" kern="1200" dirty="0">
                        <a:solidFill>
                          <a:schemeClr val="dk1"/>
                        </a:solidFill>
                        <a:latin typeface="+mn-lt"/>
                        <a:ea typeface="+mn-ea"/>
                        <a:cs typeface="+mn-cs"/>
                      </a:endParaRPr>
                    </a:p>
                  </a:txBody>
                  <a:tcPr marL="91439" marR="91439" marT="45699" marB="45699"/>
                </a:tc>
                <a:tc>
                  <a:txBody>
                    <a:bodyPr/>
                    <a:lstStyle/>
                    <a:p>
                      <a:pPr latinLnBrk="1"/>
                      <a:r>
                        <a:rPr lang="en-US" altLang="ko-KR" sz="1200" kern="1200" dirty="0" smtClean="0"/>
                        <a:t>……</a:t>
                      </a:r>
                      <a:endParaRPr lang="ko-KR" altLang="en-US" sz="1200" kern="1200" dirty="0">
                        <a:solidFill>
                          <a:schemeClr val="dk1"/>
                        </a:solidFill>
                        <a:latin typeface="+mn-lt"/>
                        <a:ea typeface="+mn-ea"/>
                        <a:cs typeface="+mn-cs"/>
                      </a:endParaRPr>
                    </a:p>
                  </a:txBody>
                  <a:tcPr marL="91439" marR="91439" marT="45699" marB="45699"/>
                </a:tc>
              </a:tr>
            </a:tbl>
          </a:graphicData>
        </a:graphic>
      </p:graphicFrame>
      <p:sp>
        <p:nvSpPr>
          <p:cNvPr id="41" name="TextBox 40"/>
          <p:cNvSpPr txBox="1"/>
          <p:nvPr/>
        </p:nvSpPr>
        <p:spPr>
          <a:xfrm>
            <a:off x="5513692" y="1502031"/>
            <a:ext cx="1816395" cy="276999"/>
          </a:xfrm>
          <a:prstGeom prst="rect">
            <a:avLst/>
          </a:prstGeom>
          <a:noFill/>
        </p:spPr>
        <p:txBody>
          <a:bodyPr wrap="none" rtlCol="0">
            <a:spAutoFit/>
          </a:bodyPr>
          <a:lstStyle/>
          <a:p>
            <a:r>
              <a:rPr lang="en-US" altLang="ko-KR" sz="1200" dirty="0" smtClean="0"/>
              <a:t>&lt;PD D’s Routing Table&gt;</a:t>
            </a:r>
            <a:endParaRPr lang="ko-KR" altLang="en-US" sz="1200" dirty="0"/>
          </a:p>
        </p:txBody>
      </p:sp>
      <p:sp>
        <p:nvSpPr>
          <p:cNvPr id="42" name="TextBox 41"/>
          <p:cNvSpPr txBox="1"/>
          <p:nvPr/>
        </p:nvSpPr>
        <p:spPr>
          <a:xfrm>
            <a:off x="5419901" y="4293096"/>
            <a:ext cx="1816395" cy="276999"/>
          </a:xfrm>
          <a:prstGeom prst="rect">
            <a:avLst/>
          </a:prstGeom>
          <a:noFill/>
        </p:spPr>
        <p:txBody>
          <a:bodyPr wrap="none" rtlCol="0">
            <a:spAutoFit/>
          </a:bodyPr>
          <a:lstStyle/>
          <a:p>
            <a:r>
              <a:rPr lang="en-US" altLang="ko-KR" sz="1200" dirty="0" smtClean="0"/>
              <a:t>&lt;PD B’s Routing Table&gt;</a:t>
            </a:r>
            <a:endParaRPr lang="ko-KR" altLang="en-US" sz="1200" dirty="0"/>
          </a:p>
        </p:txBody>
      </p:sp>
      <p:graphicFrame>
        <p:nvGraphicFramePr>
          <p:cNvPr id="43" name="표 42"/>
          <p:cNvGraphicFramePr>
            <a:graphicFrameLocks noGrp="1"/>
          </p:cNvGraphicFramePr>
          <p:nvPr>
            <p:extLst>
              <p:ext uri="{D42A27DB-BD31-4B8C-83A1-F6EECF244321}">
                <p14:modId xmlns:p14="http://schemas.microsoft.com/office/powerpoint/2010/main" val="722405176"/>
              </p:ext>
            </p:extLst>
          </p:nvPr>
        </p:nvGraphicFramePr>
        <p:xfrm>
          <a:off x="5531067" y="1916832"/>
          <a:ext cx="1678826" cy="731436"/>
        </p:xfrm>
        <a:graphic>
          <a:graphicData uri="http://schemas.openxmlformats.org/drawingml/2006/table">
            <a:tbl>
              <a:tblPr firstRow="1" bandRow="1">
                <a:tableStyleId>{5940675A-B579-460E-94D1-54222C63F5DA}</a:tableStyleId>
              </a:tblPr>
              <a:tblGrid>
                <a:gridCol w="1174770"/>
                <a:gridCol w="504056"/>
              </a:tblGrid>
              <a:tr h="310201">
                <a:tc>
                  <a:txBody>
                    <a:bodyPr/>
                    <a:lstStyle/>
                    <a:p>
                      <a:pPr latinLnBrk="1"/>
                      <a:r>
                        <a:rPr lang="en-US" altLang="ko-KR" sz="1200" kern="1200" dirty="0" smtClean="0"/>
                        <a:t>Destination Address</a:t>
                      </a:r>
                      <a:endParaRPr lang="ko-KR" altLang="en-US" sz="1200" kern="1200" dirty="0">
                        <a:solidFill>
                          <a:schemeClr val="bg1"/>
                        </a:solidFill>
                        <a:latin typeface="+mn-lt"/>
                        <a:ea typeface="+mn-ea"/>
                        <a:cs typeface="+mn-cs"/>
                      </a:endParaRPr>
                    </a:p>
                  </a:txBody>
                  <a:tcPr marL="91439" marR="91439" marT="45699" marB="45699"/>
                </a:tc>
                <a:tc>
                  <a:txBody>
                    <a:bodyPr/>
                    <a:lstStyle/>
                    <a:p>
                      <a:pPr latinLnBrk="1"/>
                      <a:r>
                        <a:rPr lang="en-US" altLang="ko-KR" sz="1200" kern="1200" dirty="0" smtClean="0"/>
                        <a:t>……</a:t>
                      </a:r>
                      <a:endParaRPr lang="ko-KR" altLang="en-US" sz="1200" kern="1200" dirty="0">
                        <a:solidFill>
                          <a:schemeClr val="bg1"/>
                        </a:solidFill>
                        <a:latin typeface="+mn-lt"/>
                        <a:ea typeface="+mn-ea"/>
                        <a:cs typeface="+mn-cs"/>
                      </a:endParaRPr>
                    </a:p>
                  </a:txBody>
                  <a:tcPr marL="91439" marR="91439" marT="45699" marB="45699"/>
                </a:tc>
              </a:tr>
              <a:tr h="132932">
                <a:tc>
                  <a:txBody>
                    <a:bodyPr/>
                    <a:lstStyle/>
                    <a:p>
                      <a:pPr latinLnBrk="1"/>
                      <a:r>
                        <a:rPr lang="en-US" altLang="ko-KR" sz="1200" kern="1200" dirty="0" smtClean="0">
                          <a:solidFill>
                            <a:schemeClr val="tx1"/>
                          </a:solidFill>
                          <a:latin typeface="+mn-lt"/>
                          <a:ea typeface="+mn-ea"/>
                          <a:cs typeface="+mn-cs"/>
                        </a:rPr>
                        <a:t>A</a:t>
                      </a:r>
                      <a:endParaRPr lang="ko-KR" altLang="en-US" sz="1200" kern="1200" dirty="0">
                        <a:solidFill>
                          <a:schemeClr val="dk1"/>
                        </a:solidFill>
                        <a:latin typeface="+mn-lt"/>
                        <a:ea typeface="+mn-ea"/>
                        <a:cs typeface="+mn-cs"/>
                      </a:endParaRPr>
                    </a:p>
                  </a:txBody>
                  <a:tcPr marL="91439" marR="91439" marT="45699" marB="45699"/>
                </a:tc>
                <a:tc>
                  <a:txBody>
                    <a:bodyPr/>
                    <a:lstStyle/>
                    <a:p>
                      <a:pPr latinLnBrk="1"/>
                      <a:r>
                        <a:rPr lang="en-US" altLang="ko-KR" sz="1200" kern="1200" dirty="0" smtClean="0"/>
                        <a:t>……</a:t>
                      </a:r>
                      <a:endParaRPr lang="ko-KR" altLang="en-US" sz="1200" kern="1200" dirty="0">
                        <a:solidFill>
                          <a:schemeClr val="dk1"/>
                        </a:solidFill>
                        <a:latin typeface="+mn-lt"/>
                        <a:ea typeface="+mn-ea"/>
                        <a:cs typeface="+mn-cs"/>
                      </a:endParaRPr>
                    </a:p>
                  </a:txBody>
                  <a:tcPr marL="91439" marR="91439" marT="45699" marB="45699"/>
                </a:tc>
              </a:tr>
            </a:tbl>
          </a:graphicData>
        </a:graphic>
      </p:graphicFrame>
      <p:graphicFrame>
        <p:nvGraphicFramePr>
          <p:cNvPr id="44" name="표 43"/>
          <p:cNvGraphicFramePr>
            <a:graphicFrameLocks noGrp="1"/>
          </p:cNvGraphicFramePr>
          <p:nvPr>
            <p:extLst>
              <p:ext uri="{D42A27DB-BD31-4B8C-83A1-F6EECF244321}">
                <p14:modId xmlns:p14="http://schemas.microsoft.com/office/powerpoint/2010/main" val="3924506737"/>
              </p:ext>
            </p:extLst>
          </p:nvPr>
        </p:nvGraphicFramePr>
        <p:xfrm>
          <a:off x="5488685" y="4578901"/>
          <a:ext cx="1678826" cy="1005714"/>
        </p:xfrm>
        <a:graphic>
          <a:graphicData uri="http://schemas.openxmlformats.org/drawingml/2006/table">
            <a:tbl>
              <a:tblPr firstRow="1" bandRow="1">
                <a:tableStyleId>{5940675A-B579-460E-94D1-54222C63F5DA}</a:tableStyleId>
              </a:tblPr>
              <a:tblGrid>
                <a:gridCol w="1174770"/>
                <a:gridCol w="504056"/>
              </a:tblGrid>
              <a:tr h="310201">
                <a:tc>
                  <a:txBody>
                    <a:bodyPr/>
                    <a:lstStyle/>
                    <a:p>
                      <a:pPr latinLnBrk="1"/>
                      <a:r>
                        <a:rPr lang="en-US" altLang="ko-KR" sz="1200" kern="1200" dirty="0" smtClean="0"/>
                        <a:t>Destination Address</a:t>
                      </a:r>
                      <a:endParaRPr lang="ko-KR" altLang="en-US" sz="1200" kern="1200" dirty="0">
                        <a:solidFill>
                          <a:schemeClr val="bg1"/>
                        </a:solidFill>
                        <a:latin typeface="+mn-lt"/>
                        <a:ea typeface="+mn-ea"/>
                        <a:cs typeface="+mn-cs"/>
                      </a:endParaRPr>
                    </a:p>
                  </a:txBody>
                  <a:tcPr marL="91439" marR="91439" marT="45699" marB="45699"/>
                </a:tc>
                <a:tc>
                  <a:txBody>
                    <a:bodyPr/>
                    <a:lstStyle/>
                    <a:p>
                      <a:pPr latinLnBrk="1"/>
                      <a:r>
                        <a:rPr lang="en-US" altLang="ko-KR" sz="1200" kern="1200" dirty="0" smtClean="0"/>
                        <a:t>……</a:t>
                      </a:r>
                      <a:endParaRPr lang="ko-KR" altLang="en-US" sz="1200" kern="1200" dirty="0">
                        <a:solidFill>
                          <a:schemeClr val="bg1"/>
                        </a:solidFill>
                        <a:latin typeface="+mn-lt"/>
                        <a:ea typeface="+mn-ea"/>
                        <a:cs typeface="+mn-cs"/>
                      </a:endParaRPr>
                    </a:p>
                  </a:txBody>
                  <a:tcPr marL="91439" marR="91439" marT="45699" marB="45699"/>
                </a:tc>
              </a:tr>
              <a:tr h="132932">
                <a:tc>
                  <a:txBody>
                    <a:bodyPr/>
                    <a:lstStyle/>
                    <a:p>
                      <a:pPr latinLnBrk="1"/>
                      <a:r>
                        <a:rPr lang="en-US" altLang="ko-KR" sz="1200" kern="1200" dirty="0" smtClean="0">
                          <a:solidFill>
                            <a:schemeClr val="dk1"/>
                          </a:solidFill>
                          <a:latin typeface="+mn-lt"/>
                          <a:ea typeface="+mn-ea"/>
                          <a:cs typeface="+mn-cs"/>
                        </a:rPr>
                        <a:t>A</a:t>
                      </a:r>
                      <a:endParaRPr lang="ko-KR" altLang="en-US" sz="1200" kern="1200" dirty="0">
                        <a:solidFill>
                          <a:schemeClr val="dk1"/>
                        </a:solidFill>
                        <a:latin typeface="+mn-lt"/>
                        <a:ea typeface="+mn-ea"/>
                        <a:cs typeface="+mn-cs"/>
                      </a:endParaRPr>
                    </a:p>
                  </a:txBody>
                  <a:tcPr marL="91439" marR="91439" marT="45699" marB="45699"/>
                </a:tc>
                <a:tc>
                  <a:txBody>
                    <a:bodyPr/>
                    <a:lstStyle/>
                    <a:p>
                      <a:pPr latinLnBrk="1"/>
                      <a:r>
                        <a:rPr lang="en-US" altLang="ko-KR" sz="1200" kern="1200" dirty="0" smtClean="0">
                          <a:solidFill>
                            <a:schemeClr val="dk1"/>
                          </a:solidFill>
                          <a:latin typeface="+mn-lt"/>
                          <a:ea typeface="+mn-ea"/>
                          <a:cs typeface="+mn-cs"/>
                        </a:rPr>
                        <a:t>……</a:t>
                      </a:r>
                      <a:endParaRPr lang="ko-KR" altLang="en-US" sz="1200" kern="1200" dirty="0">
                        <a:solidFill>
                          <a:schemeClr val="dk1"/>
                        </a:solidFill>
                        <a:latin typeface="+mn-lt"/>
                        <a:ea typeface="+mn-ea"/>
                        <a:cs typeface="+mn-cs"/>
                      </a:endParaRPr>
                    </a:p>
                  </a:txBody>
                  <a:tcPr marL="91439" marR="91439" marT="45699" marB="45699"/>
                </a:tc>
              </a:tr>
              <a:tr h="132932">
                <a:tc>
                  <a:txBody>
                    <a:bodyPr/>
                    <a:lstStyle/>
                    <a:p>
                      <a:pPr latinLnBrk="1"/>
                      <a:r>
                        <a:rPr lang="en-US" altLang="ko-KR" sz="1200" kern="1200" dirty="0" smtClean="0">
                          <a:solidFill>
                            <a:schemeClr val="dk1"/>
                          </a:solidFill>
                          <a:latin typeface="+mn-lt"/>
                          <a:ea typeface="+mn-ea"/>
                          <a:cs typeface="+mn-cs"/>
                        </a:rPr>
                        <a:t>D</a:t>
                      </a:r>
                      <a:endParaRPr lang="ko-KR" altLang="en-US" sz="1200" kern="1200" dirty="0">
                        <a:solidFill>
                          <a:schemeClr val="dk1"/>
                        </a:solidFill>
                        <a:latin typeface="+mn-lt"/>
                        <a:ea typeface="+mn-ea"/>
                        <a:cs typeface="+mn-cs"/>
                      </a:endParaRPr>
                    </a:p>
                  </a:txBody>
                  <a:tcPr marL="91439" marR="91439" marT="45699" marB="45699"/>
                </a:tc>
                <a:tc>
                  <a:txBody>
                    <a:bodyPr/>
                    <a:lstStyle/>
                    <a:p>
                      <a:pPr latinLnBrk="1"/>
                      <a:r>
                        <a:rPr lang="en-US" altLang="ko-KR" sz="1200" kern="1200" dirty="0" smtClean="0"/>
                        <a:t>……</a:t>
                      </a:r>
                      <a:endParaRPr lang="ko-KR" altLang="en-US" sz="1200" kern="1200" dirty="0">
                        <a:solidFill>
                          <a:schemeClr val="dk1"/>
                        </a:solidFill>
                        <a:latin typeface="+mn-lt"/>
                        <a:ea typeface="+mn-ea"/>
                        <a:cs typeface="+mn-cs"/>
                      </a:endParaRPr>
                    </a:p>
                  </a:txBody>
                  <a:tcPr marL="91439" marR="91439" marT="45699" marB="45699"/>
                </a:tc>
              </a:tr>
            </a:tbl>
          </a:graphicData>
        </a:graphic>
      </p:graphicFrame>
      <p:sp>
        <p:nvSpPr>
          <p:cNvPr id="46" name="TextBox 81"/>
          <p:cNvSpPr txBox="1">
            <a:spLocks noChangeArrowheads="1"/>
          </p:cNvSpPr>
          <p:nvPr/>
        </p:nvSpPr>
        <p:spPr bwMode="auto">
          <a:xfrm>
            <a:off x="3216624" y="5795972"/>
            <a:ext cx="3865161"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dirty="0" smtClean="0"/>
              <a:t>: </a:t>
            </a:r>
            <a:r>
              <a:rPr lang="en-US" altLang="ko-KR" dirty="0"/>
              <a:t>Multicast Group Notification Frame</a:t>
            </a:r>
            <a:endParaRPr lang="ko-KR" altLang="en-US" dirty="0"/>
          </a:p>
        </p:txBody>
      </p:sp>
      <p:sp>
        <p:nvSpPr>
          <p:cNvPr id="47" name="오른쪽 화살표 46"/>
          <p:cNvSpPr/>
          <p:nvPr/>
        </p:nvSpPr>
        <p:spPr>
          <a:xfrm>
            <a:off x="2555776" y="5908407"/>
            <a:ext cx="649287" cy="144462"/>
          </a:xfrm>
          <a:prstGeom prst="rightArrow">
            <a:avLst/>
          </a:prstGeom>
        </p:spPr>
        <p:style>
          <a:lnRef idx="1">
            <a:schemeClr val="dk1"/>
          </a:lnRef>
          <a:fillRef idx="2">
            <a:schemeClr val="dk1"/>
          </a:fillRef>
          <a:effectRef idx="1">
            <a:schemeClr val="dk1"/>
          </a:effectRef>
          <a:fontRef idx="minor">
            <a:schemeClr val="dk1"/>
          </a:fontRef>
        </p:style>
        <p:txBody>
          <a:bodyPr anchor="ctr"/>
          <a:lstStyle/>
          <a:p>
            <a:pPr algn="ctr">
              <a:defRPr/>
            </a:pPr>
            <a:endParaRPr lang="ko-KR" altLang="en-US"/>
          </a:p>
        </p:txBody>
      </p:sp>
    </p:spTree>
    <p:extLst>
      <p:ext uri="{BB962C8B-B14F-4D97-AF65-F5344CB8AC3E}">
        <p14:creationId xmlns:p14="http://schemas.microsoft.com/office/powerpoint/2010/main" val="31631486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Flow Chart - Leave </a:t>
            </a:r>
            <a:r>
              <a:rPr lang="en-US" altLang="ko-KR" dirty="0" smtClean="0"/>
              <a:t>Scenario</a:t>
            </a:r>
            <a:endParaRPr lang="ko-KR" altLang="en-US" dirty="0"/>
          </a:p>
        </p:txBody>
      </p:sp>
      <p:sp>
        <p:nvSpPr>
          <p:cNvPr id="4" name="슬라이드 번호 개체 틀 3"/>
          <p:cNvSpPr>
            <a:spLocks noGrp="1"/>
          </p:cNvSpPr>
          <p:nvPr>
            <p:ph type="sldNum" sz="quarter" idx="10"/>
          </p:nvPr>
        </p:nvSpPr>
        <p:spPr/>
        <p:txBody>
          <a:bodyPr/>
          <a:lstStyle/>
          <a:p>
            <a:pPr>
              <a:defRPr/>
            </a:pPr>
            <a:r>
              <a:rPr lang="en-US" altLang="ko-KR" smtClean="0"/>
              <a:t>Slide </a:t>
            </a:r>
            <a:fld id="{663B2C6A-A10B-4153-9678-0E313D0C0BBD}" type="slidenum">
              <a:rPr lang="en-US" altLang="ko-KR" smtClean="0"/>
              <a:pPr>
                <a:defRPr/>
              </a:pPr>
              <a:t>63</a:t>
            </a:fld>
            <a:endParaRPr lang="en-US" altLang="ko-KR"/>
          </a:p>
        </p:txBody>
      </p:sp>
      <p:cxnSp>
        <p:nvCxnSpPr>
          <p:cNvPr id="6" name="직선 연결선 5"/>
          <p:cNvCxnSpPr/>
          <p:nvPr/>
        </p:nvCxnSpPr>
        <p:spPr bwMode="auto">
          <a:xfrm>
            <a:off x="1350318" y="2277272"/>
            <a:ext cx="0" cy="360000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8" name="직선 연결선 7"/>
          <p:cNvCxnSpPr/>
          <p:nvPr/>
        </p:nvCxnSpPr>
        <p:spPr bwMode="auto">
          <a:xfrm>
            <a:off x="7793682" y="2277272"/>
            <a:ext cx="0" cy="360000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9" name="직선 연결선 8"/>
          <p:cNvCxnSpPr/>
          <p:nvPr/>
        </p:nvCxnSpPr>
        <p:spPr bwMode="auto">
          <a:xfrm>
            <a:off x="4572000" y="2277272"/>
            <a:ext cx="0" cy="360000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16" name="타원 15"/>
          <p:cNvSpPr/>
          <p:nvPr/>
        </p:nvSpPr>
        <p:spPr bwMode="auto">
          <a:xfrm>
            <a:off x="810258" y="1700808"/>
            <a:ext cx="1080120" cy="576464"/>
          </a:xfrm>
          <a:prstGeom prst="ellipse">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altLang="ko-KR" dirty="0" smtClean="0">
                <a:solidFill>
                  <a:schemeClr val="tx1"/>
                </a:solidFill>
                <a:latin typeface="Arial" charset="0"/>
                <a:ea typeface="굴림" pitchFamily="50" charset="-127"/>
              </a:rPr>
              <a:t>PD 1</a:t>
            </a:r>
            <a:endParaRPr kumimoji="0" lang="ko-KR" altLang="en-US" sz="1800" b="0" i="0" u="none" strike="noStrike" cap="none" normalizeH="0" baseline="0" dirty="0" smtClean="0">
              <a:ln>
                <a:noFill/>
              </a:ln>
              <a:solidFill>
                <a:schemeClr val="tx1"/>
              </a:solidFill>
              <a:effectLst/>
              <a:latin typeface="Arial" charset="0"/>
              <a:ea typeface="굴림" pitchFamily="50" charset="-127"/>
            </a:endParaRPr>
          </a:p>
        </p:txBody>
      </p:sp>
      <p:sp>
        <p:nvSpPr>
          <p:cNvPr id="17" name="타원 16"/>
          <p:cNvSpPr/>
          <p:nvPr/>
        </p:nvSpPr>
        <p:spPr bwMode="auto">
          <a:xfrm>
            <a:off x="4031940" y="1700808"/>
            <a:ext cx="1080120" cy="576464"/>
          </a:xfrm>
          <a:prstGeom prst="ellipse">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1800" b="0" i="0" u="none" strike="noStrike" cap="none" normalizeH="0" baseline="0" dirty="0" smtClean="0">
                <a:ln>
                  <a:noFill/>
                </a:ln>
                <a:solidFill>
                  <a:schemeClr val="tx1"/>
                </a:solidFill>
                <a:effectLst/>
                <a:latin typeface="Arial" charset="0"/>
                <a:ea typeface="굴림" pitchFamily="50" charset="-127"/>
              </a:rPr>
              <a:t>PD 2</a:t>
            </a:r>
            <a:endParaRPr kumimoji="0" lang="ko-KR" altLang="en-US" sz="1800" b="0" i="0" u="none" strike="noStrike" cap="none" normalizeH="0" baseline="0" dirty="0" smtClean="0">
              <a:ln>
                <a:noFill/>
              </a:ln>
              <a:solidFill>
                <a:schemeClr val="tx1"/>
              </a:solidFill>
              <a:effectLst/>
              <a:latin typeface="Arial" charset="0"/>
              <a:ea typeface="굴림" pitchFamily="50" charset="-127"/>
            </a:endParaRPr>
          </a:p>
        </p:txBody>
      </p:sp>
      <p:sp>
        <p:nvSpPr>
          <p:cNvPr id="18" name="타원 17"/>
          <p:cNvSpPr/>
          <p:nvPr/>
        </p:nvSpPr>
        <p:spPr bwMode="auto">
          <a:xfrm>
            <a:off x="7253622" y="1700808"/>
            <a:ext cx="1080120" cy="576464"/>
          </a:xfrm>
          <a:prstGeom prst="ellipse">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1800" b="0" i="0" u="none" strike="noStrike" cap="none" normalizeH="0" baseline="0" dirty="0" smtClean="0">
                <a:ln>
                  <a:noFill/>
                </a:ln>
                <a:solidFill>
                  <a:schemeClr val="tx1"/>
                </a:solidFill>
                <a:effectLst/>
                <a:latin typeface="Arial" charset="0"/>
                <a:ea typeface="굴림" pitchFamily="50" charset="-127"/>
              </a:rPr>
              <a:t>PD 3</a:t>
            </a:r>
            <a:endParaRPr kumimoji="0" lang="ko-KR" altLang="en-US" sz="1800" b="0" i="0" u="none" strike="noStrike" cap="none" normalizeH="0" baseline="0" dirty="0" smtClean="0">
              <a:ln>
                <a:noFill/>
              </a:ln>
              <a:solidFill>
                <a:schemeClr val="tx1"/>
              </a:solidFill>
              <a:effectLst/>
              <a:latin typeface="Arial" charset="0"/>
              <a:ea typeface="굴림" pitchFamily="50" charset="-127"/>
            </a:endParaRPr>
          </a:p>
        </p:txBody>
      </p:sp>
      <p:cxnSp>
        <p:nvCxnSpPr>
          <p:cNvPr id="20" name="직선 화살표 연결선 19"/>
          <p:cNvCxnSpPr/>
          <p:nvPr/>
        </p:nvCxnSpPr>
        <p:spPr bwMode="auto">
          <a:xfrm>
            <a:off x="1350318" y="2636912"/>
            <a:ext cx="3221682" cy="0"/>
          </a:xfrm>
          <a:prstGeom prst="straightConnector1">
            <a:avLst/>
          </a:prstGeom>
          <a:ln>
            <a:headEnd type="oval" w="med" len="med"/>
            <a:tailEnd type="arrow"/>
          </a:ln>
        </p:spPr>
        <p:style>
          <a:lnRef idx="2">
            <a:schemeClr val="dk1"/>
          </a:lnRef>
          <a:fillRef idx="0">
            <a:schemeClr val="dk1"/>
          </a:fillRef>
          <a:effectRef idx="1">
            <a:schemeClr val="dk1"/>
          </a:effectRef>
          <a:fontRef idx="minor">
            <a:schemeClr val="tx1"/>
          </a:fontRef>
        </p:style>
      </p:cxnSp>
      <p:sp>
        <p:nvSpPr>
          <p:cNvPr id="22" name="TextBox 21"/>
          <p:cNvSpPr txBox="1"/>
          <p:nvPr/>
        </p:nvSpPr>
        <p:spPr>
          <a:xfrm>
            <a:off x="1815491" y="2082914"/>
            <a:ext cx="2291333" cy="553998"/>
          </a:xfrm>
          <a:prstGeom prst="rect">
            <a:avLst/>
          </a:prstGeom>
          <a:noFill/>
        </p:spPr>
        <p:txBody>
          <a:bodyPr wrap="none" rtlCol="0">
            <a:spAutoFit/>
          </a:bodyPr>
          <a:lstStyle/>
          <a:p>
            <a:pPr algn="ctr"/>
            <a:r>
              <a:rPr lang="en-US" altLang="ko-KR" sz="1500" dirty="0" smtClean="0"/>
              <a:t>Group Leave Request</a:t>
            </a:r>
            <a:br>
              <a:rPr lang="en-US" altLang="ko-KR" sz="1500" dirty="0" smtClean="0"/>
            </a:br>
            <a:r>
              <a:rPr lang="en-US" altLang="ko-KR" sz="1500" dirty="0" smtClean="0"/>
              <a:t>(Send MGNF (Type = 0))</a:t>
            </a:r>
            <a:endParaRPr lang="ko-KR" altLang="en-US" sz="1500" dirty="0"/>
          </a:p>
        </p:txBody>
      </p:sp>
      <p:cxnSp>
        <p:nvCxnSpPr>
          <p:cNvPr id="24" name="직선 화살표 연결선 23"/>
          <p:cNvCxnSpPr/>
          <p:nvPr/>
        </p:nvCxnSpPr>
        <p:spPr bwMode="auto">
          <a:xfrm>
            <a:off x="4572000" y="4112205"/>
            <a:ext cx="3221682" cy="0"/>
          </a:xfrm>
          <a:prstGeom prst="straightConnector1">
            <a:avLst/>
          </a:prstGeom>
          <a:ln>
            <a:headEnd type="oval" w="med" len="med"/>
            <a:tailEnd type="arrow"/>
          </a:ln>
        </p:spPr>
        <p:style>
          <a:lnRef idx="2">
            <a:schemeClr val="accent2"/>
          </a:lnRef>
          <a:fillRef idx="0">
            <a:schemeClr val="accent2"/>
          </a:fillRef>
          <a:effectRef idx="1">
            <a:schemeClr val="accent2"/>
          </a:effectRef>
          <a:fontRef idx="minor">
            <a:schemeClr val="tx1"/>
          </a:fontRef>
        </p:style>
      </p:cxnSp>
      <p:cxnSp>
        <p:nvCxnSpPr>
          <p:cNvPr id="25" name="직선 화살표 연결선 24"/>
          <p:cNvCxnSpPr/>
          <p:nvPr/>
        </p:nvCxnSpPr>
        <p:spPr bwMode="auto">
          <a:xfrm>
            <a:off x="1350316" y="5517232"/>
            <a:ext cx="3221681" cy="0"/>
          </a:xfrm>
          <a:prstGeom prst="straightConnector1">
            <a:avLst/>
          </a:prstGeom>
          <a:ln>
            <a:prstDash val="dash"/>
            <a:headEnd type="none" w="med" len="med"/>
            <a:tailEnd type="none"/>
          </a:ln>
        </p:spPr>
        <p:style>
          <a:lnRef idx="2">
            <a:schemeClr val="accent1"/>
          </a:lnRef>
          <a:fillRef idx="0">
            <a:schemeClr val="accent1"/>
          </a:fillRef>
          <a:effectRef idx="1">
            <a:schemeClr val="accent1"/>
          </a:effectRef>
          <a:fontRef idx="minor">
            <a:schemeClr val="tx1"/>
          </a:fontRef>
        </p:style>
      </p:cxnSp>
      <p:cxnSp>
        <p:nvCxnSpPr>
          <p:cNvPr id="26" name="직선 화살표 연결선 25"/>
          <p:cNvCxnSpPr/>
          <p:nvPr/>
        </p:nvCxnSpPr>
        <p:spPr bwMode="auto">
          <a:xfrm>
            <a:off x="4572000" y="5510386"/>
            <a:ext cx="3221682" cy="0"/>
          </a:xfrm>
          <a:prstGeom prst="straightConnector1">
            <a:avLst/>
          </a:prstGeom>
          <a:ln>
            <a:headEnd type="arrow" w="med" len="med"/>
            <a:tailEnd type="arrow"/>
          </a:ln>
        </p:spPr>
        <p:style>
          <a:lnRef idx="2">
            <a:schemeClr val="accent1"/>
          </a:lnRef>
          <a:fillRef idx="0">
            <a:schemeClr val="accent1"/>
          </a:fillRef>
          <a:effectRef idx="1">
            <a:schemeClr val="accent1"/>
          </a:effectRef>
          <a:fontRef idx="minor">
            <a:schemeClr val="tx1"/>
          </a:fontRef>
        </p:style>
      </p:cxnSp>
      <p:sp>
        <p:nvSpPr>
          <p:cNvPr id="28" name="TextBox 27"/>
          <p:cNvSpPr txBox="1"/>
          <p:nvPr/>
        </p:nvSpPr>
        <p:spPr>
          <a:xfrm>
            <a:off x="1525221" y="4149080"/>
            <a:ext cx="2871876" cy="323165"/>
          </a:xfrm>
          <a:prstGeom prst="rect">
            <a:avLst/>
          </a:prstGeom>
          <a:noFill/>
        </p:spPr>
        <p:txBody>
          <a:bodyPr wrap="none" rtlCol="0">
            <a:spAutoFit/>
          </a:bodyPr>
          <a:lstStyle/>
          <a:p>
            <a:r>
              <a:rPr lang="en-US" altLang="ko-KR" sz="1500" dirty="0" smtClean="0">
                <a:solidFill>
                  <a:srgbClr val="C00000"/>
                </a:solidFill>
              </a:rPr>
              <a:t>Group Join Reply (Send ARCF)</a:t>
            </a:r>
            <a:endParaRPr lang="ko-KR" altLang="en-US" sz="1500" dirty="0">
              <a:solidFill>
                <a:srgbClr val="C00000"/>
              </a:solidFill>
            </a:endParaRPr>
          </a:p>
        </p:txBody>
      </p:sp>
      <p:sp>
        <p:nvSpPr>
          <p:cNvPr id="29" name="TextBox 28"/>
          <p:cNvSpPr txBox="1"/>
          <p:nvPr/>
        </p:nvSpPr>
        <p:spPr>
          <a:xfrm>
            <a:off x="4965713" y="3789040"/>
            <a:ext cx="2434256" cy="323165"/>
          </a:xfrm>
          <a:prstGeom prst="rect">
            <a:avLst/>
          </a:prstGeom>
          <a:noFill/>
        </p:spPr>
        <p:txBody>
          <a:bodyPr wrap="none" rtlCol="0">
            <a:spAutoFit/>
          </a:bodyPr>
          <a:lstStyle/>
          <a:p>
            <a:r>
              <a:rPr lang="en-US" altLang="ko-KR" sz="1500" dirty="0" smtClean="0">
                <a:solidFill>
                  <a:srgbClr val="C00000"/>
                </a:solidFill>
              </a:rPr>
              <a:t>Forward MGNF (Type = 0)</a:t>
            </a:r>
            <a:endParaRPr lang="ko-KR" altLang="en-US" sz="1500" dirty="0">
              <a:solidFill>
                <a:srgbClr val="C00000"/>
              </a:solidFill>
            </a:endParaRPr>
          </a:p>
        </p:txBody>
      </p:sp>
      <p:sp>
        <p:nvSpPr>
          <p:cNvPr id="30" name="TextBox 29"/>
          <p:cNvSpPr txBox="1"/>
          <p:nvPr/>
        </p:nvSpPr>
        <p:spPr>
          <a:xfrm>
            <a:off x="5102384" y="5206271"/>
            <a:ext cx="2160913" cy="323165"/>
          </a:xfrm>
          <a:prstGeom prst="rect">
            <a:avLst/>
          </a:prstGeom>
          <a:noFill/>
        </p:spPr>
        <p:txBody>
          <a:bodyPr wrap="none" rtlCol="0">
            <a:spAutoFit/>
          </a:bodyPr>
          <a:lstStyle/>
          <a:p>
            <a:r>
              <a:rPr lang="en-US" altLang="ko-KR" sz="1500" dirty="0" smtClean="0">
                <a:solidFill>
                  <a:srgbClr val="0070C0"/>
                </a:solidFill>
              </a:rPr>
              <a:t>PD 1 Leave The Group</a:t>
            </a:r>
            <a:endParaRPr lang="ko-KR" altLang="en-US" sz="1500" dirty="0">
              <a:solidFill>
                <a:srgbClr val="0070C0"/>
              </a:solidFill>
            </a:endParaRPr>
          </a:p>
        </p:txBody>
      </p:sp>
      <p:cxnSp>
        <p:nvCxnSpPr>
          <p:cNvPr id="27" name="직선 화살표 연결선 26"/>
          <p:cNvCxnSpPr/>
          <p:nvPr/>
        </p:nvCxnSpPr>
        <p:spPr bwMode="auto">
          <a:xfrm>
            <a:off x="1350318" y="4112205"/>
            <a:ext cx="3221681" cy="0"/>
          </a:xfrm>
          <a:prstGeom prst="straightConnector1">
            <a:avLst/>
          </a:prstGeom>
          <a:ln>
            <a:headEnd type="arrow" w="med" len="med"/>
            <a:tailEnd type="oval"/>
          </a:ln>
        </p:spPr>
        <p:style>
          <a:lnRef idx="2">
            <a:schemeClr val="accent2"/>
          </a:lnRef>
          <a:fillRef idx="0">
            <a:schemeClr val="accent2"/>
          </a:fillRef>
          <a:effectRef idx="1">
            <a:schemeClr val="accent2"/>
          </a:effectRef>
          <a:fontRef idx="minor">
            <a:schemeClr val="tx1"/>
          </a:fontRef>
        </p:style>
      </p:cxnSp>
      <p:sp>
        <p:nvSpPr>
          <p:cNvPr id="31" name="TextBox 30"/>
          <p:cNvSpPr txBox="1"/>
          <p:nvPr/>
        </p:nvSpPr>
        <p:spPr>
          <a:xfrm>
            <a:off x="2402863" y="3789040"/>
            <a:ext cx="1116588" cy="323165"/>
          </a:xfrm>
          <a:prstGeom prst="rect">
            <a:avLst/>
          </a:prstGeom>
          <a:noFill/>
        </p:spPr>
        <p:txBody>
          <a:bodyPr wrap="none" rtlCol="0">
            <a:spAutoFit/>
          </a:bodyPr>
          <a:lstStyle/>
          <a:p>
            <a:r>
              <a:rPr lang="en-US" altLang="ko-KR" sz="1500" dirty="0" smtClean="0">
                <a:solidFill>
                  <a:srgbClr val="C00000"/>
                </a:solidFill>
              </a:rPr>
              <a:t>Reply ACK</a:t>
            </a:r>
            <a:endParaRPr lang="ko-KR" altLang="en-US" sz="1500" dirty="0">
              <a:solidFill>
                <a:srgbClr val="C00000"/>
              </a:solidFill>
            </a:endParaRPr>
          </a:p>
        </p:txBody>
      </p:sp>
      <p:sp>
        <p:nvSpPr>
          <p:cNvPr id="7" name="곱셈 기호 6"/>
          <p:cNvSpPr/>
          <p:nvPr/>
        </p:nvSpPr>
        <p:spPr bwMode="auto">
          <a:xfrm>
            <a:off x="2627784" y="5229200"/>
            <a:ext cx="576064" cy="576064"/>
          </a:xfrm>
          <a:prstGeom prst="mathMultiply">
            <a:avLst>
              <a:gd name="adj1" fmla="val 11945"/>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800" b="0" i="0" u="none" strike="noStrike" cap="none" normalizeH="0" baseline="0" smtClean="0">
              <a:ln>
                <a:noFill/>
              </a:ln>
              <a:solidFill>
                <a:schemeClr val="tx1"/>
              </a:solidFill>
              <a:effectLst/>
              <a:latin typeface="Arial" charset="0"/>
              <a:ea typeface="굴림" pitchFamily="50" charset="-127"/>
            </a:endParaRPr>
          </a:p>
        </p:txBody>
      </p:sp>
      <p:sp>
        <p:nvSpPr>
          <p:cNvPr id="23" name="TextBox 22"/>
          <p:cNvSpPr txBox="1"/>
          <p:nvPr/>
        </p:nvSpPr>
        <p:spPr>
          <a:xfrm>
            <a:off x="2339752" y="5050051"/>
            <a:ext cx="1095172" cy="323165"/>
          </a:xfrm>
          <a:prstGeom prst="rect">
            <a:avLst/>
          </a:prstGeom>
          <a:noFill/>
        </p:spPr>
        <p:txBody>
          <a:bodyPr wrap="none" rtlCol="0">
            <a:spAutoFit/>
          </a:bodyPr>
          <a:lstStyle/>
          <a:p>
            <a:r>
              <a:rPr lang="en-US" altLang="ko-KR" sz="1500" dirty="0" smtClean="0">
                <a:solidFill>
                  <a:srgbClr val="0070C0"/>
                </a:solidFill>
              </a:rPr>
              <a:t>Link Break</a:t>
            </a:r>
            <a:endParaRPr lang="ko-KR" altLang="en-US" sz="1500" dirty="0">
              <a:solidFill>
                <a:srgbClr val="0070C0"/>
              </a:solidFill>
            </a:endParaRPr>
          </a:p>
        </p:txBody>
      </p:sp>
    </p:spTree>
    <p:extLst>
      <p:ext uri="{BB962C8B-B14F-4D97-AF65-F5344CB8AC3E}">
        <p14:creationId xmlns:p14="http://schemas.microsoft.com/office/powerpoint/2010/main" val="336331161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제목 1"/>
          <p:cNvSpPr>
            <a:spLocks noGrp="1"/>
          </p:cNvSpPr>
          <p:nvPr>
            <p:ph type="title"/>
          </p:nvPr>
        </p:nvSpPr>
        <p:spPr>
          <a:xfrm>
            <a:off x="685800" y="685800"/>
            <a:ext cx="7772400" cy="727075"/>
          </a:xfrm>
        </p:spPr>
        <p:txBody>
          <a:bodyPr/>
          <a:lstStyle/>
          <a:p>
            <a:r>
              <a:rPr lang="en-US" altLang="ko-KR" dirty="0" smtClean="0">
                <a:ea typeface="굴림" charset="-127"/>
              </a:rPr>
              <a:t>Mobility Support for Multicast (1/4)</a:t>
            </a:r>
            <a:endParaRPr lang="ko-KR" altLang="en-US" dirty="0" smtClean="0">
              <a:ea typeface="굴림" charset="-127"/>
            </a:endParaRPr>
          </a:p>
        </p:txBody>
      </p:sp>
      <p:sp>
        <p:nvSpPr>
          <p:cNvPr id="3" name="내용 개체 틀 2"/>
          <p:cNvSpPr>
            <a:spLocks noGrp="1"/>
          </p:cNvSpPr>
          <p:nvPr>
            <p:ph idx="1"/>
          </p:nvPr>
        </p:nvSpPr>
        <p:spPr>
          <a:xfrm>
            <a:off x="457200" y="1600200"/>
            <a:ext cx="4043363" cy="4525963"/>
          </a:xfrm>
        </p:spPr>
        <p:txBody>
          <a:bodyPr>
            <a:normAutofit lnSpcReduction="10000"/>
          </a:bodyPr>
          <a:lstStyle/>
          <a:p>
            <a:pPr>
              <a:lnSpc>
                <a:spcPct val="90000"/>
              </a:lnSpc>
            </a:pPr>
            <a:r>
              <a:rPr lang="en-US" altLang="ko-KR" sz="1800" dirty="0" smtClean="0">
                <a:ea typeface="굴림" charset="-127"/>
              </a:rPr>
              <a:t>Previously, B was 2-hop away from A.</a:t>
            </a:r>
          </a:p>
          <a:p>
            <a:pPr>
              <a:lnSpc>
                <a:spcPct val="90000"/>
              </a:lnSpc>
            </a:pPr>
            <a:r>
              <a:rPr lang="en-US" altLang="ko-KR" sz="1800" dirty="0" smtClean="0">
                <a:ea typeface="굴림" charset="-127"/>
              </a:rPr>
              <a:t>If B moves within the one-hop coverage of A, both of A and B are aware of each other within the one-hop by MGNF’s TTL and update their routing table.</a:t>
            </a:r>
          </a:p>
          <a:p>
            <a:pPr>
              <a:lnSpc>
                <a:spcPct val="90000"/>
              </a:lnSpc>
            </a:pPr>
            <a:r>
              <a:rPr lang="en-US" altLang="ko-KR" sz="1800" dirty="0" smtClean="0">
                <a:ea typeface="굴림" charset="-127"/>
              </a:rPr>
              <a:t>Then, A or B sends a MGNF (notification type = 6) to </a:t>
            </a:r>
            <a:r>
              <a:rPr lang="en-US" altLang="ko-KR" sz="1800" dirty="0">
                <a:ea typeface="굴림" charset="-127"/>
              </a:rPr>
              <a:t>C</a:t>
            </a:r>
            <a:r>
              <a:rPr lang="en-US" altLang="ko-KR" sz="1800" dirty="0" smtClean="0">
                <a:ea typeface="굴림" charset="-127"/>
              </a:rPr>
              <a:t>.</a:t>
            </a:r>
          </a:p>
          <a:p>
            <a:pPr>
              <a:lnSpc>
                <a:spcPct val="90000"/>
              </a:lnSpc>
            </a:pPr>
            <a:r>
              <a:rPr lang="en-US" altLang="ko-KR" sz="1800" dirty="0" smtClean="0">
                <a:ea typeface="굴림" charset="-127"/>
              </a:rPr>
              <a:t>When C receives that MGNF, C is aware that A and B become closer.</a:t>
            </a:r>
          </a:p>
          <a:p>
            <a:pPr lvl="1">
              <a:lnSpc>
                <a:spcPct val="90000"/>
              </a:lnSpc>
            </a:pPr>
            <a:r>
              <a:rPr lang="en-US" altLang="ko-KR" sz="1800" dirty="0" smtClean="0">
                <a:ea typeface="굴림" charset="-127"/>
              </a:rPr>
              <a:t>If C is a multicast group member, it does not do anything.</a:t>
            </a:r>
          </a:p>
          <a:p>
            <a:pPr lvl="1">
              <a:lnSpc>
                <a:spcPct val="90000"/>
              </a:lnSpc>
            </a:pPr>
            <a:r>
              <a:rPr lang="en-US" altLang="ko-KR" sz="1800" dirty="0" smtClean="0">
                <a:ea typeface="굴림" charset="-127"/>
              </a:rPr>
              <a:t>If C is a forwarding PD, it deletes routing entries whose  destination field is A and B.</a:t>
            </a:r>
          </a:p>
        </p:txBody>
      </p:sp>
      <p:sp>
        <p:nvSpPr>
          <p:cNvPr id="25" name="슬라이드 번호 개체 틀 3"/>
          <p:cNvSpPr>
            <a:spLocks noGrp="1"/>
          </p:cNvSpPr>
          <p:nvPr>
            <p:ph type="sldNum" sz="quarter" idx="10"/>
          </p:nvPr>
        </p:nvSpPr>
        <p:spPr>
          <a:xfrm>
            <a:off x="4344988" y="6475413"/>
            <a:ext cx="530225"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smtClean="0">
                <a:latin typeface="Times New Roman" pitchFamily="18" charset="0"/>
              </a:rPr>
              <a:t>Slide </a:t>
            </a:r>
            <a:fld id="{A82037B8-E4DB-468D-BB89-5DDD3D530FA5}" type="slidenum">
              <a:rPr lang="en-US" altLang="ko-KR" smtClean="0">
                <a:latin typeface="Times New Roman" pitchFamily="18" charset="0"/>
              </a:rPr>
              <a:pPr/>
              <a:t>64</a:t>
            </a:fld>
            <a:endParaRPr lang="en-US" altLang="ko-KR" smtClean="0">
              <a:latin typeface="Times New Roman" pitchFamily="18" charset="0"/>
            </a:endParaRPr>
          </a:p>
        </p:txBody>
      </p:sp>
      <p:grpSp>
        <p:nvGrpSpPr>
          <p:cNvPr id="63" name="그룹 8"/>
          <p:cNvGrpSpPr>
            <a:grpSpLocks/>
          </p:cNvGrpSpPr>
          <p:nvPr/>
        </p:nvGrpSpPr>
        <p:grpSpPr bwMode="auto">
          <a:xfrm>
            <a:off x="5561336" y="2833426"/>
            <a:ext cx="2341562" cy="2341563"/>
            <a:chOff x="4860032" y="2096852"/>
            <a:chExt cx="2340260" cy="2340260"/>
          </a:xfrm>
        </p:grpSpPr>
        <p:sp>
          <p:nvSpPr>
            <p:cNvPr id="64" name="타원 6"/>
            <p:cNvSpPr>
              <a:spLocks noChangeArrowheads="1"/>
            </p:cNvSpPr>
            <p:nvPr/>
          </p:nvSpPr>
          <p:spPr bwMode="auto">
            <a:xfrm>
              <a:off x="5868144" y="3104964"/>
              <a:ext cx="324036" cy="324036"/>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dirty="0">
                  <a:solidFill>
                    <a:schemeClr val="bg1"/>
                  </a:solidFill>
                </a:rPr>
                <a:t>B</a:t>
              </a:r>
              <a:endParaRPr lang="ko-KR" altLang="en-US" sz="1500" dirty="0">
                <a:solidFill>
                  <a:schemeClr val="bg1"/>
                </a:solidFill>
              </a:endParaRPr>
            </a:p>
          </p:txBody>
        </p:sp>
        <p:sp>
          <p:nvSpPr>
            <p:cNvPr id="65" name="타원 7"/>
            <p:cNvSpPr>
              <a:spLocks noChangeArrowheads="1"/>
            </p:cNvSpPr>
            <p:nvPr/>
          </p:nvSpPr>
          <p:spPr bwMode="auto">
            <a:xfrm>
              <a:off x="4860032" y="2096852"/>
              <a:ext cx="2340260" cy="2340260"/>
            </a:xfrm>
            <a:prstGeom prst="ellipse">
              <a:avLst/>
            </a:prstGeom>
            <a:noFill/>
            <a:ln w="9525" algn="ctr">
              <a:solidFill>
                <a:schemeClr val="tx2"/>
              </a:solidFill>
              <a:prstDash val="dash"/>
              <a:round/>
              <a:headEnd/>
              <a:tailEnd/>
            </a:ln>
            <a:effectLst>
              <a:prstShdw prst="shdw17" dist="17961" dir="2700000">
                <a:schemeClr val="bg2"/>
              </a:prstShdw>
            </a:effectLst>
            <a:extLst>
              <a:ext uri="{909E8E84-426E-40DD-AFC4-6F175D3DCCD1}">
                <a14:hiddenFill xmlns:a14="http://schemas.microsoft.com/office/drawing/2010/main">
                  <a:solidFill>
                    <a:srgbClr val="FFFFFF"/>
                  </a:solidFill>
                </a14:hiddenFill>
              </a:ext>
            </a:extLst>
          </p:spPr>
          <p:txBody>
            <a:bodyPr lIns="0" tIns="0" rIns="0" bIns="0" anchor="ctr"/>
            <a:lstStyle/>
            <a:p>
              <a:pPr algn="ctr"/>
              <a:endParaRPr lang="ko-KR" altLang="en-US" sz="1500">
                <a:solidFill>
                  <a:schemeClr val="bg1"/>
                </a:solidFill>
              </a:endParaRPr>
            </a:p>
          </p:txBody>
        </p:sp>
      </p:grpSp>
      <p:grpSp>
        <p:nvGrpSpPr>
          <p:cNvPr id="66" name="그룹 9"/>
          <p:cNvGrpSpPr>
            <a:grpSpLocks/>
          </p:cNvGrpSpPr>
          <p:nvPr/>
        </p:nvGrpSpPr>
        <p:grpSpPr bwMode="auto">
          <a:xfrm>
            <a:off x="4821715" y="2493016"/>
            <a:ext cx="2339975" cy="2339975"/>
            <a:chOff x="4860032" y="2096852"/>
            <a:chExt cx="2340260" cy="2340260"/>
          </a:xfrm>
        </p:grpSpPr>
        <p:sp>
          <p:nvSpPr>
            <p:cNvPr id="67" name="타원 10"/>
            <p:cNvSpPr>
              <a:spLocks noChangeArrowheads="1"/>
            </p:cNvSpPr>
            <p:nvPr/>
          </p:nvSpPr>
          <p:spPr bwMode="auto">
            <a:xfrm>
              <a:off x="5868144" y="3104964"/>
              <a:ext cx="324036" cy="324036"/>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a:solidFill>
                    <a:schemeClr val="bg1"/>
                  </a:solidFill>
                </a:rPr>
                <a:t>A</a:t>
              </a:r>
              <a:endParaRPr lang="ko-KR" altLang="en-US" sz="1500">
                <a:solidFill>
                  <a:schemeClr val="bg1"/>
                </a:solidFill>
              </a:endParaRPr>
            </a:p>
          </p:txBody>
        </p:sp>
        <p:sp>
          <p:nvSpPr>
            <p:cNvPr id="68" name="타원 11"/>
            <p:cNvSpPr>
              <a:spLocks noChangeArrowheads="1"/>
            </p:cNvSpPr>
            <p:nvPr/>
          </p:nvSpPr>
          <p:spPr bwMode="auto">
            <a:xfrm>
              <a:off x="4860032" y="2096852"/>
              <a:ext cx="2340260" cy="2340260"/>
            </a:xfrm>
            <a:prstGeom prst="ellipse">
              <a:avLst/>
            </a:prstGeom>
            <a:noFill/>
            <a:ln w="9525" algn="ctr">
              <a:solidFill>
                <a:schemeClr val="tx2"/>
              </a:solidFill>
              <a:prstDash val="dash"/>
              <a:round/>
              <a:headEnd/>
              <a:tailEnd/>
            </a:ln>
            <a:effectLst>
              <a:prstShdw prst="shdw17" dist="17961" dir="2700000">
                <a:schemeClr val="bg2"/>
              </a:prstShdw>
            </a:effectLst>
            <a:extLst>
              <a:ext uri="{909E8E84-426E-40DD-AFC4-6F175D3DCCD1}">
                <a14:hiddenFill xmlns:a14="http://schemas.microsoft.com/office/drawing/2010/main">
                  <a:solidFill>
                    <a:srgbClr val="FFFFFF"/>
                  </a:solidFill>
                </a14:hiddenFill>
              </a:ext>
            </a:extLst>
          </p:spPr>
          <p:txBody>
            <a:bodyPr lIns="0" tIns="0" rIns="0" bIns="0" anchor="ctr"/>
            <a:lstStyle/>
            <a:p>
              <a:pPr algn="ctr"/>
              <a:r>
                <a:rPr lang="en-US" altLang="ko-KR" sz="1500" dirty="0">
                  <a:solidFill>
                    <a:schemeClr val="bg1"/>
                  </a:solidFill>
                </a:rPr>
                <a:t>A</a:t>
              </a:r>
              <a:endParaRPr lang="ko-KR" altLang="en-US" sz="1500" dirty="0">
                <a:solidFill>
                  <a:schemeClr val="bg1"/>
                </a:solidFill>
              </a:endParaRPr>
            </a:p>
          </p:txBody>
        </p:sp>
      </p:grpSp>
      <p:grpSp>
        <p:nvGrpSpPr>
          <p:cNvPr id="69" name="그룹 12"/>
          <p:cNvGrpSpPr>
            <a:grpSpLocks/>
          </p:cNvGrpSpPr>
          <p:nvPr/>
        </p:nvGrpSpPr>
        <p:grpSpPr bwMode="auto">
          <a:xfrm>
            <a:off x="5593300" y="2034351"/>
            <a:ext cx="2339975" cy="2339975"/>
            <a:chOff x="4860032" y="2096852"/>
            <a:chExt cx="2340260" cy="2340260"/>
          </a:xfrm>
        </p:grpSpPr>
        <p:sp>
          <p:nvSpPr>
            <p:cNvPr id="70" name="타원 69"/>
            <p:cNvSpPr/>
            <p:nvPr/>
          </p:nvSpPr>
          <p:spPr bwMode="auto">
            <a:xfrm>
              <a:off x="5868218" y="3105037"/>
              <a:ext cx="323889" cy="323889"/>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altLang="ko-KR" sz="1500" dirty="0" smtClean="0">
                  <a:solidFill>
                    <a:schemeClr val="tx1"/>
                  </a:solidFill>
                  <a:ea typeface="굴림" pitchFamily="50" charset="-127"/>
                </a:rPr>
                <a:t>C</a:t>
              </a:r>
              <a:endParaRPr lang="ko-KR" altLang="en-US" sz="1500" dirty="0">
                <a:solidFill>
                  <a:schemeClr val="tx1"/>
                </a:solidFill>
                <a:ea typeface="굴림" pitchFamily="50" charset="-127"/>
              </a:endParaRPr>
            </a:p>
          </p:txBody>
        </p:sp>
        <p:sp>
          <p:nvSpPr>
            <p:cNvPr id="71" name="타원 14"/>
            <p:cNvSpPr>
              <a:spLocks noChangeArrowheads="1"/>
            </p:cNvSpPr>
            <p:nvPr/>
          </p:nvSpPr>
          <p:spPr bwMode="auto">
            <a:xfrm>
              <a:off x="4860032" y="2096852"/>
              <a:ext cx="2340260" cy="2340260"/>
            </a:xfrm>
            <a:prstGeom prst="ellipse">
              <a:avLst/>
            </a:prstGeom>
            <a:noFill/>
            <a:ln w="9525" algn="ctr">
              <a:solidFill>
                <a:schemeClr val="tx2"/>
              </a:solidFill>
              <a:prstDash val="dash"/>
              <a:round/>
              <a:headEnd/>
              <a:tailEnd/>
            </a:ln>
            <a:effectLst>
              <a:prstShdw prst="shdw17" dist="17961" dir="2700000">
                <a:schemeClr val="bg2"/>
              </a:prstShdw>
            </a:effectLst>
            <a:extLst>
              <a:ext uri="{909E8E84-426E-40DD-AFC4-6F175D3DCCD1}">
                <a14:hiddenFill xmlns:a14="http://schemas.microsoft.com/office/drawing/2010/main">
                  <a:solidFill>
                    <a:srgbClr val="FFFFFF"/>
                  </a:solidFill>
                </a14:hiddenFill>
              </a:ext>
            </a:extLst>
          </p:spPr>
          <p:txBody>
            <a:bodyPr lIns="0" tIns="0" rIns="0" bIns="0" anchor="ctr"/>
            <a:lstStyle/>
            <a:p>
              <a:pPr algn="ctr"/>
              <a:endParaRPr lang="ko-KR" altLang="en-US" sz="1500">
                <a:solidFill>
                  <a:schemeClr val="bg1"/>
                </a:solidFill>
              </a:endParaRPr>
            </a:p>
          </p:txBody>
        </p:sp>
      </p:grpSp>
      <p:sp>
        <p:nvSpPr>
          <p:cNvPr id="72" name="타원 6"/>
          <p:cNvSpPr>
            <a:spLocks noChangeArrowheads="1"/>
          </p:cNvSpPr>
          <p:nvPr/>
        </p:nvSpPr>
        <p:spPr bwMode="auto">
          <a:xfrm>
            <a:off x="7572891" y="3204946"/>
            <a:ext cx="324216" cy="324216"/>
          </a:xfrm>
          <a:prstGeom prst="ellipse">
            <a:avLst/>
          </a:prstGeom>
          <a:solidFill>
            <a:schemeClr val="accent1">
              <a:alpha val="50000"/>
            </a:schemeClr>
          </a:solidFill>
          <a:ln w="9525" algn="ctr">
            <a:noFill/>
            <a:round/>
            <a:headEnd/>
            <a:tailEnd/>
          </a:ln>
          <a:effectLst>
            <a:prstShdw prst="shdw17" dist="17961" dir="2700000">
              <a:schemeClr val="bg2"/>
            </a:prstShdw>
          </a:effectLst>
        </p:spPr>
        <p:txBody>
          <a:bodyPr lIns="0" tIns="0" rIns="0" bIns="0" anchor="ctr"/>
          <a:lstStyle/>
          <a:p>
            <a:pPr algn="ctr"/>
            <a:r>
              <a:rPr lang="en-US" altLang="ko-KR" sz="1500" dirty="0">
                <a:solidFill>
                  <a:schemeClr val="bg1"/>
                </a:solidFill>
              </a:rPr>
              <a:t>B</a:t>
            </a:r>
            <a:endParaRPr lang="ko-KR" altLang="en-US" sz="1500" dirty="0">
              <a:solidFill>
                <a:schemeClr val="bg1"/>
              </a:solidFill>
            </a:endParaRPr>
          </a:p>
        </p:txBody>
      </p:sp>
      <p:sp>
        <p:nvSpPr>
          <p:cNvPr id="73" name="오른쪽 화살표 72"/>
          <p:cNvSpPr/>
          <p:nvPr/>
        </p:nvSpPr>
        <p:spPr bwMode="auto">
          <a:xfrm rot="8748444">
            <a:off x="6877185" y="3619926"/>
            <a:ext cx="778785" cy="113302"/>
          </a:xfrm>
          <a:prstGeom prst="rightArrow">
            <a:avLst/>
          </a:prstGeom>
          <a:solidFill>
            <a:schemeClr val="accent1"/>
          </a:solidFill>
          <a:ln w="9525" cap="flat" cmpd="sng" algn="ctr">
            <a:solidFill>
              <a:schemeClr val="tx1"/>
            </a:solidFill>
            <a:prstDash val="solid"/>
            <a:round/>
            <a:headEnd type="none" w="med" len="med"/>
            <a:tailEnd type="none" w="med" len="med"/>
          </a:ln>
          <a:effectLst>
            <a:prstShdw prst="shdw17" dist="17961" dir="2700000">
              <a:schemeClr val="bg2"/>
            </a:prst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800" b="0" i="0" u="none" strike="noStrike" cap="none" normalizeH="0" baseline="0" smtClean="0">
              <a:ln>
                <a:noFill/>
              </a:ln>
              <a:solidFill>
                <a:schemeClr val="tx1"/>
              </a:solidFill>
              <a:effectLst/>
              <a:latin typeface="Arial" charset="0"/>
              <a:ea typeface="굴림" pitchFamily="50" charset="-127"/>
            </a:endParaRPr>
          </a:p>
        </p:txBody>
      </p:sp>
      <p:sp>
        <p:nvSpPr>
          <p:cNvPr id="74" name="TextBox 78"/>
          <p:cNvSpPr txBox="1">
            <a:spLocks noChangeArrowheads="1"/>
          </p:cNvSpPr>
          <p:nvPr/>
        </p:nvSpPr>
        <p:spPr bwMode="auto">
          <a:xfrm>
            <a:off x="5383375" y="6039412"/>
            <a:ext cx="3736975" cy="3683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dirty="0"/>
              <a:t>Multicast Group Notification Frame</a:t>
            </a:r>
            <a:endParaRPr lang="ko-KR" altLang="en-US" dirty="0"/>
          </a:p>
        </p:txBody>
      </p:sp>
      <p:sp>
        <p:nvSpPr>
          <p:cNvPr id="75" name="오른쪽 화살표 74"/>
          <p:cNvSpPr/>
          <p:nvPr/>
        </p:nvSpPr>
        <p:spPr>
          <a:xfrm>
            <a:off x="4607088" y="6094975"/>
            <a:ext cx="776287" cy="255587"/>
          </a:xfrm>
          <a:prstGeom prst="rightArrow">
            <a:avLst>
              <a:gd name="adj1" fmla="val 20017"/>
              <a:gd name="adj2" fmla="val 74940"/>
            </a:avLst>
          </a:prstGeom>
        </p:spPr>
        <p:style>
          <a:lnRef idx="1">
            <a:schemeClr val="dk1"/>
          </a:lnRef>
          <a:fillRef idx="2">
            <a:schemeClr val="dk1"/>
          </a:fillRef>
          <a:effectRef idx="1">
            <a:schemeClr val="dk1"/>
          </a:effectRef>
          <a:fontRef idx="minor">
            <a:schemeClr val="dk1"/>
          </a:fontRef>
        </p:style>
        <p:txBody>
          <a:bodyPr anchor="ctr"/>
          <a:lstStyle/>
          <a:p>
            <a:pPr algn="ctr">
              <a:defRPr/>
            </a:pPr>
            <a:endParaRPr lang="ko-KR" altLang="en-US">
              <a:solidFill>
                <a:prstClr val="black"/>
              </a:solidFill>
            </a:endParaRPr>
          </a:p>
        </p:txBody>
      </p:sp>
      <p:sp>
        <p:nvSpPr>
          <p:cNvPr id="76" name="오른쪽 화살표 75"/>
          <p:cNvSpPr/>
          <p:nvPr/>
        </p:nvSpPr>
        <p:spPr>
          <a:xfrm rot="16200000">
            <a:off x="6503619" y="3510060"/>
            <a:ext cx="496830" cy="167776"/>
          </a:xfrm>
          <a:prstGeom prst="rightArrow">
            <a:avLst>
              <a:gd name="adj1" fmla="val 20017"/>
              <a:gd name="adj2" fmla="val 74940"/>
            </a:avLst>
          </a:prstGeom>
        </p:spPr>
        <p:style>
          <a:lnRef idx="1">
            <a:schemeClr val="dk1"/>
          </a:lnRef>
          <a:fillRef idx="2">
            <a:schemeClr val="dk1"/>
          </a:fillRef>
          <a:effectRef idx="1">
            <a:schemeClr val="dk1"/>
          </a:effectRef>
          <a:fontRef idx="minor">
            <a:schemeClr val="dk1"/>
          </a:fontRef>
        </p:style>
        <p:txBody>
          <a:bodyPr anchor="ctr"/>
          <a:lstStyle/>
          <a:p>
            <a:pPr algn="ctr">
              <a:defRPr/>
            </a:pPr>
            <a:endParaRPr lang="ko-KR" altLang="en-US">
              <a:solidFill>
                <a:prstClr val="black"/>
              </a:solidFill>
            </a:endParaRPr>
          </a:p>
        </p:txBody>
      </p:sp>
      <p:sp>
        <p:nvSpPr>
          <p:cNvPr id="7" name="타원형 설명선 6"/>
          <p:cNvSpPr/>
          <p:nvPr/>
        </p:nvSpPr>
        <p:spPr bwMode="auto">
          <a:xfrm>
            <a:off x="6904498" y="2524432"/>
            <a:ext cx="795498" cy="679906"/>
          </a:xfrm>
          <a:prstGeom prst="wedgeEllipseCallout">
            <a:avLst>
              <a:gd name="adj1" fmla="val -784"/>
              <a:gd name="adj2" fmla="val 101894"/>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1400" b="0" i="0" u="none" strike="noStrike" cap="none" normalizeH="0" baseline="0" dirty="0" smtClean="0">
                <a:ln>
                  <a:noFill/>
                </a:ln>
                <a:solidFill>
                  <a:schemeClr val="tx1"/>
                </a:solidFill>
                <a:effectLst/>
                <a:latin typeface="Arial" charset="0"/>
                <a:ea typeface="굴림" pitchFamily="50" charset="-127"/>
              </a:rPr>
              <a:t>Move</a:t>
            </a:r>
            <a:endParaRPr kumimoji="0" lang="ko-KR" altLang="en-US" sz="1400" b="0" i="0" u="none" strike="noStrike" cap="none" normalizeH="0" baseline="0" dirty="0" smtClean="0">
              <a:ln>
                <a:noFill/>
              </a:ln>
              <a:solidFill>
                <a:schemeClr val="tx1"/>
              </a:solidFill>
              <a:effectLst/>
              <a:latin typeface="Arial" charset="0"/>
              <a:ea typeface="굴림" pitchFamily="50" charset="-127"/>
            </a:endParaRPr>
          </a:p>
        </p:txBody>
      </p:sp>
    </p:spTree>
    <p:extLst>
      <p:ext uri="{BB962C8B-B14F-4D97-AF65-F5344CB8AC3E}">
        <p14:creationId xmlns:p14="http://schemas.microsoft.com/office/powerpoint/2010/main" val="13670881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타원 27"/>
          <p:cNvSpPr/>
          <p:nvPr/>
        </p:nvSpPr>
        <p:spPr bwMode="auto">
          <a:xfrm>
            <a:off x="6853696" y="4166551"/>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endParaRPr lang="ko-KR" altLang="en-US" sz="1500" dirty="0">
              <a:solidFill>
                <a:schemeClr val="tx1"/>
              </a:solidFill>
              <a:ea typeface="굴림" pitchFamily="50" charset="-127"/>
            </a:endParaRPr>
          </a:p>
        </p:txBody>
      </p:sp>
      <p:sp>
        <p:nvSpPr>
          <p:cNvPr id="11268" name="제목 1"/>
          <p:cNvSpPr>
            <a:spLocks noGrp="1"/>
          </p:cNvSpPr>
          <p:nvPr>
            <p:ph type="title"/>
          </p:nvPr>
        </p:nvSpPr>
        <p:spPr>
          <a:xfrm>
            <a:off x="685800" y="685800"/>
            <a:ext cx="7772400" cy="727075"/>
          </a:xfrm>
        </p:spPr>
        <p:txBody>
          <a:bodyPr/>
          <a:lstStyle/>
          <a:p>
            <a:r>
              <a:rPr lang="en-US" altLang="ko-KR" dirty="0">
                <a:ea typeface="굴림" charset="-127"/>
              </a:rPr>
              <a:t>Mobility Support for </a:t>
            </a:r>
            <a:r>
              <a:rPr lang="en-US" altLang="ko-KR" dirty="0" smtClean="0">
                <a:ea typeface="굴림" charset="-127"/>
              </a:rPr>
              <a:t>Multicast</a:t>
            </a:r>
            <a:r>
              <a:rPr lang="en-US" altLang="ko-KR" dirty="0">
                <a:ea typeface="굴림" charset="-127"/>
              </a:rPr>
              <a:t> </a:t>
            </a:r>
            <a:r>
              <a:rPr lang="en-US" altLang="ko-KR" dirty="0" smtClean="0">
                <a:ea typeface="굴림" charset="-127"/>
              </a:rPr>
              <a:t>(2/4)</a:t>
            </a:r>
            <a:endParaRPr lang="ko-KR" altLang="en-US" dirty="0" smtClean="0">
              <a:ea typeface="굴림" charset="-127"/>
            </a:endParaRPr>
          </a:p>
        </p:txBody>
      </p:sp>
      <p:sp>
        <p:nvSpPr>
          <p:cNvPr id="11269" name="내용 개체 틀 2"/>
          <p:cNvSpPr>
            <a:spLocks noGrp="1"/>
          </p:cNvSpPr>
          <p:nvPr>
            <p:ph idx="1"/>
          </p:nvPr>
        </p:nvSpPr>
        <p:spPr>
          <a:xfrm>
            <a:off x="457200" y="1628800"/>
            <a:ext cx="3970338" cy="4525963"/>
          </a:xfrm>
        </p:spPr>
        <p:txBody>
          <a:bodyPr/>
          <a:lstStyle/>
          <a:p>
            <a:r>
              <a:rPr lang="en-US" altLang="ko-KR" sz="1500" dirty="0" smtClean="0">
                <a:ea typeface="굴림" charset="-127"/>
              </a:rPr>
              <a:t>Since </a:t>
            </a:r>
            <a:r>
              <a:rPr lang="en-US" altLang="ko-KR" sz="1600" kern="1200" dirty="0" smtClean="0"/>
              <a:t>expiration timer is proportional to the number of hops from the impaired PD, the closest multicast group member detects link breakage. </a:t>
            </a:r>
          </a:p>
          <a:p>
            <a:r>
              <a:rPr lang="en-US" altLang="ko-KR" sz="1600" kern="1200" dirty="0" smtClean="0"/>
              <a:t>A PD starts local repair if it detects link </a:t>
            </a:r>
            <a:r>
              <a:rPr lang="en-US" altLang="ko-KR" sz="1600" dirty="0">
                <a:ea typeface="굴림" charset="-127"/>
              </a:rPr>
              <a:t>breakage between multicast group members (due to expiration timer</a:t>
            </a:r>
            <a:r>
              <a:rPr lang="en-US" altLang="ko-KR" sz="1600" dirty="0" smtClean="0">
                <a:ea typeface="굴림" charset="-127"/>
              </a:rPr>
              <a:t>).</a:t>
            </a:r>
            <a:r>
              <a:rPr lang="en-US" altLang="ko-KR" sz="1600" kern="1200" dirty="0" smtClean="0"/>
              <a:t> </a:t>
            </a:r>
          </a:p>
          <a:p>
            <a:r>
              <a:rPr lang="en-US" altLang="ko-KR" sz="1500" dirty="0" smtClean="0">
                <a:ea typeface="굴림" charset="-127"/>
              </a:rPr>
              <a:t>Then, the </a:t>
            </a:r>
            <a:r>
              <a:rPr lang="en-US" altLang="ko-KR" sz="1500" dirty="0">
                <a:ea typeface="굴림" charset="-127"/>
              </a:rPr>
              <a:t>PD </a:t>
            </a:r>
            <a:r>
              <a:rPr lang="en-US" altLang="ko-KR" sz="1500" dirty="0" smtClean="0">
                <a:ea typeface="굴림" charset="-127"/>
              </a:rPr>
              <a:t>multicasts MGNF (notification type = 7) .</a:t>
            </a:r>
          </a:p>
          <a:p>
            <a:r>
              <a:rPr lang="en-US" altLang="ko-KR" sz="1500" dirty="0" smtClean="0">
                <a:ea typeface="굴림" charset="-127"/>
              </a:rPr>
              <a:t>If PDs receiving the MGNF create routing entry of originator of the MGNF during </a:t>
            </a:r>
            <a:r>
              <a:rPr lang="en-US" altLang="ko-KR" sz="1500" i="1" dirty="0" smtClean="0">
                <a:ea typeface="굴림" charset="-127"/>
              </a:rPr>
              <a:t>T</a:t>
            </a:r>
            <a:r>
              <a:rPr lang="en-US" altLang="ko-KR" sz="1500" i="1" baseline="-25000" dirty="0" smtClean="0">
                <a:ea typeface="굴림" charset="-127"/>
              </a:rPr>
              <a:t>w</a:t>
            </a:r>
            <a:r>
              <a:rPr lang="en-US" altLang="ko-KR" sz="1500" baseline="-25000" dirty="0" smtClean="0">
                <a:ea typeface="굴림" charset="-127"/>
              </a:rPr>
              <a:t> </a:t>
            </a:r>
            <a:r>
              <a:rPr lang="en-US" altLang="ko-KR" sz="1500" dirty="0">
                <a:ea typeface="굴림" charset="-127"/>
              </a:rPr>
              <a:t>.</a:t>
            </a:r>
            <a:endParaRPr lang="en-US" altLang="ko-KR" sz="1500" i="1" baseline="-25000" dirty="0" smtClean="0">
              <a:ea typeface="굴림" charset="-127"/>
            </a:endParaRPr>
          </a:p>
          <a:p>
            <a:r>
              <a:rPr lang="en-US" altLang="ko-KR" sz="1500" dirty="0" smtClean="0">
                <a:ea typeface="굴림" charset="-127"/>
              </a:rPr>
              <a:t>Then the PD performing local repair broadcasts an ACF within K-hop coverage.</a:t>
            </a:r>
          </a:p>
        </p:txBody>
      </p:sp>
      <p:sp>
        <p:nvSpPr>
          <p:cNvPr id="39" name="타원 6"/>
          <p:cNvSpPr>
            <a:spLocks noChangeArrowheads="1"/>
          </p:cNvSpPr>
          <p:nvPr/>
        </p:nvSpPr>
        <p:spPr bwMode="auto">
          <a:xfrm>
            <a:off x="7227362" y="2318660"/>
            <a:ext cx="324216" cy="324216"/>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endParaRPr lang="ko-KR" altLang="en-US" sz="1500" dirty="0">
              <a:solidFill>
                <a:schemeClr val="bg1"/>
              </a:solidFill>
            </a:endParaRPr>
          </a:p>
        </p:txBody>
      </p:sp>
      <p:sp>
        <p:nvSpPr>
          <p:cNvPr id="48" name="타원 10"/>
          <p:cNvSpPr>
            <a:spLocks noChangeArrowheads="1"/>
          </p:cNvSpPr>
          <p:nvPr/>
        </p:nvSpPr>
        <p:spPr bwMode="auto">
          <a:xfrm>
            <a:off x="5724014" y="3110330"/>
            <a:ext cx="323997" cy="323997"/>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endParaRPr lang="ko-KR" altLang="en-US" sz="1500" dirty="0">
              <a:solidFill>
                <a:schemeClr val="bg1"/>
              </a:solidFill>
            </a:endParaRPr>
          </a:p>
        </p:txBody>
      </p:sp>
      <p:sp>
        <p:nvSpPr>
          <p:cNvPr id="63" name="타원 6"/>
          <p:cNvSpPr>
            <a:spLocks noChangeArrowheads="1"/>
          </p:cNvSpPr>
          <p:nvPr/>
        </p:nvSpPr>
        <p:spPr bwMode="auto">
          <a:xfrm>
            <a:off x="7731418" y="2857417"/>
            <a:ext cx="324216" cy="324216"/>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endParaRPr lang="ko-KR" altLang="en-US" sz="1500" dirty="0">
              <a:solidFill>
                <a:schemeClr val="bg1"/>
              </a:solidFill>
            </a:endParaRPr>
          </a:p>
        </p:txBody>
      </p:sp>
      <p:cxnSp>
        <p:nvCxnSpPr>
          <p:cNvPr id="65" name="직선 연결선 64"/>
          <p:cNvCxnSpPr>
            <a:stCxn id="39" idx="5"/>
            <a:endCxn id="63" idx="1"/>
          </p:cNvCxnSpPr>
          <p:nvPr/>
        </p:nvCxnSpPr>
        <p:spPr bwMode="auto">
          <a:xfrm>
            <a:off x="7504098" y="2595396"/>
            <a:ext cx="274800" cy="309501"/>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
        <p:nvSpPr>
          <p:cNvPr id="67" name="타원 6"/>
          <p:cNvSpPr>
            <a:spLocks noChangeArrowheads="1"/>
          </p:cNvSpPr>
          <p:nvPr/>
        </p:nvSpPr>
        <p:spPr bwMode="auto">
          <a:xfrm>
            <a:off x="6184107" y="3680282"/>
            <a:ext cx="324216" cy="324216"/>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endParaRPr lang="ko-KR" altLang="en-US" sz="1500" dirty="0">
              <a:solidFill>
                <a:schemeClr val="bg1"/>
              </a:solidFill>
            </a:endParaRPr>
          </a:p>
        </p:txBody>
      </p:sp>
      <p:cxnSp>
        <p:nvCxnSpPr>
          <p:cNvPr id="69" name="직선 연결선 68"/>
          <p:cNvCxnSpPr>
            <a:stCxn id="48" idx="5"/>
            <a:endCxn id="67" idx="1"/>
          </p:cNvCxnSpPr>
          <p:nvPr/>
        </p:nvCxnSpPr>
        <p:spPr bwMode="auto">
          <a:xfrm>
            <a:off x="6000563" y="3386879"/>
            <a:ext cx="231024" cy="340883"/>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
        <p:nvSpPr>
          <p:cNvPr id="74" name="타원 6"/>
          <p:cNvSpPr>
            <a:spLocks noChangeArrowheads="1"/>
          </p:cNvSpPr>
          <p:nvPr/>
        </p:nvSpPr>
        <p:spPr bwMode="auto">
          <a:xfrm>
            <a:off x="7640904" y="3758819"/>
            <a:ext cx="324216" cy="324216"/>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endParaRPr lang="ko-KR" altLang="en-US" sz="1500" dirty="0">
              <a:solidFill>
                <a:schemeClr val="bg1"/>
              </a:solidFill>
            </a:endParaRPr>
          </a:p>
        </p:txBody>
      </p:sp>
      <p:cxnSp>
        <p:nvCxnSpPr>
          <p:cNvPr id="76" name="직선 연결선 75"/>
          <p:cNvCxnSpPr>
            <a:stCxn id="67" idx="5"/>
            <a:endCxn id="28" idx="1"/>
          </p:cNvCxnSpPr>
          <p:nvPr/>
        </p:nvCxnSpPr>
        <p:spPr bwMode="auto">
          <a:xfrm>
            <a:off x="6460843" y="3957018"/>
            <a:ext cx="440280" cy="256960"/>
          </a:xfrm>
          <a:prstGeom prst="line">
            <a:avLst/>
          </a:prstGeom>
          <a:ln w="19050">
            <a:solidFill>
              <a:schemeClr val="accent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7" name="직선 연결선 76"/>
          <p:cNvCxnSpPr>
            <a:stCxn id="63" idx="4"/>
            <a:endCxn id="74" idx="0"/>
          </p:cNvCxnSpPr>
          <p:nvPr/>
        </p:nvCxnSpPr>
        <p:spPr bwMode="auto">
          <a:xfrm flipH="1">
            <a:off x="7803017" y="3181637"/>
            <a:ext cx="90514" cy="577186"/>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78" name="직선 연결선 77"/>
          <p:cNvCxnSpPr>
            <a:stCxn id="28" idx="7"/>
            <a:endCxn id="74" idx="3"/>
          </p:cNvCxnSpPr>
          <p:nvPr/>
        </p:nvCxnSpPr>
        <p:spPr bwMode="auto">
          <a:xfrm flipV="1">
            <a:off x="7130119" y="4035555"/>
            <a:ext cx="558265" cy="178423"/>
          </a:xfrm>
          <a:prstGeom prst="line">
            <a:avLst/>
          </a:prstGeom>
          <a:ln w="19050">
            <a:solidFill>
              <a:schemeClr val="accent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92" name="타원형 설명선 91"/>
          <p:cNvSpPr/>
          <p:nvPr/>
        </p:nvSpPr>
        <p:spPr bwMode="auto">
          <a:xfrm>
            <a:off x="5436094" y="4328476"/>
            <a:ext cx="795498" cy="679906"/>
          </a:xfrm>
          <a:prstGeom prst="wedgeEllipseCallout">
            <a:avLst>
              <a:gd name="adj1" fmla="val 104806"/>
              <a:gd name="adj2" fmla="val -70127"/>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1400" b="0" i="0" u="none" strike="noStrike" cap="none" normalizeH="0" baseline="0" dirty="0" smtClean="0">
                <a:ln>
                  <a:noFill/>
                </a:ln>
                <a:solidFill>
                  <a:schemeClr val="tx1"/>
                </a:solidFill>
                <a:effectLst/>
                <a:latin typeface="Arial" charset="0"/>
                <a:ea typeface="굴림" pitchFamily="50" charset="-127"/>
              </a:rPr>
              <a:t>Link</a:t>
            </a:r>
          </a:p>
          <a:p>
            <a:pPr marL="0" marR="0" indent="0" algn="ctr" defTabSz="914400" rtl="0" eaLnBrk="0" fontAlgn="base" latinLnBrk="0" hangingPunct="0">
              <a:lnSpc>
                <a:spcPct val="100000"/>
              </a:lnSpc>
              <a:spcBef>
                <a:spcPct val="0"/>
              </a:spcBef>
              <a:spcAft>
                <a:spcPct val="0"/>
              </a:spcAft>
              <a:buClrTx/>
              <a:buSzTx/>
              <a:buFontTx/>
              <a:buNone/>
              <a:tabLst/>
            </a:pPr>
            <a:r>
              <a:rPr lang="en-US" altLang="ko-KR" sz="1400" dirty="0" smtClean="0">
                <a:solidFill>
                  <a:schemeClr val="tx1"/>
                </a:solidFill>
                <a:latin typeface="Arial" charset="0"/>
                <a:ea typeface="굴림" pitchFamily="50" charset="-127"/>
              </a:rPr>
              <a:t>Break</a:t>
            </a:r>
            <a:endParaRPr kumimoji="0" lang="ko-KR" altLang="en-US" sz="1400" b="0" i="0" u="none" strike="noStrike" cap="none" normalizeH="0" baseline="0" dirty="0" smtClean="0">
              <a:ln>
                <a:noFill/>
              </a:ln>
              <a:solidFill>
                <a:schemeClr val="tx1"/>
              </a:solidFill>
              <a:effectLst/>
              <a:latin typeface="Arial" charset="0"/>
              <a:ea typeface="굴림" pitchFamily="50" charset="-127"/>
            </a:endParaRPr>
          </a:p>
        </p:txBody>
      </p:sp>
      <p:sp>
        <p:nvSpPr>
          <p:cNvPr id="93" name="타원형 설명선 92"/>
          <p:cNvSpPr/>
          <p:nvPr/>
        </p:nvSpPr>
        <p:spPr bwMode="auto">
          <a:xfrm>
            <a:off x="7227362" y="5008382"/>
            <a:ext cx="1017046" cy="679906"/>
          </a:xfrm>
          <a:prstGeom prst="wedgeEllipseCallout">
            <a:avLst>
              <a:gd name="adj1" fmla="val -64301"/>
              <a:gd name="adj2" fmla="val -123891"/>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1400" b="0" i="0" u="none" strike="noStrike" cap="none" normalizeH="0" baseline="0" dirty="0" smtClean="0">
                <a:ln>
                  <a:noFill/>
                </a:ln>
                <a:solidFill>
                  <a:schemeClr val="tx1"/>
                </a:solidFill>
                <a:effectLst/>
                <a:latin typeface="Arial" charset="0"/>
                <a:ea typeface="굴림" pitchFamily="50" charset="-127"/>
              </a:rPr>
              <a:t>PD</a:t>
            </a:r>
          </a:p>
          <a:p>
            <a:pPr marL="0" marR="0" indent="0" algn="ctr" defTabSz="914400" rtl="0" eaLnBrk="0" fontAlgn="base" latinLnBrk="0" hangingPunct="0">
              <a:lnSpc>
                <a:spcPct val="100000"/>
              </a:lnSpc>
              <a:spcBef>
                <a:spcPct val="0"/>
              </a:spcBef>
              <a:spcAft>
                <a:spcPct val="0"/>
              </a:spcAft>
              <a:buClrTx/>
              <a:buSzTx/>
              <a:buFontTx/>
              <a:buNone/>
              <a:tabLst/>
            </a:pPr>
            <a:r>
              <a:rPr lang="en-US" altLang="ko-KR" sz="1400" dirty="0" smtClean="0">
                <a:solidFill>
                  <a:schemeClr val="tx1"/>
                </a:solidFill>
                <a:latin typeface="Arial" charset="0"/>
                <a:ea typeface="굴림" pitchFamily="50" charset="-127"/>
              </a:rPr>
              <a:t>Disappear</a:t>
            </a:r>
            <a:endParaRPr kumimoji="0" lang="ko-KR" altLang="en-US" sz="1400" b="0" i="0" u="none" strike="noStrike" cap="none" normalizeH="0" baseline="0" dirty="0" smtClean="0">
              <a:ln>
                <a:noFill/>
              </a:ln>
              <a:solidFill>
                <a:schemeClr val="tx1"/>
              </a:solidFill>
              <a:effectLst/>
              <a:latin typeface="Arial" charset="0"/>
              <a:ea typeface="굴림" pitchFamily="50" charset="-127"/>
            </a:endParaRPr>
          </a:p>
        </p:txBody>
      </p:sp>
      <p:sp>
        <p:nvSpPr>
          <p:cNvPr id="94" name="타원형 설명선 93"/>
          <p:cNvSpPr/>
          <p:nvPr/>
        </p:nvSpPr>
        <p:spPr bwMode="auto">
          <a:xfrm>
            <a:off x="7803012" y="4340419"/>
            <a:ext cx="795498" cy="679906"/>
          </a:xfrm>
          <a:prstGeom prst="wedgeEllipseCallout">
            <a:avLst>
              <a:gd name="adj1" fmla="val -93010"/>
              <a:gd name="adj2" fmla="val -62308"/>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1400" b="0" i="0" u="none" strike="noStrike" cap="none" normalizeH="0" baseline="0" dirty="0" smtClean="0">
                <a:ln>
                  <a:noFill/>
                </a:ln>
                <a:solidFill>
                  <a:schemeClr val="tx1"/>
                </a:solidFill>
                <a:effectLst/>
                <a:latin typeface="Arial" charset="0"/>
                <a:ea typeface="굴림" pitchFamily="50" charset="-127"/>
              </a:rPr>
              <a:t>Link</a:t>
            </a:r>
          </a:p>
          <a:p>
            <a:pPr marL="0" marR="0" indent="0" algn="ctr" defTabSz="914400" rtl="0" eaLnBrk="0" fontAlgn="base" latinLnBrk="0" hangingPunct="0">
              <a:lnSpc>
                <a:spcPct val="100000"/>
              </a:lnSpc>
              <a:spcBef>
                <a:spcPct val="0"/>
              </a:spcBef>
              <a:spcAft>
                <a:spcPct val="0"/>
              </a:spcAft>
              <a:buClrTx/>
              <a:buSzTx/>
              <a:buFontTx/>
              <a:buNone/>
              <a:tabLst/>
            </a:pPr>
            <a:r>
              <a:rPr lang="en-US" altLang="ko-KR" sz="1400" dirty="0" smtClean="0">
                <a:solidFill>
                  <a:schemeClr val="tx1"/>
                </a:solidFill>
                <a:latin typeface="Arial" charset="0"/>
                <a:ea typeface="굴림" pitchFamily="50" charset="-127"/>
              </a:rPr>
              <a:t>Break</a:t>
            </a:r>
            <a:endParaRPr kumimoji="0" lang="ko-KR" altLang="en-US" sz="1400" b="0" i="0" u="none" strike="noStrike" cap="none" normalizeH="0" baseline="0" dirty="0" smtClean="0">
              <a:ln>
                <a:noFill/>
              </a:ln>
              <a:solidFill>
                <a:schemeClr val="tx1"/>
              </a:solidFill>
              <a:effectLst/>
              <a:latin typeface="Arial" charset="0"/>
              <a:ea typeface="굴림" pitchFamily="50" charset="-127"/>
            </a:endParaRPr>
          </a:p>
        </p:txBody>
      </p:sp>
      <p:sp>
        <p:nvSpPr>
          <p:cNvPr id="99" name="슬라이드 번호 개체 틀 3"/>
          <p:cNvSpPr>
            <a:spLocks noGrp="1"/>
          </p:cNvSpPr>
          <p:nvPr>
            <p:ph type="sldNum" sz="quarter" idx="10"/>
          </p:nvPr>
        </p:nvSpPr>
        <p:spPr>
          <a:xfrm>
            <a:off x="4344988" y="6475413"/>
            <a:ext cx="530225" cy="182562"/>
          </a:xfrm>
        </p:spPr>
        <p:txBody>
          <a:bodyPr/>
          <a:lstStyle/>
          <a:p>
            <a:pPr>
              <a:defRPr/>
            </a:pPr>
            <a:r>
              <a:rPr lang="en-US" altLang="ko-KR" smtClean="0"/>
              <a:t>Slide </a:t>
            </a:r>
            <a:fld id="{663B2C6A-A10B-4153-9678-0E313D0C0BBD}" type="slidenum">
              <a:rPr lang="en-US" altLang="ko-KR" smtClean="0"/>
              <a:pPr>
                <a:defRPr/>
              </a:pPr>
              <a:t>65</a:t>
            </a:fld>
            <a:endParaRPr lang="en-US" altLang="ko-KR"/>
          </a:p>
        </p:txBody>
      </p:sp>
      <p:sp>
        <p:nvSpPr>
          <p:cNvPr id="30" name="타원형 설명선 29"/>
          <p:cNvSpPr/>
          <p:nvPr/>
        </p:nvSpPr>
        <p:spPr bwMode="auto">
          <a:xfrm>
            <a:off x="4510703" y="3369550"/>
            <a:ext cx="1017046" cy="741781"/>
          </a:xfrm>
          <a:prstGeom prst="wedgeEllipseCallout">
            <a:avLst>
              <a:gd name="adj1" fmla="val 105637"/>
              <a:gd name="adj2" fmla="val 19410"/>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altLang="ko-KR" sz="1400" dirty="0" smtClean="0">
                <a:solidFill>
                  <a:schemeClr val="tx1"/>
                </a:solidFill>
                <a:latin typeface="Arial" charset="0"/>
                <a:ea typeface="굴림" pitchFamily="50" charset="-127"/>
              </a:rPr>
              <a:t>Local</a:t>
            </a:r>
          </a:p>
          <a:p>
            <a:pPr marL="0" marR="0" indent="0" algn="ctr" defTabSz="914400" rtl="0" eaLnBrk="0" fontAlgn="base" latinLnBrk="0" hangingPunct="0">
              <a:lnSpc>
                <a:spcPct val="100000"/>
              </a:lnSpc>
              <a:spcBef>
                <a:spcPct val="0"/>
              </a:spcBef>
              <a:spcAft>
                <a:spcPct val="0"/>
              </a:spcAft>
              <a:buClrTx/>
              <a:buSzTx/>
              <a:buFontTx/>
              <a:buNone/>
              <a:tabLst/>
            </a:pPr>
            <a:r>
              <a:rPr lang="en-US" altLang="ko-KR" sz="1400" dirty="0" smtClean="0">
                <a:solidFill>
                  <a:schemeClr val="tx1"/>
                </a:solidFill>
                <a:latin typeface="Arial" charset="0"/>
                <a:ea typeface="굴림" pitchFamily="50" charset="-127"/>
              </a:rPr>
              <a:t>Repair</a:t>
            </a:r>
          </a:p>
          <a:p>
            <a:pPr marL="0" marR="0" indent="0" algn="ctr" defTabSz="914400" rtl="0" eaLnBrk="0" fontAlgn="base" latinLnBrk="0" hangingPunct="0">
              <a:lnSpc>
                <a:spcPct val="100000"/>
              </a:lnSpc>
              <a:spcBef>
                <a:spcPct val="0"/>
              </a:spcBef>
              <a:spcAft>
                <a:spcPct val="0"/>
              </a:spcAft>
              <a:buClrTx/>
              <a:buSzTx/>
              <a:buFontTx/>
              <a:buNone/>
              <a:tabLst/>
            </a:pPr>
            <a:r>
              <a:rPr lang="en-US" altLang="ko-KR" sz="1400" dirty="0" smtClean="0">
                <a:solidFill>
                  <a:schemeClr val="tx1"/>
                </a:solidFill>
                <a:latin typeface="Arial" charset="0"/>
                <a:ea typeface="굴림" pitchFamily="50" charset="-127"/>
              </a:rPr>
              <a:t>Start</a:t>
            </a:r>
            <a:endParaRPr kumimoji="0" lang="ko-KR" altLang="en-US" sz="1400" b="0" i="0" u="none" strike="noStrike" cap="none" normalizeH="0" baseline="0" dirty="0" smtClean="0">
              <a:ln>
                <a:noFill/>
              </a:ln>
              <a:solidFill>
                <a:schemeClr val="tx1"/>
              </a:solidFill>
              <a:effectLst/>
              <a:latin typeface="Arial" charset="0"/>
              <a:ea typeface="굴림" pitchFamily="50" charset="-127"/>
            </a:endParaRPr>
          </a:p>
        </p:txBody>
      </p:sp>
      <p:sp>
        <p:nvSpPr>
          <p:cNvPr id="31" name="타원형 설명선 30"/>
          <p:cNvSpPr/>
          <p:nvPr/>
        </p:nvSpPr>
        <p:spPr bwMode="auto">
          <a:xfrm>
            <a:off x="7999874" y="3063436"/>
            <a:ext cx="1017046" cy="741781"/>
          </a:xfrm>
          <a:prstGeom prst="wedgeEllipseCallout">
            <a:avLst>
              <a:gd name="adj1" fmla="val -45951"/>
              <a:gd name="adj2" fmla="val 50944"/>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altLang="ko-KR" sz="1400" dirty="0" smtClean="0">
                <a:solidFill>
                  <a:schemeClr val="tx1"/>
                </a:solidFill>
                <a:latin typeface="Arial" charset="0"/>
                <a:ea typeface="굴림" pitchFamily="50" charset="-127"/>
              </a:rPr>
              <a:t>Local</a:t>
            </a:r>
          </a:p>
          <a:p>
            <a:pPr marL="0" marR="0" indent="0" algn="ctr" defTabSz="914400" rtl="0" eaLnBrk="0" fontAlgn="base" latinLnBrk="0" hangingPunct="0">
              <a:lnSpc>
                <a:spcPct val="100000"/>
              </a:lnSpc>
              <a:spcBef>
                <a:spcPct val="0"/>
              </a:spcBef>
              <a:spcAft>
                <a:spcPct val="0"/>
              </a:spcAft>
              <a:buClrTx/>
              <a:buSzTx/>
              <a:buFontTx/>
              <a:buNone/>
              <a:tabLst/>
            </a:pPr>
            <a:r>
              <a:rPr lang="en-US" altLang="ko-KR" sz="1400" dirty="0" smtClean="0">
                <a:solidFill>
                  <a:schemeClr val="tx1"/>
                </a:solidFill>
                <a:latin typeface="Arial" charset="0"/>
                <a:ea typeface="굴림" pitchFamily="50" charset="-127"/>
              </a:rPr>
              <a:t>Repair</a:t>
            </a:r>
          </a:p>
          <a:p>
            <a:pPr marL="0" marR="0" indent="0" algn="ctr" defTabSz="914400" rtl="0" eaLnBrk="0" fontAlgn="base" latinLnBrk="0" hangingPunct="0">
              <a:lnSpc>
                <a:spcPct val="100000"/>
              </a:lnSpc>
              <a:spcBef>
                <a:spcPct val="0"/>
              </a:spcBef>
              <a:spcAft>
                <a:spcPct val="0"/>
              </a:spcAft>
              <a:buClrTx/>
              <a:buSzTx/>
              <a:buFontTx/>
              <a:buNone/>
              <a:tabLst/>
            </a:pPr>
            <a:r>
              <a:rPr lang="en-US" altLang="ko-KR" sz="1400" dirty="0" smtClean="0">
                <a:solidFill>
                  <a:schemeClr val="tx1"/>
                </a:solidFill>
                <a:latin typeface="Arial" charset="0"/>
                <a:ea typeface="굴림" pitchFamily="50" charset="-127"/>
              </a:rPr>
              <a:t>Start</a:t>
            </a:r>
            <a:endParaRPr kumimoji="0" lang="ko-KR" altLang="en-US" sz="1400" b="0" i="0" u="none" strike="noStrike" cap="none" normalizeH="0" baseline="0" dirty="0" smtClean="0">
              <a:ln>
                <a:noFill/>
              </a:ln>
              <a:solidFill>
                <a:schemeClr val="tx1"/>
              </a:solidFill>
              <a:effectLst/>
              <a:latin typeface="Arial" charset="0"/>
              <a:ea typeface="굴림" pitchFamily="50" charset="-127"/>
            </a:endParaRPr>
          </a:p>
        </p:txBody>
      </p:sp>
      <p:sp>
        <p:nvSpPr>
          <p:cNvPr id="35" name="타원 6"/>
          <p:cNvSpPr>
            <a:spLocks noChangeArrowheads="1"/>
          </p:cNvSpPr>
          <p:nvPr/>
        </p:nvSpPr>
        <p:spPr bwMode="auto">
          <a:xfrm>
            <a:off x="5953967" y="5186227"/>
            <a:ext cx="324216" cy="324216"/>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endParaRPr lang="ko-KR" altLang="en-US" sz="1500" dirty="0">
              <a:solidFill>
                <a:schemeClr val="bg1"/>
              </a:solidFill>
            </a:endParaRPr>
          </a:p>
        </p:txBody>
      </p:sp>
      <p:sp>
        <p:nvSpPr>
          <p:cNvPr id="36" name="타원 35"/>
          <p:cNvSpPr/>
          <p:nvPr/>
        </p:nvSpPr>
        <p:spPr bwMode="auto">
          <a:xfrm>
            <a:off x="6459617" y="4684532"/>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endParaRPr lang="ko-KR" altLang="en-US" sz="1500" dirty="0">
              <a:solidFill>
                <a:schemeClr val="tx1"/>
              </a:solidFill>
              <a:ea typeface="굴림" pitchFamily="50" charset="-127"/>
            </a:endParaRPr>
          </a:p>
        </p:txBody>
      </p:sp>
      <p:cxnSp>
        <p:nvCxnSpPr>
          <p:cNvPr id="37" name="직선 연결선 36"/>
          <p:cNvCxnSpPr>
            <a:stCxn id="36" idx="7"/>
            <a:endCxn id="28" idx="3"/>
          </p:cNvCxnSpPr>
          <p:nvPr/>
        </p:nvCxnSpPr>
        <p:spPr bwMode="auto">
          <a:xfrm flipV="1">
            <a:off x="6736040" y="4442974"/>
            <a:ext cx="165083" cy="288985"/>
          </a:xfrm>
          <a:prstGeom prst="line">
            <a:avLst/>
          </a:prstGeom>
          <a:ln w="19050">
            <a:solidFill>
              <a:schemeClr val="accent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8" name="직선 연결선 37"/>
          <p:cNvCxnSpPr>
            <a:stCxn id="35" idx="7"/>
            <a:endCxn id="36" idx="3"/>
          </p:cNvCxnSpPr>
          <p:nvPr/>
        </p:nvCxnSpPr>
        <p:spPr bwMode="auto">
          <a:xfrm flipV="1">
            <a:off x="6230703" y="4960955"/>
            <a:ext cx="276341" cy="272752"/>
          </a:xfrm>
          <a:prstGeom prst="line">
            <a:avLst/>
          </a:prstGeom>
          <a:ln w="19050">
            <a:solidFill>
              <a:schemeClr val="accent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7" name="곱셈 기호 46"/>
          <p:cNvSpPr/>
          <p:nvPr/>
        </p:nvSpPr>
        <p:spPr bwMode="auto">
          <a:xfrm>
            <a:off x="6818581" y="4126468"/>
            <a:ext cx="435234" cy="435234"/>
          </a:xfrm>
          <a:prstGeom prst="mathMultiply">
            <a:avLst>
              <a:gd name="adj1" fmla="val 10950"/>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800" b="0" i="0" u="none" strike="noStrike" cap="none" normalizeH="0" baseline="0" smtClean="0">
              <a:ln>
                <a:noFill/>
              </a:ln>
              <a:solidFill>
                <a:schemeClr val="tx1"/>
              </a:solidFill>
              <a:effectLst/>
              <a:latin typeface="Arial" charset="0"/>
              <a:ea typeface="굴림" pitchFamily="50" charset="-127"/>
            </a:endParaRPr>
          </a:p>
        </p:txBody>
      </p:sp>
      <p:sp>
        <p:nvSpPr>
          <p:cNvPr id="51" name="타원 50"/>
          <p:cNvSpPr/>
          <p:nvPr/>
        </p:nvSpPr>
        <p:spPr bwMode="auto">
          <a:xfrm>
            <a:off x="6929965" y="3842701"/>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endParaRPr lang="ko-KR" altLang="en-US" sz="1500" dirty="0">
              <a:solidFill>
                <a:schemeClr val="tx1"/>
              </a:solidFill>
              <a:ea typeface="굴림" pitchFamily="50" charset="-127"/>
            </a:endParaRPr>
          </a:p>
        </p:txBody>
      </p:sp>
      <p:sp>
        <p:nvSpPr>
          <p:cNvPr id="52" name="TextBox 78"/>
          <p:cNvSpPr txBox="1">
            <a:spLocks noChangeArrowheads="1"/>
          </p:cNvSpPr>
          <p:nvPr/>
        </p:nvSpPr>
        <p:spPr bwMode="auto">
          <a:xfrm>
            <a:off x="5380186" y="6021288"/>
            <a:ext cx="3518912"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dirty="0" smtClean="0"/>
              <a:t>Advertisement Command Frame</a:t>
            </a:r>
            <a:endParaRPr lang="ko-KR" altLang="en-US" dirty="0"/>
          </a:p>
        </p:txBody>
      </p:sp>
      <p:sp>
        <p:nvSpPr>
          <p:cNvPr id="53" name="오른쪽 화살표 52"/>
          <p:cNvSpPr/>
          <p:nvPr/>
        </p:nvSpPr>
        <p:spPr>
          <a:xfrm>
            <a:off x="4603899" y="6076851"/>
            <a:ext cx="776287" cy="255587"/>
          </a:xfrm>
          <a:prstGeom prst="rightArrow">
            <a:avLst>
              <a:gd name="adj1" fmla="val 20017"/>
              <a:gd name="adj2" fmla="val 7494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solidFill>
                <a:prstClr val="black"/>
              </a:solidFill>
            </a:endParaRPr>
          </a:p>
        </p:txBody>
      </p:sp>
      <p:sp>
        <p:nvSpPr>
          <p:cNvPr id="58" name="오른쪽 화살표 57"/>
          <p:cNvSpPr/>
          <p:nvPr/>
        </p:nvSpPr>
        <p:spPr>
          <a:xfrm rot="13953306">
            <a:off x="5981802" y="3334686"/>
            <a:ext cx="550068" cy="199281"/>
          </a:xfrm>
          <a:prstGeom prst="rightArrow">
            <a:avLst>
              <a:gd name="adj1" fmla="val 20017"/>
              <a:gd name="adj2" fmla="val 7494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solidFill>
                <a:prstClr val="black"/>
              </a:solidFill>
            </a:endParaRPr>
          </a:p>
        </p:txBody>
      </p:sp>
      <p:sp>
        <p:nvSpPr>
          <p:cNvPr id="61" name="오른쪽 화살표 60"/>
          <p:cNvSpPr/>
          <p:nvPr/>
        </p:nvSpPr>
        <p:spPr>
          <a:xfrm rot="16671142">
            <a:off x="7385758" y="3319942"/>
            <a:ext cx="550068" cy="199281"/>
          </a:xfrm>
          <a:prstGeom prst="rightArrow">
            <a:avLst>
              <a:gd name="adj1" fmla="val 20017"/>
              <a:gd name="adj2" fmla="val 7494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solidFill>
                <a:prstClr val="black"/>
              </a:solidFill>
            </a:endParaRPr>
          </a:p>
        </p:txBody>
      </p:sp>
      <p:sp>
        <p:nvSpPr>
          <p:cNvPr id="62" name="오른쪽 화살표 61"/>
          <p:cNvSpPr/>
          <p:nvPr/>
        </p:nvSpPr>
        <p:spPr>
          <a:xfrm rot="1258317">
            <a:off x="6544002" y="3890529"/>
            <a:ext cx="384078" cy="180660"/>
          </a:xfrm>
          <a:prstGeom prst="rightArrow">
            <a:avLst>
              <a:gd name="adj1" fmla="val 20017"/>
              <a:gd name="adj2" fmla="val 7494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solidFill>
                <a:prstClr val="black"/>
              </a:solidFill>
            </a:endParaRPr>
          </a:p>
        </p:txBody>
      </p:sp>
      <p:sp>
        <p:nvSpPr>
          <p:cNvPr id="64" name="오른쪽 화살표 63"/>
          <p:cNvSpPr/>
          <p:nvPr/>
        </p:nvSpPr>
        <p:spPr>
          <a:xfrm rot="9827648">
            <a:off x="7282458" y="3790491"/>
            <a:ext cx="383047" cy="180092"/>
          </a:xfrm>
          <a:prstGeom prst="rightArrow">
            <a:avLst>
              <a:gd name="adj1" fmla="val 20017"/>
              <a:gd name="adj2" fmla="val 7494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solidFill>
                <a:prstClr val="black"/>
              </a:solidFill>
            </a:endParaRPr>
          </a:p>
        </p:txBody>
      </p:sp>
    </p:spTree>
    <p:extLst>
      <p:ext uri="{BB962C8B-B14F-4D97-AF65-F5344CB8AC3E}">
        <p14:creationId xmlns:p14="http://schemas.microsoft.com/office/powerpoint/2010/main" val="25574451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제목 1"/>
          <p:cNvSpPr>
            <a:spLocks noGrp="1"/>
          </p:cNvSpPr>
          <p:nvPr>
            <p:ph type="title"/>
          </p:nvPr>
        </p:nvSpPr>
        <p:spPr>
          <a:xfrm>
            <a:off x="685800" y="685800"/>
            <a:ext cx="7772400" cy="727075"/>
          </a:xfrm>
        </p:spPr>
        <p:txBody>
          <a:bodyPr/>
          <a:lstStyle/>
          <a:p>
            <a:r>
              <a:rPr lang="en-US" altLang="ko-KR" dirty="0">
                <a:ea typeface="굴림" charset="-127"/>
              </a:rPr>
              <a:t>Mobility Support for </a:t>
            </a:r>
            <a:r>
              <a:rPr lang="en-US" altLang="ko-KR" dirty="0" smtClean="0">
                <a:ea typeface="굴림" charset="-127"/>
              </a:rPr>
              <a:t>Multicast</a:t>
            </a:r>
            <a:r>
              <a:rPr lang="en-US" altLang="ko-KR" dirty="0">
                <a:ea typeface="굴림" charset="-127"/>
              </a:rPr>
              <a:t> </a:t>
            </a:r>
            <a:r>
              <a:rPr lang="en-US" altLang="ko-KR" dirty="0" smtClean="0">
                <a:ea typeface="굴림" charset="-127"/>
              </a:rPr>
              <a:t>(3/4)</a:t>
            </a:r>
            <a:endParaRPr lang="ko-KR" altLang="en-US" dirty="0" smtClean="0">
              <a:ea typeface="굴림" charset="-127"/>
            </a:endParaRPr>
          </a:p>
        </p:txBody>
      </p:sp>
      <p:sp>
        <p:nvSpPr>
          <p:cNvPr id="11269" name="내용 개체 틀 2"/>
          <p:cNvSpPr>
            <a:spLocks noGrp="1"/>
          </p:cNvSpPr>
          <p:nvPr>
            <p:ph idx="1"/>
          </p:nvPr>
        </p:nvSpPr>
        <p:spPr>
          <a:xfrm>
            <a:off x="457200" y="1628800"/>
            <a:ext cx="3970338" cy="4525963"/>
          </a:xfrm>
        </p:spPr>
        <p:txBody>
          <a:bodyPr/>
          <a:lstStyle/>
          <a:p>
            <a:r>
              <a:rPr lang="en-US" altLang="ko-KR" sz="1500" dirty="0" smtClean="0">
                <a:ea typeface="굴림" charset="-127"/>
              </a:rPr>
              <a:t>If a PD receiving the ACF then It </a:t>
            </a:r>
            <a:r>
              <a:rPr lang="en-US" altLang="ko-KR" sz="1500" dirty="0">
                <a:ea typeface="굴림" charset="-127"/>
              </a:rPr>
              <a:t>compares the receiving frame’s Device Group ID &amp; Application type ID &amp; Application-specific ID &amp; Application-specific group ID with its own</a:t>
            </a:r>
            <a:r>
              <a:rPr lang="en-US" altLang="ko-KR" sz="1500" dirty="0" smtClean="0">
                <a:ea typeface="굴림" charset="-127"/>
              </a:rPr>
              <a:t>.</a:t>
            </a:r>
          </a:p>
          <a:p>
            <a:pPr lvl="1"/>
            <a:r>
              <a:rPr lang="en-US" altLang="ko-KR" sz="1500" dirty="0">
                <a:ea typeface="굴림" charset="-127"/>
              </a:rPr>
              <a:t>If they all are same</a:t>
            </a:r>
            <a:r>
              <a:rPr lang="en-US" altLang="ko-KR" sz="1500" dirty="0" smtClean="0">
                <a:ea typeface="굴림" charset="-127"/>
              </a:rPr>
              <a:t>, it finds </a:t>
            </a:r>
            <a:r>
              <a:rPr lang="en-US" altLang="ko-KR" sz="1500" dirty="0">
                <a:ea typeface="굴림" charset="-127"/>
              </a:rPr>
              <a:t>entry the originator of the ACF in </a:t>
            </a:r>
            <a:r>
              <a:rPr lang="en-US" altLang="ko-KR" sz="1500" dirty="0" smtClean="0">
                <a:ea typeface="굴림" charset="-127"/>
              </a:rPr>
              <a:t>its </a:t>
            </a:r>
            <a:r>
              <a:rPr lang="en-US" altLang="ko-KR" sz="1500" dirty="0">
                <a:ea typeface="굴림" charset="-127"/>
              </a:rPr>
              <a:t>routing table. </a:t>
            </a:r>
            <a:r>
              <a:rPr lang="en-US" altLang="ko-KR" sz="1500" dirty="0" smtClean="0">
                <a:ea typeface="굴림" charset="-127"/>
              </a:rPr>
              <a:t>And it found the entry then check the expiration timer.</a:t>
            </a:r>
          </a:p>
          <a:p>
            <a:pPr lvl="1"/>
            <a:r>
              <a:rPr lang="en-US" altLang="ko-KR" sz="1500" dirty="0" smtClean="0">
                <a:ea typeface="굴림" charset="-127"/>
              </a:rPr>
              <a:t>If the expiration timer is less than T</a:t>
            </a:r>
            <a:r>
              <a:rPr lang="en-US" altLang="ko-KR" sz="1500" baseline="-25000" dirty="0" smtClean="0">
                <a:ea typeface="굴림" charset="-127"/>
              </a:rPr>
              <a:t>m</a:t>
            </a:r>
            <a:r>
              <a:rPr lang="en-US" altLang="ko-KR" sz="1500" dirty="0" smtClean="0">
                <a:ea typeface="굴림" charset="-127"/>
              </a:rPr>
              <a:t> then replies </a:t>
            </a:r>
            <a:r>
              <a:rPr lang="en-US" altLang="ko-KR" sz="1500" dirty="0">
                <a:ea typeface="굴림" charset="-127"/>
              </a:rPr>
              <a:t>an ARCF </a:t>
            </a:r>
            <a:r>
              <a:rPr lang="en-US" altLang="ko-KR" sz="1500" dirty="0" smtClean="0">
                <a:ea typeface="굴림" charset="-127"/>
              </a:rPr>
              <a:t>to </a:t>
            </a:r>
            <a:r>
              <a:rPr lang="en-US" altLang="ko-KR" sz="1500" dirty="0">
                <a:ea typeface="굴림" charset="-127"/>
              </a:rPr>
              <a:t>the PD sending the </a:t>
            </a:r>
            <a:r>
              <a:rPr lang="en-US" altLang="ko-KR" sz="1500" dirty="0" smtClean="0">
                <a:ea typeface="굴림" charset="-127"/>
              </a:rPr>
              <a:t>ACF. (</a:t>
            </a:r>
            <a:r>
              <a:rPr lang="en-US" altLang="ko-KR" sz="1500" dirty="0">
                <a:ea typeface="굴림" charset="-127"/>
              </a:rPr>
              <a:t>T</a:t>
            </a:r>
            <a:r>
              <a:rPr lang="en-US" altLang="ko-KR" sz="1500" baseline="-25000" dirty="0">
                <a:ea typeface="굴림" charset="-127"/>
              </a:rPr>
              <a:t>m</a:t>
            </a:r>
            <a:r>
              <a:rPr lang="en-US" altLang="ko-KR" sz="1500" dirty="0">
                <a:ea typeface="굴림" charset="-127"/>
              </a:rPr>
              <a:t> </a:t>
            </a:r>
            <a:r>
              <a:rPr lang="en-US" altLang="ko-KR" sz="1500" dirty="0" smtClean="0">
                <a:ea typeface="굴림" charset="-127"/>
              </a:rPr>
              <a:t>is threshold time to decide reply)</a:t>
            </a:r>
          </a:p>
          <a:p>
            <a:pPr lvl="1"/>
            <a:r>
              <a:rPr lang="en-US" altLang="ko-KR" sz="1500" dirty="0" smtClean="0">
                <a:ea typeface="굴림" charset="-127"/>
              </a:rPr>
              <a:t>In other case, the PD receiving the ACF does not reply.</a:t>
            </a:r>
            <a:endParaRPr lang="en-US" altLang="ko-KR" sz="1500" dirty="0">
              <a:ea typeface="굴림" charset="-127"/>
            </a:endParaRPr>
          </a:p>
          <a:p>
            <a:pPr lvl="1"/>
            <a:r>
              <a:rPr lang="en-US" altLang="ko-KR" sz="1500" dirty="0">
                <a:ea typeface="굴림" charset="-127"/>
              </a:rPr>
              <a:t>If any of them is not same, it decrements the TTL of the ACF and forwards the ACF</a:t>
            </a:r>
            <a:r>
              <a:rPr lang="en-US" altLang="ko-KR" sz="1500" dirty="0" smtClean="0">
                <a:ea typeface="굴림" charset="-127"/>
              </a:rPr>
              <a:t>.</a:t>
            </a:r>
            <a:endParaRPr lang="en-US" altLang="ko-KR" sz="1500" dirty="0">
              <a:ea typeface="굴림" charset="-127"/>
            </a:endParaRPr>
          </a:p>
        </p:txBody>
      </p:sp>
      <p:sp>
        <p:nvSpPr>
          <p:cNvPr id="39" name="타원 6"/>
          <p:cNvSpPr>
            <a:spLocks noChangeArrowheads="1"/>
          </p:cNvSpPr>
          <p:nvPr/>
        </p:nvSpPr>
        <p:spPr bwMode="auto">
          <a:xfrm>
            <a:off x="7227362" y="2318660"/>
            <a:ext cx="324216" cy="324216"/>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endParaRPr lang="ko-KR" altLang="en-US" sz="1500" dirty="0">
              <a:solidFill>
                <a:schemeClr val="bg1"/>
              </a:solidFill>
            </a:endParaRPr>
          </a:p>
        </p:txBody>
      </p:sp>
      <p:sp>
        <p:nvSpPr>
          <p:cNvPr id="48" name="타원 10"/>
          <p:cNvSpPr>
            <a:spLocks noChangeArrowheads="1"/>
          </p:cNvSpPr>
          <p:nvPr/>
        </p:nvSpPr>
        <p:spPr bwMode="auto">
          <a:xfrm>
            <a:off x="5724014" y="3110330"/>
            <a:ext cx="323997" cy="323997"/>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endParaRPr lang="ko-KR" altLang="en-US" sz="1500" dirty="0">
              <a:solidFill>
                <a:schemeClr val="bg1"/>
              </a:solidFill>
            </a:endParaRPr>
          </a:p>
        </p:txBody>
      </p:sp>
      <p:sp>
        <p:nvSpPr>
          <p:cNvPr id="63" name="타원 6"/>
          <p:cNvSpPr>
            <a:spLocks noChangeArrowheads="1"/>
          </p:cNvSpPr>
          <p:nvPr/>
        </p:nvSpPr>
        <p:spPr bwMode="auto">
          <a:xfrm>
            <a:off x="7731418" y="2857417"/>
            <a:ext cx="324216" cy="324216"/>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endParaRPr lang="ko-KR" altLang="en-US" sz="1500" dirty="0">
              <a:solidFill>
                <a:schemeClr val="bg1"/>
              </a:solidFill>
            </a:endParaRPr>
          </a:p>
        </p:txBody>
      </p:sp>
      <p:cxnSp>
        <p:nvCxnSpPr>
          <p:cNvPr id="65" name="직선 연결선 64"/>
          <p:cNvCxnSpPr>
            <a:stCxn id="39" idx="5"/>
            <a:endCxn id="63" idx="1"/>
          </p:cNvCxnSpPr>
          <p:nvPr/>
        </p:nvCxnSpPr>
        <p:spPr bwMode="auto">
          <a:xfrm>
            <a:off x="7504098" y="2595396"/>
            <a:ext cx="274800" cy="309501"/>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
        <p:nvSpPr>
          <p:cNvPr id="67" name="타원 6"/>
          <p:cNvSpPr>
            <a:spLocks noChangeArrowheads="1"/>
          </p:cNvSpPr>
          <p:nvPr/>
        </p:nvSpPr>
        <p:spPr bwMode="auto">
          <a:xfrm>
            <a:off x="6184107" y="3680282"/>
            <a:ext cx="324216" cy="324216"/>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endParaRPr lang="ko-KR" altLang="en-US" sz="1500" dirty="0">
              <a:solidFill>
                <a:schemeClr val="bg1"/>
              </a:solidFill>
            </a:endParaRPr>
          </a:p>
        </p:txBody>
      </p:sp>
      <p:cxnSp>
        <p:nvCxnSpPr>
          <p:cNvPr id="69" name="직선 연결선 68"/>
          <p:cNvCxnSpPr>
            <a:stCxn id="48" idx="5"/>
            <a:endCxn id="67" idx="1"/>
          </p:cNvCxnSpPr>
          <p:nvPr/>
        </p:nvCxnSpPr>
        <p:spPr bwMode="auto">
          <a:xfrm>
            <a:off x="6000563" y="3386879"/>
            <a:ext cx="231024" cy="340883"/>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
        <p:nvSpPr>
          <p:cNvPr id="74" name="타원 6"/>
          <p:cNvSpPr>
            <a:spLocks noChangeArrowheads="1"/>
          </p:cNvSpPr>
          <p:nvPr/>
        </p:nvSpPr>
        <p:spPr bwMode="auto">
          <a:xfrm>
            <a:off x="7640904" y="3758819"/>
            <a:ext cx="324216" cy="324216"/>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endParaRPr lang="ko-KR" altLang="en-US" sz="1500" dirty="0">
              <a:solidFill>
                <a:schemeClr val="bg1"/>
              </a:solidFill>
            </a:endParaRPr>
          </a:p>
        </p:txBody>
      </p:sp>
      <p:cxnSp>
        <p:nvCxnSpPr>
          <p:cNvPr id="76" name="직선 연결선 75"/>
          <p:cNvCxnSpPr>
            <a:stCxn id="67" idx="5"/>
            <a:endCxn id="29" idx="2"/>
          </p:cNvCxnSpPr>
          <p:nvPr/>
        </p:nvCxnSpPr>
        <p:spPr bwMode="auto">
          <a:xfrm>
            <a:off x="6460843" y="3957018"/>
            <a:ext cx="469122" cy="47608"/>
          </a:xfrm>
          <a:prstGeom prst="line">
            <a:avLst/>
          </a:prstGeom>
          <a:ln w="19050">
            <a:solidFill>
              <a:schemeClr val="accent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7" name="직선 연결선 76"/>
          <p:cNvCxnSpPr>
            <a:stCxn id="63" idx="4"/>
            <a:endCxn id="74" idx="0"/>
          </p:cNvCxnSpPr>
          <p:nvPr/>
        </p:nvCxnSpPr>
        <p:spPr bwMode="auto">
          <a:xfrm flipH="1">
            <a:off x="7803017" y="3181637"/>
            <a:ext cx="90514" cy="577186"/>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78" name="직선 연결선 77"/>
          <p:cNvCxnSpPr>
            <a:stCxn id="29" idx="6"/>
            <a:endCxn id="74" idx="3"/>
          </p:cNvCxnSpPr>
          <p:nvPr/>
        </p:nvCxnSpPr>
        <p:spPr bwMode="auto">
          <a:xfrm>
            <a:off x="7253815" y="4004626"/>
            <a:ext cx="434569" cy="30929"/>
          </a:xfrm>
          <a:prstGeom prst="line">
            <a:avLst/>
          </a:prstGeom>
          <a:ln w="19050">
            <a:solidFill>
              <a:schemeClr val="accent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99" name="슬라이드 번호 개체 틀 3"/>
          <p:cNvSpPr>
            <a:spLocks noGrp="1"/>
          </p:cNvSpPr>
          <p:nvPr>
            <p:ph type="sldNum" sz="quarter" idx="10"/>
          </p:nvPr>
        </p:nvSpPr>
        <p:spPr>
          <a:xfrm>
            <a:off x="4344988" y="6475413"/>
            <a:ext cx="530225" cy="182562"/>
          </a:xfrm>
        </p:spPr>
        <p:txBody>
          <a:bodyPr/>
          <a:lstStyle/>
          <a:p>
            <a:pPr>
              <a:defRPr/>
            </a:pPr>
            <a:r>
              <a:rPr lang="en-US" altLang="ko-KR" smtClean="0"/>
              <a:t>Slide </a:t>
            </a:r>
            <a:fld id="{663B2C6A-A10B-4153-9678-0E313D0C0BBD}" type="slidenum">
              <a:rPr lang="en-US" altLang="ko-KR" smtClean="0"/>
              <a:pPr>
                <a:defRPr/>
              </a:pPr>
              <a:t>66</a:t>
            </a:fld>
            <a:endParaRPr lang="en-US" altLang="ko-KR"/>
          </a:p>
        </p:txBody>
      </p:sp>
      <p:sp>
        <p:nvSpPr>
          <p:cNvPr id="35" name="타원 6"/>
          <p:cNvSpPr>
            <a:spLocks noChangeArrowheads="1"/>
          </p:cNvSpPr>
          <p:nvPr/>
        </p:nvSpPr>
        <p:spPr bwMode="auto">
          <a:xfrm>
            <a:off x="5953967" y="5186227"/>
            <a:ext cx="324216" cy="324216"/>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endParaRPr lang="ko-KR" altLang="en-US" sz="1500" dirty="0">
              <a:solidFill>
                <a:schemeClr val="bg1"/>
              </a:solidFill>
            </a:endParaRPr>
          </a:p>
        </p:txBody>
      </p:sp>
      <p:sp>
        <p:nvSpPr>
          <p:cNvPr id="36" name="타원 35"/>
          <p:cNvSpPr/>
          <p:nvPr/>
        </p:nvSpPr>
        <p:spPr bwMode="auto">
          <a:xfrm>
            <a:off x="6459617" y="4684532"/>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endParaRPr lang="ko-KR" altLang="en-US" sz="1500" dirty="0">
              <a:solidFill>
                <a:schemeClr val="tx1"/>
              </a:solidFill>
              <a:ea typeface="굴림" pitchFamily="50" charset="-127"/>
            </a:endParaRPr>
          </a:p>
        </p:txBody>
      </p:sp>
      <p:cxnSp>
        <p:nvCxnSpPr>
          <p:cNvPr id="37" name="직선 연결선 36"/>
          <p:cNvCxnSpPr>
            <a:stCxn id="36" idx="7"/>
            <a:endCxn id="29" idx="4"/>
          </p:cNvCxnSpPr>
          <p:nvPr/>
        </p:nvCxnSpPr>
        <p:spPr bwMode="auto">
          <a:xfrm flipV="1">
            <a:off x="6736040" y="4166551"/>
            <a:ext cx="355850" cy="565408"/>
          </a:xfrm>
          <a:prstGeom prst="line">
            <a:avLst/>
          </a:prstGeom>
          <a:ln w="19050">
            <a:solidFill>
              <a:schemeClr val="accent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8" name="직선 연결선 37"/>
          <p:cNvCxnSpPr>
            <a:stCxn id="35" idx="7"/>
            <a:endCxn id="36" idx="3"/>
          </p:cNvCxnSpPr>
          <p:nvPr/>
        </p:nvCxnSpPr>
        <p:spPr bwMode="auto">
          <a:xfrm flipV="1">
            <a:off x="6230703" y="4960955"/>
            <a:ext cx="276341" cy="272752"/>
          </a:xfrm>
          <a:prstGeom prst="line">
            <a:avLst/>
          </a:prstGeom>
          <a:ln w="19050">
            <a:solidFill>
              <a:schemeClr val="accent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9" name="타원 28"/>
          <p:cNvSpPr/>
          <p:nvPr/>
        </p:nvSpPr>
        <p:spPr bwMode="auto">
          <a:xfrm>
            <a:off x="6929965" y="3842701"/>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endParaRPr lang="ko-KR" altLang="en-US" sz="1500" dirty="0">
              <a:solidFill>
                <a:schemeClr val="tx1"/>
              </a:solidFill>
              <a:ea typeface="굴림" pitchFamily="50" charset="-127"/>
            </a:endParaRPr>
          </a:p>
        </p:txBody>
      </p:sp>
      <p:sp>
        <p:nvSpPr>
          <p:cNvPr id="32" name="타원형 설명선 31"/>
          <p:cNvSpPr/>
          <p:nvPr/>
        </p:nvSpPr>
        <p:spPr bwMode="auto">
          <a:xfrm>
            <a:off x="7091890" y="5008382"/>
            <a:ext cx="1512558" cy="868890"/>
          </a:xfrm>
          <a:prstGeom prst="wedgeEllipseCallout">
            <a:avLst>
              <a:gd name="adj1" fmla="val -46069"/>
              <a:gd name="adj2" fmla="val -128902"/>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1400" b="0" i="0" u="none" strike="noStrike" cap="none" normalizeH="0" baseline="0" dirty="0" smtClean="0">
                <a:ln>
                  <a:noFill/>
                </a:ln>
                <a:solidFill>
                  <a:schemeClr val="tx1"/>
                </a:solidFill>
                <a:effectLst/>
                <a:latin typeface="Arial" charset="0"/>
                <a:ea typeface="굴림" pitchFamily="50" charset="-127"/>
              </a:rPr>
              <a:t>Local repair</a:t>
            </a:r>
            <a:r>
              <a:rPr kumimoji="0" lang="en-US" altLang="ko-KR" sz="1400" b="0" i="0" u="none" strike="noStrike" cap="none" normalizeH="0" dirty="0" smtClean="0">
                <a:ln>
                  <a:noFill/>
                </a:ln>
                <a:solidFill>
                  <a:schemeClr val="tx1"/>
                </a:solidFill>
                <a:effectLst/>
                <a:latin typeface="Arial" charset="0"/>
                <a:ea typeface="굴림" pitchFamily="50" charset="-127"/>
              </a:rPr>
              <a:t> &amp;</a:t>
            </a:r>
          </a:p>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1400" b="0" i="0" u="none" strike="noStrike" cap="none" normalizeH="0" dirty="0" smtClean="0">
                <a:ln>
                  <a:noFill/>
                </a:ln>
                <a:solidFill>
                  <a:schemeClr val="tx1"/>
                </a:solidFill>
                <a:effectLst/>
                <a:latin typeface="Arial" charset="0"/>
                <a:ea typeface="굴림" pitchFamily="50" charset="-127"/>
              </a:rPr>
              <a:t>merging groups.</a:t>
            </a:r>
            <a:endParaRPr kumimoji="0" lang="ko-KR" altLang="en-US" sz="1400" b="0" i="0" u="none" strike="noStrike" cap="none" normalizeH="0" baseline="0" dirty="0" smtClean="0">
              <a:ln>
                <a:noFill/>
              </a:ln>
              <a:solidFill>
                <a:schemeClr val="tx1"/>
              </a:solidFill>
              <a:effectLst/>
              <a:latin typeface="Arial" charset="0"/>
              <a:ea typeface="굴림" pitchFamily="50" charset="-127"/>
            </a:endParaRPr>
          </a:p>
        </p:txBody>
      </p:sp>
    </p:spTree>
    <p:extLst>
      <p:ext uri="{BB962C8B-B14F-4D97-AF65-F5344CB8AC3E}">
        <p14:creationId xmlns:p14="http://schemas.microsoft.com/office/powerpoint/2010/main" val="2604738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ea typeface="굴림" charset="-127"/>
              </a:rPr>
              <a:t>Mobility Support for Multicast </a:t>
            </a:r>
            <a:r>
              <a:rPr lang="en-US" altLang="ko-KR" dirty="0" smtClean="0">
                <a:ea typeface="굴림" charset="-127"/>
              </a:rPr>
              <a:t>(4/4)</a:t>
            </a:r>
            <a:endParaRPr lang="ko-KR" altLang="en-US" dirty="0">
              <a:solidFill>
                <a:srgbClr val="FF0000"/>
              </a:solidFill>
            </a:endParaRPr>
          </a:p>
        </p:txBody>
      </p:sp>
      <p:sp>
        <p:nvSpPr>
          <p:cNvPr id="4" name="슬라이드 번호 개체 틀 3"/>
          <p:cNvSpPr>
            <a:spLocks noGrp="1"/>
          </p:cNvSpPr>
          <p:nvPr>
            <p:ph type="sldNum" sz="quarter" idx="10"/>
          </p:nvPr>
        </p:nvSpPr>
        <p:spPr/>
        <p:txBody>
          <a:bodyPr/>
          <a:lstStyle/>
          <a:p>
            <a:pPr>
              <a:defRPr/>
            </a:pPr>
            <a:r>
              <a:rPr lang="en-US" altLang="ko-KR" smtClean="0"/>
              <a:t>Slide </a:t>
            </a:r>
            <a:fld id="{663B2C6A-A10B-4153-9678-0E313D0C0BBD}" type="slidenum">
              <a:rPr lang="en-US" altLang="ko-KR" smtClean="0"/>
              <a:pPr>
                <a:defRPr/>
              </a:pPr>
              <a:t>67</a:t>
            </a:fld>
            <a:endParaRPr lang="en-US" altLang="ko-KR"/>
          </a:p>
        </p:txBody>
      </p:sp>
      <p:sp>
        <p:nvSpPr>
          <p:cNvPr id="14" name="내용 개체 틀 2"/>
          <p:cNvSpPr>
            <a:spLocks noGrp="1"/>
          </p:cNvSpPr>
          <p:nvPr>
            <p:ph idx="1"/>
          </p:nvPr>
        </p:nvSpPr>
        <p:spPr>
          <a:xfrm>
            <a:off x="457200" y="1600200"/>
            <a:ext cx="8003232" cy="4525963"/>
          </a:xfrm>
        </p:spPr>
        <p:txBody>
          <a:bodyPr>
            <a:normAutofit/>
          </a:bodyPr>
          <a:lstStyle/>
          <a:p>
            <a:pPr>
              <a:lnSpc>
                <a:spcPct val="90000"/>
              </a:lnSpc>
            </a:pPr>
            <a:r>
              <a:rPr lang="en-US" altLang="ko-KR" sz="2000" dirty="0">
                <a:ea typeface="굴림" charset="-127"/>
              </a:rPr>
              <a:t>F</a:t>
            </a:r>
            <a:r>
              <a:rPr lang="en-US" altLang="ko-KR" sz="2000" dirty="0" smtClean="0">
                <a:ea typeface="굴림" charset="-127"/>
              </a:rPr>
              <a:t>ind/join procedure by using </a:t>
            </a:r>
            <a:r>
              <a:rPr lang="en-US" altLang="ko-KR" sz="2000" dirty="0">
                <a:ea typeface="굴림" charset="-127"/>
              </a:rPr>
              <a:t>ACFs </a:t>
            </a:r>
            <a:r>
              <a:rPr lang="en-US" altLang="ko-KR" sz="2000" dirty="0" smtClean="0">
                <a:ea typeface="굴림" charset="-127"/>
              </a:rPr>
              <a:t>and ARCFs can help merging disjoint groups.</a:t>
            </a:r>
          </a:p>
          <a:p>
            <a:pPr lvl="1">
              <a:lnSpc>
                <a:spcPct val="90000"/>
              </a:lnSpc>
            </a:pPr>
            <a:r>
              <a:rPr lang="en-US" altLang="ko-KR" sz="2000" dirty="0" smtClean="0">
                <a:ea typeface="굴림" charset="-127"/>
              </a:rPr>
              <a:t>If a PD in a group receives a ACF from different disjoint group with the</a:t>
            </a:r>
            <a:r>
              <a:rPr lang="en-US" altLang="ko-KR" sz="2000" dirty="0">
                <a:ea typeface="굴림" charset="-127"/>
              </a:rPr>
              <a:t> same Device Group ID &amp; Application type ID &amp; Application-specific ID &amp; Application-specific group </a:t>
            </a:r>
            <a:r>
              <a:rPr lang="en-US" altLang="ko-KR" sz="2000" dirty="0" smtClean="0">
                <a:ea typeface="굴림" charset="-127"/>
              </a:rPr>
              <a:t>ID, it can initiate merging process.</a:t>
            </a:r>
          </a:p>
          <a:p>
            <a:pPr lvl="1">
              <a:lnSpc>
                <a:spcPct val="90000"/>
              </a:lnSpc>
            </a:pPr>
            <a:r>
              <a:rPr lang="en-US" altLang="ko-KR" sz="2000" dirty="0" smtClean="0">
                <a:ea typeface="굴림" charset="-127"/>
              </a:rPr>
              <a:t>The PD then replies to the ACF originator with ARCF.</a:t>
            </a:r>
          </a:p>
          <a:p>
            <a:pPr lvl="1">
              <a:lnSpc>
                <a:spcPct val="90000"/>
              </a:lnSpc>
            </a:pPr>
            <a:r>
              <a:rPr lang="en-US" altLang="ko-KR" sz="2000" dirty="0" smtClean="0">
                <a:ea typeface="굴림" charset="-127"/>
              </a:rPr>
              <a:t>Then, these two disjoint groups are merged by Device ID Creation Scheme.</a:t>
            </a:r>
          </a:p>
          <a:p>
            <a:pPr>
              <a:lnSpc>
                <a:spcPct val="90000"/>
              </a:lnSpc>
            </a:pPr>
            <a:r>
              <a:rPr lang="en-US" altLang="ko-KR" sz="2000" dirty="0" smtClean="0">
                <a:ea typeface="굴림" charset="-127"/>
              </a:rPr>
              <a:t>Local repair by using ACFs and ARCFs also can help merging disjoint groups.</a:t>
            </a:r>
          </a:p>
          <a:p>
            <a:pPr lvl="1">
              <a:lnSpc>
                <a:spcPct val="90000"/>
              </a:lnSpc>
            </a:pPr>
            <a:r>
              <a:rPr lang="en-US" altLang="ko-KR" sz="2000" dirty="0" smtClean="0">
                <a:ea typeface="굴림" charset="-127"/>
              </a:rPr>
              <a:t>Each group member performs local repair periodically during </a:t>
            </a:r>
            <a:r>
              <a:rPr lang="en-US" altLang="ko-KR" sz="2000" i="1" dirty="0" smtClean="0">
                <a:ea typeface="굴림" charset="-127"/>
              </a:rPr>
              <a:t>T</a:t>
            </a:r>
            <a:r>
              <a:rPr lang="en-US" altLang="ko-KR" sz="2000" i="1" baseline="-25000" dirty="0" smtClean="0">
                <a:ea typeface="굴림" charset="-127"/>
              </a:rPr>
              <a:t>L</a:t>
            </a:r>
            <a:r>
              <a:rPr lang="en-US" altLang="ko-KR" sz="2000" baseline="-25000" dirty="0" smtClean="0">
                <a:ea typeface="굴림" charset="-127"/>
              </a:rPr>
              <a:t> </a:t>
            </a:r>
            <a:r>
              <a:rPr lang="en-US" altLang="ko-KR" sz="2000" dirty="0" smtClean="0">
                <a:ea typeface="굴림" charset="-127"/>
              </a:rPr>
              <a:t>(long duty cycle)</a:t>
            </a:r>
            <a:r>
              <a:rPr lang="en-US" altLang="ko-KR" sz="2000" baseline="-25000" dirty="0" smtClean="0">
                <a:ea typeface="굴림" charset="-127"/>
              </a:rPr>
              <a:t> </a:t>
            </a:r>
            <a:r>
              <a:rPr lang="en-US" altLang="ko-KR" sz="2000" dirty="0" smtClean="0">
                <a:ea typeface="굴림" charset="-127"/>
              </a:rPr>
              <a:t>in order to merge disjoint groups.</a:t>
            </a:r>
          </a:p>
          <a:p>
            <a:pPr>
              <a:lnSpc>
                <a:spcPct val="90000"/>
              </a:lnSpc>
            </a:pPr>
            <a:endParaRPr lang="en-US" altLang="ko-KR" sz="2000" dirty="0" smtClean="0">
              <a:ea typeface="굴림" charset="-127"/>
            </a:endParaRPr>
          </a:p>
        </p:txBody>
      </p:sp>
    </p:spTree>
    <p:extLst>
      <p:ext uri="{BB962C8B-B14F-4D97-AF65-F5344CB8AC3E}">
        <p14:creationId xmlns:p14="http://schemas.microsoft.com/office/powerpoint/2010/main" val="41096139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Flow Chart - Local </a:t>
            </a:r>
            <a:r>
              <a:rPr lang="en-US" altLang="ko-KR" dirty="0" smtClean="0"/>
              <a:t>Repair</a:t>
            </a:r>
            <a:endParaRPr lang="ko-KR" altLang="en-US" dirty="0"/>
          </a:p>
        </p:txBody>
      </p:sp>
      <p:sp>
        <p:nvSpPr>
          <p:cNvPr id="4" name="슬라이드 번호 개체 틀 3"/>
          <p:cNvSpPr>
            <a:spLocks noGrp="1"/>
          </p:cNvSpPr>
          <p:nvPr>
            <p:ph type="sldNum" sz="quarter" idx="10"/>
          </p:nvPr>
        </p:nvSpPr>
        <p:spPr/>
        <p:txBody>
          <a:bodyPr/>
          <a:lstStyle/>
          <a:p>
            <a:pPr>
              <a:defRPr/>
            </a:pPr>
            <a:r>
              <a:rPr lang="en-US" altLang="ko-KR" smtClean="0"/>
              <a:t>Slide </a:t>
            </a:r>
            <a:fld id="{663B2C6A-A10B-4153-9678-0E313D0C0BBD}" type="slidenum">
              <a:rPr lang="en-US" altLang="ko-KR" smtClean="0"/>
              <a:pPr>
                <a:defRPr/>
              </a:pPr>
              <a:t>68</a:t>
            </a:fld>
            <a:endParaRPr lang="en-US" altLang="ko-KR"/>
          </a:p>
        </p:txBody>
      </p:sp>
      <p:cxnSp>
        <p:nvCxnSpPr>
          <p:cNvPr id="24" name="직선 연결선 23"/>
          <p:cNvCxnSpPr/>
          <p:nvPr/>
        </p:nvCxnSpPr>
        <p:spPr bwMode="auto">
          <a:xfrm>
            <a:off x="1350318" y="2277272"/>
            <a:ext cx="0" cy="360000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26" name="직선 연결선 25"/>
          <p:cNvCxnSpPr/>
          <p:nvPr/>
        </p:nvCxnSpPr>
        <p:spPr bwMode="auto">
          <a:xfrm>
            <a:off x="7793682" y="2277272"/>
            <a:ext cx="0" cy="360000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30" name="직선 연결선 29"/>
          <p:cNvCxnSpPr/>
          <p:nvPr/>
        </p:nvCxnSpPr>
        <p:spPr bwMode="auto">
          <a:xfrm>
            <a:off x="4572000" y="2277272"/>
            <a:ext cx="0" cy="360000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33" name="타원 32"/>
          <p:cNvSpPr/>
          <p:nvPr/>
        </p:nvSpPr>
        <p:spPr bwMode="auto">
          <a:xfrm>
            <a:off x="810258" y="1700808"/>
            <a:ext cx="1080120" cy="576464"/>
          </a:xfrm>
          <a:prstGeom prst="ellipse">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altLang="ko-KR" dirty="0" smtClean="0">
                <a:solidFill>
                  <a:schemeClr val="tx1"/>
                </a:solidFill>
                <a:latin typeface="Arial" charset="0"/>
                <a:ea typeface="굴림" pitchFamily="50" charset="-127"/>
              </a:rPr>
              <a:t>PD 1</a:t>
            </a:r>
            <a:endParaRPr kumimoji="0" lang="ko-KR" altLang="en-US" sz="1800" b="0" i="0" u="none" strike="noStrike" cap="none" normalizeH="0" baseline="0" dirty="0" smtClean="0">
              <a:ln>
                <a:noFill/>
              </a:ln>
              <a:solidFill>
                <a:schemeClr val="tx1"/>
              </a:solidFill>
              <a:effectLst/>
              <a:latin typeface="Arial" charset="0"/>
              <a:ea typeface="굴림" pitchFamily="50" charset="-127"/>
            </a:endParaRPr>
          </a:p>
        </p:txBody>
      </p:sp>
      <p:sp>
        <p:nvSpPr>
          <p:cNvPr id="35" name="타원 34"/>
          <p:cNvSpPr/>
          <p:nvPr/>
        </p:nvSpPr>
        <p:spPr bwMode="auto">
          <a:xfrm>
            <a:off x="4031940" y="1700808"/>
            <a:ext cx="1080120" cy="576464"/>
          </a:xfrm>
          <a:prstGeom prst="ellipse">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1800" b="0" i="0" u="none" strike="noStrike" cap="none" normalizeH="0" baseline="0" dirty="0" smtClean="0">
                <a:ln>
                  <a:noFill/>
                </a:ln>
                <a:solidFill>
                  <a:schemeClr val="tx1"/>
                </a:solidFill>
                <a:effectLst/>
                <a:latin typeface="Arial" charset="0"/>
                <a:ea typeface="굴림" pitchFamily="50" charset="-127"/>
              </a:rPr>
              <a:t>PD 2</a:t>
            </a:r>
            <a:endParaRPr kumimoji="0" lang="ko-KR" altLang="en-US" sz="1800" b="0" i="0" u="none" strike="noStrike" cap="none" normalizeH="0" baseline="0" dirty="0" smtClean="0">
              <a:ln>
                <a:noFill/>
              </a:ln>
              <a:solidFill>
                <a:schemeClr val="tx1"/>
              </a:solidFill>
              <a:effectLst/>
              <a:latin typeface="Arial" charset="0"/>
              <a:ea typeface="굴림" pitchFamily="50" charset="-127"/>
            </a:endParaRPr>
          </a:p>
        </p:txBody>
      </p:sp>
      <p:sp>
        <p:nvSpPr>
          <p:cNvPr id="36" name="타원 35"/>
          <p:cNvSpPr/>
          <p:nvPr/>
        </p:nvSpPr>
        <p:spPr bwMode="auto">
          <a:xfrm>
            <a:off x="7253622" y="1700808"/>
            <a:ext cx="1080120" cy="576464"/>
          </a:xfrm>
          <a:prstGeom prst="ellipse">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1800" b="0" i="0" u="none" strike="noStrike" cap="none" normalizeH="0" baseline="0" dirty="0" smtClean="0">
                <a:ln>
                  <a:noFill/>
                </a:ln>
                <a:solidFill>
                  <a:schemeClr val="tx1"/>
                </a:solidFill>
                <a:effectLst/>
                <a:latin typeface="Arial" charset="0"/>
                <a:ea typeface="굴림" pitchFamily="50" charset="-127"/>
              </a:rPr>
              <a:t>PD 3</a:t>
            </a:r>
            <a:endParaRPr kumimoji="0" lang="ko-KR" altLang="en-US" sz="1800" b="0" i="0" u="none" strike="noStrike" cap="none" normalizeH="0" baseline="0" dirty="0" smtClean="0">
              <a:ln>
                <a:noFill/>
              </a:ln>
              <a:solidFill>
                <a:schemeClr val="tx1"/>
              </a:solidFill>
              <a:effectLst/>
              <a:latin typeface="Arial" charset="0"/>
              <a:ea typeface="굴림" pitchFamily="50" charset="-127"/>
            </a:endParaRPr>
          </a:p>
        </p:txBody>
      </p:sp>
      <p:cxnSp>
        <p:nvCxnSpPr>
          <p:cNvPr id="37" name="직선 화살표 연결선 36"/>
          <p:cNvCxnSpPr/>
          <p:nvPr/>
        </p:nvCxnSpPr>
        <p:spPr bwMode="auto">
          <a:xfrm>
            <a:off x="1350318" y="3023701"/>
            <a:ext cx="6443365" cy="0"/>
          </a:xfrm>
          <a:prstGeom prst="straightConnector1">
            <a:avLst/>
          </a:prstGeom>
          <a:ln>
            <a:prstDash val="dash"/>
            <a:headEnd type="arrow" w="med" len="med"/>
            <a:tailEnd type="arrow"/>
          </a:ln>
        </p:spPr>
        <p:style>
          <a:lnRef idx="2">
            <a:schemeClr val="accent2"/>
          </a:lnRef>
          <a:fillRef idx="0">
            <a:schemeClr val="accent2"/>
          </a:fillRef>
          <a:effectRef idx="1">
            <a:schemeClr val="accent2"/>
          </a:effectRef>
          <a:fontRef idx="minor">
            <a:schemeClr val="tx1"/>
          </a:fontRef>
        </p:style>
      </p:cxnSp>
      <p:sp>
        <p:nvSpPr>
          <p:cNvPr id="38" name="TextBox 37"/>
          <p:cNvSpPr txBox="1"/>
          <p:nvPr/>
        </p:nvSpPr>
        <p:spPr>
          <a:xfrm>
            <a:off x="4746903" y="2403321"/>
            <a:ext cx="1545616" cy="323165"/>
          </a:xfrm>
          <a:prstGeom prst="rect">
            <a:avLst/>
          </a:prstGeom>
          <a:noFill/>
        </p:spPr>
        <p:txBody>
          <a:bodyPr wrap="none" rtlCol="0">
            <a:spAutoFit/>
          </a:bodyPr>
          <a:lstStyle/>
          <a:p>
            <a:pPr algn="ctr"/>
            <a:r>
              <a:rPr lang="en-US" altLang="ko-KR" sz="1500" dirty="0" smtClean="0">
                <a:solidFill>
                  <a:srgbClr val="C00000"/>
                </a:solidFill>
              </a:rPr>
              <a:t>PD 2 Disappear</a:t>
            </a:r>
            <a:endParaRPr lang="ko-KR" altLang="en-US" sz="1500" dirty="0">
              <a:solidFill>
                <a:srgbClr val="C00000"/>
              </a:solidFill>
            </a:endParaRPr>
          </a:p>
        </p:txBody>
      </p:sp>
      <p:cxnSp>
        <p:nvCxnSpPr>
          <p:cNvPr id="42" name="직선 화살표 연결선 41"/>
          <p:cNvCxnSpPr/>
          <p:nvPr/>
        </p:nvCxnSpPr>
        <p:spPr bwMode="auto">
          <a:xfrm>
            <a:off x="1350318" y="4581128"/>
            <a:ext cx="6443365" cy="0"/>
          </a:xfrm>
          <a:prstGeom prst="straightConnector1">
            <a:avLst/>
          </a:prstGeom>
          <a:ln>
            <a:headEnd type="oval" w="med" len="med"/>
            <a:tailEnd type="arrow"/>
          </a:ln>
        </p:spPr>
        <p:style>
          <a:lnRef idx="2">
            <a:schemeClr val="dk1"/>
          </a:lnRef>
          <a:fillRef idx="0">
            <a:schemeClr val="dk1"/>
          </a:fillRef>
          <a:effectRef idx="1">
            <a:schemeClr val="dk1"/>
          </a:effectRef>
          <a:fontRef idx="minor">
            <a:schemeClr val="tx1"/>
          </a:fontRef>
        </p:style>
      </p:cxnSp>
      <p:sp>
        <p:nvSpPr>
          <p:cNvPr id="43" name="TextBox 42"/>
          <p:cNvSpPr txBox="1"/>
          <p:nvPr/>
        </p:nvSpPr>
        <p:spPr>
          <a:xfrm>
            <a:off x="2430116" y="4257962"/>
            <a:ext cx="1062086" cy="323165"/>
          </a:xfrm>
          <a:prstGeom prst="rect">
            <a:avLst/>
          </a:prstGeom>
          <a:noFill/>
        </p:spPr>
        <p:txBody>
          <a:bodyPr wrap="none" rtlCol="0">
            <a:spAutoFit/>
          </a:bodyPr>
          <a:lstStyle/>
          <a:p>
            <a:pPr algn="ctr"/>
            <a:r>
              <a:rPr lang="en-US" altLang="ko-KR" sz="1500" dirty="0" smtClean="0"/>
              <a:t>Send ACF</a:t>
            </a:r>
            <a:endParaRPr lang="ko-KR" altLang="en-US" sz="1500" dirty="0"/>
          </a:p>
        </p:txBody>
      </p:sp>
      <p:cxnSp>
        <p:nvCxnSpPr>
          <p:cNvPr id="44" name="직선 연결선 43"/>
          <p:cNvCxnSpPr>
            <a:stCxn id="35" idx="6"/>
            <a:endCxn id="36" idx="2"/>
          </p:cNvCxnSpPr>
          <p:nvPr/>
        </p:nvCxnSpPr>
        <p:spPr bwMode="auto">
          <a:xfrm>
            <a:off x="5112060" y="1989040"/>
            <a:ext cx="2141562" cy="0"/>
          </a:xfrm>
          <a:prstGeom prst="line">
            <a:avLst/>
          </a:prstGeom>
          <a:ln>
            <a:headEnd type="none" w="med" len="med"/>
            <a:tailEnd type="none" w="med" len="med"/>
          </a:ln>
        </p:spPr>
        <p:style>
          <a:lnRef idx="2">
            <a:schemeClr val="accent4"/>
          </a:lnRef>
          <a:fillRef idx="0">
            <a:schemeClr val="accent4"/>
          </a:fillRef>
          <a:effectRef idx="1">
            <a:schemeClr val="accent4"/>
          </a:effectRef>
          <a:fontRef idx="minor">
            <a:schemeClr val="tx1"/>
          </a:fontRef>
        </p:style>
      </p:cxnSp>
      <p:cxnSp>
        <p:nvCxnSpPr>
          <p:cNvPr id="45" name="직선 연결선 44"/>
          <p:cNvCxnSpPr>
            <a:stCxn id="33" idx="6"/>
            <a:endCxn id="35" idx="2"/>
          </p:cNvCxnSpPr>
          <p:nvPr/>
        </p:nvCxnSpPr>
        <p:spPr bwMode="auto">
          <a:xfrm>
            <a:off x="1890378" y="1989040"/>
            <a:ext cx="2141562" cy="0"/>
          </a:xfrm>
          <a:prstGeom prst="line">
            <a:avLst/>
          </a:prstGeom>
          <a:ln>
            <a:headEnd type="none" w="med" len="med"/>
            <a:tailEnd type="none" w="med" len="med"/>
          </a:ln>
        </p:spPr>
        <p:style>
          <a:lnRef idx="2">
            <a:schemeClr val="accent4"/>
          </a:lnRef>
          <a:fillRef idx="0">
            <a:schemeClr val="accent4"/>
          </a:fillRef>
          <a:effectRef idx="1">
            <a:schemeClr val="accent4"/>
          </a:effectRef>
          <a:fontRef idx="minor">
            <a:schemeClr val="tx1"/>
          </a:fontRef>
        </p:style>
      </p:cxnSp>
      <p:sp>
        <p:nvSpPr>
          <p:cNvPr id="46" name="TextBox 45"/>
          <p:cNvSpPr txBox="1"/>
          <p:nvPr/>
        </p:nvSpPr>
        <p:spPr>
          <a:xfrm>
            <a:off x="2637006" y="2700536"/>
            <a:ext cx="1394934" cy="323165"/>
          </a:xfrm>
          <a:prstGeom prst="rect">
            <a:avLst/>
          </a:prstGeom>
          <a:noFill/>
        </p:spPr>
        <p:txBody>
          <a:bodyPr wrap="none" rtlCol="0">
            <a:spAutoFit/>
          </a:bodyPr>
          <a:lstStyle/>
          <a:p>
            <a:pPr algn="ctr"/>
            <a:r>
              <a:rPr lang="en-US" altLang="ko-KR" sz="1500" dirty="0" smtClean="0">
                <a:solidFill>
                  <a:srgbClr val="C00000"/>
                </a:solidFill>
              </a:rPr>
              <a:t>Link is Broken</a:t>
            </a:r>
            <a:endParaRPr lang="ko-KR" altLang="en-US" sz="1500" dirty="0">
              <a:solidFill>
                <a:srgbClr val="C00000"/>
              </a:solidFill>
            </a:endParaRPr>
          </a:p>
        </p:txBody>
      </p:sp>
      <p:sp>
        <p:nvSpPr>
          <p:cNvPr id="47" name="TextBox 46"/>
          <p:cNvSpPr txBox="1"/>
          <p:nvPr/>
        </p:nvSpPr>
        <p:spPr>
          <a:xfrm>
            <a:off x="5560427" y="4618003"/>
            <a:ext cx="1244828" cy="323165"/>
          </a:xfrm>
          <a:prstGeom prst="rect">
            <a:avLst/>
          </a:prstGeom>
          <a:noFill/>
        </p:spPr>
        <p:txBody>
          <a:bodyPr wrap="none" rtlCol="0">
            <a:spAutoFit/>
          </a:bodyPr>
          <a:lstStyle/>
          <a:p>
            <a:r>
              <a:rPr lang="en-US" altLang="ko-KR" sz="1500" dirty="0" smtClean="0"/>
              <a:t>Reply ARCF</a:t>
            </a:r>
            <a:endParaRPr lang="ko-KR" altLang="en-US" sz="1500" dirty="0"/>
          </a:p>
        </p:txBody>
      </p:sp>
      <p:sp>
        <p:nvSpPr>
          <p:cNvPr id="48" name="곱셈 기호 47"/>
          <p:cNvSpPr/>
          <p:nvPr/>
        </p:nvSpPr>
        <p:spPr bwMode="auto">
          <a:xfrm>
            <a:off x="4283968" y="2276872"/>
            <a:ext cx="576064" cy="576064"/>
          </a:xfrm>
          <a:prstGeom prst="mathMultiply">
            <a:avLst>
              <a:gd name="adj1" fmla="val 11945"/>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800" b="0" i="0" u="none" strike="noStrike" cap="none" normalizeH="0" baseline="0" smtClean="0">
              <a:ln>
                <a:noFill/>
              </a:ln>
              <a:solidFill>
                <a:schemeClr val="tx1"/>
              </a:solidFill>
              <a:effectLst/>
              <a:latin typeface="Arial" charset="0"/>
              <a:ea typeface="굴림" pitchFamily="50" charset="-127"/>
            </a:endParaRPr>
          </a:p>
        </p:txBody>
      </p:sp>
      <p:cxnSp>
        <p:nvCxnSpPr>
          <p:cNvPr id="49" name="직선 화살표 연결선 48"/>
          <p:cNvCxnSpPr/>
          <p:nvPr/>
        </p:nvCxnSpPr>
        <p:spPr bwMode="auto">
          <a:xfrm>
            <a:off x="1350318" y="4941168"/>
            <a:ext cx="6443365" cy="0"/>
          </a:xfrm>
          <a:prstGeom prst="straightConnector1">
            <a:avLst/>
          </a:prstGeom>
          <a:ln>
            <a:headEnd type="arrow" w="med" len="med"/>
            <a:tailEnd type="oval"/>
          </a:ln>
        </p:spPr>
        <p:style>
          <a:lnRef idx="2">
            <a:schemeClr val="dk1"/>
          </a:lnRef>
          <a:fillRef idx="0">
            <a:schemeClr val="dk1"/>
          </a:fillRef>
          <a:effectRef idx="1">
            <a:schemeClr val="dk1"/>
          </a:effectRef>
          <a:fontRef idx="minor">
            <a:schemeClr val="tx1"/>
          </a:fontRef>
        </p:style>
      </p:cxnSp>
      <p:cxnSp>
        <p:nvCxnSpPr>
          <p:cNvPr id="50" name="꺾인 연결선 49"/>
          <p:cNvCxnSpPr>
            <a:endCxn id="51" idx="1"/>
          </p:cNvCxnSpPr>
          <p:nvPr/>
        </p:nvCxnSpPr>
        <p:spPr bwMode="auto">
          <a:xfrm flipV="1">
            <a:off x="1350318" y="3584049"/>
            <a:ext cx="413282" cy="204991"/>
          </a:xfrm>
          <a:prstGeom prst="bentConnector3">
            <a:avLst/>
          </a:prstGeom>
          <a:ln>
            <a:headEnd type="oval" w="med" len="med"/>
            <a:tailEnd type="arrow"/>
          </a:ln>
        </p:spPr>
        <p:style>
          <a:lnRef idx="2">
            <a:schemeClr val="accent2"/>
          </a:lnRef>
          <a:fillRef idx="0">
            <a:schemeClr val="accent2"/>
          </a:fillRef>
          <a:effectRef idx="1">
            <a:schemeClr val="accent2"/>
          </a:effectRef>
          <a:fontRef idx="minor">
            <a:schemeClr val="tx1"/>
          </a:fontRef>
        </p:style>
      </p:cxnSp>
      <p:sp>
        <p:nvSpPr>
          <p:cNvPr id="51" name="TextBox 50"/>
          <p:cNvSpPr txBox="1"/>
          <p:nvPr/>
        </p:nvSpPr>
        <p:spPr>
          <a:xfrm>
            <a:off x="1763600" y="3307050"/>
            <a:ext cx="2592376" cy="553998"/>
          </a:xfrm>
          <a:prstGeom prst="rect">
            <a:avLst/>
          </a:prstGeom>
          <a:ln/>
        </p:spPr>
        <p:style>
          <a:lnRef idx="2">
            <a:schemeClr val="dk1"/>
          </a:lnRef>
          <a:fillRef idx="1">
            <a:schemeClr val="lt1"/>
          </a:fillRef>
          <a:effectRef idx="0">
            <a:schemeClr val="dk1"/>
          </a:effectRef>
          <a:fontRef idx="minor">
            <a:schemeClr val="dk1"/>
          </a:fontRef>
        </p:style>
        <p:txBody>
          <a:bodyPr wrap="none" rtlCol="0">
            <a:spAutoFit/>
          </a:bodyPr>
          <a:lstStyle/>
          <a:p>
            <a:pPr algn="ctr"/>
            <a:r>
              <a:rPr lang="en-US" altLang="ko-KR" sz="1500" dirty="0" smtClean="0">
                <a:solidFill>
                  <a:srgbClr val="C00000"/>
                </a:solidFill>
              </a:rPr>
              <a:t>PD 1 detects the link broken</a:t>
            </a:r>
            <a:br>
              <a:rPr lang="en-US" altLang="ko-KR" sz="1500" dirty="0" smtClean="0">
                <a:solidFill>
                  <a:srgbClr val="C00000"/>
                </a:solidFill>
              </a:rPr>
            </a:br>
            <a:r>
              <a:rPr lang="en-US" altLang="ko-KR" sz="1500" dirty="0" smtClean="0">
                <a:solidFill>
                  <a:srgbClr val="C00000"/>
                </a:solidFill>
              </a:rPr>
              <a:t>(due to MGNF (Type = 1))</a:t>
            </a:r>
            <a:endParaRPr lang="ko-KR" altLang="en-US" sz="1500" dirty="0">
              <a:solidFill>
                <a:srgbClr val="C00000"/>
              </a:solidFill>
            </a:endParaRPr>
          </a:p>
        </p:txBody>
      </p:sp>
      <p:cxnSp>
        <p:nvCxnSpPr>
          <p:cNvPr id="52" name="직선 화살표 연결선 51"/>
          <p:cNvCxnSpPr/>
          <p:nvPr/>
        </p:nvCxnSpPr>
        <p:spPr bwMode="auto">
          <a:xfrm>
            <a:off x="1350319" y="5589240"/>
            <a:ext cx="6443364" cy="0"/>
          </a:xfrm>
          <a:prstGeom prst="straightConnector1">
            <a:avLst/>
          </a:prstGeom>
          <a:ln>
            <a:headEnd type="arrow" w="med" len="med"/>
            <a:tailEnd type="arrow"/>
          </a:ln>
        </p:spPr>
        <p:style>
          <a:lnRef idx="2">
            <a:schemeClr val="accent1"/>
          </a:lnRef>
          <a:fillRef idx="0">
            <a:schemeClr val="accent1"/>
          </a:fillRef>
          <a:effectRef idx="1">
            <a:schemeClr val="accent1"/>
          </a:effectRef>
          <a:fontRef idx="minor">
            <a:schemeClr val="tx1"/>
          </a:fontRef>
        </p:style>
      </p:cxnSp>
      <p:sp>
        <p:nvSpPr>
          <p:cNvPr id="53" name="TextBox 52"/>
          <p:cNvSpPr txBox="1"/>
          <p:nvPr/>
        </p:nvSpPr>
        <p:spPr>
          <a:xfrm>
            <a:off x="3491880" y="5194067"/>
            <a:ext cx="2199641" cy="323165"/>
          </a:xfrm>
          <a:prstGeom prst="rect">
            <a:avLst/>
          </a:prstGeom>
          <a:noFill/>
        </p:spPr>
        <p:txBody>
          <a:bodyPr wrap="none" rtlCol="0">
            <a:spAutoFit/>
          </a:bodyPr>
          <a:lstStyle/>
          <a:p>
            <a:r>
              <a:rPr lang="en-US" altLang="ko-KR" sz="1500" dirty="0" smtClean="0">
                <a:solidFill>
                  <a:srgbClr val="0070C0"/>
                </a:solidFill>
              </a:rPr>
              <a:t>New Link is established</a:t>
            </a:r>
            <a:endParaRPr lang="ko-KR" altLang="en-US" sz="1500" dirty="0">
              <a:solidFill>
                <a:srgbClr val="0070C0"/>
              </a:solidFill>
            </a:endParaRPr>
          </a:p>
        </p:txBody>
      </p:sp>
      <p:cxnSp>
        <p:nvCxnSpPr>
          <p:cNvPr id="54" name="직선 화살표 연결선 53"/>
          <p:cNvCxnSpPr/>
          <p:nvPr/>
        </p:nvCxnSpPr>
        <p:spPr bwMode="auto">
          <a:xfrm>
            <a:off x="1350318" y="4221088"/>
            <a:ext cx="6443365" cy="0"/>
          </a:xfrm>
          <a:prstGeom prst="straightConnector1">
            <a:avLst/>
          </a:prstGeom>
          <a:ln>
            <a:headEnd type="oval" w="med" len="med"/>
            <a:tailEnd type="arrow"/>
          </a:ln>
        </p:spPr>
        <p:style>
          <a:lnRef idx="2">
            <a:schemeClr val="dk1"/>
          </a:lnRef>
          <a:fillRef idx="0">
            <a:schemeClr val="dk1"/>
          </a:fillRef>
          <a:effectRef idx="1">
            <a:schemeClr val="dk1"/>
          </a:effectRef>
          <a:fontRef idx="minor">
            <a:schemeClr val="tx1"/>
          </a:fontRef>
        </p:style>
      </p:cxnSp>
      <p:sp>
        <p:nvSpPr>
          <p:cNvPr id="55" name="TextBox 54"/>
          <p:cNvSpPr txBox="1"/>
          <p:nvPr/>
        </p:nvSpPr>
        <p:spPr>
          <a:xfrm>
            <a:off x="1953996" y="3897922"/>
            <a:ext cx="3204723" cy="323165"/>
          </a:xfrm>
          <a:prstGeom prst="rect">
            <a:avLst/>
          </a:prstGeom>
          <a:noFill/>
        </p:spPr>
        <p:txBody>
          <a:bodyPr wrap="none" rtlCol="0">
            <a:spAutoFit/>
          </a:bodyPr>
          <a:lstStyle/>
          <a:p>
            <a:r>
              <a:rPr lang="en-US" altLang="ko-KR" sz="1500" dirty="0" smtClean="0"/>
              <a:t>Send MGNF </a:t>
            </a:r>
            <a:r>
              <a:rPr lang="en-US" altLang="ko-KR" sz="1500" dirty="0"/>
              <a:t>(notification type = 7) .</a:t>
            </a:r>
          </a:p>
        </p:txBody>
      </p:sp>
    </p:spTree>
    <p:extLst>
      <p:ext uri="{BB962C8B-B14F-4D97-AF65-F5344CB8AC3E}">
        <p14:creationId xmlns:p14="http://schemas.microsoft.com/office/powerpoint/2010/main" val="81756434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슬라이드 번호 개체 틀 3"/>
          <p:cNvSpPr>
            <a:spLocks noGrp="1"/>
          </p:cNvSpPr>
          <p:nvPr>
            <p:ph type="sldNum" sz="quarter" idx="10"/>
          </p:nvPr>
        </p:nvSpPr>
        <p:spPr/>
        <p:txBody>
          <a:bodyPr/>
          <a:lstStyle/>
          <a:p>
            <a:pPr>
              <a:defRPr/>
            </a:pPr>
            <a:r>
              <a:rPr lang="en-US" altLang="ko-KR" smtClean="0"/>
              <a:t>Slide </a:t>
            </a:r>
            <a:fld id="{663B2C6A-A10B-4153-9678-0E313D0C0BBD}" type="slidenum">
              <a:rPr lang="en-US" altLang="ko-KR" smtClean="0"/>
              <a:pPr>
                <a:defRPr/>
              </a:pPr>
              <a:t>69</a:t>
            </a:fld>
            <a:endParaRPr lang="en-US" altLang="ko-KR"/>
          </a:p>
        </p:txBody>
      </p:sp>
      <p:sp>
        <p:nvSpPr>
          <p:cNvPr id="5" name="Rectangle 2"/>
          <p:cNvSpPr txBox="1">
            <a:spLocks noChangeArrowheads="1"/>
          </p:cNvSpPr>
          <p:nvPr/>
        </p:nvSpPr>
        <p:spPr>
          <a:xfrm>
            <a:off x="1042988" y="1989138"/>
            <a:ext cx="7072312" cy="2663998"/>
          </a:xfrm>
          <a:prstGeom prst="rect">
            <a:avLst/>
          </a:prstGeom>
        </p:spPr>
        <p:txBody>
          <a:bodyPr/>
          <a:lstStyle>
            <a:lvl1pPr algn="ctr" rtl="0" eaLnBrk="0" fontAlgn="base" hangingPunct="0">
              <a:spcBef>
                <a:spcPct val="0"/>
              </a:spcBef>
              <a:spcAft>
                <a:spcPct val="0"/>
              </a:spcAft>
              <a:defRPr sz="3600">
                <a:solidFill>
                  <a:schemeClr val="tx1"/>
                </a:solidFill>
                <a:latin typeface="+mj-lt"/>
                <a:ea typeface="+mj-ea"/>
                <a:cs typeface="+mj-cs"/>
              </a:defRPr>
            </a:lvl1pPr>
            <a:lvl2pPr algn="ctr" rtl="0" eaLnBrk="0" fontAlgn="base" hangingPunct="0">
              <a:spcBef>
                <a:spcPct val="0"/>
              </a:spcBef>
              <a:spcAft>
                <a:spcPct val="0"/>
              </a:spcAft>
              <a:defRPr sz="3600">
                <a:solidFill>
                  <a:schemeClr val="tx1"/>
                </a:solidFill>
                <a:latin typeface="Times New Roman" pitchFamily="18" charset="0"/>
              </a:defRPr>
            </a:lvl2pPr>
            <a:lvl3pPr algn="ctr" rtl="0" eaLnBrk="0" fontAlgn="base" hangingPunct="0">
              <a:spcBef>
                <a:spcPct val="0"/>
              </a:spcBef>
              <a:spcAft>
                <a:spcPct val="0"/>
              </a:spcAft>
              <a:defRPr sz="3600">
                <a:solidFill>
                  <a:schemeClr val="tx1"/>
                </a:solidFill>
                <a:latin typeface="Times New Roman" pitchFamily="18" charset="0"/>
              </a:defRPr>
            </a:lvl3pPr>
            <a:lvl4pPr algn="ctr" rtl="0" eaLnBrk="0" fontAlgn="base" hangingPunct="0">
              <a:spcBef>
                <a:spcPct val="0"/>
              </a:spcBef>
              <a:spcAft>
                <a:spcPct val="0"/>
              </a:spcAft>
              <a:defRPr sz="3600">
                <a:solidFill>
                  <a:schemeClr val="tx1"/>
                </a:solidFill>
                <a:latin typeface="Times New Roman" pitchFamily="18" charset="0"/>
              </a:defRPr>
            </a:lvl4pPr>
            <a:lvl5pPr algn="ctr" rtl="0" eaLnBrk="0" fontAlgn="base" hangingPunct="0">
              <a:spcBef>
                <a:spcPct val="0"/>
              </a:spcBef>
              <a:spcAft>
                <a:spcPct val="0"/>
              </a:spcAft>
              <a:defRPr sz="3600">
                <a:solidFill>
                  <a:schemeClr val="tx1"/>
                </a:solidFill>
                <a:latin typeface="Times New Roman" pitchFamily="18"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r>
              <a:rPr lang="en-US" altLang="ko-KR" sz="4000" b="1" kern="0" dirty="0" smtClean="0"/>
              <a:t>Multicast/Unicast</a:t>
            </a:r>
          </a:p>
          <a:p>
            <a:r>
              <a:rPr lang="en-US" altLang="ko-KR" sz="4000" b="1" kern="0" dirty="0" smtClean="0"/>
              <a:t>With Multi-hop Support</a:t>
            </a:r>
          </a:p>
        </p:txBody>
      </p:sp>
    </p:spTree>
    <p:extLst>
      <p:ext uri="{BB962C8B-B14F-4D97-AF65-F5344CB8AC3E}">
        <p14:creationId xmlns:p14="http://schemas.microsoft.com/office/powerpoint/2010/main" val="19294334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슬라이드 번호 개체 틀 3"/>
          <p:cNvSpPr>
            <a:spLocks noGrp="1"/>
          </p:cNvSpPr>
          <p:nvPr>
            <p:ph type="sldNum" sz="quarter" idx="10"/>
          </p:nvPr>
        </p:nvSpPr>
        <p:spPr/>
        <p:txBody>
          <a:bodyPr/>
          <a:lstStyle/>
          <a:p>
            <a:pPr>
              <a:defRPr/>
            </a:pPr>
            <a:r>
              <a:rPr lang="en-US" altLang="ko-KR" smtClean="0"/>
              <a:t>Slide </a:t>
            </a:r>
            <a:fld id="{663B2C6A-A10B-4153-9678-0E313D0C0BBD}" type="slidenum">
              <a:rPr lang="en-US" altLang="ko-KR" smtClean="0"/>
              <a:pPr>
                <a:defRPr/>
              </a:pPr>
              <a:t>7</a:t>
            </a:fld>
            <a:endParaRPr lang="en-US" altLang="ko-KR"/>
          </a:p>
        </p:txBody>
      </p:sp>
      <p:sp>
        <p:nvSpPr>
          <p:cNvPr id="5" name="Rectangle 2"/>
          <p:cNvSpPr txBox="1">
            <a:spLocks noChangeArrowheads="1"/>
          </p:cNvSpPr>
          <p:nvPr/>
        </p:nvSpPr>
        <p:spPr>
          <a:xfrm>
            <a:off x="1042988" y="1989138"/>
            <a:ext cx="7072312" cy="2663998"/>
          </a:xfrm>
          <a:prstGeom prst="rect">
            <a:avLst/>
          </a:prstGeom>
        </p:spPr>
        <p:txBody>
          <a:bodyPr/>
          <a:lstStyle>
            <a:lvl1pPr algn="ctr" rtl="0" eaLnBrk="0" fontAlgn="base" hangingPunct="0">
              <a:spcBef>
                <a:spcPct val="0"/>
              </a:spcBef>
              <a:spcAft>
                <a:spcPct val="0"/>
              </a:spcAft>
              <a:defRPr sz="3600">
                <a:solidFill>
                  <a:schemeClr val="tx1"/>
                </a:solidFill>
                <a:latin typeface="+mj-lt"/>
                <a:ea typeface="+mj-ea"/>
                <a:cs typeface="+mj-cs"/>
              </a:defRPr>
            </a:lvl1pPr>
            <a:lvl2pPr algn="ctr" rtl="0" eaLnBrk="0" fontAlgn="base" hangingPunct="0">
              <a:spcBef>
                <a:spcPct val="0"/>
              </a:spcBef>
              <a:spcAft>
                <a:spcPct val="0"/>
              </a:spcAft>
              <a:defRPr sz="3600">
                <a:solidFill>
                  <a:schemeClr val="tx1"/>
                </a:solidFill>
                <a:latin typeface="Times New Roman" pitchFamily="18" charset="0"/>
              </a:defRPr>
            </a:lvl2pPr>
            <a:lvl3pPr algn="ctr" rtl="0" eaLnBrk="0" fontAlgn="base" hangingPunct="0">
              <a:spcBef>
                <a:spcPct val="0"/>
              </a:spcBef>
              <a:spcAft>
                <a:spcPct val="0"/>
              </a:spcAft>
              <a:defRPr sz="3600">
                <a:solidFill>
                  <a:schemeClr val="tx1"/>
                </a:solidFill>
                <a:latin typeface="Times New Roman" pitchFamily="18" charset="0"/>
              </a:defRPr>
            </a:lvl3pPr>
            <a:lvl4pPr algn="ctr" rtl="0" eaLnBrk="0" fontAlgn="base" hangingPunct="0">
              <a:spcBef>
                <a:spcPct val="0"/>
              </a:spcBef>
              <a:spcAft>
                <a:spcPct val="0"/>
              </a:spcAft>
              <a:defRPr sz="3600">
                <a:solidFill>
                  <a:schemeClr val="tx1"/>
                </a:solidFill>
                <a:latin typeface="Times New Roman" pitchFamily="18" charset="0"/>
              </a:defRPr>
            </a:lvl4pPr>
            <a:lvl5pPr algn="ctr" rtl="0" eaLnBrk="0" fontAlgn="base" hangingPunct="0">
              <a:spcBef>
                <a:spcPct val="0"/>
              </a:spcBef>
              <a:spcAft>
                <a:spcPct val="0"/>
              </a:spcAft>
              <a:defRPr sz="3600">
                <a:solidFill>
                  <a:schemeClr val="tx1"/>
                </a:solidFill>
                <a:latin typeface="Times New Roman" pitchFamily="18"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r>
              <a:rPr lang="en-US" altLang="ko-KR" sz="4000" b="1" kern="0" dirty="0" smtClean="0"/>
              <a:t>Multicast Group Management</a:t>
            </a:r>
          </a:p>
        </p:txBody>
      </p:sp>
    </p:spTree>
    <p:extLst>
      <p:ext uri="{BB962C8B-B14F-4D97-AF65-F5344CB8AC3E}">
        <p14:creationId xmlns:p14="http://schemas.microsoft.com/office/powerpoint/2010/main" val="127390114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내용 개체 틀 2"/>
          <p:cNvSpPr>
            <a:spLocks noGrp="1"/>
          </p:cNvSpPr>
          <p:nvPr>
            <p:ph idx="1"/>
          </p:nvPr>
        </p:nvSpPr>
        <p:spPr>
          <a:xfrm>
            <a:off x="457200" y="1600200"/>
            <a:ext cx="7715200" cy="4525963"/>
          </a:xfrm>
        </p:spPr>
        <p:txBody>
          <a:bodyPr>
            <a:normAutofit/>
          </a:bodyPr>
          <a:lstStyle/>
          <a:p>
            <a:r>
              <a:rPr lang="en-US" altLang="ko-KR" sz="1800" dirty="0" smtClean="0">
                <a:ea typeface="굴림" charset="-127"/>
              </a:rPr>
              <a:t>If a PD receives a multicast data frame, it has to decide forwarding the frame or not.</a:t>
            </a:r>
          </a:p>
          <a:p>
            <a:r>
              <a:rPr lang="en-US" altLang="ko-KR" sz="1800" dirty="0" smtClean="0">
                <a:ea typeface="굴림" charset="-127"/>
              </a:rPr>
              <a:t>The PD receiving the multicast data frame compares the source address of the data frame and next-hop address entries of its routing table.</a:t>
            </a:r>
          </a:p>
          <a:p>
            <a:r>
              <a:rPr lang="en-US" altLang="ko-KR" sz="1800" dirty="0" smtClean="0">
                <a:ea typeface="굴림" charset="-127"/>
              </a:rPr>
              <a:t>PD checks the next hop addresses in its routing table. If it finds </a:t>
            </a:r>
          </a:p>
          <a:p>
            <a:pPr lvl="1"/>
            <a:r>
              <a:rPr lang="en-US" altLang="ko-KR" sz="1800" dirty="0" smtClean="0">
                <a:ea typeface="굴림" charset="-127"/>
              </a:rPr>
              <a:t>one or more next-hop entries which not overlapped with the source address of the received frame and </a:t>
            </a:r>
          </a:p>
          <a:p>
            <a:pPr lvl="1"/>
            <a:r>
              <a:rPr lang="en-US" altLang="ko-KR" sz="1800" dirty="0" smtClean="0">
                <a:ea typeface="굴림" charset="-127"/>
              </a:rPr>
              <a:t>those next-hop entries have same device group ID with the received frame. </a:t>
            </a:r>
          </a:p>
          <a:p>
            <a:pPr lvl="1">
              <a:buNone/>
            </a:pPr>
            <a:r>
              <a:rPr lang="en-US" altLang="ko-KR" sz="1800" dirty="0" smtClean="0">
                <a:ea typeface="굴림" charset="-127"/>
              </a:rPr>
              <a:t>Then, the PD forwards the incoming data frame to other PDs.   </a:t>
            </a:r>
          </a:p>
          <a:p>
            <a:r>
              <a:rPr lang="en-US" altLang="ko-KR" sz="1800" dirty="0" smtClean="0">
                <a:ea typeface="굴림" charset="-127"/>
              </a:rPr>
              <a:t>Otherwise, the PD do not forward the incoming frame.</a:t>
            </a:r>
          </a:p>
        </p:txBody>
      </p:sp>
      <p:sp>
        <p:nvSpPr>
          <p:cNvPr id="7170" name="제목 1"/>
          <p:cNvSpPr>
            <a:spLocks noGrp="1"/>
          </p:cNvSpPr>
          <p:nvPr>
            <p:ph type="title"/>
          </p:nvPr>
        </p:nvSpPr>
        <p:spPr>
          <a:xfrm>
            <a:off x="685800" y="685800"/>
            <a:ext cx="7772400" cy="727075"/>
          </a:xfrm>
        </p:spPr>
        <p:txBody>
          <a:bodyPr/>
          <a:lstStyle/>
          <a:p>
            <a:r>
              <a:rPr lang="en-US" altLang="ko-KR" dirty="0" smtClean="0">
                <a:ea typeface="굴림" charset="-127"/>
              </a:rPr>
              <a:t>Multicast Data Transmission(1/6)</a:t>
            </a:r>
            <a:endParaRPr lang="ko-KR" altLang="en-US" dirty="0" smtClean="0">
              <a:ea typeface="굴림" charset="-127"/>
            </a:endParaRPr>
          </a:p>
        </p:txBody>
      </p:sp>
      <p:sp>
        <p:nvSpPr>
          <p:cNvPr id="7172" name="슬라이드 번호 개체 틀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smtClean="0">
                <a:latin typeface="Times New Roman" pitchFamily="18" charset="0"/>
              </a:rPr>
              <a:t>Slide </a:t>
            </a:r>
            <a:fld id="{A82037B8-E4DB-468D-BB89-5DDD3D530FA5}" type="slidenum">
              <a:rPr lang="en-US" altLang="ko-KR" smtClean="0">
                <a:latin typeface="Times New Roman" pitchFamily="18" charset="0"/>
              </a:rPr>
              <a:pPr/>
              <a:t>70</a:t>
            </a:fld>
            <a:endParaRPr lang="en-US" altLang="ko-KR" smtClean="0">
              <a:latin typeface="Times New Roman" pitchFamily="18" charset="0"/>
            </a:endParaRPr>
          </a:p>
        </p:txBody>
      </p:sp>
    </p:spTree>
    <p:extLst>
      <p:ext uri="{BB962C8B-B14F-4D97-AF65-F5344CB8AC3E}">
        <p14:creationId xmlns:p14="http://schemas.microsoft.com/office/powerpoint/2010/main" val="4499685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내용 개체 틀 2"/>
          <p:cNvSpPr>
            <a:spLocks noGrp="1"/>
          </p:cNvSpPr>
          <p:nvPr>
            <p:ph idx="1"/>
          </p:nvPr>
        </p:nvSpPr>
        <p:spPr>
          <a:xfrm>
            <a:off x="457200" y="1600200"/>
            <a:ext cx="7715200" cy="4525963"/>
          </a:xfrm>
        </p:spPr>
        <p:txBody>
          <a:bodyPr>
            <a:normAutofit/>
          </a:bodyPr>
          <a:lstStyle/>
          <a:p>
            <a:r>
              <a:rPr lang="en-US" altLang="ko-KR" sz="1800" dirty="0" smtClean="0">
                <a:ea typeface="굴림" charset="-127"/>
              </a:rPr>
              <a:t>For the multicast data transmission, we have to know the following information from multicast data frame:</a:t>
            </a:r>
          </a:p>
          <a:p>
            <a:pPr lvl="1"/>
            <a:r>
              <a:rPr lang="en-US" altLang="ko-KR" sz="1800" dirty="0" smtClean="0">
                <a:ea typeface="굴림" charset="-127"/>
              </a:rPr>
              <a:t>Destination address</a:t>
            </a:r>
          </a:p>
          <a:p>
            <a:pPr lvl="1"/>
            <a:r>
              <a:rPr lang="en-US" altLang="ko-KR" sz="1800" dirty="0" smtClean="0">
                <a:ea typeface="굴림" charset="-127"/>
              </a:rPr>
              <a:t>Source address</a:t>
            </a:r>
          </a:p>
          <a:p>
            <a:pPr lvl="1"/>
            <a:r>
              <a:rPr lang="en-US" altLang="ko-KR" sz="1800" dirty="0" smtClean="0">
                <a:ea typeface="굴림" charset="-127"/>
              </a:rPr>
              <a:t>Originator address</a:t>
            </a:r>
          </a:p>
          <a:p>
            <a:pPr lvl="1"/>
            <a:r>
              <a:rPr lang="en-US" altLang="ko-KR" sz="1800" dirty="0" smtClean="0">
                <a:ea typeface="굴림" charset="-127"/>
              </a:rPr>
              <a:t>Sequence number</a:t>
            </a:r>
          </a:p>
          <a:p>
            <a:pPr lvl="1"/>
            <a:r>
              <a:rPr lang="en-US" altLang="ko-KR" sz="1800" dirty="0" smtClean="0">
                <a:ea typeface="굴림" charset="-127"/>
              </a:rPr>
              <a:t>Time To Live(TTL)</a:t>
            </a:r>
          </a:p>
          <a:p>
            <a:r>
              <a:rPr lang="en-US" altLang="ko-KR" sz="1800" dirty="0" smtClean="0">
                <a:ea typeface="굴림" charset="-127"/>
              </a:rPr>
              <a:t>This information should be included in all multicast data frames.</a:t>
            </a:r>
          </a:p>
          <a:p>
            <a:r>
              <a:rPr lang="en-US" altLang="ko-KR" sz="1800" dirty="0" smtClean="0">
                <a:ea typeface="굴림" charset="-127"/>
              </a:rPr>
              <a:t>Therefore, the header in multicast data frames should contain the followings.</a:t>
            </a:r>
          </a:p>
        </p:txBody>
      </p:sp>
      <p:sp>
        <p:nvSpPr>
          <p:cNvPr id="7170" name="제목 1"/>
          <p:cNvSpPr>
            <a:spLocks noGrp="1"/>
          </p:cNvSpPr>
          <p:nvPr>
            <p:ph type="title"/>
          </p:nvPr>
        </p:nvSpPr>
        <p:spPr>
          <a:xfrm>
            <a:off x="685800" y="685800"/>
            <a:ext cx="7772400" cy="727075"/>
          </a:xfrm>
        </p:spPr>
        <p:txBody>
          <a:bodyPr/>
          <a:lstStyle/>
          <a:p>
            <a:r>
              <a:rPr lang="en-US" altLang="ko-KR" dirty="0" smtClean="0">
                <a:ea typeface="굴림" charset="-127"/>
              </a:rPr>
              <a:t>Multicast Data Transmission(2/6)</a:t>
            </a:r>
            <a:endParaRPr lang="ko-KR" altLang="en-US" dirty="0" smtClean="0">
              <a:ea typeface="굴림" charset="-127"/>
            </a:endParaRPr>
          </a:p>
        </p:txBody>
      </p:sp>
      <p:sp>
        <p:nvSpPr>
          <p:cNvPr id="7172" name="슬라이드 번호 개체 틀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smtClean="0">
                <a:latin typeface="Times New Roman" pitchFamily="18" charset="0"/>
              </a:rPr>
              <a:t>Slide </a:t>
            </a:r>
            <a:fld id="{A82037B8-E4DB-468D-BB89-5DDD3D530FA5}" type="slidenum">
              <a:rPr lang="en-US" altLang="ko-KR" smtClean="0">
                <a:latin typeface="Times New Roman" pitchFamily="18" charset="0"/>
              </a:rPr>
              <a:pPr/>
              <a:t>71</a:t>
            </a:fld>
            <a:endParaRPr lang="en-US" altLang="ko-KR" smtClean="0">
              <a:latin typeface="Times New Roman" pitchFamily="18" charset="0"/>
            </a:endParaRPr>
          </a:p>
        </p:txBody>
      </p:sp>
      <p:graphicFrame>
        <p:nvGraphicFramePr>
          <p:cNvPr id="2" name="표 1"/>
          <p:cNvGraphicFramePr>
            <a:graphicFrameLocks noGrp="1"/>
          </p:cNvGraphicFramePr>
          <p:nvPr>
            <p:extLst>
              <p:ext uri="{D42A27DB-BD31-4B8C-83A1-F6EECF244321}">
                <p14:modId xmlns:p14="http://schemas.microsoft.com/office/powerpoint/2010/main" val="3991743455"/>
              </p:ext>
            </p:extLst>
          </p:nvPr>
        </p:nvGraphicFramePr>
        <p:xfrm>
          <a:off x="642910" y="5165184"/>
          <a:ext cx="7858182" cy="640080"/>
        </p:xfrm>
        <a:graphic>
          <a:graphicData uri="http://schemas.openxmlformats.org/drawingml/2006/table">
            <a:tbl>
              <a:tblPr firstRow="1" bandRow="1">
                <a:tableStyleId>{5940675A-B579-460E-94D1-54222C63F5DA}</a:tableStyleId>
              </a:tblPr>
              <a:tblGrid>
                <a:gridCol w="1428760"/>
                <a:gridCol w="1190634"/>
                <a:gridCol w="1309697"/>
                <a:gridCol w="1309697"/>
                <a:gridCol w="1309697"/>
                <a:gridCol w="1309697"/>
              </a:tblGrid>
              <a:tr h="575494">
                <a:tc>
                  <a:txBody>
                    <a:bodyPr/>
                    <a:lstStyle/>
                    <a:p>
                      <a:pPr latinLnBrk="1"/>
                      <a:r>
                        <a:rPr lang="en-US" altLang="ko-KR" dirty="0" smtClean="0"/>
                        <a:t>Destination address</a:t>
                      </a:r>
                      <a:endParaRPr lang="ko-KR" altLang="en-US" dirty="0"/>
                    </a:p>
                  </a:txBody>
                  <a:tcPr/>
                </a:tc>
                <a:tc>
                  <a:txBody>
                    <a:bodyPr/>
                    <a:lstStyle/>
                    <a:p>
                      <a:pPr latinLnBrk="1"/>
                      <a:r>
                        <a:rPr lang="en-US" altLang="ko-KR" dirty="0" smtClean="0"/>
                        <a:t>Source address</a:t>
                      </a:r>
                      <a:endParaRPr lang="ko-KR" altLang="en-US" dirty="0"/>
                    </a:p>
                  </a:txBody>
                  <a:tcPr/>
                </a:tc>
                <a:tc>
                  <a:txBody>
                    <a:bodyPr/>
                    <a:lstStyle/>
                    <a:p>
                      <a:pPr latinLnBrk="1"/>
                      <a:r>
                        <a:rPr lang="en-US" altLang="ko-KR" dirty="0" smtClean="0"/>
                        <a:t>Originator address</a:t>
                      </a:r>
                      <a:endParaRPr lang="ko-KR" altLang="en-US" dirty="0"/>
                    </a:p>
                  </a:txBody>
                  <a:tcPr/>
                </a:tc>
                <a:tc>
                  <a:txBody>
                    <a:bodyPr/>
                    <a:lstStyle/>
                    <a:p>
                      <a:pPr latinLnBrk="1"/>
                      <a:r>
                        <a:rPr lang="en-US" altLang="ko-KR" dirty="0" smtClean="0"/>
                        <a:t>Sequence</a:t>
                      </a:r>
                      <a:r>
                        <a:rPr lang="en-US" altLang="ko-KR" baseline="0" dirty="0" smtClean="0"/>
                        <a:t> number</a:t>
                      </a:r>
                      <a:endParaRPr lang="ko-KR" altLang="en-US" dirty="0"/>
                    </a:p>
                  </a:txBody>
                  <a:tcPr/>
                </a:tc>
                <a:tc>
                  <a:txBody>
                    <a:bodyPr/>
                    <a:lstStyle/>
                    <a:p>
                      <a:pPr latinLnBrk="1"/>
                      <a:r>
                        <a:rPr lang="en-US" altLang="ko-KR" dirty="0" smtClean="0"/>
                        <a:t>Time</a:t>
                      </a:r>
                      <a:r>
                        <a:rPr lang="en-US" altLang="ko-KR" baseline="0" dirty="0" smtClean="0"/>
                        <a:t> To Live(TTL)</a:t>
                      </a:r>
                      <a:endParaRPr lang="ko-KR" altLang="en-US" dirty="0"/>
                    </a:p>
                  </a:txBody>
                  <a:tcPr/>
                </a:tc>
                <a:tc>
                  <a:txBody>
                    <a:bodyPr/>
                    <a:lstStyle/>
                    <a:p>
                      <a:pPr latinLnBrk="1"/>
                      <a:r>
                        <a:rPr lang="en-US" altLang="ko-KR" dirty="0" smtClean="0"/>
                        <a:t>Payload</a:t>
                      </a:r>
                      <a:endParaRPr lang="ko-KR" altLang="en-US" dirty="0"/>
                    </a:p>
                  </a:txBody>
                  <a:tcPr/>
                </a:tc>
              </a:tr>
            </a:tbl>
          </a:graphicData>
        </a:graphic>
      </p:graphicFrame>
    </p:spTree>
    <p:extLst>
      <p:ext uri="{BB962C8B-B14F-4D97-AF65-F5344CB8AC3E}">
        <p14:creationId xmlns:p14="http://schemas.microsoft.com/office/powerpoint/2010/main" val="28390410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제목 1"/>
          <p:cNvSpPr>
            <a:spLocks noGrp="1"/>
          </p:cNvSpPr>
          <p:nvPr>
            <p:ph type="title"/>
          </p:nvPr>
        </p:nvSpPr>
        <p:spPr>
          <a:xfrm>
            <a:off x="685800" y="685800"/>
            <a:ext cx="7772400" cy="727075"/>
          </a:xfrm>
        </p:spPr>
        <p:txBody>
          <a:bodyPr/>
          <a:lstStyle/>
          <a:p>
            <a:r>
              <a:rPr lang="en-US" altLang="ko-KR" dirty="0" smtClean="0">
                <a:ea typeface="굴림" charset="-127"/>
              </a:rPr>
              <a:t>Multicast Data Transmission(3/6)</a:t>
            </a:r>
            <a:endParaRPr lang="ko-KR" altLang="en-US" dirty="0" smtClean="0">
              <a:ea typeface="굴림" charset="-127"/>
            </a:endParaRPr>
          </a:p>
        </p:txBody>
      </p:sp>
      <p:sp>
        <p:nvSpPr>
          <p:cNvPr id="4" name="내용 개체 틀 2"/>
          <p:cNvSpPr>
            <a:spLocks noGrp="1"/>
          </p:cNvSpPr>
          <p:nvPr>
            <p:ph idx="1"/>
          </p:nvPr>
        </p:nvSpPr>
        <p:spPr>
          <a:xfrm>
            <a:off x="457200" y="1600200"/>
            <a:ext cx="4043363" cy="2677731"/>
          </a:xfrm>
        </p:spPr>
        <p:txBody>
          <a:bodyPr>
            <a:normAutofit/>
          </a:bodyPr>
          <a:lstStyle/>
          <a:p>
            <a:r>
              <a:rPr lang="en-US" altLang="ko-KR" sz="1500" dirty="0" smtClean="0">
                <a:ea typeface="굴림" charset="-127"/>
              </a:rPr>
              <a:t>We assume that :</a:t>
            </a:r>
          </a:p>
          <a:p>
            <a:pPr lvl="1"/>
            <a:r>
              <a:rPr lang="en-US" altLang="ko-KR" sz="1500" dirty="0" smtClean="0">
                <a:ea typeface="굴림" charset="-127"/>
              </a:rPr>
              <a:t>A, B, F, and G are in a same group ID of 1.</a:t>
            </a:r>
            <a:endParaRPr lang="en-US" altLang="ko-KR" sz="1400" dirty="0" smtClean="0">
              <a:ea typeface="굴림" charset="-127"/>
            </a:endParaRPr>
          </a:p>
          <a:p>
            <a:pPr lvl="1"/>
            <a:r>
              <a:rPr lang="en-US" altLang="ko-KR" sz="1500" dirty="0" smtClean="0">
                <a:ea typeface="굴림" charset="-127"/>
              </a:rPr>
              <a:t>A, D and H are in a same group ID of 2.</a:t>
            </a:r>
          </a:p>
          <a:p>
            <a:pPr lvl="1"/>
            <a:r>
              <a:rPr lang="en-US" altLang="ko-KR" sz="1500" dirty="0" smtClean="0">
                <a:ea typeface="굴림" charset="-127"/>
              </a:rPr>
              <a:t>A has routing information of B, D, and G.</a:t>
            </a:r>
          </a:p>
          <a:p>
            <a:pPr lvl="1"/>
            <a:r>
              <a:rPr lang="en-US" altLang="ko-KR" sz="1500" dirty="0" smtClean="0">
                <a:ea typeface="굴림" charset="-127"/>
              </a:rPr>
              <a:t>B has routing information of A and F.</a:t>
            </a:r>
          </a:p>
          <a:p>
            <a:pPr lvl="1"/>
            <a:r>
              <a:rPr lang="en-US" altLang="ko-KR" sz="1500" dirty="0" smtClean="0">
                <a:ea typeface="굴림" charset="-127"/>
              </a:rPr>
              <a:t>D has routing information of A and H.</a:t>
            </a:r>
          </a:p>
        </p:txBody>
      </p:sp>
      <p:sp>
        <p:nvSpPr>
          <p:cNvPr id="7172" name="슬라이드 번호 개체 틀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smtClean="0">
                <a:latin typeface="Times New Roman" pitchFamily="18" charset="0"/>
              </a:rPr>
              <a:t>Slide </a:t>
            </a:r>
            <a:fld id="{A82037B8-E4DB-468D-BB89-5DDD3D530FA5}" type="slidenum">
              <a:rPr lang="en-US" altLang="ko-KR" smtClean="0">
                <a:latin typeface="Times New Roman" pitchFamily="18" charset="0"/>
              </a:rPr>
              <a:pPr/>
              <a:t>72</a:t>
            </a:fld>
            <a:endParaRPr lang="en-US" altLang="ko-KR" smtClean="0">
              <a:latin typeface="Times New Roman" pitchFamily="18" charset="0"/>
            </a:endParaRPr>
          </a:p>
        </p:txBody>
      </p:sp>
      <p:sp>
        <p:nvSpPr>
          <p:cNvPr id="7219" name="타원 6"/>
          <p:cNvSpPr>
            <a:spLocks noChangeArrowheads="1"/>
          </p:cNvSpPr>
          <p:nvPr/>
        </p:nvSpPr>
        <p:spPr bwMode="auto">
          <a:xfrm>
            <a:off x="7678301" y="1098900"/>
            <a:ext cx="324216" cy="324216"/>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a:solidFill>
                  <a:schemeClr val="bg1"/>
                </a:solidFill>
              </a:rPr>
              <a:t>B</a:t>
            </a:r>
            <a:endParaRPr lang="ko-KR" altLang="en-US" sz="1500">
              <a:solidFill>
                <a:schemeClr val="bg1"/>
              </a:solidFill>
            </a:endParaRPr>
          </a:p>
        </p:txBody>
      </p:sp>
      <p:sp>
        <p:nvSpPr>
          <p:cNvPr id="40" name="타원 39"/>
          <p:cNvSpPr/>
          <p:nvPr/>
        </p:nvSpPr>
        <p:spPr bwMode="auto">
          <a:xfrm>
            <a:off x="6323514" y="2298352"/>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altLang="ko-KR" sz="1500" dirty="0">
                <a:solidFill>
                  <a:schemeClr val="tx1"/>
                </a:solidFill>
                <a:ea typeface="굴림" pitchFamily="50" charset="-127"/>
              </a:rPr>
              <a:t>C</a:t>
            </a:r>
            <a:endParaRPr lang="ko-KR" altLang="en-US" sz="1500" dirty="0">
              <a:solidFill>
                <a:schemeClr val="tx1"/>
              </a:solidFill>
              <a:ea typeface="굴림" pitchFamily="50" charset="-127"/>
            </a:endParaRPr>
          </a:p>
        </p:txBody>
      </p:sp>
      <p:sp>
        <p:nvSpPr>
          <p:cNvPr id="51" name="타원 50"/>
          <p:cNvSpPr/>
          <p:nvPr/>
        </p:nvSpPr>
        <p:spPr bwMode="auto">
          <a:xfrm>
            <a:off x="6981204" y="1700304"/>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altLang="ko-KR" sz="1500" dirty="0">
                <a:solidFill>
                  <a:schemeClr val="tx1"/>
                </a:solidFill>
                <a:ea typeface="굴림" pitchFamily="50" charset="-127"/>
              </a:rPr>
              <a:t>E</a:t>
            </a:r>
            <a:endParaRPr lang="ko-KR" altLang="en-US" sz="1500" dirty="0">
              <a:solidFill>
                <a:schemeClr val="tx1"/>
              </a:solidFill>
              <a:ea typeface="굴림" pitchFamily="50" charset="-127"/>
            </a:endParaRPr>
          </a:p>
        </p:txBody>
      </p:sp>
      <p:sp>
        <p:nvSpPr>
          <p:cNvPr id="54" name="타원 53"/>
          <p:cNvSpPr/>
          <p:nvPr/>
        </p:nvSpPr>
        <p:spPr bwMode="auto">
          <a:xfrm>
            <a:off x="5572132" y="2000240"/>
            <a:ext cx="323850" cy="323850"/>
          </a:xfrm>
          <a:prstGeom prst="ellips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lIns="0" tIns="0" rIns="0" bIns="0" anchor="ctr"/>
          <a:lstStyle/>
          <a:p>
            <a:pPr algn="ctr">
              <a:defRPr/>
            </a:pPr>
            <a:r>
              <a:rPr lang="en-US" altLang="ko-KR" sz="1500" dirty="0">
                <a:solidFill>
                  <a:schemeClr val="tx1"/>
                </a:solidFill>
                <a:ea typeface="굴림" pitchFamily="50" charset="-127"/>
              </a:rPr>
              <a:t>D</a:t>
            </a:r>
            <a:endParaRPr lang="ko-KR" altLang="en-US" sz="1500" dirty="0">
              <a:solidFill>
                <a:schemeClr val="tx1"/>
              </a:solidFill>
              <a:ea typeface="굴림" pitchFamily="50" charset="-127"/>
            </a:endParaRPr>
          </a:p>
        </p:txBody>
      </p:sp>
      <p:sp>
        <p:nvSpPr>
          <p:cNvPr id="38" name="타원 6"/>
          <p:cNvSpPr>
            <a:spLocks noChangeArrowheads="1"/>
          </p:cNvSpPr>
          <p:nvPr/>
        </p:nvSpPr>
        <p:spPr bwMode="auto">
          <a:xfrm>
            <a:off x="7678301" y="2298352"/>
            <a:ext cx="324216" cy="324216"/>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dirty="0">
                <a:solidFill>
                  <a:schemeClr val="bg1"/>
                </a:solidFill>
              </a:rPr>
              <a:t>F</a:t>
            </a:r>
            <a:endParaRPr lang="ko-KR" altLang="en-US" sz="1500" dirty="0">
              <a:solidFill>
                <a:schemeClr val="bg1"/>
              </a:solidFill>
            </a:endParaRPr>
          </a:p>
        </p:txBody>
      </p:sp>
      <p:cxnSp>
        <p:nvCxnSpPr>
          <p:cNvPr id="39" name="직선 연결선 38"/>
          <p:cNvCxnSpPr>
            <a:endCxn id="40" idx="3"/>
          </p:cNvCxnSpPr>
          <p:nvPr/>
        </p:nvCxnSpPr>
        <p:spPr bwMode="auto">
          <a:xfrm flipV="1">
            <a:off x="5850471" y="2574775"/>
            <a:ext cx="520470" cy="414533"/>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41" name="직선 연결선 40"/>
          <p:cNvCxnSpPr>
            <a:stCxn id="40" idx="7"/>
            <a:endCxn id="51" idx="3"/>
          </p:cNvCxnSpPr>
          <p:nvPr/>
        </p:nvCxnSpPr>
        <p:spPr bwMode="auto">
          <a:xfrm flipV="1">
            <a:off x="6599937" y="1976727"/>
            <a:ext cx="428694" cy="369052"/>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43" name="직선 연결선 42"/>
          <p:cNvCxnSpPr>
            <a:stCxn id="51" idx="7"/>
            <a:endCxn id="7219" idx="3"/>
          </p:cNvCxnSpPr>
          <p:nvPr/>
        </p:nvCxnSpPr>
        <p:spPr bwMode="auto">
          <a:xfrm flipV="1">
            <a:off x="7257627" y="1375636"/>
            <a:ext cx="468154" cy="372095"/>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46" name="직선 연결선 45"/>
          <p:cNvCxnSpPr>
            <a:stCxn id="51" idx="5"/>
            <a:endCxn id="38" idx="1"/>
          </p:cNvCxnSpPr>
          <p:nvPr/>
        </p:nvCxnSpPr>
        <p:spPr bwMode="auto">
          <a:xfrm>
            <a:off x="7257627" y="1976727"/>
            <a:ext cx="468154" cy="369105"/>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
        <p:nvSpPr>
          <p:cNvPr id="23" name="타원 6"/>
          <p:cNvSpPr>
            <a:spLocks noChangeArrowheads="1"/>
          </p:cNvSpPr>
          <p:nvPr/>
        </p:nvSpPr>
        <p:spPr bwMode="auto">
          <a:xfrm>
            <a:off x="6208833" y="3717032"/>
            <a:ext cx="324216" cy="324216"/>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dirty="0" smtClean="0">
                <a:solidFill>
                  <a:schemeClr val="bg1"/>
                </a:solidFill>
              </a:rPr>
              <a:t>G</a:t>
            </a:r>
            <a:endParaRPr lang="ko-KR" altLang="en-US" sz="1500" dirty="0">
              <a:solidFill>
                <a:schemeClr val="bg1"/>
              </a:solidFill>
            </a:endParaRPr>
          </a:p>
        </p:txBody>
      </p:sp>
      <p:cxnSp>
        <p:nvCxnSpPr>
          <p:cNvPr id="24" name="직선 연결선 23"/>
          <p:cNvCxnSpPr>
            <a:endCxn id="23" idx="1"/>
          </p:cNvCxnSpPr>
          <p:nvPr/>
        </p:nvCxnSpPr>
        <p:spPr bwMode="auto">
          <a:xfrm>
            <a:off x="5850471" y="3218409"/>
            <a:ext cx="405842" cy="546103"/>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graphicFrame>
        <p:nvGraphicFramePr>
          <p:cNvPr id="25" name="표 24"/>
          <p:cNvGraphicFramePr>
            <a:graphicFrameLocks noGrp="1"/>
          </p:cNvGraphicFramePr>
          <p:nvPr/>
        </p:nvGraphicFramePr>
        <p:xfrm>
          <a:off x="785786" y="4714884"/>
          <a:ext cx="7358113" cy="1203918"/>
        </p:xfrm>
        <a:graphic>
          <a:graphicData uri="http://schemas.openxmlformats.org/drawingml/2006/table">
            <a:tbl>
              <a:tblPr firstRow="1" bandRow="1">
                <a:tableStyleId>{5940675A-B579-460E-94D1-54222C63F5DA}</a:tableStyleId>
              </a:tblPr>
              <a:tblGrid>
                <a:gridCol w="1051159"/>
                <a:gridCol w="1051159"/>
                <a:gridCol w="1051159"/>
                <a:gridCol w="1051159"/>
                <a:gridCol w="1051159"/>
                <a:gridCol w="959311"/>
                <a:gridCol w="1143007"/>
              </a:tblGrid>
              <a:tr h="379773">
                <a:tc>
                  <a:txBody>
                    <a:bodyPr/>
                    <a:lstStyle/>
                    <a:p>
                      <a:pPr latinLnBrk="1"/>
                      <a:r>
                        <a:rPr lang="en-US" altLang="ko-KR" sz="1100" kern="1200" dirty="0" smtClean="0"/>
                        <a:t>Destination address</a:t>
                      </a:r>
                      <a:endParaRPr lang="ko-KR" altLang="en-US" sz="1100" kern="1200" dirty="0">
                        <a:solidFill>
                          <a:schemeClr val="bg1"/>
                        </a:solidFill>
                        <a:latin typeface="+mn-lt"/>
                        <a:ea typeface="+mn-ea"/>
                        <a:cs typeface="+mn-cs"/>
                      </a:endParaRPr>
                    </a:p>
                  </a:txBody>
                  <a:tcPr marL="91439" marR="91439" marT="45699" marB="45699" anchor="ctr"/>
                </a:tc>
                <a:tc>
                  <a:txBody>
                    <a:bodyPr/>
                    <a:lstStyle/>
                    <a:p>
                      <a:pPr latinLnBrk="1"/>
                      <a:r>
                        <a:rPr lang="en-US" altLang="ko-KR" sz="1100" kern="1200" dirty="0" smtClean="0"/>
                        <a:t>Next-hop address</a:t>
                      </a:r>
                      <a:endParaRPr lang="ko-KR" altLang="en-US" sz="1100" kern="1200" dirty="0">
                        <a:solidFill>
                          <a:schemeClr val="bg1"/>
                        </a:solidFill>
                        <a:latin typeface="+mn-lt"/>
                        <a:ea typeface="+mn-ea"/>
                        <a:cs typeface="+mn-cs"/>
                      </a:endParaRPr>
                    </a:p>
                  </a:txBody>
                  <a:tcPr marL="91439" marR="91439" marT="45699" marB="45699" anchor="ctr"/>
                </a:tc>
                <a:tc>
                  <a:txBody>
                    <a:bodyPr/>
                    <a:lstStyle/>
                    <a:p>
                      <a:pPr latinLnBrk="1"/>
                      <a:r>
                        <a:rPr lang="en-US" altLang="ko-KR" sz="1100" kern="1200" dirty="0" smtClean="0">
                          <a:solidFill>
                            <a:schemeClr val="tx1"/>
                          </a:solidFill>
                          <a:latin typeface="+mn-lt"/>
                          <a:ea typeface="+mn-ea"/>
                          <a:cs typeface="+mn-cs"/>
                        </a:rPr>
                        <a:t>…</a:t>
                      </a:r>
                      <a:endParaRPr lang="ko-KR" altLang="en-US" sz="1100" kern="1200" dirty="0">
                        <a:solidFill>
                          <a:schemeClr val="tx1"/>
                        </a:solidFill>
                        <a:latin typeface="+mn-lt"/>
                        <a:ea typeface="+mn-ea"/>
                        <a:cs typeface="+mn-cs"/>
                      </a:endParaRPr>
                    </a:p>
                  </a:txBody>
                  <a:tcPr marL="91439" marR="91439" marT="45699" marB="45699" anchor="ctr"/>
                </a:tc>
                <a:tc>
                  <a:txBody>
                    <a:bodyPr/>
                    <a:lstStyle/>
                    <a:p>
                      <a:pPr latinLnBrk="1"/>
                      <a:r>
                        <a:rPr lang="en-US" altLang="ko-KR" sz="1000" dirty="0" smtClean="0"/>
                        <a:t>Device Group ID</a:t>
                      </a:r>
                      <a:endParaRPr lang="ko-KR" altLang="en-US" sz="1000" b="0" dirty="0"/>
                    </a:p>
                  </a:txBody>
                  <a:tcPr marL="91452" marR="91452" marT="45734" marB="45734"/>
                </a:tc>
                <a:tc>
                  <a:txBody>
                    <a:bodyPr/>
                    <a:lstStyle/>
                    <a:p>
                      <a:pPr latinLnBrk="1"/>
                      <a:r>
                        <a:rPr lang="en-US" altLang="ko-KR" sz="1000" dirty="0" smtClean="0"/>
                        <a:t>Application type ID </a:t>
                      </a:r>
                      <a:endParaRPr lang="ko-KR" altLang="en-US" sz="1000" b="0" dirty="0"/>
                    </a:p>
                  </a:txBody>
                  <a:tcPr marL="91452" marR="91452" marT="45734" marB="45734"/>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000" dirty="0" smtClean="0"/>
                        <a:t>Application-specific ID </a:t>
                      </a:r>
                      <a:endParaRPr lang="ko-KR" altLang="en-US" sz="1000" b="0" dirty="0" smtClean="0"/>
                    </a:p>
                  </a:txBody>
                  <a:tcPr marL="91452" marR="91452" marT="45734" marB="45734"/>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000" dirty="0" smtClean="0"/>
                        <a:t>Application-specific group ID</a:t>
                      </a:r>
                      <a:endParaRPr lang="ko-KR" altLang="en-US" sz="1000" b="0" dirty="0" smtClean="0"/>
                    </a:p>
                  </a:txBody>
                  <a:tcPr marL="91452" marR="91452" marT="45734" marB="45734"/>
                </a:tc>
              </a:tr>
              <a:tr h="230599">
                <a:tc>
                  <a:txBody>
                    <a:bodyPr/>
                    <a:lstStyle/>
                    <a:p>
                      <a:pPr latinLnBrk="1"/>
                      <a:r>
                        <a:rPr lang="en-US" altLang="ko-KR" sz="1100" dirty="0" smtClean="0"/>
                        <a:t>B</a:t>
                      </a:r>
                      <a:endParaRPr lang="ko-KR" altLang="en-US" sz="1100" dirty="0"/>
                    </a:p>
                  </a:txBody>
                  <a:tcPr>
                    <a:noFill/>
                  </a:tcPr>
                </a:tc>
                <a:tc>
                  <a:txBody>
                    <a:bodyPr/>
                    <a:lstStyle/>
                    <a:p>
                      <a:pPr latinLnBrk="1"/>
                      <a:r>
                        <a:rPr lang="en-US" altLang="ko-KR" sz="1100" dirty="0" smtClean="0"/>
                        <a:t>C</a:t>
                      </a:r>
                      <a:endParaRPr lang="ko-KR" altLang="en-US" sz="1100" dirty="0"/>
                    </a:p>
                  </a:txBody>
                  <a:tcPr>
                    <a:noFill/>
                  </a:tcPr>
                </a:tc>
                <a:tc>
                  <a:txBody>
                    <a:bodyPr/>
                    <a:lstStyle/>
                    <a:p>
                      <a:pPr latinLnBrk="1"/>
                      <a:r>
                        <a:rPr lang="en-US" altLang="ko-KR" sz="1100" dirty="0" smtClean="0"/>
                        <a:t>…</a:t>
                      </a:r>
                      <a:endParaRPr lang="ko-KR" altLang="en-US" sz="1100" dirty="0"/>
                    </a:p>
                  </a:txBody>
                  <a:tcPr>
                    <a:noFill/>
                  </a:tcPr>
                </a:tc>
                <a:tc>
                  <a:txBody>
                    <a:bodyPr/>
                    <a:lstStyle/>
                    <a:p>
                      <a:pPr latinLnBrk="1"/>
                      <a:r>
                        <a:rPr lang="en-US" altLang="ko-KR" sz="1100" dirty="0" smtClean="0"/>
                        <a:t>1</a:t>
                      </a:r>
                      <a:endParaRPr lang="ko-KR" altLang="en-US" sz="1100" dirty="0"/>
                    </a:p>
                  </a:txBody>
                  <a:tcPr>
                    <a:noFill/>
                  </a:tcPr>
                </a:tc>
                <a:tc>
                  <a:txBody>
                    <a:bodyPr/>
                    <a:lstStyle/>
                    <a:p>
                      <a:pPr latinLnBrk="1"/>
                      <a:r>
                        <a:rPr lang="en-US" altLang="ko-KR" sz="1100" dirty="0" smtClean="0"/>
                        <a:t>3</a:t>
                      </a:r>
                      <a:endParaRPr lang="ko-KR" altLang="en-US" sz="1100" dirty="0"/>
                    </a:p>
                  </a:txBody>
                  <a:tcPr>
                    <a:noFill/>
                  </a:tcPr>
                </a:tc>
                <a:tc>
                  <a:txBody>
                    <a:bodyPr/>
                    <a:lstStyle/>
                    <a:p>
                      <a:pPr latinLnBrk="1"/>
                      <a:r>
                        <a:rPr lang="en-US" altLang="ko-KR" sz="1100" dirty="0" smtClean="0"/>
                        <a:t>2</a:t>
                      </a:r>
                      <a:endParaRPr lang="ko-KR" altLang="en-US" sz="1100" dirty="0"/>
                    </a:p>
                  </a:txBody>
                  <a:tcPr>
                    <a:noFill/>
                  </a:tcPr>
                </a:tc>
                <a:tc>
                  <a:txBody>
                    <a:bodyPr/>
                    <a:lstStyle/>
                    <a:p>
                      <a:pPr latinLnBrk="1"/>
                      <a:r>
                        <a:rPr lang="en-US" altLang="ko-KR" sz="1100" dirty="0" smtClean="0"/>
                        <a:t>5</a:t>
                      </a:r>
                      <a:endParaRPr lang="ko-KR" altLang="en-US" sz="1100" dirty="0"/>
                    </a:p>
                  </a:txBody>
                  <a:tcPr>
                    <a:noFill/>
                  </a:tcPr>
                </a:tc>
              </a:tr>
              <a:tr h="230599">
                <a:tc>
                  <a:txBody>
                    <a:bodyPr/>
                    <a:lstStyle/>
                    <a:p>
                      <a:pPr latinLnBrk="1"/>
                      <a:r>
                        <a:rPr lang="en-US" altLang="ko-KR" sz="1100" dirty="0" smtClean="0"/>
                        <a:t>D</a:t>
                      </a:r>
                      <a:endParaRPr lang="ko-KR" altLang="en-US" sz="1100" dirty="0"/>
                    </a:p>
                  </a:txBody>
                  <a:tcPr>
                    <a:noFill/>
                  </a:tcPr>
                </a:tc>
                <a:tc>
                  <a:txBody>
                    <a:bodyPr/>
                    <a:lstStyle/>
                    <a:p>
                      <a:pPr latinLnBrk="1"/>
                      <a:r>
                        <a:rPr lang="en-US" altLang="ko-KR" sz="1100" dirty="0" smtClean="0"/>
                        <a:t>C</a:t>
                      </a:r>
                      <a:endParaRPr lang="ko-KR" altLang="en-US" sz="1100" dirty="0"/>
                    </a:p>
                  </a:txBody>
                  <a:tcPr>
                    <a:noFill/>
                  </a:tcPr>
                </a:tc>
                <a:tc>
                  <a:txBody>
                    <a:bodyPr/>
                    <a:lstStyle/>
                    <a:p>
                      <a:pPr latinLnBrk="1"/>
                      <a:r>
                        <a:rPr lang="en-US" altLang="ko-KR" sz="1100" dirty="0" smtClean="0"/>
                        <a:t>…</a:t>
                      </a:r>
                      <a:endParaRPr lang="ko-KR" altLang="en-US" sz="1100" dirty="0"/>
                    </a:p>
                  </a:txBody>
                  <a:tcPr>
                    <a:noFill/>
                  </a:tcPr>
                </a:tc>
                <a:tc>
                  <a:txBody>
                    <a:bodyPr/>
                    <a:lstStyle/>
                    <a:p>
                      <a:pPr latinLnBrk="1"/>
                      <a:r>
                        <a:rPr lang="en-US" altLang="ko-KR" sz="1100" dirty="0" smtClean="0"/>
                        <a:t>5</a:t>
                      </a:r>
                      <a:endParaRPr lang="ko-KR" altLang="en-US" sz="1100" dirty="0"/>
                    </a:p>
                  </a:txBody>
                  <a:tcPr>
                    <a:noFill/>
                  </a:tcPr>
                </a:tc>
                <a:tc>
                  <a:txBody>
                    <a:bodyPr/>
                    <a:lstStyle/>
                    <a:p>
                      <a:pPr latinLnBrk="1"/>
                      <a:r>
                        <a:rPr lang="en-US" altLang="ko-KR" sz="1100" dirty="0" smtClean="0"/>
                        <a:t>2</a:t>
                      </a:r>
                      <a:endParaRPr lang="ko-KR" altLang="en-US" sz="1100" dirty="0"/>
                    </a:p>
                  </a:txBody>
                  <a:tcPr>
                    <a:noFill/>
                  </a:tcPr>
                </a:tc>
                <a:tc>
                  <a:txBody>
                    <a:bodyPr/>
                    <a:lstStyle/>
                    <a:p>
                      <a:pPr latinLnBrk="1"/>
                      <a:r>
                        <a:rPr lang="en-US" altLang="ko-KR" sz="1100" dirty="0" smtClean="0"/>
                        <a:t>7</a:t>
                      </a:r>
                      <a:endParaRPr lang="ko-KR" altLang="en-US" sz="1100" dirty="0"/>
                    </a:p>
                  </a:txBody>
                  <a:tcPr>
                    <a:noFill/>
                  </a:tcPr>
                </a:tc>
                <a:tc>
                  <a:txBody>
                    <a:bodyPr/>
                    <a:lstStyle/>
                    <a:p>
                      <a:pPr latinLnBrk="1"/>
                      <a:r>
                        <a:rPr lang="en-US" altLang="ko-KR" sz="1100" dirty="0" smtClean="0"/>
                        <a:t>5</a:t>
                      </a:r>
                      <a:endParaRPr lang="ko-KR" altLang="en-US" sz="1100" dirty="0"/>
                    </a:p>
                  </a:txBody>
                  <a:tcPr>
                    <a:noFill/>
                  </a:tcPr>
                </a:tc>
              </a:tr>
              <a:tr h="230599">
                <a:tc>
                  <a:txBody>
                    <a:bodyPr/>
                    <a:lstStyle/>
                    <a:p>
                      <a:pPr latinLnBrk="1"/>
                      <a:r>
                        <a:rPr lang="en-US" altLang="ko-KR" sz="1100" dirty="0" smtClean="0"/>
                        <a:t>G</a:t>
                      </a:r>
                      <a:endParaRPr lang="ko-KR" altLang="en-US" sz="1100" dirty="0"/>
                    </a:p>
                  </a:txBody>
                  <a:tcPr>
                    <a:noFill/>
                  </a:tcPr>
                </a:tc>
                <a:tc>
                  <a:txBody>
                    <a:bodyPr/>
                    <a:lstStyle/>
                    <a:p>
                      <a:pPr latinLnBrk="1"/>
                      <a:r>
                        <a:rPr lang="en-US" altLang="ko-KR" sz="1100" dirty="0" smtClean="0"/>
                        <a:t>G</a:t>
                      </a:r>
                      <a:endParaRPr lang="ko-KR" altLang="en-US" sz="1100" dirty="0"/>
                    </a:p>
                  </a:txBody>
                  <a:tcPr>
                    <a:noFill/>
                  </a:tcPr>
                </a:tc>
                <a:tc>
                  <a:txBody>
                    <a:bodyPr/>
                    <a:lstStyle/>
                    <a:p>
                      <a:pPr latinLnBrk="1"/>
                      <a:r>
                        <a:rPr lang="en-US" altLang="ko-KR" sz="1100" dirty="0" smtClean="0"/>
                        <a:t>…</a:t>
                      </a:r>
                      <a:endParaRPr lang="ko-KR" altLang="en-US" sz="1100" dirty="0"/>
                    </a:p>
                  </a:txBody>
                  <a:tcPr>
                    <a:noFill/>
                  </a:tcPr>
                </a:tc>
                <a:tc>
                  <a:txBody>
                    <a:bodyPr/>
                    <a:lstStyle/>
                    <a:p>
                      <a:pPr latinLnBrk="1"/>
                      <a:r>
                        <a:rPr lang="en-US" altLang="ko-KR" sz="1100" dirty="0" smtClean="0"/>
                        <a:t>1</a:t>
                      </a:r>
                      <a:endParaRPr lang="ko-KR" altLang="en-US" sz="1100" dirty="0"/>
                    </a:p>
                  </a:txBody>
                  <a:tcPr>
                    <a:noFill/>
                  </a:tcPr>
                </a:tc>
                <a:tc>
                  <a:txBody>
                    <a:bodyPr/>
                    <a:lstStyle/>
                    <a:p>
                      <a:pPr latinLnBrk="1"/>
                      <a:r>
                        <a:rPr lang="en-US" altLang="ko-KR" sz="1100" dirty="0" smtClean="0"/>
                        <a:t>3</a:t>
                      </a:r>
                      <a:endParaRPr lang="ko-KR" altLang="en-US" sz="1100" dirty="0"/>
                    </a:p>
                  </a:txBody>
                  <a:tcPr>
                    <a:noFill/>
                  </a:tcPr>
                </a:tc>
                <a:tc>
                  <a:txBody>
                    <a:bodyPr/>
                    <a:lstStyle/>
                    <a:p>
                      <a:pPr latinLnBrk="1"/>
                      <a:r>
                        <a:rPr lang="en-US" altLang="ko-KR" sz="1100" dirty="0" smtClean="0"/>
                        <a:t>2</a:t>
                      </a:r>
                      <a:endParaRPr lang="ko-KR" altLang="en-US" sz="1100" dirty="0"/>
                    </a:p>
                  </a:txBody>
                  <a:tcPr>
                    <a:noFill/>
                  </a:tcPr>
                </a:tc>
                <a:tc>
                  <a:txBody>
                    <a:bodyPr/>
                    <a:lstStyle/>
                    <a:p>
                      <a:pPr latinLnBrk="1"/>
                      <a:r>
                        <a:rPr lang="en-US" altLang="ko-KR" sz="1100" dirty="0" smtClean="0"/>
                        <a:t>5</a:t>
                      </a:r>
                      <a:endParaRPr lang="ko-KR" altLang="en-US" sz="1100" dirty="0"/>
                    </a:p>
                  </a:txBody>
                  <a:tcPr>
                    <a:noFill/>
                  </a:tcPr>
                </a:tc>
              </a:tr>
            </a:tbl>
          </a:graphicData>
        </a:graphic>
      </p:graphicFrame>
      <p:sp>
        <p:nvSpPr>
          <p:cNvPr id="26" name="TextBox 30"/>
          <p:cNvSpPr txBox="1">
            <a:spLocks noChangeArrowheads="1"/>
          </p:cNvSpPr>
          <p:nvPr/>
        </p:nvSpPr>
        <p:spPr bwMode="auto">
          <a:xfrm>
            <a:off x="683566" y="4336849"/>
            <a:ext cx="1848648" cy="30777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sz="1400" dirty="0" smtClean="0"/>
              <a:t>PD A’s Routing Table</a:t>
            </a:r>
            <a:endParaRPr lang="ko-KR" altLang="en-US" sz="1400" dirty="0"/>
          </a:p>
        </p:txBody>
      </p:sp>
      <p:sp>
        <p:nvSpPr>
          <p:cNvPr id="29" name="타원 28"/>
          <p:cNvSpPr/>
          <p:nvPr/>
        </p:nvSpPr>
        <p:spPr bwMode="auto">
          <a:xfrm>
            <a:off x="6429388" y="1142984"/>
            <a:ext cx="323850" cy="323850"/>
          </a:xfrm>
          <a:prstGeom prst="ellips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lIns="0" tIns="0" rIns="0" bIns="0" anchor="ctr"/>
          <a:lstStyle/>
          <a:p>
            <a:pPr algn="ctr">
              <a:defRPr/>
            </a:pPr>
            <a:r>
              <a:rPr lang="en-US" altLang="ko-KR" sz="1500" dirty="0" smtClean="0">
                <a:solidFill>
                  <a:schemeClr val="tx1"/>
                </a:solidFill>
                <a:ea typeface="굴림" pitchFamily="50" charset="-127"/>
              </a:rPr>
              <a:t>H</a:t>
            </a:r>
            <a:endParaRPr lang="ko-KR" altLang="en-US" sz="1500" dirty="0">
              <a:solidFill>
                <a:schemeClr val="tx1"/>
              </a:solidFill>
              <a:ea typeface="굴림" pitchFamily="50" charset="-127"/>
            </a:endParaRPr>
          </a:p>
        </p:txBody>
      </p:sp>
      <p:cxnSp>
        <p:nvCxnSpPr>
          <p:cNvPr id="31" name="직선 연결선 30"/>
          <p:cNvCxnSpPr>
            <a:stCxn id="54" idx="6"/>
            <a:endCxn id="40" idx="1"/>
          </p:cNvCxnSpPr>
          <p:nvPr/>
        </p:nvCxnSpPr>
        <p:spPr bwMode="auto">
          <a:xfrm>
            <a:off x="5895982" y="2162165"/>
            <a:ext cx="474959" cy="183614"/>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34" name="직선 연결선 33"/>
          <p:cNvCxnSpPr>
            <a:stCxn id="29" idx="5"/>
            <a:endCxn id="51" idx="1"/>
          </p:cNvCxnSpPr>
          <p:nvPr/>
        </p:nvCxnSpPr>
        <p:spPr bwMode="auto">
          <a:xfrm rot="16200000" flipH="1">
            <a:off x="6703059" y="1422159"/>
            <a:ext cx="328324" cy="322820"/>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
        <p:nvSpPr>
          <p:cNvPr id="47" name="타원 6"/>
          <p:cNvSpPr>
            <a:spLocks noChangeArrowheads="1"/>
          </p:cNvSpPr>
          <p:nvPr/>
        </p:nvSpPr>
        <p:spPr bwMode="auto">
          <a:xfrm>
            <a:off x="5572132" y="2928934"/>
            <a:ext cx="324216" cy="324216"/>
          </a:xfrm>
          <a:prstGeom prst="ellipse">
            <a:avLst/>
          </a:prstGeom>
          <a:ln w="57150">
            <a:solidFill>
              <a:schemeClr val="tx2"/>
            </a:solidFill>
            <a:headEnd/>
            <a:tailEnd/>
          </a:ln>
        </p:spPr>
        <p:style>
          <a:lnRef idx="2">
            <a:schemeClr val="accent3">
              <a:shade val="50000"/>
            </a:schemeClr>
          </a:lnRef>
          <a:fillRef idx="1">
            <a:schemeClr val="accent3"/>
          </a:fillRef>
          <a:effectRef idx="0">
            <a:schemeClr val="accent3"/>
          </a:effectRef>
          <a:fontRef idx="minor">
            <a:schemeClr val="lt1"/>
          </a:fontRef>
        </p:style>
        <p:txBody>
          <a:bodyPr lIns="0" tIns="0" rIns="0" bIns="0" anchor="ctr"/>
          <a:lstStyle/>
          <a:p>
            <a:pPr algn="ctr"/>
            <a:r>
              <a:rPr lang="en-US" altLang="ko-KR" sz="1500" dirty="0" smtClean="0">
                <a:solidFill>
                  <a:schemeClr val="tx1"/>
                </a:solidFill>
              </a:rPr>
              <a:t>A</a:t>
            </a:r>
            <a:endParaRPr lang="ko-KR" altLang="en-US" sz="1500" dirty="0">
              <a:solidFill>
                <a:schemeClr val="tx1"/>
              </a:solidFill>
            </a:endParaRPr>
          </a:p>
        </p:txBody>
      </p:sp>
    </p:spTree>
    <p:extLst>
      <p:ext uri="{BB962C8B-B14F-4D97-AF65-F5344CB8AC3E}">
        <p14:creationId xmlns:p14="http://schemas.microsoft.com/office/powerpoint/2010/main" val="39456525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제목 1"/>
          <p:cNvSpPr>
            <a:spLocks noGrp="1"/>
          </p:cNvSpPr>
          <p:nvPr>
            <p:ph type="title"/>
          </p:nvPr>
        </p:nvSpPr>
        <p:spPr>
          <a:xfrm>
            <a:off x="685800" y="685800"/>
            <a:ext cx="7772400" cy="727075"/>
          </a:xfrm>
        </p:spPr>
        <p:txBody>
          <a:bodyPr/>
          <a:lstStyle/>
          <a:p>
            <a:r>
              <a:rPr lang="en-US" altLang="ko-KR" dirty="0" smtClean="0">
                <a:ea typeface="굴림" charset="-127"/>
              </a:rPr>
              <a:t>Multicast Data Transmission(4/6)</a:t>
            </a:r>
            <a:endParaRPr lang="ko-KR" altLang="en-US" dirty="0" smtClean="0">
              <a:ea typeface="굴림" charset="-127"/>
            </a:endParaRPr>
          </a:p>
        </p:txBody>
      </p:sp>
      <p:sp>
        <p:nvSpPr>
          <p:cNvPr id="4" name="내용 개체 틀 2"/>
          <p:cNvSpPr>
            <a:spLocks noGrp="1"/>
          </p:cNvSpPr>
          <p:nvPr>
            <p:ph idx="1"/>
          </p:nvPr>
        </p:nvSpPr>
        <p:spPr>
          <a:xfrm>
            <a:off x="457200" y="1600200"/>
            <a:ext cx="4618856" cy="2686056"/>
          </a:xfrm>
        </p:spPr>
        <p:txBody>
          <a:bodyPr>
            <a:noAutofit/>
          </a:bodyPr>
          <a:lstStyle/>
          <a:p>
            <a:r>
              <a:rPr lang="en-US" altLang="ko-KR" sz="1300" dirty="0" smtClean="0">
                <a:ea typeface="굴림" charset="-127"/>
              </a:rPr>
              <a:t>A</a:t>
            </a:r>
            <a:r>
              <a:rPr lang="ko-KR" altLang="en-US" sz="1300" dirty="0" smtClean="0">
                <a:ea typeface="굴림" charset="-127"/>
              </a:rPr>
              <a:t> </a:t>
            </a:r>
            <a:r>
              <a:rPr lang="en-US" altLang="ko-KR" sz="1300" dirty="0" smtClean="0">
                <a:ea typeface="굴림" charset="-127"/>
              </a:rPr>
              <a:t>multicasts data frame to group 1.(Device Group ID: 1, Application type ID: 3, Application-specific ID: 2, Application-specific group ID: 5).</a:t>
            </a:r>
          </a:p>
          <a:p>
            <a:r>
              <a:rPr lang="en-US" altLang="ko-KR" sz="1300" dirty="0" smtClean="0">
                <a:ea typeface="굴림" charset="-127"/>
              </a:rPr>
              <a:t>C receiving the data frame compares the source address of the data frame and next-hop address entries in its routing table which has same group IDs from the received  data frame.</a:t>
            </a:r>
          </a:p>
          <a:p>
            <a:r>
              <a:rPr lang="en-US" altLang="ko-KR" sz="1300" dirty="0" smtClean="0">
                <a:ea typeface="굴림" charset="-127"/>
              </a:rPr>
              <a:t>C finds any routing entry matching with the source address of the received frame and it searches another routing entry that has same multicast group with different next-hop address fields. Since C found, it will forward the data.</a:t>
            </a:r>
          </a:p>
        </p:txBody>
      </p:sp>
      <p:sp>
        <p:nvSpPr>
          <p:cNvPr id="7172" name="슬라이드 번호 개체 틀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smtClean="0">
                <a:latin typeface="Times New Roman" pitchFamily="18" charset="0"/>
              </a:rPr>
              <a:t>Slide </a:t>
            </a:r>
            <a:fld id="{A82037B8-E4DB-468D-BB89-5DDD3D530FA5}" type="slidenum">
              <a:rPr lang="en-US" altLang="ko-KR" smtClean="0">
                <a:latin typeface="Times New Roman" pitchFamily="18" charset="0"/>
              </a:rPr>
              <a:pPr/>
              <a:t>73</a:t>
            </a:fld>
            <a:endParaRPr lang="en-US" altLang="ko-KR" smtClean="0">
              <a:latin typeface="Times New Roman" pitchFamily="18" charset="0"/>
            </a:endParaRPr>
          </a:p>
        </p:txBody>
      </p:sp>
      <p:sp>
        <p:nvSpPr>
          <p:cNvPr id="7219" name="타원 6"/>
          <p:cNvSpPr>
            <a:spLocks noChangeArrowheads="1"/>
          </p:cNvSpPr>
          <p:nvPr/>
        </p:nvSpPr>
        <p:spPr bwMode="auto">
          <a:xfrm>
            <a:off x="7678301" y="1098900"/>
            <a:ext cx="324216" cy="324216"/>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a:solidFill>
                  <a:schemeClr val="bg1"/>
                </a:solidFill>
              </a:rPr>
              <a:t>B</a:t>
            </a:r>
            <a:endParaRPr lang="ko-KR" altLang="en-US" sz="1500">
              <a:solidFill>
                <a:schemeClr val="bg1"/>
              </a:solidFill>
            </a:endParaRPr>
          </a:p>
        </p:txBody>
      </p:sp>
      <p:sp>
        <p:nvSpPr>
          <p:cNvPr id="40" name="타원 39"/>
          <p:cNvSpPr/>
          <p:nvPr/>
        </p:nvSpPr>
        <p:spPr bwMode="auto">
          <a:xfrm>
            <a:off x="6323514" y="2298352"/>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altLang="ko-KR" sz="1500" dirty="0">
                <a:solidFill>
                  <a:schemeClr val="tx1"/>
                </a:solidFill>
                <a:ea typeface="굴림" pitchFamily="50" charset="-127"/>
              </a:rPr>
              <a:t>C</a:t>
            </a:r>
            <a:endParaRPr lang="ko-KR" altLang="en-US" sz="1500" dirty="0">
              <a:solidFill>
                <a:schemeClr val="tx1"/>
              </a:solidFill>
              <a:ea typeface="굴림" pitchFamily="50" charset="-127"/>
            </a:endParaRPr>
          </a:p>
        </p:txBody>
      </p:sp>
      <p:sp>
        <p:nvSpPr>
          <p:cNvPr id="51" name="타원 50"/>
          <p:cNvSpPr/>
          <p:nvPr/>
        </p:nvSpPr>
        <p:spPr bwMode="auto">
          <a:xfrm>
            <a:off x="6981204" y="1700304"/>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altLang="ko-KR" sz="1500" dirty="0">
                <a:solidFill>
                  <a:schemeClr val="tx1"/>
                </a:solidFill>
                <a:ea typeface="굴림" pitchFamily="50" charset="-127"/>
              </a:rPr>
              <a:t>E</a:t>
            </a:r>
            <a:endParaRPr lang="ko-KR" altLang="en-US" sz="1500" dirty="0">
              <a:solidFill>
                <a:schemeClr val="tx1"/>
              </a:solidFill>
              <a:ea typeface="굴림" pitchFamily="50" charset="-127"/>
            </a:endParaRPr>
          </a:p>
        </p:txBody>
      </p:sp>
      <p:sp>
        <p:nvSpPr>
          <p:cNvPr id="7178" name="TextBox 78"/>
          <p:cNvSpPr txBox="1">
            <a:spLocks noChangeArrowheads="1"/>
          </p:cNvSpPr>
          <p:nvPr/>
        </p:nvSpPr>
        <p:spPr bwMode="auto">
          <a:xfrm>
            <a:off x="5954091" y="4060832"/>
            <a:ext cx="2378075" cy="3683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dirty="0"/>
              <a:t>Multicast Data Frame</a:t>
            </a:r>
            <a:endParaRPr lang="ko-KR" altLang="en-US" dirty="0"/>
          </a:p>
        </p:txBody>
      </p:sp>
      <p:sp>
        <p:nvSpPr>
          <p:cNvPr id="27" name="오른쪽 화살표 26"/>
          <p:cNvSpPr/>
          <p:nvPr/>
        </p:nvSpPr>
        <p:spPr>
          <a:xfrm>
            <a:off x="5304585" y="4187038"/>
            <a:ext cx="647700" cy="142875"/>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ko-KR" altLang="en-US"/>
          </a:p>
        </p:txBody>
      </p:sp>
      <p:sp>
        <p:nvSpPr>
          <p:cNvPr id="38" name="타원 6"/>
          <p:cNvSpPr>
            <a:spLocks noChangeArrowheads="1"/>
          </p:cNvSpPr>
          <p:nvPr/>
        </p:nvSpPr>
        <p:spPr bwMode="auto">
          <a:xfrm>
            <a:off x="7678301" y="2298352"/>
            <a:ext cx="324216" cy="324216"/>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dirty="0">
                <a:solidFill>
                  <a:schemeClr val="bg1"/>
                </a:solidFill>
              </a:rPr>
              <a:t>F</a:t>
            </a:r>
            <a:endParaRPr lang="ko-KR" altLang="en-US" sz="1500" dirty="0">
              <a:solidFill>
                <a:schemeClr val="bg1"/>
              </a:solidFill>
            </a:endParaRPr>
          </a:p>
        </p:txBody>
      </p:sp>
      <p:cxnSp>
        <p:nvCxnSpPr>
          <p:cNvPr id="39" name="직선 연결선 38"/>
          <p:cNvCxnSpPr>
            <a:endCxn id="40" idx="3"/>
          </p:cNvCxnSpPr>
          <p:nvPr/>
        </p:nvCxnSpPr>
        <p:spPr bwMode="auto">
          <a:xfrm flipV="1">
            <a:off x="5850471" y="2574775"/>
            <a:ext cx="520470" cy="414533"/>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41" name="직선 연결선 40"/>
          <p:cNvCxnSpPr>
            <a:stCxn id="40" idx="7"/>
            <a:endCxn id="51" idx="3"/>
          </p:cNvCxnSpPr>
          <p:nvPr/>
        </p:nvCxnSpPr>
        <p:spPr bwMode="auto">
          <a:xfrm flipV="1">
            <a:off x="6599937" y="1976727"/>
            <a:ext cx="428694" cy="369052"/>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43" name="직선 연결선 42"/>
          <p:cNvCxnSpPr>
            <a:stCxn id="51" idx="7"/>
            <a:endCxn id="7219" idx="3"/>
          </p:cNvCxnSpPr>
          <p:nvPr/>
        </p:nvCxnSpPr>
        <p:spPr bwMode="auto">
          <a:xfrm flipV="1">
            <a:off x="7257627" y="1375636"/>
            <a:ext cx="468154" cy="372095"/>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46" name="직선 연결선 45"/>
          <p:cNvCxnSpPr>
            <a:stCxn id="51" idx="5"/>
            <a:endCxn id="38" idx="1"/>
          </p:cNvCxnSpPr>
          <p:nvPr/>
        </p:nvCxnSpPr>
        <p:spPr bwMode="auto">
          <a:xfrm>
            <a:off x="7257627" y="1976727"/>
            <a:ext cx="468154" cy="369105"/>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
        <p:nvSpPr>
          <p:cNvPr id="23" name="타원 6"/>
          <p:cNvSpPr>
            <a:spLocks noChangeArrowheads="1"/>
          </p:cNvSpPr>
          <p:nvPr/>
        </p:nvSpPr>
        <p:spPr bwMode="auto">
          <a:xfrm>
            <a:off x="6208833" y="3717032"/>
            <a:ext cx="324216" cy="324216"/>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dirty="0" smtClean="0">
                <a:solidFill>
                  <a:schemeClr val="bg1"/>
                </a:solidFill>
              </a:rPr>
              <a:t>G</a:t>
            </a:r>
            <a:endParaRPr lang="ko-KR" altLang="en-US" sz="1500" dirty="0">
              <a:solidFill>
                <a:schemeClr val="bg1"/>
              </a:solidFill>
            </a:endParaRPr>
          </a:p>
        </p:txBody>
      </p:sp>
      <p:cxnSp>
        <p:nvCxnSpPr>
          <p:cNvPr id="24" name="직선 연결선 23"/>
          <p:cNvCxnSpPr>
            <a:endCxn id="23" idx="1"/>
          </p:cNvCxnSpPr>
          <p:nvPr/>
        </p:nvCxnSpPr>
        <p:spPr bwMode="auto">
          <a:xfrm>
            <a:off x="5850471" y="3218409"/>
            <a:ext cx="405842" cy="546103"/>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
        <p:nvSpPr>
          <p:cNvPr id="26" name="TextBox 30"/>
          <p:cNvSpPr txBox="1">
            <a:spLocks noChangeArrowheads="1"/>
          </p:cNvSpPr>
          <p:nvPr/>
        </p:nvSpPr>
        <p:spPr bwMode="auto">
          <a:xfrm>
            <a:off x="714348" y="4143380"/>
            <a:ext cx="1881477" cy="30777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sz="1400" dirty="0" smtClean="0"/>
              <a:t>PD C’s Routing Table</a:t>
            </a:r>
            <a:endParaRPr lang="ko-KR" altLang="en-US" sz="1400" dirty="0"/>
          </a:p>
        </p:txBody>
      </p:sp>
      <p:graphicFrame>
        <p:nvGraphicFramePr>
          <p:cNvPr id="29" name="표 28"/>
          <p:cNvGraphicFramePr>
            <a:graphicFrameLocks noGrp="1"/>
          </p:cNvGraphicFramePr>
          <p:nvPr>
            <p:extLst>
              <p:ext uri="{D42A27DB-BD31-4B8C-83A1-F6EECF244321}">
                <p14:modId xmlns:p14="http://schemas.microsoft.com/office/powerpoint/2010/main" val="1072025652"/>
              </p:ext>
            </p:extLst>
          </p:nvPr>
        </p:nvGraphicFramePr>
        <p:xfrm>
          <a:off x="785786" y="4500570"/>
          <a:ext cx="7358113" cy="944838"/>
        </p:xfrm>
        <a:graphic>
          <a:graphicData uri="http://schemas.openxmlformats.org/drawingml/2006/table">
            <a:tbl>
              <a:tblPr firstRow="1" bandRow="1">
                <a:tableStyleId>{5940675A-B579-460E-94D1-54222C63F5DA}</a:tableStyleId>
              </a:tblPr>
              <a:tblGrid>
                <a:gridCol w="1051159"/>
                <a:gridCol w="1051159"/>
                <a:gridCol w="1051159"/>
                <a:gridCol w="1051159"/>
                <a:gridCol w="1051159"/>
                <a:gridCol w="959311"/>
                <a:gridCol w="1143007"/>
              </a:tblGrid>
              <a:tr h="379773">
                <a:tc>
                  <a:txBody>
                    <a:bodyPr/>
                    <a:lstStyle/>
                    <a:p>
                      <a:pPr latinLnBrk="1"/>
                      <a:r>
                        <a:rPr lang="en-US" altLang="ko-KR" sz="1100" kern="1200" dirty="0" smtClean="0"/>
                        <a:t>Destination address</a:t>
                      </a:r>
                      <a:endParaRPr lang="ko-KR" altLang="en-US" sz="1100" kern="1200" dirty="0">
                        <a:solidFill>
                          <a:schemeClr val="bg1"/>
                        </a:solidFill>
                        <a:latin typeface="+mn-lt"/>
                        <a:ea typeface="+mn-ea"/>
                        <a:cs typeface="+mn-cs"/>
                      </a:endParaRPr>
                    </a:p>
                  </a:txBody>
                  <a:tcPr marL="91439" marR="91439" marT="45699" marB="45699" anchor="ctr"/>
                </a:tc>
                <a:tc>
                  <a:txBody>
                    <a:bodyPr/>
                    <a:lstStyle/>
                    <a:p>
                      <a:pPr latinLnBrk="1"/>
                      <a:r>
                        <a:rPr lang="en-US" altLang="ko-KR" sz="1100" kern="1200" dirty="0" smtClean="0"/>
                        <a:t>Next-hop address</a:t>
                      </a:r>
                      <a:endParaRPr lang="ko-KR" altLang="en-US" sz="1100" kern="1200" dirty="0">
                        <a:solidFill>
                          <a:schemeClr val="bg1"/>
                        </a:solidFill>
                        <a:latin typeface="+mn-lt"/>
                        <a:ea typeface="+mn-ea"/>
                        <a:cs typeface="+mn-cs"/>
                      </a:endParaRPr>
                    </a:p>
                  </a:txBody>
                  <a:tcPr marL="91439" marR="91439" marT="45699" marB="45699" anchor="ctr"/>
                </a:tc>
                <a:tc>
                  <a:txBody>
                    <a:bodyPr/>
                    <a:lstStyle/>
                    <a:p>
                      <a:pPr latinLnBrk="1"/>
                      <a:r>
                        <a:rPr lang="en-US" altLang="ko-KR" sz="1100" kern="1200" dirty="0" smtClean="0">
                          <a:solidFill>
                            <a:schemeClr val="tx1"/>
                          </a:solidFill>
                          <a:latin typeface="+mn-lt"/>
                          <a:ea typeface="+mn-ea"/>
                          <a:cs typeface="+mn-cs"/>
                        </a:rPr>
                        <a:t>…</a:t>
                      </a:r>
                      <a:endParaRPr lang="ko-KR" altLang="en-US" sz="1100" kern="1200" dirty="0">
                        <a:solidFill>
                          <a:schemeClr val="tx1"/>
                        </a:solidFill>
                        <a:latin typeface="+mn-lt"/>
                        <a:ea typeface="+mn-ea"/>
                        <a:cs typeface="+mn-cs"/>
                      </a:endParaRPr>
                    </a:p>
                  </a:txBody>
                  <a:tcPr marL="91439" marR="91439" marT="45699" marB="45699" anchor="ctr"/>
                </a:tc>
                <a:tc>
                  <a:txBody>
                    <a:bodyPr/>
                    <a:lstStyle/>
                    <a:p>
                      <a:pPr latinLnBrk="1"/>
                      <a:r>
                        <a:rPr lang="en-US" altLang="ko-KR" sz="1000" dirty="0" smtClean="0"/>
                        <a:t>Device Group ID</a:t>
                      </a:r>
                      <a:endParaRPr lang="ko-KR" altLang="en-US" sz="1000" b="0" dirty="0"/>
                    </a:p>
                  </a:txBody>
                  <a:tcPr marL="91452" marR="91452" marT="45734" marB="45734"/>
                </a:tc>
                <a:tc>
                  <a:txBody>
                    <a:bodyPr/>
                    <a:lstStyle/>
                    <a:p>
                      <a:pPr latinLnBrk="1"/>
                      <a:r>
                        <a:rPr lang="en-US" altLang="ko-KR" sz="1000" dirty="0" smtClean="0"/>
                        <a:t>Application type ID </a:t>
                      </a:r>
                      <a:endParaRPr lang="ko-KR" altLang="en-US" sz="1000" b="0" dirty="0"/>
                    </a:p>
                  </a:txBody>
                  <a:tcPr marL="91452" marR="91452" marT="45734" marB="45734"/>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000" dirty="0" smtClean="0"/>
                        <a:t>Application-specific ID </a:t>
                      </a:r>
                      <a:endParaRPr lang="ko-KR" altLang="en-US" sz="1000" b="0" dirty="0" smtClean="0"/>
                    </a:p>
                  </a:txBody>
                  <a:tcPr marL="91452" marR="91452" marT="45734" marB="45734"/>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000" dirty="0" smtClean="0"/>
                        <a:t>Application-specific group ID</a:t>
                      </a:r>
                      <a:endParaRPr lang="ko-KR" altLang="en-US" sz="1000" b="0" dirty="0" smtClean="0"/>
                    </a:p>
                  </a:txBody>
                  <a:tcPr marL="91452" marR="91452" marT="45734" marB="45734"/>
                </a:tc>
              </a:tr>
              <a:tr h="230599">
                <a:tc>
                  <a:txBody>
                    <a:bodyPr/>
                    <a:lstStyle/>
                    <a:p>
                      <a:pPr latinLnBrk="1"/>
                      <a:r>
                        <a:rPr lang="en-US" altLang="ko-KR" sz="1100" dirty="0" smtClean="0"/>
                        <a:t>A</a:t>
                      </a:r>
                      <a:endParaRPr lang="ko-KR" altLang="en-US" sz="1100" dirty="0"/>
                    </a:p>
                  </a:txBody>
                  <a:tcPr>
                    <a:solidFill>
                      <a:schemeClr val="accent1">
                        <a:lumMod val="60000"/>
                        <a:lumOff val="40000"/>
                      </a:schemeClr>
                    </a:solidFill>
                  </a:tcPr>
                </a:tc>
                <a:tc>
                  <a:txBody>
                    <a:bodyPr/>
                    <a:lstStyle/>
                    <a:p>
                      <a:pPr latinLnBrk="1"/>
                      <a:r>
                        <a:rPr lang="en-US" altLang="ko-KR" sz="1100" dirty="0" smtClean="0"/>
                        <a:t>A</a:t>
                      </a:r>
                      <a:endParaRPr lang="ko-KR" altLang="en-US" sz="1100" dirty="0"/>
                    </a:p>
                  </a:txBody>
                  <a:tcPr>
                    <a:solidFill>
                      <a:schemeClr val="accent1">
                        <a:lumMod val="60000"/>
                        <a:lumOff val="40000"/>
                      </a:schemeClr>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100" kern="1200" dirty="0" smtClean="0">
                          <a:solidFill>
                            <a:schemeClr val="tx1"/>
                          </a:solidFill>
                          <a:latin typeface="+mn-lt"/>
                          <a:ea typeface="+mn-ea"/>
                          <a:cs typeface="+mn-cs"/>
                        </a:rPr>
                        <a:t>…</a:t>
                      </a:r>
                      <a:endParaRPr lang="ko-KR" altLang="en-US" sz="1100" kern="1200" dirty="0" smtClean="0">
                        <a:solidFill>
                          <a:schemeClr val="tx1"/>
                        </a:solidFill>
                        <a:latin typeface="+mn-lt"/>
                        <a:ea typeface="+mn-ea"/>
                        <a:cs typeface="+mn-cs"/>
                      </a:endParaRPr>
                    </a:p>
                  </a:txBody>
                  <a:tcPr>
                    <a:solidFill>
                      <a:schemeClr val="accent1">
                        <a:lumMod val="60000"/>
                        <a:lumOff val="40000"/>
                      </a:schemeClr>
                    </a:solidFill>
                  </a:tcPr>
                </a:tc>
                <a:tc>
                  <a:txBody>
                    <a:bodyPr/>
                    <a:lstStyle/>
                    <a:p>
                      <a:pPr latinLnBrk="1"/>
                      <a:r>
                        <a:rPr lang="en-US" altLang="ko-KR" sz="1100" dirty="0" smtClean="0"/>
                        <a:t>1</a:t>
                      </a:r>
                      <a:endParaRPr lang="ko-KR" altLang="en-US" sz="1100" dirty="0"/>
                    </a:p>
                  </a:txBody>
                  <a:tcPr>
                    <a:solidFill>
                      <a:schemeClr val="accent1">
                        <a:lumMod val="60000"/>
                        <a:lumOff val="40000"/>
                      </a:schemeClr>
                    </a:solidFill>
                  </a:tcPr>
                </a:tc>
                <a:tc>
                  <a:txBody>
                    <a:bodyPr/>
                    <a:lstStyle/>
                    <a:p>
                      <a:pPr latinLnBrk="1"/>
                      <a:r>
                        <a:rPr lang="en-US" altLang="ko-KR" sz="1100" dirty="0" smtClean="0"/>
                        <a:t>3</a:t>
                      </a:r>
                      <a:endParaRPr lang="ko-KR" altLang="en-US" sz="1100" dirty="0"/>
                    </a:p>
                  </a:txBody>
                  <a:tcPr>
                    <a:solidFill>
                      <a:schemeClr val="accent1">
                        <a:lumMod val="60000"/>
                        <a:lumOff val="40000"/>
                      </a:schemeClr>
                    </a:solidFill>
                  </a:tcPr>
                </a:tc>
                <a:tc>
                  <a:txBody>
                    <a:bodyPr/>
                    <a:lstStyle/>
                    <a:p>
                      <a:pPr latinLnBrk="1"/>
                      <a:r>
                        <a:rPr lang="en-US" altLang="ko-KR" sz="1100" dirty="0" smtClean="0"/>
                        <a:t>2</a:t>
                      </a:r>
                      <a:endParaRPr lang="ko-KR" altLang="en-US" sz="1100" dirty="0"/>
                    </a:p>
                  </a:txBody>
                  <a:tcPr>
                    <a:solidFill>
                      <a:schemeClr val="accent1">
                        <a:lumMod val="60000"/>
                        <a:lumOff val="40000"/>
                      </a:schemeClr>
                    </a:solidFill>
                  </a:tcPr>
                </a:tc>
                <a:tc>
                  <a:txBody>
                    <a:bodyPr/>
                    <a:lstStyle/>
                    <a:p>
                      <a:pPr latinLnBrk="1"/>
                      <a:r>
                        <a:rPr lang="en-US" altLang="ko-KR" sz="1100" dirty="0" smtClean="0"/>
                        <a:t>5</a:t>
                      </a:r>
                      <a:endParaRPr lang="ko-KR" altLang="en-US" sz="1100" dirty="0"/>
                    </a:p>
                  </a:txBody>
                  <a:tcPr>
                    <a:solidFill>
                      <a:schemeClr val="accent1">
                        <a:lumMod val="60000"/>
                        <a:lumOff val="40000"/>
                      </a:schemeClr>
                    </a:solidFill>
                  </a:tcPr>
                </a:tc>
              </a:tr>
              <a:tr h="230599">
                <a:tc>
                  <a:txBody>
                    <a:bodyPr/>
                    <a:lstStyle/>
                    <a:p>
                      <a:pPr latinLnBrk="1"/>
                      <a:r>
                        <a:rPr lang="en-US" altLang="ko-KR" sz="1100" dirty="0" smtClean="0"/>
                        <a:t>B</a:t>
                      </a:r>
                      <a:endParaRPr lang="ko-KR" altLang="en-US" sz="1100" dirty="0"/>
                    </a:p>
                  </a:txBody>
                  <a:tcPr>
                    <a:solidFill>
                      <a:schemeClr val="accent1">
                        <a:lumMod val="60000"/>
                        <a:lumOff val="40000"/>
                      </a:schemeClr>
                    </a:solidFill>
                  </a:tcPr>
                </a:tc>
                <a:tc>
                  <a:txBody>
                    <a:bodyPr/>
                    <a:lstStyle/>
                    <a:p>
                      <a:pPr latinLnBrk="1"/>
                      <a:r>
                        <a:rPr lang="en-US" altLang="ko-KR" sz="1100" dirty="0" smtClean="0"/>
                        <a:t>E</a:t>
                      </a:r>
                      <a:endParaRPr lang="ko-KR" altLang="en-US" sz="1100" dirty="0"/>
                    </a:p>
                  </a:txBody>
                  <a:tcPr>
                    <a:solidFill>
                      <a:schemeClr val="accent1">
                        <a:lumMod val="60000"/>
                        <a:lumOff val="40000"/>
                      </a:schemeClr>
                    </a:solidFill>
                  </a:tcPr>
                </a:tc>
                <a:tc>
                  <a:txBody>
                    <a:bodyPr/>
                    <a:lstStyle/>
                    <a:p>
                      <a:pPr latinLnBrk="1"/>
                      <a:r>
                        <a:rPr lang="en-US" altLang="ko-KR" sz="1100" dirty="0" smtClean="0"/>
                        <a:t>…</a:t>
                      </a:r>
                      <a:endParaRPr lang="ko-KR" altLang="en-US" sz="1100" dirty="0"/>
                    </a:p>
                  </a:txBody>
                  <a:tcPr>
                    <a:solidFill>
                      <a:schemeClr val="accent1">
                        <a:lumMod val="60000"/>
                        <a:lumOff val="40000"/>
                      </a:schemeClr>
                    </a:solidFill>
                  </a:tcPr>
                </a:tc>
                <a:tc>
                  <a:txBody>
                    <a:bodyPr/>
                    <a:lstStyle/>
                    <a:p>
                      <a:pPr latinLnBrk="1"/>
                      <a:r>
                        <a:rPr lang="en-US" altLang="ko-KR" sz="1100" dirty="0" smtClean="0"/>
                        <a:t>1</a:t>
                      </a:r>
                      <a:endParaRPr lang="ko-KR" altLang="en-US" sz="1100" dirty="0"/>
                    </a:p>
                  </a:txBody>
                  <a:tcPr>
                    <a:solidFill>
                      <a:schemeClr val="accent1">
                        <a:lumMod val="60000"/>
                        <a:lumOff val="40000"/>
                      </a:schemeClr>
                    </a:solidFill>
                  </a:tcPr>
                </a:tc>
                <a:tc>
                  <a:txBody>
                    <a:bodyPr/>
                    <a:lstStyle/>
                    <a:p>
                      <a:pPr latinLnBrk="1"/>
                      <a:r>
                        <a:rPr lang="en-US" altLang="ko-KR" sz="1100" dirty="0" smtClean="0"/>
                        <a:t>3</a:t>
                      </a:r>
                      <a:endParaRPr lang="ko-KR" altLang="en-US" sz="1100" dirty="0"/>
                    </a:p>
                  </a:txBody>
                  <a:tcPr>
                    <a:solidFill>
                      <a:schemeClr val="accent1">
                        <a:lumMod val="60000"/>
                        <a:lumOff val="40000"/>
                      </a:schemeClr>
                    </a:solidFill>
                  </a:tcPr>
                </a:tc>
                <a:tc>
                  <a:txBody>
                    <a:bodyPr/>
                    <a:lstStyle/>
                    <a:p>
                      <a:pPr latinLnBrk="1"/>
                      <a:r>
                        <a:rPr lang="en-US" altLang="ko-KR" sz="1100" dirty="0" smtClean="0"/>
                        <a:t>2</a:t>
                      </a:r>
                      <a:endParaRPr lang="ko-KR" altLang="en-US" sz="1100" dirty="0"/>
                    </a:p>
                  </a:txBody>
                  <a:tcPr>
                    <a:solidFill>
                      <a:schemeClr val="accent1">
                        <a:lumMod val="60000"/>
                        <a:lumOff val="40000"/>
                      </a:schemeClr>
                    </a:solidFill>
                  </a:tcPr>
                </a:tc>
                <a:tc>
                  <a:txBody>
                    <a:bodyPr/>
                    <a:lstStyle/>
                    <a:p>
                      <a:pPr latinLnBrk="1"/>
                      <a:r>
                        <a:rPr lang="en-US" altLang="ko-KR" sz="1100" dirty="0" smtClean="0"/>
                        <a:t>5</a:t>
                      </a:r>
                      <a:endParaRPr lang="ko-KR" altLang="en-US" sz="1100" dirty="0"/>
                    </a:p>
                  </a:txBody>
                  <a:tcPr>
                    <a:solidFill>
                      <a:schemeClr val="accent1">
                        <a:lumMod val="60000"/>
                        <a:lumOff val="40000"/>
                      </a:schemeClr>
                    </a:solidFill>
                  </a:tcPr>
                </a:tc>
              </a:tr>
            </a:tbl>
          </a:graphicData>
        </a:graphic>
      </p:graphicFrame>
      <p:sp>
        <p:nvSpPr>
          <p:cNvPr id="34" name="타원 33"/>
          <p:cNvSpPr/>
          <p:nvPr/>
        </p:nvSpPr>
        <p:spPr bwMode="auto">
          <a:xfrm>
            <a:off x="5572132" y="2000240"/>
            <a:ext cx="323850" cy="323850"/>
          </a:xfrm>
          <a:prstGeom prst="ellips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lIns="0" tIns="0" rIns="0" bIns="0" anchor="ctr"/>
          <a:lstStyle/>
          <a:p>
            <a:pPr algn="ctr">
              <a:defRPr/>
            </a:pPr>
            <a:r>
              <a:rPr lang="en-US" altLang="ko-KR" sz="1500" dirty="0">
                <a:solidFill>
                  <a:schemeClr val="tx1"/>
                </a:solidFill>
                <a:ea typeface="굴림" pitchFamily="50" charset="-127"/>
              </a:rPr>
              <a:t>D</a:t>
            </a:r>
            <a:endParaRPr lang="ko-KR" altLang="en-US" sz="1500" dirty="0">
              <a:solidFill>
                <a:schemeClr val="tx1"/>
              </a:solidFill>
              <a:ea typeface="굴림" pitchFamily="50" charset="-127"/>
            </a:endParaRPr>
          </a:p>
        </p:txBody>
      </p:sp>
      <p:sp>
        <p:nvSpPr>
          <p:cNvPr id="35" name="타원 34"/>
          <p:cNvSpPr/>
          <p:nvPr/>
        </p:nvSpPr>
        <p:spPr bwMode="auto">
          <a:xfrm>
            <a:off x="6429388" y="1142984"/>
            <a:ext cx="323850" cy="323850"/>
          </a:xfrm>
          <a:prstGeom prst="ellips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lIns="0" tIns="0" rIns="0" bIns="0" anchor="ctr"/>
          <a:lstStyle/>
          <a:p>
            <a:pPr algn="ctr">
              <a:defRPr/>
            </a:pPr>
            <a:r>
              <a:rPr lang="en-US" altLang="ko-KR" sz="1500" dirty="0" smtClean="0">
                <a:solidFill>
                  <a:schemeClr val="tx1"/>
                </a:solidFill>
                <a:ea typeface="굴림" pitchFamily="50" charset="-127"/>
              </a:rPr>
              <a:t>H</a:t>
            </a:r>
            <a:endParaRPr lang="ko-KR" altLang="en-US" sz="1500" dirty="0">
              <a:solidFill>
                <a:schemeClr val="tx1"/>
              </a:solidFill>
              <a:ea typeface="굴림" pitchFamily="50" charset="-127"/>
            </a:endParaRPr>
          </a:p>
        </p:txBody>
      </p:sp>
      <p:cxnSp>
        <p:nvCxnSpPr>
          <p:cNvPr id="42" name="직선 연결선 41"/>
          <p:cNvCxnSpPr>
            <a:stCxn id="34" idx="6"/>
          </p:cNvCxnSpPr>
          <p:nvPr/>
        </p:nvCxnSpPr>
        <p:spPr bwMode="auto">
          <a:xfrm>
            <a:off x="5895982" y="2162165"/>
            <a:ext cx="474959" cy="183614"/>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44" name="직선 연결선 43"/>
          <p:cNvCxnSpPr>
            <a:stCxn id="35" idx="5"/>
          </p:cNvCxnSpPr>
          <p:nvPr/>
        </p:nvCxnSpPr>
        <p:spPr bwMode="auto">
          <a:xfrm rot="16200000" flipH="1">
            <a:off x="6703059" y="1422159"/>
            <a:ext cx="328324" cy="322820"/>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
        <p:nvSpPr>
          <p:cNvPr id="25" name="TextBox 24"/>
          <p:cNvSpPr txBox="1"/>
          <p:nvPr/>
        </p:nvSpPr>
        <p:spPr>
          <a:xfrm>
            <a:off x="6643702" y="2571744"/>
            <a:ext cx="1028748" cy="430887"/>
          </a:xfrm>
          <a:prstGeom prst="rect">
            <a:avLst/>
          </a:prstGeom>
          <a:ln>
            <a:solidFill>
              <a:schemeClr val="accent5">
                <a:shade val="95000"/>
                <a:satMod val="105000"/>
              </a:schemeClr>
            </a:solidFill>
          </a:ln>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en-US" altLang="ko-KR" sz="1100" dirty="0" smtClean="0">
                <a:solidFill>
                  <a:schemeClr val="tx1"/>
                </a:solidFill>
              </a:rPr>
              <a:t>Destination</a:t>
            </a:r>
          </a:p>
          <a:p>
            <a:pPr algn="ctr"/>
            <a:r>
              <a:rPr lang="en-US" altLang="ko-KR" sz="1100" dirty="0" smtClean="0">
                <a:solidFill>
                  <a:schemeClr val="tx1"/>
                </a:solidFill>
              </a:rPr>
              <a:t>Address :</a:t>
            </a:r>
            <a:endParaRPr lang="ko-KR" altLang="en-US" sz="1100" dirty="0">
              <a:solidFill>
                <a:schemeClr val="tx1"/>
              </a:solidFill>
            </a:endParaRPr>
          </a:p>
        </p:txBody>
      </p:sp>
      <p:sp>
        <p:nvSpPr>
          <p:cNvPr id="28" name="TextBox 27"/>
          <p:cNvSpPr txBox="1"/>
          <p:nvPr/>
        </p:nvSpPr>
        <p:spPr>
          <a:xfrm>
            <a:off x="6643702" y="3003792"/>
            <a:ext cx="1028748" cy="430887"/>
          </a:xfrm>
          <a:prstGeom prst="rect">
            <a:avLst/>
          </a:prstGeom>
          <a:ln>
            <a:solidFill>
              <a:schemeClr val="accent5">
                <a:shade val="95000"/>
                <a:satMod val="105000"/>
              </a:schemeClr>
            </a:solidFill>
          </a:ln>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en-US" altLang="ko-KR" sz="1100" dirty="0" smtClean="0">
                <a:solidFill>
                  <a:schemeClr val="tx1"/>
                </a:solidFill>
              </a:rPr>
              <a:t>Source Address : C</a:t>
            </a:r>
            <a:endParaRPr lang="ko-KR" altLang="en-US" sz="1100" dirty="0">
              <a:solidFill>
                <a:schemeClr val="tx1"/>
              </a:solidFill>
            </a:endParaRPr>
          </a:p>
        </p:txBody>
      </p:sp>
      <p:sp>
        <p:nvSpPr>
          <p:cNvPr id="30" name="TextBox 29"/>
          <p:cNvSpPr txBox="1"/>
          <p:nvPr/>
        </p:nvSpPr>
        <p:spPr>
          <a:xfrm>
            <a:off x="7000892" y="3857628"/>
            <a:ext cx="461665" cy="341057"/>
          </a:xfrm>
          <a:prstGeom prst="rect">
            <a:avLst/>
          </a:prstGeom>
          <a:noFill/>
        </p:spPr>
        <p:txBody>
          <a:bodyPr vert="eaVert" wrap="square" rtlCol="0" anchor="ctr">
            <a:spAutoFit/>
          </a:bodyPr>
          <a:lstStyle/>
          <a:p>
            <a:pPr algn="ctr"/>
            <a:r>
              <a:rPr lang="en-US" altLang="ko-KR" b="1" dirty="0" smtClean="0"/>
              <a:t>...</a:t>
            </a:r>
            <a:endParaRPr lang="ko-KR" altLang="en-US" b="1" dirty="0"/>
          </a:p>
        </p:txBody>
      </p:sp>
      <p:sp>
        <p:nvSpPr>
          <p:cNvPr id="31" name="타원형 설명선 30"/>
          <p:cNvSpPr/>
          <p:nvPr/>
        </p:nvSpPr>
        <p:spPr bwMode="auto">
          <a:xfrm flipH="1">
            <a:off x="2643174" y="4286256"/>
            <a:ext cx="1341216" cy="763627"/>
          </a:xfrm>
          <a:prstGeom prst="wedgeEllipseCallout">
            <a:avLst>
              <a:gd name="adj1" fmla="val 69161"/>
              <a:gd name="adj2" fmla="val 44801"/>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altLang="ko-KR" sz="1200" dirty="0" smtClean="0">
                <a:solidFill>
                  <a:schemeClr val="tx1"/>
                </a:solidFill>
                <a:latin typeface="Arial" charset="0"/>
                <a:ea typeface="굴림" pitchFamily="50" charset="-127"/>
              </a:rPr>
              <a:t>C receiving </a:t>
            </a:r>
          </a:p>
          <a:p>
            <a:pPr marL="0" marR="0" indent="0" algn="ctr" defTabSz="914400" rtl="0" eaLnBrk="0" fontAlgn="base" latinLnBrk="0" hangingPunct="0">
              <a:lnSpc>
                <a:spcPct val="100000"/>
              </a:lnSpc>
              <a:spcBef>
                <a:spcPct val="0"/>
              </a:spcBef>
              <a:spcAft>
                <a:spcPct val="0"/>
              </a:spcAft>
              <a:buClrTx/>
              <a:buSzTx/>
              <a:buFontTx/>
              <a:buNone/>
              <a:tabLst/>
            </a:pPr>
            <a:r>
              <a:rPr lang="en-US" altLang="ko-KR" sz="1200" dirty="0" smtClean="0">
                <a:solidFill>
                  <a:schemeClr val="tx1"/>
                </a:solidFill>
                <a:latin typeface="Arial" charset="0"/>
                <a:ea typeface="굴림" pitchFamily="50" charset="-127"/>
              </a:rPr>
              <a:t>a data frame</a:t>
            </a:r>
          </a:p>
          <a:p>
            <a:pPr marL="0" marR="0" indent="0" algn="ctr" defTabSz="914400" rtl="0" eaLnBrk="0" fontAlgn="base" latinLnBrk="0" hangingPunct="0">
              <a:lnSpc>
                <a:spcPct val="100000"/>
              </a:lnSpc>
              <a:spcBef>
                <a:spcPct val="0"/>
              </a:spcBef>
              <a:spcAft>
                <a:spcPct val="0"/>
              </a:spcAft>
              <a:buClrTx/>
              <a:buSzTx/>
              <a:buFontTx/>
              <a:buNone/>
              <a:tabLst/>
            </a:pPr>
            <a:r>
              <a:rPr lang="en-US" altLang="ko-KR" sz="1200" dirty="0" smtClean="0">
                <a:solidFill>
                  <a:schemeClr val="tx1"/>
                </a:solidFill>
                <a:latin typeface="Arial" charset="0"/>
                <a:ea typeface="굴림" pitchFamily="50" charset="-127"/>
              </a:rPr>
              <a:t>from </a:t>
            </a:r>
            <a:r>
              <a:rPr kumimoji="0" lang="en-US" altLang="ko-KR" sz="1200" b="0" i="0" u="none" strike="noStrike" cap="none" normalizeH="0" baseline="0" dirty="0" smtClean="0">
                <a:ln>
                  <a:noFill/>
                </a:ln>
                <a:solidFill>
                  <a:schemeClr val="tx1"/>
                </a:solidFill>
                <a:effectLst/>
                <a:latin typeface="Arial" charset="0"/>
                <a:ea typeface="굴림" pitchFamily="50" charset="-127"/>
              </a:rPr>
              <a:t>A</a:t>
            </a:r>
            <a:endParaRPr kumimoji="0" lang="ko-KR" altLang="en-US" sz="1200" b="0" i="0" u="none" strike="noStrike" cap="none" normalizeH="0" baseline="0" dirty="0" smtClean="0">
              <a:ln>
                <a:noFill/>
              </a:ln>
              <a:solidFill>
                <a:schemeClr val="tx1"/>
              </a:solidFill>
              <a:effectLst/>
              <a:latin typeface="Arial" charset="0"/>
              <a:ea typeface="굴림" pitchFamily="50" charset="-127"/>
            </a:endParaRPr>
          </a:p>
        </p:txBody>
      </p:sp>
      <p:sp>
        <p:nvSpPr>
          <p:cNvPr id="32" name="타원형 설명선 31"/>
          <p:cNvSpPr/>
          <p:nvPr/>
        </p:nvSpPr>
        <p:spPr bwMode="auto">
          <a:xfrm flipH="1">
            <a:off x="7358082" y="3933056"/>
            <a:ext cx="1785918" cy="977941"/>
          </a:xfrm>
          <a:prstGeom prst="wedgeEllipseCallout">
            <a:avLst>
              <a:gd name="adj1" fmla="val 41577"/>
              <a:gd name="adj2" fmla="val 88234"/>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altLang="ko-KR" sz="1200" dirty="0" smtClean="0">
                <a:solidFill>
                  <a:schemeClr val="tx1"/>
                </a:solidFill>
                <a:latin typeface="Arial" charset="0"/>
                <a:ea typeface="굴림" pitchFamily="50" charset="-127"/>
              </a:rPr>
              <a:t>Searching same</a:t>
            </a:r>
          </a:p>
          <a:p>
            <a:pPr marL="0" marR="0" indent="0" algn="ctr" defTabSz="914400" rtl="0" eaLnBrk="0" fontAlgn="base" latinLnBrk="0" hangingPunct="0">
              <a:lnSpc>
                <a:spcPct val="100000"/>
              </a:lnSpc>
              <a:spcBef>
                <a:spcPct val="0"/>
              </a:spcBef>
              <a:spcAft>
                <a:spcPct val="0"/>
              </a:spcAft>
              <a:buClrTx/>
              <a:buSzTx/>
              <a:buFontTx/>
              <a:buNone/>
              <a:tabLst/>
            </a:pPr>
            <a:r>
              <a:rPr lang="en-US" altLang="ko-KR" sz="1200" dirty="0" smtClean="0">
                <a:solidFill>
                  <a:schemeClr val="tx1"/>
                </a:solidFill>
                <a:latin typeface="Arial" charset="0"/>
                <a:ea typeface="굴림" pitchFamily="50" charset="-127"/>
              </a:rPr>
              <a:t>multicast group with</a:t>
            </a:r>
          </a:p>
          <a:p>
            <a:pPr marL="0" marR="0" indent="0" algn="ctr" defTabSz="914400" rtl="0" eaLnBrk="0" fontAlgn="base" latinLnBrk="0" hangingPunct="0">
              <a:lnSpc>
                <a:spcPct val="100000"/>
              </a:lnSpc>
              <a:spcBef>
                <a:spcPct val="0"/>
              </a:spcBef>
              <a:spcAft>
                <a:spcPct val="0"/>
              </a:spcAft>
              <a:buClrTx/>
              <a:buSzTx/>
              <a:buFontTx/>
              <a:buNone/>
              <a:tabLst/>
            </a:pPr>
            <a:r>
              <a:rPr lang="en-US" altLang="ko-KR" sz="1200" dirty="0" smtClean="0">
                <a:solidFill>
                  <a:schemeClr val="tx1"/>
                </a:solidFill>
                <a:latin typeface="Arial" charset="0"/>
                <a:ea typeface="굴림" pitchFamily="50" charset="-127"/>
              </a:rPr>
              <a:t>different next-hop</a:t>
            </a:r>
          </a:p>
          <a:p>
            <a:pPr marL="0" marR="0" indent="0" algn="ctr" defTabSz="914400" rtl="0" eaLnBrk="0" fontAlgn="base" latinLnBrk="0" hangingPunct="0">
              <a:lnSpc>
                <a:spcPct val="100000"/>
              </a:lnSpc>
              <a:spcBef>
                <a:spcPct val="0"/>
              </a:spcBef>
              <a:spcAft>
                <a:spcPct val="0"/>
              </a:spcAft>
              <a:buClrTx/>
              <a:buSzTx/>
              <a:buFontTx/>
              <a:buNone/>
              <a:tabLst/>
            </a:pPr>
            <a:r>
              <a:rPr lang="en-US" altLang="ko-KR" sz="1200" dirty="0" smtClean="0">
                <a:solidFill>
                  <a:schemeClr val="tx1"/>
                </a:solidFill>
                <a:latin typeface="Arial" charset="0"/>
                <a:ea typeface="굴림" pitchFamily="50" charset="-127"/>
              </a:rPr>
              <a:t>address </a:t>
            </a:r>
            <a:endParaRPr kumimoji="0" lang="ko-KR" altLang="en-US" sz="1200" b="0" i="0" u="none" strike="noStrike" cap="none" normalizeH="0" baseline="0" dirty="0" smtClean="0">
              <a:ln>
                <a:noFill/>
              </a:ln>
              <a:solidFill>
                <a:schemeClr val="tx1"/>
              </a:solidFill>
              <a:effectLst/>
              <a:latin typeface="Arial" charset="0"/>
              <a:ea typeface="굴림" pitchFamily="50" charset="-127"/>
            </a:endParaRPr>
          </a:p>
        </p:txBody>
      </p:sp>
      <p:sp>
        <p:nvSpPr>
          <p:cNvPr id="33" name="TextBox 32"/>
          <p:cNvSpPr txBox="1"/>
          <p:nvPr/>
        </p:nvSpPr>
        <p:spPr>
          <a:xfrm>
            <a:off x="6643702" y="3429000"/>
            <a:ext cx="1028748" cy="430887"/>
          </a:xfrm>
          <a:prstGeom prst="rect">
            <a:avLst/>
          </a:prstGeom>
          <a:ln>
            <a:solidFill>
              <a:schemeClr val="accent5">
                <a:shade val="95000"/>
                <a:satMod val="105000"/>
              </a:schemeClr>
            </a:solidFill>
          </a:ln>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en-US" altLang="ko-KR" sz="1100" dirty="0" smtClean="0">
                <a:solidFill>
                  <a:schemeClr val="tx1"/>
                </a:solidFill>
              </a:rPr>
              <a:t>Originator Address : A</a:t>
            </a:r>
            <a:endParaRPr lang="ko-KR" altLang="en-US" sz="1100" dirty="0">
              <a:solidFill>
                <a:schemeClr val="tx1"/>
              </a:solidFill>
            </a:endParaRPr>
          </a:p>
        </p:txBody>
      </p:sp>
      <p:sp>
        <p:nvSpPr>
          <p:cNvPr id="37" name="타원 6"/>
          <p:cNvSpPr>
            <a:spLocks noChangeArrowheads="1"/>
          </p:cNvSpPr>
          <p:nvPr/>
        </p:nvSpPr>
        <p:spPr bwMode="auto">
          <a:xfrm>
            <a:off x="5572132" y="2928934"/>
            <a:ext cx="324216" cy="324216"/>
          </a:xfrm>
          <a:prstGeom prst="ellipse">
            <a:avLst/>
          </a:prstGeom>
          <a:ln w="57150">
            <a:solidFill>
              <a:schemeClr val="tx2"/>
            </a:solidFill>
            <a:headEnd/>
            <a:tailEnd/>
          </a:ln>
        </p:spPr>
        <p:style>
          <a:lnRef idx="2">
            <a:schemeClr val="accent3">
              <a:shade val="50000"/>
            </a:schemeClr>
          </a:lnRef>
          <a:fillRef idx="1">
            <a:schemeClr val="accent3"/>
          </a:fillRef>
          <a:effectRef idx="0">
            <a:schemeClr val="accent3"/>
          </a:effectRef>
          <a:fontRef idx="minor">
            <a:schemeClr val="lt1"/>
          </a:fontRef>
        </p:style>
        <p:txBody>
          <a:bodyPr lIns="0" tIns="0" rIns="0" bIns="0" anchor="ctr"/>
          <a:lstStyle/>
          <a:p>
            <a:pPr algn="ctr"/>
            <a:r>
              <a:rPr lang="en-US" altLang="ko-KR" sz="1500" dirty="0" smtClean="0">
                <a:solidFill>
                  <a:schemeClr val="tx1"/>
                </a:solidFill>
              </a:rPr>
              <a:t>A</a:t>
            </a:r>
            <a:endParaRPr lang="ko-KR" altLang="en-US" sz="1500" dirty="0">
              <a:solidFill>
                <a:schemeClr val="tx1"/>
              </a:solidFill>
            </a:endParaRPr>
          </a:p>
        </p:txBody>
      </p:sp>
      <p:sp>
        <p:nvSpPr>
          <p:cNvPr id="36" name="오른쪽 화살표 35"/>
          <p:cNvSpPr/>
          <p:nvPr/>
        </p:nvSpPr>
        <p:spPr>
          <a:xfrm rot="19295385">
            <a:off x="5793694" y="2710605"/>
            <a:ext cx="647700" cy="142875"/>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ko-KR" altLang="en-US"/>
          </a:p>
        </p:txBody>
      </p:sp>
      <p:sp>
        <p:nvSpPr>
          <p:cNvPr id="47" name="오른쪽 화살표 46"/>
          <p:cNvSpPr/>
          <p:nvPr/>
        </p:nvSpPr>
        <p:spPr>
          <a:xfrm rot="3113382">
            <a:off x="5729542" y="3420023"/>
            <a:ext cx="647700" cy="142875"/>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ko-KR" altLang="en-US"/>
          </a:p>
        </p:txBody>
      </p:sp>
    </p:spTree>
    <p:extLst>
      <p:ext uri="{BB962C8B-B14F-4D97-AF65-F5344CB8AC3E}">
        <p14:creationId xmlns:p14="http://schemas.microsoft.com/office/powerpoint/2010/main" val="9451364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제목 1"/>
          <p:cNvSpPr>
            <a:spLocks noGrp="1"/>
          </p:cNvSpPr>
          <p:nvPr>
            <p:ph type="title"/>
          </p:nvPr>
        </p:nvSpPr>
        <p:spPr>
          <a:xfrm>
            <a:off x="685800" y="685800"/>
            <a:ext cx="7772400" cy="727075"/>
          </a:xfrm>
        </p:spPr>
        <p:txBody>
          <a:bodyPr/>
          <a:lstStyle/>
          <a:p>
            <a:r>
              <a:rPr lang="en-US" altLang="ko-KR" dirty="0" smtClean="0">
                <a:ea typeface="굴림" charset="-127"/>
              </a:rPr>
              <a:t>Multicast Data Transmission(5/6)</a:t>
            </a:r>
            <a:endParaRPr lang="ko-KR" altLang="en-US" dirty="0" smtClean="0">
              <a:ea typeface="굴림" charset="-127"/>
            </a:endParaRPr>
          </a:p>
        </p:txBody>
      </p:sp>
      <p:sp>
        <p:nvSpPr>
          <p:cNvPr id="4" name="내용 개체 틀 2"/>
          <p:cNvSpPr>
            <a:spLocks noGrp="1"/>
          </p:cNvSpPr>
          <p:nvPr>
            <p:ph idx="1"/>
          </p:nvPr>
        </p:nvSpPr>
        <p:spPr>
          <a:xfrm>
            <a:off x="457200" y="1600200"/>
            <a:ext cx="4043363" cy="2677731"/>
          </a:xfrm>
        </p:spPr>
        <p:txBody>
          <a:bodyPr>
            <a:normAutofit/>
          </a:bodyPr>
          <a:lstStyle/>
          <a:p>
            <a:r>
              <a:rPr lang="en-US" altLang="ko-KR" sz="1600" dirty="0" smtClean="0">
                <a:ea typeface="굴림" charset="-127"/>
              </a:rPr>
              <a:t>C forwards the data.</a:t>
            </a:r>
          </a:p>
          <a:p>
            <a:r>
              <a:rPr lang="en-US" altLang="ko-KR" sz="1600" dirty="0" smtClean="0">
                <a:ea typeface="굴림" charset="-127"/>
              </a:rPr>
              <a:t>E receiving the data frame checks the condition weather forward or not.</a:t>
            </a:r>
          </a:p>
          <a:p>
            <a:r>
              <a:rPr lang="en-US" altLang="ko-KR" sz="1600" dirty="0" smtClean="0">
                <a:ea typeface="굴림" charset="-127"/>
              </a:rPr>
              <a:t>E</a:t>
            </a:r>
            <a:r>
              <a:rPr lang="ko-KR" altLang="en-US" sz="1600" dirty="0" smtClean="0">
                <a:ea typeface="굴림" charset="-127"/>
              </a:rPr>
              <a:t> </a:t>
            </a:r>
            <a:r>
              <a:rPr lang="en-US" altLang="ko-KR" sz="1600" dirty="0" smtClean="0">
                <a:ea typeface="굴림" charset="-127"/>
              </a:rPr>
              <a:t>will forward data frame.</a:t>
            </a:r>
            <a:endParaRPr lang="en-US" altLang="ko-KR" sz="1600" dirty="0">
              <a:ea typeface="굴림" charset="-127"/>
            </a:endParaRPr>
          </a:p>
        </p:txBody>
      </p:sp>
      <p:sp>
        <p:nvSpPr>
          <p:cNvPr id="7172" name="슬라이드 번호 개체 틀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smtClean="0">
                <a:latin typeface="Times New Roman" pitchFamily="18" charset="0"/>
              </a:rPr>
              <a:t>Slide </a:t>
            </a:r>
            <a:fld id="{A82037B8-E4DB-468D-BB89-5DDD3D530FA5}" type="slidenum">
              <a:rPr lang="en-US" altLang="ko-KR" smtClean="0">
                <a:latin typeface="Times New Roman" pitchFamily="18" charset="0"/>
              </a:rPr>
              <a:pPr/>
              <a:t>74</a:t>
            </a:fld>
            <a:endParaRPr lang="en-US" altLang="ko-KR" smtClean="0">
              <a:latin typeface="Times New Roman" pitchFamily="18" charset="0"/>
            </a:endParaRPr>
          </a:p>
        </p:txBody>
      </p:sp>
      <p:sp>
        <p:nvSpPr>
          <p:cNvPr id="7219" name="타원 6"/>
          <p:cNvSpPr>
            <a:spLocks noChangeArrowheads="1"/>
          </p:cNvSpPr>
          <p:nvPr/>
        </p:nvSpPr>
        <p:spPr bwMode="auto">
          <a:xfrm>
            <a:off x="7678301" y="1098900"/>
            <a:ext cx="324216" cy="324216"/>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a:solidFill>
                  <a:schemeClr val="bg1"/>
                </a:solidFill>
              </a:rPr>
              <a:t>B</a:t>
            </a:r>
            <a:endParaRPr lang="ko-KR" altLang="en-US" sz="1500">
              <a:solidFill>
                <a:schemeClr val="bg1"/>
              </a:solidFill>
            </a:endParaRPr>
          </a:p>
        </p:txBody>
      </p:sp>
      <p:sp>
        <p:nvSpPr>
          <p:cNvPr id="40" name="타원 39"/>
          <p:cNvSpPr/>
          <p:nvPr/>
        </p:nvSpPr>
        <p:spPr bwMode="auto">
          <a:xfrm>
            <a:off x="6323514" y="2298352"/>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altLang="ko-KR" sz="1500" dirty="0">
                <a:solidFill>
                  <a:schemeClr val="tx1"/>
                </a:solidFill>
                <a:ea typeface="굴림" pitchFamily="50" charset="-127"/>
              </a:rPr>
              <a:t>C</a:t>
            </a:r>
            <a:endParaRPr lang="ko-KR" altLang="en-US" sz="1500" dirty="0">
              <a:solidFill>
                <a:schemeClr val="tx1"/>
              </a:solidFill>
              <a:ea typeface="굴림" pitchFamily="50" charset="-127"/>
            </a:endParaRPr>
          </a:p>
        </p:txBody>
      </p:sp>
      <p:sp>
        <p:nvSpPr>
          <p:cNvPr id="51" name="타원 50"/>
          <p:cNvSpPr/>
          <p:nvPr/>
        </p:nvSpPr>
        <p:spPr bwMode="auto">
          <a:xfrm>
            <a:off x="6981204" y="1700304"/>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altLang="ko-KR" sz="1500" dirty="0">
                <a:solidFill>
                  <a:schemeClr val="tx1"/>
                </a:solidFill>
                <a:ea typeface="굴림" pitchFamily="50" charset="-127"/>
              </a:rPr>
              <a:t>E</a:t>
            </a:r>
            <a:endParaRPr lang="ko-KR" altLang="en-US" sz="1500" dirty="0">
              <a:solidFill>
                <a:schemeClr val="tx1"/>
              </a:solidFill>
              <a:ea typeface="굴림" pitchFamily="50" charset="-127"/>
            </a:endParaRPr>
          </a:p>
        </p:txBody>
      </p:sp>
      <p:sp>
        <p:nvSpPr>
          <p:cNvPr id="38" name="타원 6"/>
          <p:cNvSpPr>
            <a:spLocks noChangeArrowheads="1"/>
          </p:cNvSpPr>
          <p:nvPr/>
        </p:nvSpPr>
        <p:spPr bwMode="auto">
          <a:xfrm>
            <a:off x="7678301" y="2298352"/>
            <a:ext cx="324216" cy="324216"/>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dirty="0">
                <a:solidFill>
                  <a:schemeClr val="bg1"/>
                </a:solidFill>
              </a:rPr>
              <a:t>F</a:t>
            </a:r>
            <a:endParaRPr lang="ko-KR" altLang="en-US" sz="1500" dirty="0">
              <a:solidFill>
                <a:schemeClr val="bg1"/>
              </a:solidFill>
            </a:endParaRPr>
          </a:p>
        </p:txBody>
      </p:sp>
      <p:cxnSp>
        <p:nvCxnSpPr>
          <p:cNvPr id="39" name="직선 연결선 38"/>
          <p:cNvCxnSpPr>
            <a:endCxn id="40" idx="3"/>
          </p:cNvCxnSpPr>
          <p:nvPr/>
        </p:nvCxnSpPr>
        <p:spPr bwMode="auto">
          <a:xfrm flipV="1">
            <a:off x="5850471" y="2574775"/>
            <a:ext cx="520470" cy="414533"/>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41" name="직선 연결선 40"/>
          <p:cNvCxnSpPr>
            <a:stCxn id="40" idx="7"/>
            <a:endCxn id="51" idx="3"/>
          </p:cNvCxnSpPr>
          <p:nvPr/>
        </p:nvCxnSpPr>
        <p:spPr bwMode="auto">
          <a:xfrm flipV="1">
            <a:off x="6599937" y="1976727"/>
            <a:ext cx="428694" cy="369052"/>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43" name="직선 연결선 42"/>
          <p:cNvCxnSpPr>
            <a:stCxn id="51" idx="7"/>
            <a:endCxn id="7219" idx="3"/>
          </p:cNvCxnSpPr>
          <p:nvPr/>
        </p:nvCxnSpPr>
        <p:spPr bwMode="auto">
          <a:xfrm flipV="1">
            <a:off x="7257627" y="1375636"/>
            <a:ext cx="468154" cy="372095"/>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46" name="직선 연결선 45"/>
          <p:cNvCxnSpPr>
            <a:stCxn id="51" idx="5"/>
            <a:endCxn id="38" idx="1"/>
          </p:cNvCxnSpPr>
          <p:nvPr/>
        </p:nvCxnSpPr>
        <p:spPr bwMode="auto">
          <a:xfrm>
            <a:off x="7257627" y="1976727"/>
            <a:ext cx="468154" cy="369105"/>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
        <p:nvSpPr>
          <p:cNvPr id="23" name="타원 6"/>
          <p:cNvSpPr>
            <a:spLocks noChangeArrowheads="1"/>
          </p:cNvSpPr>
          <p:nvPr/>
        </p:nvSpPr>
        <p:spPr bwMode="auto">
          <a:xfrm>
            <a:off x="6208833" y="3717032"/>
            <a:ext cx="324216" cy="324216"/>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dirty="0" smtClean="0">
                <a:solidFill>
                  <a:schemeClr val="bg1"/>
                </a:solidFill>
              </a:rPr>
              <a:t>G</a:t>
            </a:r>
            <a:endParaRPr lang="ko-KR" altLang="en-US" sz="1500" dirty="0">
              <a:solidFill>
                <a:schemeClr val="bg1"/>
              </a:solidFill>
            </a:endParaRPr>
          </a:p>
        </p:txBody>
      </p:sp>
      <p:cxnSp>
        <p:nvCxnSpPr>
          <p:cNvPr id="24" name="직선 연결선 23"/>
          <p:cNvCxnSpPr>
            <a:endCxn id="23" idx="1"/>
          </p:cNvCxnSpPr>
          <p:nvPr/>
        </p:nvCxnSpPr>
        <p:spPr bwMode="auto">
          <a:xfrm>
            <a:off x="5850471" y="3218409"/>
            <a:ext cx="405842" cy="546103"/>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
        <p:nvSpPr>
          <p:cNvPr id="26" name="TextBox 30"/>
          <p:cNvSpPr txBox="1">
            <a:spLocks noChangeArrowheads="1"/>
          </p:cNvSpPr>
          <p:nvPr/>
        </p:nvSpPr>
        <p:spPr bwMode="auto">
          <a:xfrm>
            <a:off x="683566" y="4071942"/>
            <a:ext cx="1871859" cy="30777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sz="1400" dirty="0" smtClean="0"/>
              <a:t>PD E’s Routing Table</a:t>
            </a:r>
            <a:endParaRPr lang="ko-KR" altLang="en-US" sz="1400" dirty="0"/>
          </a:p>
        </p:txBody>
      </p:sp>
      <p:graphicFrame>
        <p:nvGraphicFramePr>
          <p:cNvPr id="29" name="표 28"/>
          <p:cNvGraphicFramePr>
            <a:graphicFrameLocks noGrp="1"/>
          </p:cNvGraphicFramePr>
          <p:nvPr>
            <p:extLst>
              <p:ext uri="{D42A27DB-BD31-4B8C-83A1-F6EECF244321}">
                <p14:modId xmlns:p14="http://schemas.microsoft.com/office/powerpoint/2010/main" val="4137130347"/>
              </p:ext>
            </p:extLst>
          </p:nvPr>
        </p:nvGraphicFramePr>
        <p:xfrm>
          <a:off x="785786" y="4449976"/>
          <a:ext cx="7358113" cy="1203918"/>
        </p:xfrm>
        <a:graphic>
          <a:graphicData uri="http://schemas.openxmlformats.org/drawingml/2006/table">
            <a:tbl>
              <a:tblPr firstRow="1" bandRow="1">
                <a:tableStyleId>{5940675A-B579-460E-94D1-54222C63F5DA}</a:tableStyleId>
              </a:tblPr>
              <a:tblGrid>
                <a:gridCol w="1051159"/>
                <a:gridCol w="1051159"/>
                <a:gridCol w="1051159"/>
                <a:gridCol w="1051159"/>
                <a:gridCol w="1051159"/>
                <a:gridCol w="959311"/>
                <a:gridCol w="1143007"/>
              </a:tblGrid>
              <a:tr h="379773">
                <a:tc>
                  <a:txBody>
                    <a:bodyPr/>
                    <a:lstStyle/>
                    <a:p>
                      <a:pPr latinLnBrk="1"/>
                      <a:r>
                        <a:rPr lang="en-US" altLang="ko-KR" sz="1100" kern="1200" dirty="0" smtClean="0"/>
                        <a:t>Destination address</a:t>
                      </a:r>
                      <a:endParaRPr lang="ko-KR" altLang="en-US" sz="1100" kern="1200" dirty="0">
                        <a:solidFill>
                          <a:schemeClr val="bg1"/>
                        </a:solidFill>
                        <a:latin typeface="+mn-lt"/>
                        <a:ea typeface="+mn-ea"/>
                        <a:cs typeface="+mn-cs"/>
                      </a:endParaRPr>
                    </a:p>
                  </a:txBody>
                  <a:tcPr marL="91439" marR="91439" marT="45699" marB="45699" anchor="ctr"/>
                </a:tc>
                <a:tc>
                  <a:txBody>
                    <a:bodyPr/>
                    <a:lstStyle/>
                    <a:p>
                      <a:pPr latinLnBrk="1"/>
                      <a:r>
                        <a:rPr lang="en-US" altLang="ko-KR" sz="1100" kern="1200" dirty="0" smtClean="0"/>
                        <a:t>Next-hop address</a:t>
                      </a:r>
                      <a:endParaRPr lang="ko-KR" altLang="en-US" sz="1100" kern="1200" dirty="0">
                        <a:solidFill>
                          <a:schemeClr val="bg1"/>
                        </a:solidFill>
                        <a:latin typeface="+mn-lt"/>
                        <a:ea typeface="+mn-ea"/>
                        <a:cs typeface="+mn-cs"/>
                      </a:endParaRPr>
                    </a:p>
                  </a:txBody>
                  <a:tcPr marL="91439" marR="91439" marT="45699" marB="45699" anchor="ctr"/>
                </a:tc>
                <a:tc>
                  <a:txBody>
                    <a:bodyPr/>
                    <a:lstStyle/>
                    <a:p>
                      <a:pPr latinLnBrk="1"/>
                      <a:r>
                        <a:rPr lang="en-US" altLang="ko-KR" sz="1100" kern="1200" dirty="0" smtClean="0">
                          <a:solidFill>
                            <a:schemeClr val="tx1"/>
                          </a:solidFill>
                          <a:latin typeface="+mn-lt"/>
                          <a:ea typeface="+mn-ea"/>
                          <a:cs typeface="+mn-cs"/>
                        </a:rPr>
                        <a:t>…</a:t>
                      </a:r>
                      <a:endParaRPr lang="ko-KR" altLang="en-US" sz="1100" kern="1200" dirty="0">
                        <a:solidFill>
                          <a:schemeClr val="tx1"/>
                        </a:solidFill>
                        <a:latin typeface="+mn-lt"/>
                        <a:ea typeface="+mn-ea"/>
                        <a:cs typeface="+mn-cs"/>
                      </a:endParaRPr>
                    </a:p>
                  </a:txBody>
                  <a:tcPr marL="91439" marR="91439" marT="45699" marB="45699" anchor="ctr"/>
                </a:tc>
                <a:tc>
                  <a:txBody>
                    <a:bodyPr/>
                    <a:lstStyle/>
                    <a:p>
                      <a:pPr latinLnBrk="1"/>
                      <a:r>
                        <a:rPr lang="en-US" altLang="ko-KR" sz="1000" dirty="0" smtClean="0"/>
                        <a:t>Device Group ID</a:t>
                      </a:r>
                      <a:endParaRPr lang="ko-KR" altLang="en-US" sz="1000" b="0" dirty="0"/>
                    </a:p>
                  </a:txBody>
                  <a:tcPr marL="91452" marR="91452" marT="45734" marB="45734"/>
                </a:tc>
                <a:tc>
                  <a:txBody>
                    <a:bodyPr/>
                    <a:lstStyle/>
                    <a:p>
                      <a:pPr latinLnBrk="1"/>
                      <a:r>
                        <a:rPr lang="en-US" altLang="ko-KR" sz="1000" dirty="0" smtClean="0"/>
                        <a:t>Application type ID </a:t>
                      </a:r>
                      <a:endParaRPr lang="ko-KR" altLang="en-US" sz="1000" b="0" dirty="0"/>
                    </a:p>
                  </a:txBody>
                  <a:tcPr marL="91452" marR="91452" marT="45734" marB="45734"/>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000" dirty="0" smtClean="0"/>
                        <a:t>Application-specific ID </a:t>
                      </a:r>
                      <a:endParaRPr lang="ko-KR" altLang="en-US" sz="1000" b="0" dirty="0" smtClean="0"/>
                    </a:p>
                  </a:txBody>
                  <a:tcPr marL="91452" marR="91452" marT="45734" marB="45734"/>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000" dirty="0" smtClean="0"/>
                        <a:t>Application-specific group ID</a:t>
                      </a:r>
                      <a:endParaRPr lang="ko-KR" altLang="en-US" sz="1000" b="0" dirty="0" smtClean="0"/>
                    </a:p>
                  </a:txBody>
                  <a:tcPr marL="91452" marR="91452" marT="45734" marB="45734"/>
                </a:tc>
              </a:tr>
              <a:tr h="230599">
                <a:tc>
                  <a:txBody>
                    <a:bodyPr/>
                    <a:lstStyle/>
                    <a:p>
                      <a:pPr latinLnBrk="1"/>
                      <a:r>
                        <a:rPr lang="en-US" altLang="ko-KR" sz="1100" i="0" dirty="0" smtClean="0"/>
                        <a:t>A</a:t>
                      </a:r>
                      <a:endParaRPr lang="ko-KR" altLang="en-US" sz="1100" i="0" dirty="0"/>
                    </a:p>
                  </a:txBody>
                  <a:tcPr>
                    <a:solidFill>
                      <a:schemeClr val="accent1">
                        <a:lumMod val="60000"/>
                        <a:lumOff val="40000"/>
                      </a:schemeClr>
                    </a:solidFill>
                  </a:tcPr>
                </a:tc>
                <a:tc>
                  <a:txBody>
                    <a:bodyPr/>
                    <a:lstStyle/>
                    <a:p>
                      <a:pPr latinLnBrk="1"/>
                      <a:r>
                        <a:rPr lang="en-US" altLang="ko-KR" sz="1100" i="0" dirty="0" smtClean="0"/>
                        <a:t>C</a:t>
                      </a:r>
                      <a:endParaRPr lang="ko-KR" altLang="en-US" sz="1100" i="0" dirty="0"/>
                    </a:p>
                  </a:txBody>
                  <a:tcPr>
                    <a:solidFill>
                      <a:schemeClr val="accent1">
                        <a:lumMod val="60000"/>
                        <a:lumOff val="40000"/>
                      </a:schemeClr>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100" i="0" kern="1200" dirty="0" smtClean="0">
                          <a:solidFill>
                            <a:schemeClr val="tx1"/>
                          </a:solidFill>
                          <a:latin typeface="+mn-lt"/>
                          <a:ea typeface="+mn-ea"/>
                          <a:cs typeface="+mn-cs"/>
                        </a:rPr>
                        <a:t>…</a:t>
                      </a:r>
                      <a:endParaRPr lang="ko-KR" altLang="en-US" sz="1100" i="0" kern="1200" dirty="0" smtClean="0">
                        <a:solidFill>
                          <a:schemeClr val="tx1"/>
                        </a:solidFill>
                        <a:latin typeface="+mn-lt"/>
                        <a:ea typeface="+mn-ea"/>
                        <a:cs typeface="+mn-cs"/>
                      </a:endParaRPr>
                    </a:p>
                  </a:txBody>
                  <a:tcPr>
                    <a:solidFill>
                      <a:schemeClr val="accent1">
                        <a:lumMod val="60000"/>
                        <a:lumOff val="40000"/>
                      </a:schemeClr>
                    </a:solidFill>
                  </a:tcPr>
                </a:tc>
                <a:tc>
                  <a:txBody>
                    <a:bodyPr/>
                    <a:lstStyle/>
                    <a:p>
                      <a:pPr latinLnBrk="1"/>
                      <a:r>
                        <a:rPr lang="en-US" altLang="ko-KR" sz="1100" i="0" dirty="0" smtClean="0"/>
                        <a:t>1</a:t>
                      </a:r>
                      <a:endParaRPr lang="ko-KR" altLang="en-US" sz="1100" i="0" dirty="0"/>
                    </a:p>
                  </a:txBody>
                  <a:tcPr>
                    <a:solidFill>
                      <a:schemeClr val="accent1">
                        <a:lumMod val="60000"/>
                        <a:lumOff val="40000"/>
                      </a:schemeClr>
                    </a:solidFill>
                  </a:tcPr>
                </a:tc>
                <a:tc>
                  <a:txBody>
                    <a:bodyPr/>
                    <a:lstStyle/>
                    <a:p>
                      <a:pPr latinLnBrk="1"/>
                      <a:r>
                        <a:rPr lang="en-US" altLang="ko-KR" sz="1100" i="0" dirty="0" smtClean="0"/>
                        <a:t>3</a:t>
                      </a:r>
                      <a:endParaRPr lang="ko-KR" altLang="en-US" sz="1100" i="0" dirty="0"/>
                    </a:p>
                  </a:txBody>
                  <a:tcPr>
                    <a:solidFill>
                      <a:schemeClr val="accent1">
                        <a:lumMod val="60000"/>
                        <a:lumOff val="40000"/>
                      </a:schemeClr>
                    </a:solidFill>
                  </a:tcPr>
                </a:tc>
                <a:tc>
                  <a:txBody>
                    <a:bodyPr/>
                    <a:lstStyle/>
                    <a:p>
                      <a:pPr latinLnBrk="1"/>
                      <a:r>
                        <a:rPr lang="en-US" altLang="ko-KR" sz="1100" i="0" dirty="0" smtClean="0"/>
                        <a:t>2</a:t>
                      </a:r>
                      <a:endParaRPr lang="ko-KR" altLang="en-US" sz="1100" i="0" dirty="0"/>
                    </a:p>
                  </a:txBody>
                  <a:tcPr>
                    <a:solidFill>
                      <a:schemeClr val="accent1">
                        <a:lumMod val="60000"/>
                        <a:lumOff val="40000"/>
                      </a:schemeClr>
                    </a:solidFill>
                  </a:tcPr>
                </a:tc>
                <a:tc>
                  <a:txBody>
                    <a:bodyPr/>
                    <a:lstStyle/>
                    <a:p>
                      <a:pPr latinLnBrk="1"/>
                      <a:r>
                        <a:rPr lang="en-US" altLang="ko-KR" sz="1100" i="0" dirty="0" smtClean="0"/>
                        <a:t>5</a:t>
                      </a:r>
                      <a:endParaRPr lang="ko-KR" altLang="en-US" sz="1100" i="0" dirty="0"/>
                    </a:p>
                  </a:txBody>
                  <a:tcPr>
                    <a:solidFill>
                      <a:schemeClr val="accent1">
                        <a:lumMod val="60000"/>
                        <a:lumOff val="40000"/>
                      </a:schemeClr>
                    </a:solidFill>
                  </a:tcPr>
                </a:tc>
              </a:tr>
              <a:tr h="230599">
                <a:tc>
                  <a:txBody>
                    <a:bodyPr/>
                    <a:lstStyle/>
                    <a:p>
                      <a:pPr latinLnBrk="1"/>
                      <a:r>
                        <a:rPr lang="en-US" altLang="ko-KR" sz="1100" i="0" dirty="0" smtClean="0"/>
                        <a:t>B</a:t>
                      </a:r>
                      <a:endParaRPr lang="ko-KR" altLang="en-US" sz="1100" i="0" dirty="0"/>
                    </a:p>
                  </a:txBody>
                  <a:tcPr>
                    <a:solidFill>
                      <a:schemeClr val="accent1">
                        <a:lumMod val="60000"/>
                        <a:lumOff val="40000"/>
                      </a:schemeClr>
                    </a:solidFill>
                  </a:tcPr>
                </a:tc>
                <a:tc>
                  <a:txBody>
                    <a:bodyPr/>
                    <a:lstStyle/>
                    <a:p>
                      <a:pPr latinLnBrk="1"/>
                      <a:r>
                        <a:rPr lang="en-US" altLang="ko-KR" sz="1100" i="0" dirty="0" smtClean="0"/>
                        <a:t>B</a:t>
                      </a:r>
                      <a:endParaRPr lang="ko-KR" altLang="en-US" sz="1100" i="0" dirty="0"/>
                    </a:p>
                  </a:txBody>
                  <a:tcPr>
                    <a:solidFill>
                      <a:schemeClr val="accent1">
                        <a:lumMod val="60000"/>
                        <a:lumOff val="40000"/>
                      </a:schemeClr>
                    </a:solidFill>
                  </a:tcPr>
                </a:tc>
                <a:tc>
                  <a:txBody>
                    <a:bodyPr/>
                    <a:lstStyle/>
                    <a:p>
                      <a:pPr latinLnBrk="1"/>
                      <a:r>
                        <a:rPr lang="en-US" altLang="ko-KR" sz="1100" i="0" dirty="0" smtClean="0"/>
                        <a:t>…</a:t>
                      </a:r>
                      <a:endParaRPr lang="ko-KR" altLang="en-US" sz="1100" i="0" dirty="0"/>
                    </a:p>
                  </a:txBody>
                  <a:tcPr>
                    <a:solidFill>
                      <a:schemeClr val="accent1">
                        <a:lumMod val="60000"/>
                        <a:lumOff val="40000"/>
                      </a:schemeClr>
                    </a:solidFill>
                  </a:tcPr>
                </a:tc>
                <a:tc>
                  <a:txBody>
                    <a:bodyPr/>
                    <a:lstStyle/>
                    <a:p>
                      <a:pPr latinLnBrk="1"/>
                      <a:r>
                        <a:rPr lang="en-US" altLang="ko-KR" sz="1100" i="0" dirty="0" smtClean="0"/>
                        <a:t>1</a:t>
                      </a:r>
                      <a:endParaRPr lang="ko-KR" altLang="en-US" sz="1100" i="0" dirty="0"/>
                    </a:p>
                  </a:txBody>
                  <a:tcPr>
                    <a:solidFill>
                      <a:schemeClr val="accent1">
                        <a:lumMod val="60000"/>
                        <a:lumOff val="40000"/>
                      </a:schemeClr>
                    </a:solidFill>
                  </a:tcPr>
                </a:tc>
                <a:tc>
                  <a:txBody>
                    <a:bodyPr/>
                    <a:lstStyle/>
                    <a:p>
                      <a:pPr latinLnBrk="1"/>
                      <a:r>
                        <a:rPr lang="en-US" altLang="ko-KR" sz="1100" i="0" dirty="0" smtClean="0"/>
                        <a:t>3</a:t>
                      </a:r>
                      <a:endParaRPr lang="ko-KR" altLang="en-US" sz="1100" i="0" dirty="0"/>
                    </a:p>
                  </a:txBody>
                  <a:tcPr>
                    <a:solidFill>
                      <a:schemeClr val="accent1">
                        <a:lumMod val="60000"/>
                        <a:lumOff val="40000"/>
                      </a:schemeClr>
                    </a:solidFill>
                  </a:tcPr>
                </a:tc>
                <a:tc>
                  <a:txBody>
                    <a:bodyPr/>
                    <a:lstStyle/>
                    <a:p>
                      <a:pPr latinLnBrk="1"/>
                      <a:r>
                        <a:rPr lang="en-US" altLang="ko-KR" sz="1100" i="0" dirty="0" smtClean="0"/>
                        <a:t>2</a:t>
                      </a:r>
                      <a:endParaRPr lang="ko-KR" altLang="en-US" sz="1100" i="0" dirty="0"/>
                    </a:p>
                  </a:txBody>
                  <a:tcPr>
                    <a:solidFill>
                      <a:schemeClr val="accent1">
                        <a:lumMod val="60000"/>
                        <a:lumOff val="40000"/>
                      </a:schemeClr>
                    </a:solidFill>
                  </a:tcPr>
                </a:tc>
                <a:tc>
                  <a:txBody>
                    <a:bodyPr/>
                    <a:lstStyle/>
                    <a:p>
                      <a:pPr latinLnBrk="1"/>
                      <a:r>
                        <a:rPr lang="en-US" altLang="ko-KR" sz="1100" i="0" dirty="0" smtClean="0"/>
                        <a:t>5</a:t>
                      </a:r>
                      <a:endParaRPr lang="ko-KR" altLang="en-US" sz="1100" i="0" dirty="0"/>
                    </a:p>
                  </a:txBody>
                  <a:tcPr>
                    <a:solidFill>
                      <a:schemeClr val="accent1">
                        <a:lumMod val="60000"/>
                        <a:lumOff val="40000"/>
                      </a:schemeClr>
                    </a:solidFill>
                  </a:tcPr>
                </a:tc>
              </a:tr>
              <a:tr h="230599">
                <a:tc>
                  <a:txBody>
                    <a:bodyPr/>
                    <a:lstStyle/>
                    <a:p>
                      <a:pPr latinLnBrk="1"/>
                      <a:r>
                        <a:rPr lang="en-US" altLang="ko-KR" sz="1100" dirty="0" smtClean="0"/>
                        <a:t>F</a:t>
                      </a:r>
                      <a:endParaRPr lang="ko-KR" altLang="en-US" sz="1100" dirty="0"/>
                    </a:p>
                  </a:txBody>
                  <a:tcPr>
                    <a:solidFill>
                      <a:schemeClr val="accent1">
                        <a:lumMod val="60000"/>
                        <a:lumOff val="40000"/>
                      </a:schemeClr>
                    </a:solidFill>
                  </a:tcPr>
                </a:tc>
                <a:tc>
                  <a:txBody>
                    <a:bodyPr/>
                    <a:lstStyle/>
                    <a:p>
                      <a:pPr latinLnBrk="1"/>
                      <a:r>
                        <a:rPr lang="en-US" altLang="ko-KR" sz="1100" dirty="0" smtClean="0"/>
                        <a:t>F</a:t>
                      </a:r>
                      <a:endParaRPr lang="ko-KR" altLang="en-US" sz="1100" dirty="0"/>
                    </a:p>
                  </a:txBody>
                  <a:tcPr>
                    <a:solidFill>
                      <a:schemeClr val="accent1">
                        <a:lumMod val="60000"/>
                        <a:lumOff val="40000"/>
                      </a:schemeClr>
                    </a:solidFill>
                  </a:tcPr>
                </a:tc>
                <a:tc>
                  <a:txBody>
                    <a:bodyPr/>
                    <a:lstStyle/>
                    <a:p>
                      <a:pPr latinLnBrk="1"/>
                      <a:r>
                        <a:rPr lang="en-US" altLang="ko-KR" sz="1100" dirty="0" smtClean="0"/>
                        <a:t>…</a:t>
                      </a:r>
                      <a:endParaRPr lang="ko-KR" altLang="en-US" sz="1100" dirty="0"/>
                    </a:p>
                  </a:txBody>
                  <a:tcPr>
                    <a:solidFill>
                      <a:schemeClr val="accent1">
                        <a:lumMod val="60000"/>
                        <a:lumOff val="40000"/>
                      </a:schemeClr>
                    </a:solidFill>
                  </a:tcPr>
                </a:tc>
                <a:tc>
                  <a:txBody>
                    <a:bodyPr/>
                    <a:lstStyle/>
                    <a:p>
                      <a:pPr latinLnBrk="1"/>
                      <a:r>
                        <a:rPr lang="en-US" altLang="ko-KR" sz="1100" dirty="0" smtClean="0"/>
                        <a:t>1</a:t>
                      </a:r>
                      <a:endParaRPr lang="ko-KR" altLang="en-US" sz="1100" dirty="0"/>
                    </a:p>
                  </a:txBody>
                  <a:tcPr>
                    <a:solidFill>
                      <a:schemeClr val="accent1">
                        <a:lumMod val="60000"/>
                        <a:lumOff val="40000"/>
                      </a:schemeClr>
                    </a:solidFill>
                  </a:tcPr>
                </a:tc>
                <a:tc>
                  <a:txBody>
                    <a:bodyPr/>
                    <a:lstStyle/>
                    <a:p>
                      <a:pPr latinLnBrk="1"/>
                      <a:r>
                        <a:rPr lang="en-US" altLang="ko-KR" sz="1100" dirty="0" smtClean="0"/>
                        <a:t>3</a:t>
                      </a:r>
                      <a:endParaRPr lang="ko-KR" altLang="en-US" sz="1100" dirty="0"/>
                    </a:p>
                  </a:txBody>
                  <a:tcPr>
                    <a:solidFill>
                      <a:schemeClr val="accent1">
                        <a:lumMod val="60000"/>
                        <a:lumOff val="40000"/>
                      </a:schemeClr>
                    </a:solidFill>
                  </a:tcPr>
                </a:tc>
                <a:tc>
                  <a:txBody>
                    <a:bodyPr/>
                    <a:lstStyle/>
                    <a:p>
                      <a:pPr latinLnBrk="1"/>
                      <a:r>
                        <a:rPr lang="en-US" altLang="ko-KR" sz="1100" dirty="0" smtClean="0"/>
                        <a:t>2</a:t>
                      </a:r>
                      <a:endParaRPr lang="ko-KR" altLang="en-US" sz="1100" dirty="0"/>
                    </a:p>
                  </a:txBody>
                  <a:tcPr>
                    <a:solidFill>
                      <a:schemeClr val="accent1">
                        <a:lumMod val="60000"/>
                        <a:lumOff val="40000"/>
                      </a:schemeClr>
                    </a:solidFill>
                  </a:tcPr>
                </a:tc>
                <a:tc>
                  <a:txBody>
                    <a:bodyPr/>
                    <a:lstStyle/>
                    <a:p>
                      <a:pPr latinLnBrk="1"/>
                      <a:r>
                        <a:rPr lang="en-US" altLang="ko-KR" sz="1100" dirty="0" smtClean="0"/>
                        <a:t>5</a:t>
                      </a:r>
                      <a:endParaRPr lang="ko-KR" altLang="en-US" sz="1100" dirty="0"/>
                    </a:p>
                  </a:txBody>
                  <a:tcPr>
                    <a:solidFill>
                      <a:schemeClr val="accent1">
                        <a:lumMod val="60000"/>
                        <a:lumOff val="40000"/>
                      </a:schemeClr>
                    </a:solidFill>
                  </a:tcPr>
                </a:tc>
              </a:tr>
            </a:tbl>
          </a:graphicData>
        </a:graphic>
      </p:graphicFrame>
      <p:sp>
        <p:nvSpPr>
          <p:cNvPr id="34" name="타원 33"/>
          <p:cNvSpPr/>
          <p:nvPr/>
        </p:nvSpPr>
        <p:spPr bwMode="auto">
          <a:xfrm>
            <a:off x="5572132" y="2000240"/>
            <a:ext cx="323850" cy="323850"/>
          </a:xfrm>
          <a:prstGeom prst="ellips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lIns="0" tIns="0" rIns="0" bIns="0" anchor="ctr"/>
          <a:lstStyle/>
          <a:p>
            <a:pPr algn="ctr">
              <a:defRPr/>
            </a:pPr>
            <a:r>
              <a:rPr lang="en-US" altLang="ko-KR" sz="1500" dirty="0">
                <a:solidFill>
                  <a:schemeClr val="tx1"/>
                </a:solidFill>
                <a:ea typeface="굴림" pitchFamily="50" charset="-127"/>
              </a:rPr>
              <a:t>D</a:t>
            </a:r>
            <a:endParaRPr lang="ko-KR" altLang="en-US" sz="1500" dirty="0">
              <a:solidFill>
                <a:schemeClr val="tx1"/>
              </a:solidFill>
              <a:ea typeface="굴림" pitchFamily="50" charset="-127"/>
            </a:endParaRPr>
          </a:p>
        </p:txBody>
      </p:sp>
      <p:sp>
        <p:nvSpPr>
          <p:cNvPr id="35" name="타원 34"/>
          <p:cNvSpPr/>
          <p:nvPr/>
        </p:nvSpPr>
        <p:spPr bwMode="auto">
          <a:xfrm>
            <a:off x="6429388" y="1142984"/>
            <a:ext cx="323850" cy="323850"/>
          </a:xfrm>
          <a:prstGeom prst="ellips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lIns="0" tIns="0" rIns="0" bIns="0" anchor="ctr"/>
          <a:lstStyle/>
          <a:p>
            <a:pPr algn="ctr">
              <a:defRPr/>
            </a:pPr>
            <a:r>
              <a:rPr lang="en-US" altLang="ko-KR" sz="1500" dirty="0" smtClean="0">
                <a:solidFill>
                  <a:schemeClr val="tx1"/>
                </a:solidFill>
                <a:ea typeface="굴림" pitchFamily="50" charset="-127"/>
              </a:rPr>
              <a:t>H</a:t>
            </a:r>
            <a:endParaRPr lang="ko-KR" altLang="en-US" sz="1500" dirty="0">
              <a:solidFill>
                <a:schemeClr val="tx1"/>
              </a:solidFill>
              <a:ea typeface="굴림" pitchFamily="50" charset="-127"/>
            </a:endParaRPr>
          </a:p>
        </p:txBody>
      </p:sp>
      <p:cxnSp>
        <p:nvCxnSpPr>
          <p:cNvPr id="42" name="직선 연결선 41"/>
          <p:cNvCxnSpPr>
            <a:stCxn id="34" idx="6"/>
          </p:cNvCxnSpPr>
          <p:nvPr/>
        </p:nvCxnSpPr>
        <p:spPr bwMode="auto">
          <a:xfrm>
            <a:off x="5895982" y="2162165"/>
            <a:ext cx="474959" cy="183614"/>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44" name="직선 연결선 43"/>
          <p:cNvCxnSpPr>
            <a:stCxn id="35" idx="5"/>
          </p:cNvCxnSpPr>
          <p:nvPr/>
        </p:nvCxnSpPr>
        <p:spPr bwMode="auto">
          <a:xfrm rot="16200000" flipH="1">
            <a:off x="6703059" y="1422159"/>
            <a:ext cx="328324" cy="322820"/>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
        <p:nvSpPr>
          <p:cNvPr id="28" name="TextBox 27"/>
          <p:cNvSpPr txBox="1"/>
          <p:nvPr/>
        </p:nvSpPr>
        <p:spPr>
          <a:xfrm>
            <a:off x="6643702" y="2500306"/>
            <a:ext cx="1028748" cy="430887"/>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en-US" altLang="ko-KR" sz="1100" dirty="0" smtClean="0">
                <a:solidFill>
                  <a:schemeClr val="tx1"/>
                </a:solidFill>
              </a:rPr>
              <a:t>Destination</a:t>
            </a:r>
          </a:p>
          <a:p>
            <a:pPr algn="ctr"/>
            <a:r>
              <a:rPr lang="en-US" altLang="ko-KR" sz="1100" dirty="0" smtClean="0">
                <a:solidFill>
                  <a:schemeClr val="tx1"/>
                </a:solidFill>
              </a:rPr>
              <a:t>Address</a:t>
            </a:r>
            <a:endParaRPr lang="ko-KR" altLang="en-US" sz="1100" dirty="0">
              <a:solidFill>
                <a:schemeClr val="tx1"/>
              </a:solidFill>
            </a:endParaRPr>
          </a:p>
        </p:txBody>
      </p:sp>
      <p:sp>
        <p:nvSpPr>
          <p:cNvPr id="30" name="TextBox 29"/>
          <p:cNvSpPr txBox="1"/>
          <p:nvPr/>
        </p:nvSpPr>
        <p:spPr>
          <a:xfrm>
            <a:off x="6643702" y="2932354"/>
            <a:ext cx="1028748" cy="430887"/>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en-US" altLang="ko-KR" sz="1100" dirty="0" smtClean="0">
                <a:solidFill>
                  <a:schemeClr val="tx1"/>
                </a:solidFill>
              </a:rPr>
              <a:t>Source Address : E</a:t>
            </a:r>
            <a:endParaRPr lang="ko-KR" altLang="en-US" sz="1100" dirty="0">
              <a:solidFill>
                <a:schemeClr val="tx1"/>
              </a:solidFill>
            </a:endParaRPr>
          </a:p>
        </p:txBody>
      </p:sp>
      <p:sp>
        <p:nvSpPr>
          <p:cNvPr id="31" name="TextBox 30"/>
          <p:cNvSpPr txBox="1"/>
          <p:nvPr/>
        </p:nvSpPr>
        <p:spPr>
          <a:xfrm>
            <a:off x="7000892" y="3786190"/>
            <a:ext cx="461665" cy="341057"/>
          </a:xfrm>
          <a:prstGeom prst="rect">
            <a:avLst/>
          </a:prstGeom>
          <a:noFill/>
        </p:spPr>
        <p:txBody>
          <a:bodyPr vert="eaVert" wrap="square" rtlCol="0" anchor="ctr">
            <a:spAutoFit/>
          </a:bodyPr>
          <a:lstStyle/>
          <a:p>
            <a:pPr algn="ctr"/>
            <a:r>
              <a:rPr lang="en-US" altLang="ko-KR" b="1" dirty="0" smtClean="0"/>
              <a:t>...</a:t>
            </a:r>
            <a:endParaRPr lang="ko-KR" altLang="en-US" b="1" dirty="0"/>
          </a:p>
        </p:txBody>
      </p:sp>
      <p:sp>
        <p:nvSpPr>
          <p:cNvPr id="57" name="TextBox 56"/>
          <p:cNvSpPr txBox="1"/>
          <p:nvPr/>
        </p:nvSpPr>
        <p:spPr>
          <a:xfrm>
            <a:off x="6643702" y="3357562"/>
            <a:ext cx="1028748" cy="430887"/>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en-US" altLang="ko-KR" sz="1100" dirty="0" smtClean="0">
                <a:solidFill>
                  <a:schemeClr val="tx1"/>
                </a:solidFill>
              </a:rPr>
              <a:t>Originator Address : A</a:t>
            </a:r>
            <a:endParaRPr lang="ko-KR" altLang="en-US" sz="1100" dirty="0">
              <a:solidFill>
                <a:schemeClr val="tx1"/>
              </a:solidFill>
            </a:endParaRPr>
          </a:p>
        </p:txBody>
      </p:sp>
      <p:sp>
        <p:nvSpPr>
          <p:cNvPr id="59" name="타원 6"/>
          <p:cNvSpPr>
            <a:spLocks noChangeArrowheads="1"/>
          </p:cNvSpPr>
          <p:nvPr/>
        </p:nvSpPr>
        <p:spPr bwMode="auto">
          <a:xfrm>
            <a:off x="5572132" y="2928934"/>
            <a:ext cx="324216" cy="324216"/>
          </a:xfrm>
          <a:prstGeom prst="ellipse">
            <a:avLst/>
          </a:prstGeom>
          <a:ln w="57150">
            <a:solidFill>
              <a:schemeClr val="tx2"/>
            </a:solidFill>
            <a:headEnd/>
            <a:tailEnd/>
          </a:ln>
        </p:spPr>
        <p:style>
          <a:lnRef idx="2">
            <a:schemeClr val="accent3">
              <a:shade val="50000"/>
            </a:schemeClr>
          </a:lnRef>
          <a:fillRef idx="1">
            <a:schemeClr val="accent3"/>
          </a:fillRef>
          <a:effectRef idx="0">
            <a:schemeClr val="accent3"/>
          </a:effectRef>
          <a:fontRef idx="minor">
            <a:schemeClr val="lt1"/>
          </a:fontRef>
        </p:style>
        <p:txBody>
          <a:bodyPr lIns="0" tIns="0" rIns="0" bIns="0" anchor="ctr"/>
          <a:lstStyle/>
          <a:p>
            <a:pPr algn="ctr"/>
            <a:r>
              <a:rPr lang="en-US" altLang="ko-KR" sz="1500" dirty="0" smtClean="0">
                <a:solidFill>
                  <a:schemeClr val="tx1"/>
                </a:solidFill>
              </a:rPr>
              <a:t>A</a:t>
            </a:r>
            <a:endParaRPr lang="ko-KR" altLang="en-US" sz="1500" dirty="0">
              <a:solidFill>
                <a:schemeClr val="tx1"/>
              </a:solidFill>
            </a:endParaRPr>
          </a:p>
        </p:txBody>
      </p:sp>
      <p:sp>
        <p:nvSpPr>
          <p:cNvPr id="60" name="타원형 설명선 59"/>
          <p:cNvSpPr/>
          <p:nvPr/>
        </p:nvSpPr>
        <p:spPr bwMode="auto">
          <a:xfrm flipH="1">
            <a:off x="2643174" y="3789040"/>
            <a:ext cx="1341216" cy="763627"/>
          </a:xfrm>
          <a:prstGeom prst="wedgeEllipseCallout">
            <a:avLst>
              <a:gd name="adj1" fmla="val 48810"/>
              <a:gd name="adj2" fmla="val 109141"/>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altLang="ko-KR" sz="1200" dirty="0" smtClean="0">
                <a:solidFill>
                  <a:schemeClr val="tx1"/>
                </a:solidFill>
                <a:latin typeface="Arial" charset="0"/>
                <a:ea typeface="굴림" pitchFamily="50" charset="-127"/>
              </a:rPr>
              <a:t>E receiving </a:t>
            </a:r>
          </a:p>
          <a:p>
            <a:pPr marL="0" marR="0" indent="0" algn="ctr" defTabSz="914400" rtl="0" eaLnBrk="0" fontAlgn="base" latinLnBrk="0" hangingPunct="0">
              <a:lnSpc>
                <a:spcPct val="100000"/>
              </a:lnSpc>
              <a:spcBef>
                <a:spcPct val="0"/>
              </a:spcBef>
              <a:spcAft>
                <a:spcPct val="0"/>
              </a:spcAft>
              <a:buClrTx/>
              <a:buSzTx/>
              <a:buFontTx/>
              <a:buNone/>
              <a:tabLst/>
            </a:pPr>
            <a:r>
              <a:rPr lang="en-US" altLang="ko-KR" sz="1200" dirty="0" smtClean="0">
                <a:solidFill>
                  <a:schemeClr val="tx1"/>
                </a:solidFill>
                <a:latin typeface="Arial" charset="0"/>
                <a:ea typeface="굴림" pitchFamily="50" charset="-127"/>
              </a:rPr>
              <a:t>a data frame</a:t>
            </a:r>
          </a:p>
          <a:p>
            <a:pPr marL="0" marR="0" indent="0" algn="ctr" defTabSz="914400" rtl="0" eaLnBrk="0" fontAlgn="base" latinLnBrk="0" hangingPunct="0">
              <a:lnSpc>
                <a:spcPct val="100000"/>
              </a:lnSpc>
              <a:spcBef>
                <a:spcPct val="0"/>
              </a:spcBef>
              <a:spcAft>
                <a:spcPct val="0"/>
              </a:spcAft>
              <a:buClrTx/>
              <a:buSzTx/>
              <a:buFontTx/>
              <a:buNone/>
              <a:tabLst/>
            </a:pPr>
            <a:r>
              <a:rPr lang="en-US" altLang="ko-KR" sz="1200" dirty="0" smtClean="0">
                <a:solidFill>
                  <a:schemeClr val="tx1"/>
                </a:solidFill>
                <a:latin typeface="Arial" charset="0"/>
                <a:ea typeface="굴림" pitchFamily="50" charset="-127"/>
              </a:rPr>
              <a:t>from </a:t>
            </a:r>
            <a:r>
              <a:rPr kumimoji="0" lang="en-US" altLang="ko-KR" sz="1200" b="0" i="0" u="none" strike="noStrike" cap="none" normalizeH="0" baseline="0" dirty="0" smtClean="0">
                <a:ln>
                  <a:noFill/>
                </a:ln>
                <a:solidFill>
                  <a:schemeClr val="tx1"/>
                </a:solidFill>
                <a:effectLst/>
                <a:latin typeface="Arial" charset="0"/>
                <a:ea typeface="굴림" pitchFamily="50" charset="-127"/>
              </a:rPr>
              <a:t>C</a:t>
            </a:r>
            <a:endParaRPr kumimoji="0" lang="ko-KR" altLang="en-US" sz="1200" b="0" i="0" u="none" strike="noStrike" cap="none" normalizeH="0" baseline="0" dirty="0" smtClean="0">
              <a:ln>
                <a:noFill/>
              </a:ln>
              <a:solidFill>
                <a:schemeClr val="tx1"/>
              </a:solidFill>
              <a:effectLst/>
              <a:latin typeface="Arial" charset="0"/>
              <a:ea typeface="굴림" pitchFamily="50" charset="-127"/>
            </a:endParaRPr>
          </a:p>
        </p:txBody>
      </p:sp>
      <p:sp>
        <p:nvSpPr>
          <p:cNvPr id="61" name="타원형 설명선 60"/>
          <p:cNvSpPr/>
          <p:nvPr/>
        </p:nvSpPr>
        <p:spPr bwMode="auto">
          <a:xfrm flipH="1">
            <a:off x="7358082" y="4286256"/>
            <a:ext cx="1785918" cy="977941"/>
          </a:xfrm>
          <a:prstGeom prst="wedgeEllipseCallout">
            <a:avLst>
              <a:gd name="adj1" fmla="val 43710"/>
              <a:gd name="adj2" fmla="val 54469"/>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altLang="ko-KR" sz="1200" dirty="0" smtClean="0">
                <a:solidFill>
                  <a:schemeClr val="tx1"/>
                </a:solidFill>
                <a:latin typeface="Arial" charset="0"/>
                <a:ea typeface="굴림" pitchFamily="50" charset="-127"/>
              </a:rPr>
              <a:t>Searching same</a:t>
            </a:r>
          </a:p>
          <a:p>
            <a:pPr marL="0" marR="0" indent="0" algn="ctr" defTabSz="914400" rtl="0" eaLnBrk="0" fontAlgn="base" latinLnBrk="0" hangingPunct="0">
              <a:lnSpc>
                <a:spcPct val="100000"/>
              </a:lnSpc>
              <a:spcBef>
                <a:spcPct val="0"/>
              </a:spcBef>
              <a:spcAft>
                <a:spcPct val="0"/>
              </a:spcAft>
              <a:buClrTx/>
              <a:buSzTx/>
              <a:buFontTx/>
              <a:buNone/>
              <a:tabLst/>
            </a:pPr>
            <a:r>
              <a:rPr lang="en-US" altLang="ko-KR" sz="1200" dirty="0" smtClean="0">
                <a:solidFill>
                  <a:schemeClr val="tx1"/>
                </a:solidFill>
                <a:latin typeface="Arial" charset="0"/>
                <a:ea typeface="굴림" pitchFamily="50" charset="-127"/>
              </a:rPr>
              <a:t>multicast group with</a:t>
            </a:r>
          </a:p>
          <a:p>
            <a:pPr marL="0" marR="0" indent="0" algn="ctr" defTabSz="914400" rtl="0" eaLnBrk="0" fontAlgn="base" latinLnBrk="0" hangingPunct="0">
              <a:lnSpc>
                <a:spcPct val="100000"/>
              </a:lnSpc>
              <a:spcBef>
                <a:spcPct val="0"/>
              </a:spcBef>
              <a:spcAft>
                <a:spcPct val="0"/>
              </a:spcAft>
              <a:buClrTx/>
              <a:buSzTx/>
              <a:buFontTx/>
              <a:buNone/>
              <a:tabLst/>
            </a:pPr>
            <a:r>
              <a:rPr lang="en-US" altLang="ko-KR" sz="1200" dirty="0" smtClean="0">
                <a:solidFill>
                  <a:schemeClr val="tx1"/>
                </a:solidFill>
                <a:latin typeface="Arial" charset="0"/>
                <a:ea typeface="굴림" pitchFamily="50" charset="-127"/>
              </a:rPr>
              <a:t>different next-hop</a:t>
            </a:r>
          </a:p>
          <a:p>
            <a:pPr marL="0" marR="0" indent="0" algn="ctr" defTabSz="914400" rtl="0" eaLnBrk="0" fontAlgn="base" latinLnBrk="0" hangingPunct="0">
              <a:lnSpc>
                <a:spcPct val="100000"/>
              </a:lnSpc>
              <a:spcBef>
                <a:spcPct val="0"/>
              </a:spcBef>
              <a:spcAft>
                <a:spcPct val="0"/>
              </a:spcAft>
              <a:buClrTx/>
              <a:buSzTx/>
              <a:buFontTx/>
              <a:buNone/>
              <a:tabLst/>
            </a:pPr>
            <a:r>
              <a:rPr lang="en-US" altLang="ko-KR" sz="1200" dirty="0" smtClean="0">
                <a:solidFill>
                  <a:schemeClr val="tx1"/>
                </a:solidFill>
                <a:latin typeface="Arial" charset="0"/>
                <a:ea typeface="굴림" pitchFamily="50" charset="-127"/>
              </a:rPr>
              <a:t>address </a:t>
            </a:r>
            <a:endParaRPr kumimoji="0" lang="ko-KR" altLang="en-US" sz="1200" b="0" i="0" u="none" strike="noStrike" cap="none" normalizeH="0" baseline="0" dirty="0" smtClean="0">
              <a:ln>
                <a:noFill/>
              </a:ln>
              <a:solidFill>
                <a:schemeClr val="tx1"/>
              </a:solidFill>
              <a:effectLst/>
              <a:latin typeface="Arial" charset="0"/>
              <a:ea typeface="굴림" pitchFamily="50" charset="-127"/>
            </a:endParaRPr>
          </a:p>
        </p:txBody>
      </p:sp>
      <p:sp>
        <p:nvSpPr>
          <p:cNvPr id="62" name="타원형 설명선 61"/>
          <p:cNvSpPr/>
          <p:nvPr/>
        </p:nvSpPr>
        <p:spPr bwMode="auto">
          <a:xfrm flipH="1">
            <a:off x="7358082" y="4286256"/>
            <a:ext cx="1785918" cy="977941"/>
          </a:xfrm>
          <a:prstGeom prst="wedgeEllipseCallout">
            <a:avLst>
              <a:gd name="adj1" fmla="val 29691"/>
              <a:gd name="adj2" fmla="val 86194"/>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altLang="ko-KR" sz="1200" dirty="0" smtClean="0">
                <a:solidFill>
                  <a:schemeClr val="tx1"/>
                </a:solidFill>
                <a:latin typeface="Arial" charset="0"/>
                <a:ea typeface="굴림" pitchFamily="50" charset="-127"/>
              </a:rPr>
              <a:t>Searching same</a:t>
            </a:r>
          </a:p>
          <a:p>
            <a:pPr marL="0" marR="0" indent="0" algn="ctr" defTabSz="914400" rtl="0" eaLnBrk="0" fontAlgn="base" latinLnBrk="0" hangingPunct="0">
              <a:lnSpc>
                <a:spcPct val="100000"/>
              </a:lnSpc>
              <a:spcBef>
                <a:spcPct val="0"/>
              </a:spcBef>
              <a:spcAft>
                <a:spcPct val="0"/>
              </a:spcAft>
              <a:buClrTx/>
              <a:buSzTx/>
              <a:buFontTx/>
              <a:buNone/>
              <a:tabLst/>
            </a:pPr>
            <a:r>
              <a:rPr lang="en-US" altLang="ko-KR" sz="1200" dirty="0" smtClean="0">
                <a:solidFill>
                  <a:schemeClr val="tx1"/>
                </a:solidFill>
                <a:latin typeface="Arial" charset="0"/>
                <a:ea typeface="굴림" pitchFamily="50" charset="-127"/>
              </a:rPr>
              <a:t>multicast group with</a:t>
            </a:r>
          </a:p>
          <a:p>
            <a:pPr marL="0" marR="0" indent="0" algn="ctr" defTabSz="914400" rtl="0" eaLnBrk="0" fontAlgn="base" latinLnBrk="0" hangingPunct="0">
              <a:lnSpc>
                <a:spcPct val="100000"/>
              </a:lnSpc>
              <a:spcBef>
                <a:spcPct val="0"/>
              </a:spcBef>
              <a:spcAft>
                <a:spcPct val="0"/>
              </a:spcAft>
              <a:buClrTx/>
              <a:buSzTx/>
              <a:buFontTx/>
              <a:buNone/>
              <a:tabLst/>
            </a:pPr>
            <a:r>
              <a:rPr lang="en-US" altLang="ko-KR" sz="1200" dirty="0" smtClean="0">
                <a:solidFill>
                  <a:schemeClr val="tx1"/>
                </a:solidFill>
                <a:latin typeface="Arial" charset="0"/>
                <a:ea typeface="굴림" pitchFamily="50" charset="-127"/>
              </a:rPr>
              <a:t>different next-hop</a:t>
            </a:r>
          </a:p>
          <a:p>
            <a:pPr marL="0" marR="0" indent="0" algn="ctr" defTabSz="914400" rtl="0" eaLnBrk="0" fontAlgn="base" latinLnBrk="0" hangingPunct="0">
              <a:lnSpc>
                <a:spcPct val="100000"/>
              </a:lnSpc>
              <a:spcBef>
                <a:spcPct val="0"/>
              </a:spcBef>
              <a:spcAft>
                <a:spcPct val="0"/>
              </a:spcAft>
              <a:buClrTx/>
              <a:buSzTx/>
              <a:buFontTx/>
              <a:buNone/>
              <a:tabLst/>
            </a:pPr>
            <a:r>
              <a:rPr lang="en-US" altLang="ko-KR" sz="1200" dirty="0" smtClean="0">
                <a:solidFill>
                  <a:schemeClr val="tx1"/>
                </a:solidFill>
                <a:latin typeface="Arial" charset="0"/>
                <a:ea typeface="굴림" pitchFamily="50" charset="-127"/>
              </a:rPr>
              <a:t>address </a:t>
            </a:r>
            <a:endParaRPr kumimoji="0" lang="ko-KR" altLang="en-US" sz="1200" b="0" i="0" u="none" strike="noStrike" cap="none" normalizeH="0" baseline="0" dirty="0" smtClean="0">
              <a:ln>
                <a:noFill/>
              </a:ln>
              <a:solidFill>
                <a:schemeClr val="tx1"/>
              </a:solidFill>
              <a:effectLst/>
              <a:latin typeface="Arial" charset="0"/>
              <a:ea typeface="굴림" pitchFamily="50" charset="-127"/>
            </a:endParaRPr>
          </a:p>
        </p:txBody>
      </p:sp>
      <p:sp>
        <p:nvSpPr>
          <p:cNvPr id="37" name="TextBox 78"/>
          <p:cNvSpPr txBox="1">
            <a:spLocks noChangeArrowheads="1"/>
          </p:cNvSpPr>
          <p:nvPr/>
        </p:nvSpPr>
        <p:spPr bwMode="auto">
          <a:xfrm>
            <a:off x="5954091" y="4060832"/>
            <a:ext cx="2378075" cy="3683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dirty="0"/>
              <a:t>Multicast Data Frame</a:t>
            </a:r>
            <a:endParaRPr lang="ko-KR" altLang="en-US" dirty="0"/>
          </a:p>
        </p:txBody>
      </p:sp>
      <p:sp>
        <p:nvSpPr>
          <p:cNvPr id="47" name="오른쪽 화살표 46"/>
          <p:cNvSpPr/>
          <p:nvPr/>
        </p:nvSpPr>
        <p:spPr>
          <a:xfrm>
            <a:off x="5304585" y="4187038"/>
            <a:ext cx="647700" cy="142875"/>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ko-KR" altLang="en-US"/>
          </a:p>
        </p:txBody>
      </p:sp>
      <p:sp>
        <p:nvSpPr>
          <p:cNvPr id="48" name="오른쪽 화살표 47"/>
          <p:cNvSpPr/>
          <p:nvPr/>
        </p:nvSpPr>
        <p:spPr>
          <a:xfrm rot="19200821">
            <a:off x="6542453" y="2048769"/>
            <a:ext cx="647700" cy="142875"/>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ko-KR" altLang="en-US"/>
          </a:p>
        </p:txBody>
      </p:sp>
    </p:spTree>
    <p:extLst>
      <p:ext uri="{BB962C8B-B14F-4D97-AF65-F5344CB8AC3E}">
        <p14:creationId xmlns:p14="http://schemas.microsoft.com/office/powerpoint/2010/main" val="2256873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제목 1"/>
          <p:cNvSpPr>
            <a:spLocks noGrp="1"/>
          </p:cNvSpPr>
          <p:nvPr>
            <p:ph type="title"/>
          </p:nvPr>
        </p:nvSpPr>
        <p:spPr>
          <a:xfrm>
            <a:off x="685800" y="685800"/>
            <a:ext cx="7772400" cy="727075"/>
          </a:xfrm>
        </p:spPr>
        <p:txBody>
          <a:bodyPr/>
          <a:lstStyle/>
          <a:p>
            <a:r>
              <a:rPr lang="en-US" altLang="ko-KR" dirty="0" smtClean="0">
                <a:ea typeface="굴림" charset="-127"/>
              </a:rPr>
              <a:t>Multicast Data Transmission(6/6)</a:t>
            </a:r>
            <a:endParaRPr lang="ko-KR" altLang="en-US" dirty="0" smtClean="0">
              <a:ea typeface="굴림" charset="-127"/>
            </a:endParaRPr>
          </a:p>
        </p:txBody>
      </p:sp>
      <p:sp>
        <p:nvSpPr>
          <p:cNvPr id="4" name="내용 개체 틀 2"/>
          <p:cNvSpPr>
            <a:spLocks noGrp="1"/>
          </p:cNvSpPr>
          <p:nvPr>
            <p:ph idx="1"/>
          </p:nvPr>
        </p:nvSpPr>
        <p:spPr>
          <a:xfrm>
            <a:off x="457200" y="1600200"/>
            <a:ext cx="4043363" cy="2677731"/>
          </a:xfrm>
        </p:spPr>
        <p:txBody>
          <a:bodyPr>
            <a:normAutofit/>
          </a:bodyPr>
          <a:lstStyle/>
          <a:p>
            <a:r>
              <a:rPr lang="en-US" altLang="ko-KR" sz="1600" dirty="0" smtClean="0">
                <a:ea typeface="굴림" charset="-127"/>
              </a:rPr>
              <a:t>E </a:t>
            </a:r>
            <a:r>
              <a:rPr lang="en-US" altLang="ko-KR" sz="1600" dirty="0">
                <a:ea typeface="굴림" charset="-127"/>
              </a:rPr>
              <a:t>forwards the data.</a:t>
            </a:r>
          </a:p>
          <a:p>
            <a:r>
              <a:rPr lang="en-US" altLang="ko-KR" sz="1600" dirty="0" smtClean="0">
                <a:ea typeface="굴림" charset="-127"/>
              </a:rPr>
              <a:t>B and F do not forward the multicast data frame because</a:t>
            </a:r>
            <a:r>
              <a:rPr lang="en-US" altLang="ko-KR" sz="1600" dirty="0" smtClean="0">
                <a:latin typeface="Arial" charset="0"/>
                <a:ea typeface="굴림" pitchFamily="50" charset="-127"/>
              </a:rPr>
              <a:t> B and F don’t have next-hop address in their routing table except E.</a:t>
            </a:r>
          </a:p>
          <a:p>
            <a:endParaRPr lang="en-US" altLang="ko-KR" sz="1600" dirty="0" smtClean="0">
              <a:latin typeface="Arial" charset="0"/>
              <a:ea typeface="굴림" pitchFamily="50" charset="-127"/>
            </a:endParaRPr>
          </a:p>
          <a:p>
            <a:endParaRPr lang="ko-KR" altLang="en-US" sz="1600" dirty="0" smtClean="0">
              <a:latin typeface="Arial" charset="0"/>
              <a:ea typeface="굴림" pitchFamily="50" charset="-127"/>
            </a:endParaRPr>
          </a:p>
          <a:p>
            <a:endParaRPr lang="en-US" altLang="ko-KR" sz="1600" dirty="0" smtClean="0">
              <a:ea typeface="굴림" charset="-127"/>
            </a:endParaRPr>
          </a:p>
          <a:p>
            <a:endParaRPr lang="en-US" altLang="ko-KR" sz="1600" dirty="0" smtClean="0">
              <a:ea typeface="굴림" charset="-127"/>
            </a:endParaRPr>
          </a:p>
          <a:p>
            <a:endParaRPr lang="en-US" altLang="ko-KR" sz="1600" dirty="0">
              <a:ea typeface="굴림" charset="-127"/>
            </a:endParaRPr>
          </a:p>
        </p:txBody>
      </p:sp>
      <p:sp>
        <p:nvSpPr>
          <p:cNvPr id="7172" name="슬라이드 번호 개체 틀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smtClean="0">
                <a:latin typeface="Times New Roman" pitchFamily="18" charset="0"/>
              </a:rPr>
              <a:t>Slide </a:t>
            </a:r>
            <a:fld id="{A82037B8-E4DB-468D-BB89-5DDD3D530FA5}" type="slidenum">
              <a:rPr lang="en-US" altLang="ko-KR" smtClean="0">
                <a:latin typeface="Times New Roman" pitchFamily="18" charset="0"/>
              </a:rPr>
              <a:pPr/>
              <a:t>75</a:t>
            </a:fld>
            <a:endParaRPr lang="en-US" altLang="ko-KR" smtClean="0">
              <a:latin typeface="Times New Roman" pitchFamily="18" charset="0"/>
            </a:endParaRPr>
          </a:p>
        </p:txBody>
      </p:sp>
      <p:sp>
        <p:nvSpPr>
          <p:cNvPr id="7219" name="타원 6"/>
          <p:cNvSpPr>
            <a:spLocks noChangeArrowheads="1"/>
          </p:cNvSpPr>
          <p:nvPr/>
        </p:nvSpPr>
        <p:spPr bwMode="auto">
          <a:xfrm>
            <a:off x="7678301" y="1098900"/>
            <a:ext cx="324216" cy="324216"/>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a:solidFill>
                  <a:schemeClr val="bg1"/>
                </a:solidFill>
              </a:rPr>
              <a:t>B</a:t>
            </a:r>
            <a:endParaRPr lang="ko-KR" altLang="en-US" sz="1500">
              <a:solidFill>
                <a:schemeClr val="bg1"/>
              </a:solidFill>
            </a:endParaRPr>
          </a:p>
        </p:txBody>
      </p:sp>
      <p:sp>
        <p:nvSpPr>
          <p:cNvPr id="40" name="타원 39"/>
          <p:cNvSpPr/>
          <p:nvPr/>
        </p:nvSpPr>
        <p:spPr bwMode="auto">
          <a:xfrm>
            <a:off x="6323514" y="2298352"/>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altLang="ko-KR" sz="1500" dirty="0">
                <a:solidFill>
                  <a:schemeClr val="tx1"/>
                </a:solidFill>
                <a:ea typeface="굴림" pitchFamily="50" charset="-127"/>
              </a:rPr>
              <a:t>C</a:t>
            </a:r>
            <a:endParaRPr lang="ko-KR" altLang="en-US" sz="1500" dirty="0">
              <a:solidFill>
                <a:schemeClr val="tx1"/>
              </a:solidFill>
              <a:ea typeface="굴림" pitchFamily="50" charset="-127"/>
            </a:endParaRPr>
          </a:p>
        </p:txBody>
      </p:sp>
      <p:sp>
        <p:nvSpPr>
          <p:cNvPr id="51" name="타원 50"/>
          <p:cNvSpPr/>
          <p:nvPr/>
        </p:nvSpPr>
        <p:spPr bwMode="auto">
          <a:xfrm>
            <a:off x="6981204" y="1700304"/>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altLang="ko-KR" sz="1500" dirty="0">
                <a:solidFill>
                  <a:schemeClr val="tx1"/>
                </a:solidFill>
                <a:ea typeface="굴림" pitchFamily="50" charset="-127"/>
              </a:rPr>
              <a:t>E</a:t>
            </a:r>
            <a:endParaRPr lang="ko-KR" altLang="en-US" sz="1500" dirty="0">
              <a:solidFill>
                <a:schemeClr val="tx1"/>
              </a:solidFill>
              <a:ea typeface="굴림" pitchFamily="50" charset="-127"/>
            </a:endParaRPr>
          </a:p>
        </p:txBody>
      </p:sp>
      <p:sp>
        <p:nvSpPr>
          <p:cNvPr id="38" name="타원 6"/>
          <p:cNvSpPr>
            <a:spLocks noChangeArrowheads="1"/>
          </p:cNvSpPr>
          <p:nvPr/>
        </p:nvSpPr>
        <p:spPr bwMode="auto">
          <a:xfrm>
            <a:off x="7678301" y="2298352"/>
            <a:ext cx="324216" cy="324216"/>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dirty="0">
                <a:solidFill>
                  <a:schemeClr val="bg1"/>
                </a:solidFill>
              </a:rPr>
              <a:t>F</a:t>
            </a:r>
            <a:endParaRPr lang="ko-KR" altLang="en-US" sz="1500" dirty="0">
              <a:solidFill>
                <a:schemeClr val="bg1"/>
              </a:solidFill>
            </a:endParaRPr>
          </a:p>
        </p:txBody>
      </p:sp>
      <p:cxnSp>
        <p:nvCxnSpPr>
          <p:cNvPr id="39" name="직선 연결선 38"/>
          <p:cNvCxnSpPr>
            <a:endCxn id="40" idx="3"/>
          </p:cNvCxnSpPr>
          <p:nvPr/>
        </p:nvCxnSpPr>
        <p:spPr bwMode="auto">
          <a:xfrm flipV="1">
            <a:off x="5850471" y="2574775"/>
            <a:ext cx="520470" cy="414533"/>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41" name="직선 연결선 40"/>
          <p:cNvCxnSpPr>
            <a:stCxn id="40" idx="7"/>
            <a:endCxn id="51" idx="3"/>
          </p:cNvCxnSpPr>
          <p:nvPr/>
        </p:nvCxnSpPr>
        <p:spPr bwMode="auto">
          <a:xfrm flipV="1">
            <a:off x="6599937" y="1976727"/>
            <a:ext cx="428694" cy="369052"/>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43" name="직선 연결선 42"/>
          <p:cNvCxnSpPr>
            <a:stCxn id="51" idx="7"/>
            <a:endCxn id="7219" idx="3"/>
          </p:cNvCxnSpPr>
          <p:nvPr/>
        </p:nvCxnSpPr>
        <p:spPr bwMode="auto">
          <a:xfrm flipV="1">
            <a:off x="7257627" y="1375636"/>
            <a:ext cx="468154" cy="372095"/>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46" name="직선 연결선 45"/>
          <p:cNvCxnSpPr>
            <a:stCxn id="51" idx="5"/>
            <a:endCxn id="38" idx="1"/>
          </p:cNvCxnSpPr>
          <p:nvPr/>
        </p:nvCxnSpPr>
        <p:spPr bwMode="auto">
          <a:xfrm>
            <a:off x="7257627" y="1976727"/>
            <a:ext cx="468154" cy="369105"/>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
        <p:nvSpPr>
          <p:cNvPr id="23" name="타원 6"/>
          <p:cNvSpPr>
            <a:spLocks noChangeArrowheads="1"/>
          </p:cNvSpPr>
          <p:nvPr/>
        </p:nvSpPr>
        <p:spPr bwMode="auto">
          <a:xfrm>
            <a:off x="6208833" y="3717032"/>
            <a:ext cx="324216" cy="324216"/>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dirty="0" smtClean="0">
                <a:solidFill>
                  <a:schemeClr val="bg1"/>
                </a:solidFill>
              </a:rPr>
              <a:t>G</a:t>
            </a:r>
            <a:endParaRPr lang="ko-KR" altLang="en-US" sz="1500" dirty="0">
              <a:solidFill>
                <a:schemeClr val="bg1"/>
              </a:solidFill>
            </a:endParaRPr>
          </a:p>
        </p:txBody>
      </p:sp>
      <p:cxnSp>
        <p:nvCxnSpPr>
          <p:cNvPr id="24" name="직선 연결선 23"/>
          <p:cNvCxnSpPr>
            <a:endCxn id="23" idx="1"/>
          </p:cNvCxnSpPr>
          <p:nvPr/>
        </p:nvCxnSpPr>
        <p:spPr bwMode="auto">
          <a:xfrm>
            <a:off x="5850471" y="3218409"/>
            <a:ext cx="405842" cy="546103"/>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
        <p:nvSpPr>
          <p:cNvPr id="34" name="타원 33"/>
          <p:cNvSpPr/>
          <p:nvPr/>
        </p:nvSpPr>
        <p:spPr bwMode="auto">
          <a:xfrm>
            <a:off x="5572132" y="2000240"/>
            <a:ext cx="323850" cy="323850"/>
          </a:xfrm>
          <a:prstGeom prst="ellips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lIns="0" tIns="0" rIns="0" bIns="0" anchor="ctr"/>
          <a:lstStyle/>
          <a:p>
            <a:pPr algn="ctr">
              <a:defRPr/>
            </a:pPr>
            <a:r>
              <a:rPr lang="en-US" altLang="ko-KR" sz="1500" dirty="0">
                <a:solidFill>
                  <a:schemeClr val="tx1"/>
                </a:solidFill>
                <a:ea typeface="굴림" pitchFamily="50" charset="-127"/>
              </a:rPr>
              <a:t>D</a:t>
            </a:r>
            <a:endParaRPr lang="ko-KR" altLang="en-US" sz="1500" dirty="0">
              <a:solidFill>
                <a:schemeClr val="tx1"/>
              </a:solidFill>
              <a:ea typeface="굴림" pitchFamily="50" charset="-127"/>
            </a:endParaRPr>
          </a:p>
        </p:txBody>
      </p:sp>
      <p:sp>
        <p:nvSpPr>
          <p:cNvPr id="35" name="타원 34"/>
          <p:cNvSpPr/>
          <p:nvPr/>
        </p:nvSpPr>
        <p:spPr bwMode="auto">
          <a:xfrm>
            <a:off x="6429388" y="1142984"/>
            <a:ext cx="323850" cy="323850"/>
          </a:xfrm>
          <a:prstGeom prst="ellips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lIns="0" tIns="0" rIns="0" bIns="0" anchor="ctr"/>
          <a:lstStyle/>
          <a:p>
            <a:pPr algn="ctr">
              <a:defRPr/>
            </a:pPr>
            <a:r>
              <a:rPr lang="en-US" altLang="ko-KR" sz="1500" dirty="0" smtClean="0">
                <a:solidFill>
                  <a:schemeClr val="tx1"/>
                </a:solidFill>
                <a:ea typeface="굴림" pitchFamily="50" charset="-127"/>
              </a:rPr>
              <a:t>H</a:t>
            </a:r>
            <a:endParaRPr lang="ko-KR" altLang="en-US" sz="1500" dirty="0">
              <a:solidFill>
                <a:schemeClr val="tx1"/>
              </a:solidFill>
              <a:ea typeface="굴림" pitchFamily="50" charset="-127"/>
            </a:endParaRPr>
          </a:p>
        </p:txBody>
      </p:sp>
      <p:cxnSp>
        <p:nvCxnSpPr>
          <p:cNvPr id="42" name="직선 연결선 41"/>
          <p:cNvCxnSpPr>
            <a:stCxn id="34" idx="6"/>
          </p:cNvCxnSpPr>
          <p:nvPr/>
        </p:nvCxnSpPr>
        <p:spPr bwMode="auto">
          <a:xfrm>
            <a:off x="5895982" y="2162165"/>
            <a:ext cx="474959" cy="183614"/>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44" name="직선 연결선 43"/>
          <p:cNvCxnSpPr>
            <a:stCxn id="35" idx="5"/>
          </p:cNvCxnSpPr>
          <p:nvPr/>
        </p:nvCxnSpPr>
        <p:spPr bwMode="auto">
          <a:xfrm rot="16200000" flipH="1">
            <a:off x="6703059" y="1422159"/>
            <a:ext cx="328324" cy="322820"/>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
        <p:nvSpPr>
          <p:cNvPr id="45" name="오른쪽 화살표 44"/>
          <p:cNvSpPr/>
          <p:nvPr/>
        </p:nvSpPr>
        <p:spPr>
          <a:xfrm rot="2470183">
            <a:off x="7182166" y="2124328"/>
            <a:ext cx="647700" cy="142875"/>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ko-KR" altLang="en-US"/>
          </a:p>
        </p:txBody>
      </p:sp>
      <p:sp>
        <p:nvSpPr>
          <p:cNvPr id="25" name="오른쪽 화살표 24"/>
          <p:cNvSpPr/>
          <p:nvPr/>
        </p:nvSpPr>
        <p:spPr>
          <a:xfrm rot="19200821">
            <a:off x="7194900" y="1467753"/>
            <a:ext cx="647700" cy="142875"/>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ko-KR" altLang="en-US"/>
          </a:p>
        </p:txBody>
      </p:sp>
      <p:sp>
        <p:nvSpPr>
          <p:cNvPr id="28" name="TextBox 27"/>
          <p:cNvSpPr txBox="1"/>
          <p:nvPr/>
        </p:nvSpPr>
        <p:spPr>
          <a:xfrm>
            <a:off x="6643702" y="2500306"/>
            <a:ext cx="1028748" cy="430887"/>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en-US" altLang="ko-KR" sz="1100" dirty="0" smtClean="0">
                <a:solidFill>
                  <a:schemeClr val="tx1"/>
                </a:solidFill>
              </a:rPr>
              <a:t>Destination</a:t>
            </a:r>
          </a:p>
          <a:p>
            <a:pPr algn="ctr"/>
            <a:r>
              <a:rPr lang="en-US" altLang="ko-KR" sz="1100" dirty="0" smtClean="0">
                <a:solidFill>
                  <a:schemeClr val="tx1"/>
                </a:solidFill>
              </a:rPr>
              <a:t>Address</a:t>
            </a:r>
            <a:endParaRPr lang="ko-KR" altLang="en-US" sz="1100" dirty="0">
              <a:solidFill>
                <a:schemeClr val="tx1"/>
              </a:solidFill>
            </a:endParaRPr>
          </a:p>
        </p:txBody>
      </p:sp>
      <p:sp>
        <p:nvSpPr>
          <p:cNvPr id="30" name="TextBox 29"/>
          <p:cNvSpPr txBox="1"/>
          <p:nvPr/>
        </p:nvSpPr>
        <p:spPr>
          <a:xfrm>
            <a:off x="6643702" y="2932354"/>
            <a:ext cx="1028748" cy="430887"/>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en-US" altLang="ko-KR" sz="1100" dirty="0" smtClean="0">
                <a:solidFill>
                  <a:schemeClr val="tx1"/>
                </a:solidFill>
              </a:rPr>
              <a:t>Source Address : E</a:t>
            </a:r>
            <a:endParaRPr lang="ko-KR" altLang="en-US" sz="1100" dirty="0">
              <a:solidFill>
                <a:schemeClr val="tx1"/>
              </a:solidFill>
            </a:endParaRPr>
          </a:p>
        </p:txBody>
      </p:sp>
      <p:sp>
        <p:nvSpPr>
          <p:cNvPr id="31" name="TextBox 30"/>
          <p:cNvSpPr txBox="1"/>
          <p:nvPr/>
        </p:nvSpPr>
        <p:spPr>
          <a:xfrm>
            <a:off x="7000892" y="3786190"/>
            <a:ext cx="461665" cy="341057"/>
          </a:xfrm>
          <a:prstGeom prst="rect">
            <a:avLst/>
          </a:prstGeom>
          <a:noFill/>
        </p:spPr>
        <p:txBody>
          <a:bodyPr vert="eaVert" wrap="square" rtlCol="0" anchor="ctr">
            <a:spAutoFit/>
          </a:bodyPr>
          <a:lstStyle/>
          <a:p>
            <a:pPr algn="ctr"/>
            <a:r>
              <a:rPr lang="en-US" altLang="ko-KR" b="1" dirty="0" smtClean="0"/>
              <a:t>...</a:t>
            </a:r>
            <a:endParaRPr lang="ko-KR" altLang="en-US" b="1" dirty="0"/>
          </a:p>
        </p:txBody>
      </p:sp>
      <p:sp>
        <p:nvSpPr>
          <p:cNvPr id="50" name="TextBox 49"/>
          <p:cNvSpPr txBox="1"/>
          <p:nvPr/>
        </p:nvSpPr>
        <p:spPr>
          <a:xfrm>
            <a:off x="8050452" y="1417320"/>
            <a:ext cx="1028748" cy="430887"/>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en-US" altLang="ko-KR" sz="1100" dirty="0" smtClean="0">
                <a:solidFill>
                  <a:schemeClr val="tx1"/>
                </a:solidFill>
              </a:rPr>
              <a:t>Destination</a:t>
            </a:r>
          </a:p>
          <a:p>
            <a:pPr algn="ctr"/>
            <a:r>
              <a:rPr lang="en-US" altLang="ko-KR" sz="1100" dirty="0" smtClean="0">
                <a:solidFill>
                  <a:schemeClr val="tx1"/>
                </a:solidFill>
              </a:rPr>
              <a:t>Address</a:t>
            </a:r>
            <a:endParaRPr lang="ko-KR" altLang="en-US" sz="1100" dirty="0">
              <a:solidFill>
                <a:schemeClr val="tx1"/>
              </a:solidFill>
            </a:endParaRPr>
          </a:p>
        </p:txBody>
      </p:sp>
      <p:sp>
        <p:nvSpPr>
          <p:cNvPr id="52" name="TextBox 51"/>
          <p:cNvSpPr txBox="1"/>
          <p:nvPr/>
        </p:nvSpPr>
        <p:spPr>
          <a:xfrm>
            <a:off x="8050452" y="1849368"/>
            <a:ext cx="1028748" cy="430887"/>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en-US" altLang="ko-KR" sz="1100" dirty="0" smtClean="0">
                <a:solidFill>
                  <a:schemeClr val="tx1"/>
                </a:solidFill>
              </a:rPr>
              <a:t>Source Address : E</a:t>
            </a:r>
            <a:endParaRPr lang="ko-KR" altLang="en-US" sz="1100" dirty="0">
              <a:solidFill>
                <a:schemeClr val="tx1"/>
              </a:solidFill>
            </a:endParaRPr>
          </a:p>
        </p:txBody>
      </p:sp>
      <p:sp>
        <p:nvSpPr>
          <p:cNvPr id="53" name="TextBox 52"/>
          <p:cNvSpPr txBox="1"/>
          <p:nvPr/>
        </p:nvSpPr>
        <p:spPr>
          <a:xfrm>
            <a:off x="8407642" y="2703204"/>
            <a:ext cx="461665" cy="341057"/>
          </a:xfrm>
          <a:prstGeom prst="rect">
            <a:avLst/>
          </a:prstGeom>
          <a:noFill/>
        </p:spPr>
        <p:txBody>
          <a:bodyPr vert="eaVert" wrap="square" rtlCol="0" anchor="ctr">
            <a:spAutoFit/>
          </a:bodyPr>
          <a:lstStyle/>
          <a:p>
            <a:pPr algn="ctr"/>
            <a:r>
              <a:rPr lang="en-US" altLang="ko-KR" b="1" dirty="0" smtClean="0"/>
              <a:t>...</a:t>
            </a:r>
            <a:endParaRPr lang="ko-KR" altLang="en-US" b="1" dirty="0"/>
          </a:p>
        </p:txBody>
      </p:sp>
      <p:sp>
        <p:nvSpPr>
          <p:cNvPr id="57" name="TextBox 56"/>
          <p:cNvSpPr txBox="1"/>
          <p:nvPr/>
        </p:nvSpPr>
        <p:spPr>
          <a:xfrm>
            <a:off x="6643702" y="3357562"/>
            <a:ext cx="1028748" cy="430887"/>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en-US" altLang="ko-KR" sz="1100" dirty="0" smtClean="0">
                <a:solidFill>
                  <a:schemeClr val="tx1"/>
                </a:solidFill>
              </a:rPr>
              <a:t>Originator Address : A</a:t>
            </a:r>
            <a:endParaRPr lang="ko-KR" altLang="en-US" sz="1100" dirty="0">
              <a:solidFill>
                <a:schemeClr val="tx1"/>
              </a:solidFill>
            </a:endParaRPr>
          </a:p>
        </p:txBody>
      </p:sp>
      <p:sp>
        <p:nvSpPr>
          <p:cNvPr id="58" name="TextBox 57"/>
          <p:cNvSpPr txBox="1"/>
          <p:nvPr/>
        </p:nvSpPr>
        <p:spPr>
          <a:xfrm>
            <a:off x="8050452" y="2274576"/>
            <a:ext cx="1028748" cy="430887"/>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en-US" altLang="ko-KR" sz="1100" dirty="0" smtClean="0">
                <a:solidFill>
                  <a:schemeClr val="tx1"/>
                </a:solidFill>
              </a:rPr>
              <a:t>Originator Address : A</a:t>
            </a:r>
            <a:endParaRPr lang="ko-KR" altLang="en-US" sz="1100" dirty="0">
              <a:solidFill>
                <a:schemeClr val="tx1"/>
              </a:solidFill>
            </a:endParaRPr>
          </a:p>
        </p:txBody>
      </p:sp>
      <p:sp>
        <p:nvSpPr>
          <p:cNvPr id="59" name="타원 6"/>
          <p:cNvSpPr>
            <a:spLocks noChangeArrowheads="1"/>
          </p:cNvSpPr>
          <p:nvPr/>
        </p:nvSpPr>
        <p:spPr bwMode="auto">
          <a:xfrm>
            <a:off x="5572132" y="2928934"/>
            <a:ext cx="324216" cy="324216"/>
          </a:xfrm>
          <a:prstGeom prst="ellipse">
            <a:avLst/>
          </a:prstGeom>
          <a:ln w="57150">
            <a:solidFill>
              <a:schemeClr val="tx2"/>
            </a:solidFill>
            <a:headEnd/>
            <a:tailEnd/>
          </a:ln>
        </p:spPr>
        <p:style>
          <a:lnRef idx="2">
            <a:schemeClr val="accent3">
              <a:shade val="50000"/>
            </a:schemeClr>
          </a:lnRef>
          <a:fillRef idx="1">
            <a:schemeClr val="accent3"/>
          </a:fillRef>
          <a:effectRef idx="0">
            <a:schemeClr val="accent3"/>
          </a:effectRef>
          <a:fontRef idx="minor">
            <a:schemeClr val="lt1"/>
          </a:fontRef>
        </p:style>
        <p:txBody>
          <a:bodyPr lIns="0" tIns="0" rIns="0" bIns="0" anchor="ctr"/>
          <a:lstStyle/>
          <a:p>
            <a:pPr algn="ctr"/>
            <a:r>
              <a:rPr lang="en-US" altLang="ko-KR" sz="1500" dirty="0" smtClean="0">
                <a:solidFill>
                  <a:schemeClr val="tx1"/>
                </a:solidFill>
              </a:rPr>
              <a:t>A</a:t>
            </a:r>
            <a:endParaRPr lang="ko-KR" altLang="en-US" sz="1500" dirty="0">
              <a:solidFill>
                <a:schemeClr val="tx1"/>
              </a:solidFill>
            </a:endParaRPr>
          </a:p>
        </p:txBody>
      </p:sp>
      <p:sp>
        <p:nvSpPr>
          <p:cNvPr id="49" name="TextBox 30"/>
          <p:cNvSpPr txBox="1">
            <a:spLocks noChangeArrowheads="1"/>
          </p:cNvSpPr>
          <p:nvPr/>
        </p:nvSpPr>
        <p:spPr bwMode="auto">
          <a:xfrm>
            <a:off x="683566" y="4677896"/>
            <a:ext cx="1871859" cy="30777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sz="1400" dirty="0" smtClean="0"/>
              <a:t>PD B’s Routing Table</a:t>
            </a:r>
            <a:endParaRPr lang="ko-KR" altLang="en-US" sz="1400" dirty="0"/>
          </a:p>
        </p:txBody>
      </p:sp>
      <p:graphicFrame>
        <p:nvGraphicFramePr>
          <p:cNvPr id="54" name="표 53"/>
          <p:cNvGraphicFramePr>
            <a:graphicFrameLocks noGrp="1"/>
          </p:cNvGraphicFramePr>
          <p:nvPr/>
        </p:nvGraphicFramePr>
        <p:xfrm>
          <a:off x="785786" y="5055930"/>
          <a:ext cx="7358113" cy="944838"/>
        </p:xfrm>
        <a:graphic>
          <a:graphicData uri="http://schemas.openxmlformats.org/drawingml/2006/table">
            <a:tbl>
              <a:tblPr firstRow="1" bandRow="1">
                <a:tableStyleId>{5940675A-B579-460E-94D1-54222C63F5DA}</a:tableStyleId>
              </a:tblPr>
              <a:tblGrid>
                <a:gridCol w="1051159"/>
                <a:gridCol w="1051159"/>
                <a:gridCol w="1051159"/>
                <a:gridCol w="1051159"/>
                <a:gridCol w="1051159"/>
                <a:gridCol w="959311"/>
                <a:gridCol w="1143007"/>
              </a:tblGrid>
              <a:tr h="379773">
                <a:tc>
                  <a:txBody>
                    <a:bodyPr/>
                    <a:lstStyle/>
                    <a:p>
                      <a:pPr latinLnBrk="1"/>
                      <a:r>
                        <a:rPr lang="en-US" altLang="ko-KR" sz="1100" kern="1200" dirty="0" smtClean="0"/>
                        <a:t>Destination address</a:t>
                      </a:r>
                      <a:endParaRPr lang="ko-KR" altLang="en-US" sz="1100" kern="1200" dirty="0">
                        <a:solidFill>
                          <a:schemeClr val="bg1"/>
                        </a:solidFill>
                        <a:latin typeface="+mn-lt"/>
                        <a:ea typeface="+mn-ea"/>
                        <a:cs typeface="+mn-cs"/>
                      </a:endParaRPr>
                    </a:p>
                  </a:txBody>
                  <a:tcPr marL="91439" marR="91439" marT="45699" marB="45699" anchor="ctr"/>
                </a:tc>
                <a:tc>
                  <a:txBody>
                    <a:bodyPr/>
                    <a:lstStyle/>
                    <a:p>
                      <a:pPr latinLnBrk="1"/>
                      <a:r>
                        <a:rPr lang="en-US" altLang="ko-KR" sz="1100" kern="1200" dirty="0" smtClean="0"/>
                        <a:t>Next-hop address</a:t>
                      </a:r>
                      <a:endParaRPr lang="ko-KR" altLang="en-US" sz="1100" kern="1200" dirty="0">
                        <a:solidFill>
                          <a:schemeClr val="bg1"/>
                        </a:solidFill>
                        <a:latin typeface="+mn-lt"/>
                        <a:ea typeface="+mn-ea"/>
                        <a:cs typeface="+mn-cs"/>
                      </a:endParaRPr>
                    </a:p>
                  </a:txBody>
                  <a:tcPr marL="91439" marR="91439" marT="45699" marB="45699" anchor="ctr"/>
                </a:tc>
                <a:tc>
                  <a:txBody>
                    <a:bodyPr/>
                    <a:lstStyle/>
                    <a:p>
                      <a:pPr latinLnBrk="1"/>
                      <a:r>
                        <a:rPr lang="en-US" altLang="ko-KR" sz="1100" kern="1200" dirty="0" smtClean="0">
                          <a:solidFill>
                            <a:schemeClr val="tx1"/>
                          </a:solidFill>
                          <a:latin typeface="+mn-lt"/>
                          <a:ea typeface="+mn-ea"/>
                          <a:cs typeface="+mn-cs"/>
                        </a:rPr>
                        <a:t>…</a:t>
                      </a:r>
                      <a:endParaRPr lang="ko-KR" altLang="en-US" sz="1100" kern="1200" dirty="0">
                        <a:solidFill>
                          <a:schemeClr val="tx1"/>
                        </a:solidFill>
                        <a:latin typeface="+mn-lt"/>
                        <a:ea typeface="+mn-ea"/>
                        <a:cs typeface="+mn-cs"/>
                      </a:endParaRPr>
                    </a:p>
                  </a:txBody>
                  <a:tcPr marL="91439" marR="91439" marT="45699" marB="45699" anchor="ctr"/>
                </a:tc>
                <a:tc>
                  <a:txBody>
                    <a:bodyPr/>
                    <a:lstStyle/>
                    <a:p>
                      <a:pPr latinLnBrk="1"/>
                      <a:r>
                        <a:rPr lang="en-US" altLang="ko-KR" sz="1000" dirty="0" smtClean="0"/>
                        <a:t>Device Group ID</a:t>
                      </a:r>
                      <a:endParaRPr lang="ko-KR" altLang="en-US" sz="1000" b="0" dirty="0"/>
                    </a:p>
                  </a:txBody>
                  <a:tcPr marL="91452" marR="91452" marT="45734" marB="45734"/>
                </a:tc>
                <a:tc>
                  <a:txBody>
                    <a:bodyPr/>
                    <a:lstStyle/>
                    <a:p>
                      <a:pPr latinLnBrk="1"/>
                      <a:r>
                        <a:rPr lang="en-US" altLang="ko-KR" sz="1000" dirty="0" smtClean="0"/>
                        <a:t>Application type ID </a:t>
                      </a:r>
                      <a:endParaRPr lang="ko-KR" altLang="en-US" sz="1000" b="0" dirty="0"/>
                    </a:p>
                  </a:txBody>
                  <a:tcPr marL="91452" marR="91452" marT="45734" marB="45734"/>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000" dirty="0" smtClean="0"/>
                        <a:t>Application-specific ID </a:t>
                      </a:r>
                      <a:endParaRPr lang="ko-KR" altLang="en-US" sz="1000" b="0" dirty="0" smtClean="0"/>
                    </a:p>
                  </a:txBody>
                  <a:tcPr marL="91452" marR="91452" marT="45734" marB="45734"/>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000" dirty="0" smtClean="0"/>
                        <a:t>Application-specific group ID</a:t>
                      </a:r>
                      <a:endParaRPr lang="ko-KR" altLang="en-US" sz="1000" b="0" dirty="0" smtClean="0"/>
                    </a:p>
                  </a:txBody>
                  <a:tcPr marL="91452" marR="91452" marT="45734" marB="45734"/>
                </a:tc>
              </a:tr>
              <a:tr h="230599">
                <a:tc>
                  <a:txBody>
                    <a:bodyPr/>
                    <a:lstStyle/>
                    <a:p>
                      <a:pPr latinLnBrk="1"/>
                      <a:r>
                        <a:rPr lang="en-US" altLang="ko-KR" sz="1100" i="0" dirty="0" smtClean="0"/>
                        <a:t>A</a:t>
                      </a:r>
                      <a:endParaRPr lang="ko-KR" altLang="en-US" sz="1100" i="0" dirty="0"/>
                    </a:p>
                  </a:txBody>
                  <a:tcPr>
                    <a:solidFill>
                      <a:schemeClr val="accent1">
                        <a:lumMod val="60000"/>
                        <a:lumOff val="40000"/>
                      </a:schemeClr>
                    </a:solidFill>
                  </a:tcPr>
                </a:tc>
                <a:tc>
                  <a:txBody>
                    <a:bodyPr/>
                    <a:lstStyle/>
                    <a:p>
                      <a:pPr latinLnBrk="1"/>
                      <a:r>
                        <a:rPr lang="en-US" altLang="ko-KR" sz="1100" i="0" dirty="0" smtClean="0"/>
                        <a:t>E</a:t>
                      </a:r>
                      <a:endParaRPr lang="ko-KR" altLang="en-US" sz="1100" i="0" dirty="0"/>
                    </a:p>
                  </a:txBody>
                  <a:tcPr>
                    <a:solidFill>
                      <a:schemeClr val="accent1">
                        <a:lumMod val="60000"/>
                        <a:lumOff val="40000"/>
                      </a:schemeClr>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100" i="0" kern="1200" dirty="0" smtClean="0">
                          <a:solidFill>
                            <a:schemeClr val="tx1"/>
                          </a:solidFill>
                          <a:latin typeface="+mn-lt"/>
                          <a:ea typeface="+mn-ea"/>
                          <a:cs typeface="+mn-cs"/>
                        </a:rPr>
                        <a:t>…</a:t>
                      </a:r>
                      <a:endParaRPr lang="ko-KR" altLang="en-US" sz="1100" i="0" kern="1200" dirty="0" smtClean="0">
                        <a:solidFill>
                          <a:schemeClr val="tx1"/>
                        </a:solidFill>
                        <a:latin typeface="+mn-lt"/>
                        <a:ea typeface="+mn-ea"/>
                        <a:cs typeface="+mn-cs"/>
                      </a:endParaRPr>
                    </a:p>
                  </a:txBody>
                  <a:tcPr>
                    <a:solidFill>
                      <a:schemeClr val="accent1">
                        <a:lumMod val="60000"/>
                        <a:lumOff val="40000"/>
                      </a:schemeClr>
                    </a:solidFill>
                  </a:tcPr>
                </a:tc>
                <a:tc>
                  <a:txBody>
                    <a:bodyPr/>
                    <a:lstStyle/>
                    <a:p>
                      <a:pPr latinLnBrk="1"/>
                      <a:r>
                        <a:rPr lang="en-US" altLang="ko-KR" sz="1100" i="0" dirty="0" smtClean="0"/>
                        <a:t>1</a:t>
                      </a:r>
                      <a:endParaRPr lang="ko-KR" altLang="en-US" sz="1100" i="0" dirty="0"/>
                    </a:p>
                  </a:txBody>
                  <a:tcPr>
                    <a:solidFill>
                      <a:schemeClr val="accent1">
                        <a:lumMod val="60000"/>
                        <a:lumOff val="40000"/>
                      </a:schemeClr>
                    </a:solidFill>
                  </a:tcPr>
                </a:tc>
                <a:tc>
                  <a:txBody>
                    <a:bodyPr/>
                    <a:lstStyle/>
                    <a:p>
                      <a:pPr latinLnBrk="1"/>
                      <a:r>
                        <a:rPr lang="en-US" altLang="ko-KR" sz="1100" i="0" dirty="0" smtClean="0"/>
                        <a:t>3</a:t>
                      </a:r>
                      <a:endParaRPr lang="ko-KR" altLang="en-US" sz="1100" i="0" dirty="0"/>
                    </a:p>
                  </a:txBody>
                  <a:tcPr>
                    <a:solidFill>
                      <a:schemeClr val="accent1">
                        <a:lumMod val="60000"/>
                        <a:lumOff val="40000"/>
                      </a:schemeClr>
                    </a:solidFill>
                  </a:tcPr>
                </a:tc>
                <a:tc>
                  <a:txBody>
                    <a:bodyPr/>
                    <a:lstStyle/>
                    <a:p>
                      <a:pPr latinLnBrk="1"/>
                      <a:r>
                        <a:rPr lang="en-US" altLang="ko-KR" sz="1100" i="0" dirty="0" smtClean="0"/>
                        <a:t>2</a:t>
                      </a:r>
                      <a:endParaRPr lang="ko-KR" altLang="en-US" sz="1100" i="0" dirty="0"/>
                    </a:p>
                  </a:txBody>
                  <a:tcPr>
                    <a:solidFill>
                      <a:schemeClr val="accent1">
                        <a:lumMod val="60000"/>
                        <a:lumOff val="40000"/>
                      </a:schemeClr>
                    </a:solidFill>
                  </a:tcPr>
                </a:tc>
                <a:tc>
                  <a:txBody>
                    <a:bodyPr/>
                    <a:lstStyle/>
                    <a:p>
                      <a:pPr latinLnBrk="1"/>
                      <a:r>
                        <a:rPr lang="en-US" altLang="ko-KR" sz="1100" i="0" dirty="0" smtClean="0"/>
                        <a:t>5</a:t>
                      </a:r>
                      <a:endParaRPr lang="ko-KR" altLang="en-US" sz="1100" i="0" dirty="0"/>
                    </a:p>
                  </a:txBody>
                  <a:tcPr>
                    <a:solidFill>
                      <a:schemeClr val="accent1">
                        <a:lumMod val="60000"/>
                        <a:lumOff val="40000"/>
                      </a:schemeClr>
                    </a:solidFill>
                  </a:tcPr>
                </a:tc>
              </a:tr>
              <a:tr h="230599">
                <a:tc>
                  <a:txBody>
                    <a:bodyPr/>
                    <a:lstStyle/>
                    <a:p>
                      <a:pPr latinLnBrk="1"/>
                      <a:r>
                        <a:rPr lang="en-US" altLang="ko-KR" sz="1100" i="0" dirty="0" smtClean="0"/>
                        <a:t>F</a:t>
                      </a:r>
                      <a:endParaRPr lang="ko-KR" altLang="en-US" sz="1100" i="0" dirty="0"/>
                    </a:p>
                  </a:txBody>
                  <a:tcPr>
                    <a:solidFill>
                      <a:schemeClr val="accent1">
                        <a:lumMod val="60000"/>
                        <a:lumOff val="40000"/>
                      </a:schemeClr>
                    </a:solidFill>
                  </a:tcPr>
                </a:tc>
                <a:tc>
                  <a:txBody>
                    <a:bodyPr/>
                    <a:lstStyle/>
                    <a:p>
                      <a:pPr latinLnBrk="1"/>
                      <a:r>
                        <a:rPr lang="en-US" altLang="ko-KR" sz="1100" i="0" dirty="0" smtClean="0"/>
                        <a:t>E</a:t>
                      </a:r>
                      <a:endParaRPr lang="ko-KR" altLang="en-US" sz="1100" i="0" dirty="0"/>
                    </a:p>
                  </a:txBody>
                  <a:tcPr>
                    <a:solidFill>
                      <a:schemeClr val="accent1">
                        <a:lumMod val="60000"/>
                        <a:lumOff val="40000"/>
                      </a:schemeClr>
                    </a:solidFill>
                  </a:tcPr>
                </a:tc>
                <a:tc>
                  <a:txBody>
                    <a:bodyPr/>
                    <a:lstStyle/>
                    <a:p>
                      <a:pPr latinLnBrk="1"/>
                      <a:r>
                        <a:rPr lang="en-US" altLang="ko-KR" sz="1100" i="0" dirty="0" smtClean="0"/>
                        <a:t>…</a:t>
                      </a:r>
                      <a:endParaRPr lang="ko-KR" altLang="en-US" sz="1100" i="0" dirty="0"/>
                    </a:p>
                  </a:txBody>
                  <a:tcPr>
                    <a:solidFill>
                      <a:schemeClr val="accent1">
                        <a:lumMod val="60000"/>
                        <a:lumOff val="40000"/>
                      </a:schemeClr>
                    </a:solidFill>
                  </a:tcPr>
                </a:tc>
                <a:tc>
                  <a:txBody>
                    <a:bodyPr/>
                    <a:lstStyle/>
                    <a:p>
                      <a:pPr latinLnBrk="1"/>
                      <a:r>
                        <a:rPr lang="en-US" altLang="ko-KR" sz="1100" i="0" dirty="0" smtClean="0"/>
                        <a:t>1</a:t>
                      </a:r>
                      <a:endParaRPr lang="ko-KR" altLang="en-US" sz="1100" i="0" dirty="0"/>
                    </a:p>
                  </a:txBody>
                  <a:tcPr>
                    <a:solidFill>
                      <a:schemeClr val="accent1">
                        <a:lumMod val="60000"/>
                        <a:lumOff val="40000"/>
                      </a:schemeClr>
                    </a:solidFill>
                  </a:tcPr>
                </a:tc>
                <a:tc>
                  <a:txBody>
                    <a:bodyPr/>
                    <a:lstStyle/>
                    <a:p>
                      <a:pPr latinLnBrk="1"/>
                      <a:r>
                        <a:rPr lang="en-US" altLang="ko-KR" sz="1100" i="0" dirty="0" smtClean="0"/>
                        <a:t>3</a:t>
                      </a:r>
                      <a:endParaRPr lang="ko-KR" altLang="en-US" sz="1100" i="0" dirty="0"/>
                    </a:p>
                  </a:txBody>
                  <a:tcPr>
                    <a:solidFill>
                      <a:schemeClr val="accent1">
                        <a:lumMod val="60000"/>
                        <a:lumOff val="40000"/>
                      </a:schemeClr>
                    </a:solidFill>
                  </a:tcPr>
                </a:tc>
                <a:tc>
                  <a:txBody>
                    <a:bodyPr/>
                    <a:lstStyle/>
                    <a:p>
                      <a:pPr latinLnBrk="1"/>
                      <a:r>
                        <a:rPr lang="en-US" altLang="ko-KR" sz="1100" i="0" dirty="0" smtClean="0"/>
                        <a:t>2</a:t>
                      </a:r>
                      <a:endParaRPr lang="ko-KR" altLang="en-US" sz="1100" i="0" dirty="0"/>
                    </a:p>
                  </a:txBody>
                  <a:tcPr>
                    <a:solidFill>
                      <a:schemeClr val="accent1">
                        <a:lumMod val="60000"/>
                        <a:lumOff val="40000"/>
                      </a:schemeClr>
                    </a:solidFill>
                  </a:tcPr>
                </a:tc>
                <a:tc>
                  <a:txBody>
                    <a:bodyPr/>
                    <a:lstStyle/>
                    <a:p>
                      <a:pPr latinLnBrk="1"/>
                      <a:r>
                        <a:rPr lang="en-US" altLang="ko-KR" sz="1100" i="0" dirty="0" smtClean="0"/>
                        <a:t>5</a:t>
                      </a:r>
                      <a:endParaRPr lang="ko-KR" altLang="en-US" sz="1100" i="0" dirty="0"/>
                    </a:p>
                  </a:txBody>
                  <a:tcPr>
                    <a:solidFill>
                      <a:schemeClr val="accent1">
                        <a:lumMod val="60000"/>
                        <a:lumOff val="40000"/>
                      </a:schemeClr>
                    </a:solidFill>
                  </a:tcPr>
                </a:tc>
              </a:tr>
            </a:tbl>
          </a:graphicData>
        </a:graphic>
      </p:graphicFrame>
      <p:sp>
        <p:nvSpPr>
          <p:cNvPr id="55" name="타원형 설명선 54"/>
          <p:cNvSpPr/>
          <p:nvPr/>
        </p:nvSpPr>
        <p:spPr bwMode="auto">
          <a:xfrm flipH="1">
            <a:off x="2643174" y="4249268"/>
            <a:ext cx="1571636" cy="906503"/>
          </a:xfrm>
          <a:prstGeom prst="wedgeEllipseCallout">
            <a:avLst>
              <a:gd name="adj1" fmla="val 48810"/>
              <a:gd name="adj2" fmla="val 109141"/>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altLang="ko-KR" sz="1200" dirty="0" smtClean="0">
                <a:solidFill>
                  <a:schemeClr val="tx1"/>
                </a:solidFill>
                <a:latin typeface="Arial" charset="0"/>
                <a:ea typeface="굴림" pitchFamily="50" charset="-127"/>
              </a:rPr>
              <a:t>B receiving </a:t>
            </a:r>
          </a:p>
          <a:p>
            <a:pPr marL="0" marR="0" indent="0" algn="ctr" defTabSz="914400" rtl="0" eaLnBrk="0" fontAlgn="base" latinLnBrk="0" hangingPunct="0">
              <a:lnSpc>
                <a:spcPct val="100000"/>
              </a:lnSpc>
              <a:spcBef>
                <a:spcPct val="0"/>
              </a:spcBef>
              <a:spcAft>
                <a:spcPct val="0"/>
              </a:spcAft>
              <a:buClrTx/>
              <a:buSzTx/>
              <a:buFontTx/>
              <a:buNone/>
              <a:tabLst/>
            </a:pPr>
            <a:r>
              <a:rPr lang="en-US" altLang="ko-KR" sz="1200" dirty="0" smtClean="0">
                <a:solidFill>
                  <a:schemeClr val="tx1"/>
                </a:solidFill>
                <a:latin typeface="Arial" charset="0"/>
                <a:ea typeface="굴림" pitchFamily="50" charset="-127"/>
              </a:rPr>
              <a:t>a data frame</a:t>
            </a:r>
          </a:p>
          <a:p>
            <a:pPr marL="0" marR="0" indent="0" algn="ctr" defTabSz="914400" rtl="0" eaLnBrk="0" fontAlgn="base" latinLnBrk="0" hangingPunct="0">
              <a:lnSpc>
                <a:spcPct val="100000"/>
              </a:lnSpc>
              <a:spcBef>
                <a:spcPct val="0"/>
              </a:spcBef>
              <a:spcAft>
                <a:spcPct val="0"/>
              </a:spcAft>
              <a:buClrTx/>
              <a:buSzTx/>
              <a:buFontTx/>
              <a:buNone/>
              <a:tabLst/>
            </a:pPr>
            <a:r>
              <a:rPr lang="en-US" altLang="ko-KR" sz="1200" dirty="0" smtClean="0">
                <a:solidFill>
                  <a:schemeClr val="tx1"/>
                </a:solidFill>
                <a:latin typeface="Arial" charset="0"/>
                <a:ea typeface="굴림" pitchFamily="50" charset="-127"/>
              </a:rPr>
              <a:t>from </a:t>
            </a:r>
            <a:r>
              <a:rPr kumimoji="0" lang="en-US" altLang="ko-KR" sz="1200" b="0" i="0" u="none" strike="noStrike" cap="none" normalizeH="0" baseline="0" dirty="0" smtClean="0">
                <a:ln>
                  <a:noFill/>
                </a:ln>
                <a:solidFill>
                  <a:schemeClr val="tx1"/>
                </a:solidFill>
                <a:effectLst/>
                <a:latin typeface="Arial" charset="0"/>
                <a:ea typeface="굴림" pitchFamily="50" charset="-127"/>
              </a:rPr>
              <a:t>C but has not to</a:t>
            </a:r>
          </a:p>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1200" b="0" i="0" u="none" strike="noStrike" cap="none" normalizeH="0" baseline="0" dirty="0" smtClean="0">
                <a:ln>
                  <a:noFill/>
                </a:ln>
                <a:solidFill>
                  <a:schemeClr val="tx1"/>
                </a:solidFill>
                <a:effectLst/>
                <a:latin typeface="Arial" charset="0"/>
                <a:ea typeface="굴림" pitchFamily="50" charset="-127"/>
              </a:rPr>
              <a:t>forward</a:t>
            </a:r>
            <a:endParaRPr kumimoji="0" lang="ko-KR" altLang="en-US" sz="1200" b="0" i="0" u="none" strike="noStrike" cap="none" normalizeH="0" baseline="0" dirty="0" smtClean="0">
              <a:ln>
                <a:noFill/>
              </a:ln>
              <a:solidFill>
                <a:schemeClr val="tx1"/>
              </a:solidFill>
              <a:effectLst/>
              <a:latin typeface="Arial" charset="0"/>
              <a:ea typeface="굴림" pitchFamily="50" charset="-127"/>
            </a:endParaRPr>
          </a:p>
        </p:txBody>
      </p:sp>
      <p:sp>
        <p:nvSpPr>
          <p:cNvPr id="56" name="TextBox 78"/>
          <p:cNvSpPr txBox="1">
            <a:spLocks noChangeArrowheads="1"/>
          </p:cNvSpPr>
          <p:nvPr/>
        </p:nvSpPr>
        <p:spPr bwMode="auto">
          <a:xfrm>
            <a:off x="5954091" y="4060832"/>
            <a:ext cx="2378075" cy="3683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dirty="0"/>
              <a:t>Multicast Data Frame</a:t>
            </a:r>
            <a:endParaRPr lang="ko-KR" altLang="en-US" dirty="0"/>
          </a:p>
        </p:txBody>
      </p:sp>
      <p:sp>
        <p:nvSpPr>
          <p:cNvPr id="63" name="오른쪽 화살표 62"/>
          <p:cNvSpPr/>
          <p:nvPr/>
        </p:nvSpPr>
        <p:spPr>
          <a:xfrm>
            <a:off x="5304585" y="4187038"/>
            <a:ext cx="647700" cy="142875"/>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ko-KR" altLang="en-US"/>
          </a:p>
        </p:txBody>
      </p:sp>
    </p:spTree>
    <p:extLst>
      <p:ext uri="{BB962C8B-B14F-4D97-AF65-F5344CB8AC3E}">
        <p14:creationId xmlns:p14="http://schemas.microsoft.com/office/powerpoint/2010/main" val="38702873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Flow Chart – Multicast Data Transmission</a:t>
            </a:r>
            <a:endParaRPr lang="ko-KR" altLang="en-US" dirty="0"/>
          </a:p>
        </p:txBody>
      </p:sp>
      <p:sp>
        <p:nvSpPr>
          <p:cNvPr id="4" name="슬라이드 번호 개체 틀 3"/>
          <p:cNvSpPr>
            <a:spLocks noGrp="1"/>
          </p:cNvSpPr>
          <p:nvPr>
            <p:ph type="sldNum" sz="quarter" idx="10"/>
          </p:nvPr>
        </p:nvSpPr>
        <p:spPr/>
        <p:txBody>
          <a:bodyPr/>
          <a:lstStyle/>
          <a:p>
            <a:pPr>
              <a:defRPr/>
            </a:pPr>
            <a:r>
              <a:rPr lang="en-US" altLang="ko-KR" smtClean="0"/>
              <a:t>Slide </a:t>
            </a:r>
            <a:fld id="{663B2C6A-A10B-4153-9678-0E313D0C0BBD}" type="slidenum">
              <a:rPr lang="en-US" altLang="ko-KR" smtClean="0"/>
              <a:pPr>
                <a:defRPr/>
              </a:pPr>
              <a:t>76</a:t>
            </a:fld>
            <a:endParaRPr lang="en-US" altLang="ko-KR"/>
          </a:p>
        </p:txBody>
      </p:sp>
      <p:pic>
        <p:nvPicPr>
          <p:cNvPr id="5" name="그림 4" descr="C:\Users\Administrator\Google 드라이브\UC_Drive_shared\PAC Group\Multicasting Protocol\Final Proposal\2.PNG"/>
          <p:cNvPicPr/>
          <p:nvPr/>
        </p:nvPicPr>
        <p:blipFill>
          <a:blip r:embed="rId2">
            <a:extLst>
              <a:ext uri="{28A0092B-C50C-407E-A947-70E740481C1C}">
                <a14:useLocalDpi xmlns:a14="http://schemas.microsoft.com/office/drawing/2010/main" val="0"/>
              </a:ext>
            </a:extLst>
          </a:blip>
          <a:srcRect/>
          <a:stretch>
            <a:fillRect/>
          </a:stretch>
        </p:blipFill>
        <p:spPr bwMode="auto">
          <a:xfrm>
            <a:off x="1259632" y="1641004"/>
            <a:ext cx="5904656" cy="4688746"/>
          </a:xfrm>
          <a:prstGeom prst="rect">
            <a:avLst/>
          </a:prstGeom>
          <a:noFill/>
          <a:ln>
            <a:noFill/>
          </a:ln>
        </p:spPr>
      </p:pic>
    </p:spTree>
    <p:extLst>
      <p:ext uri="{BB962C8B-B14F-4D97-AF65-F5344CB8AC3E}">
        <p14:creationId xmlns:p14="http://schemas.microsoft.com/office/powerpoint/2010/main" val="1419990745"/>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슬라이드 번호 개체 틀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smtClean="0">
                <a:latin typeface="Times New Roman" pitchFamily="18" charset="0"/>
              </a:rPr>
              <a:t>Slide </a:t>
            </a:r>
            <a:fld id="{A82037B8-E4DB-468D-BB89-5DDD3D530FA5}" type="slidenum">
              <a:rPr lang="en-US" altLang="ko-KR" smtClean="0">
                <a:latin typeface="Times New Roman" pitchFamily="18" charset="0"/>
              </a:rPr>
              <a:pPr/>
              <a:t>77</a:t>
            </a:fld>
            <a:endParaRPr lang="en-US" altLang="ko-KR" smtClean="0">
              <a:latin typeface="Times New Roman" pitchFamily="18" charset="0"/>
            </a:endParaRPr>
          </a:p>
        </p:txBody>
      </p:sp>
      <p:sp>
        <p:nvSpPr>
          <p:cNvPr id="5" name="제목 1"/>
          <p:cNvSpPr>
            <a:spLocks noGrp="1"/>
          </p:cNvSpPr>
          <p:nvPr>
            <p:ph type="title"/>
          </p:nvPr>
        </p:nvSpPr>
        <p:spPr>
          <a:xfrm>
            <a:off x="685800" y="685800"/>
            <a:ext cx="7772400" cy="727075"/>
          </a:xfrm>
        </p:spPr>
        <p:txBody>
          <a:bodyPr/>
          <a:lstStyle/>
          <a:p>
            <a:r>
              <a:rPr lang="en-US" altLang="ko-KR" dirty="0" smtClean="0">
                <a:ea typeface="굴림" charset="-127"/>
              </a:rPr>
              <a:t>Unicast Data Transmission(1/5)</a:t>
            </a:r>
            <a:endParaRPr lang="ko-KR" altLang="en-US" dirty="0" smtClean="0">
              <a:ea typeface="굴림" charset="-127"/>
            </a:endParaRPr>
          </a:p>
        </p:txBody>
      </p:sp>
      <p:sp>
        <p:nvSpPr>
          <p:cNvPr id="8" name="내용 개체 틀 2"/>
          <p:cNvSpPr>
            <a:spLocks noGrp="1"/>
          </p:cNvSpPr>
          <p:nvPr>
            <p:ph idx="1"/>
          </p:nvPr>
        </p:nvSpPr>
        <p:spPr>
          <a:xfrm>
            <a:off x="457200" y="1600200"/>
            <a:ext cx="7715200" cy="4525963"/>
          </a:xfrm>
        </p:spPr>
        <p:txBody>
          <a:bodyPr>
            <a:normAutofit/>
          </a:bodyPr>
          <a:lstStyle/>
          <a:p>
            <a:r>
              <a:rPr lang="en-US" altLang="ko-KR" sz="1800" dirty="0" smtClean="0">
                <a:ea typeface="굴림" charset="-127"/>
              </a:rPr>
              <a:t>When a PD wants to unicast data frame, the PD finds routing entry of destination address in its routing table.</a:t>
            </a:r>
          </a:p>
          <a:p>
            <a:r>
              <a:rPr lang="en-US" altLang="ko-KR" sz="1800" dirty="0" smtClean="0">
                <a:ea typeface="굴림" charset="-127"/>
              </a:rPr>
              <a:t>If  the PD finds routing entry of destination address, the PD starts to unicast immediately.</a:t>
            </a:r>
          </a:p>
          <a:p>
            <a:r>
              <a:rPr lang="en-US" altLang="ko-KR" sz="1800" dirty="0" smtClean="0">
                <a:ea typeface="굴림" charset="-127"/>
              </a:rPr>
              <a:t>If  the PD does not find routing entry of destination address, the PD multicasts a MGNF (Notification type : 4) to group.</a:t>
            </a:r>
          </a:p>
          <a:p>
            <a:r>
              <a:rPr lang="en-US" altLang="ko-KR" sz="1800" dirty="0" smtClean="0">
                <a:ea typeface="굴림" charset="-127"/>
              </a:rPr>
              <a:t>When the other PD receives the MGNF,</a:t>
            </a:r>
          </a:p>
          <a:p>
            <a:pPr lvl="1"/>
            <a:r>
              <a:rPr lang="en-US" altLang="ko-KR" sz="1800" dirty="0" smtClean="0">
                <a:ea typeface="굴림" charset="-127"/>
              </a:rPr>
              <a:t>It saves a backward route information in routing table during </a:t>
            </a:r>
            <a:r>
              <a:rPr lang="en-US" altLang="ko-KR" sz="1800" i="1" dirty="0" err="1" smtClean="0">
                <a:ea typeface="굴림" charset="-127"/>
              </a:rPr>
              <a:t>T</a:t>
            </a:r>
            <a:r>
              <a:rPr lang="en-US" altLang="ko-KR" sz="1800" i="1" baseline="-25000" dirty="0" err="1" smtClean="0">
                <a:ea typeface="굴림" charset="-127"/>
              </a:rPr>
              <a:t>w</a:t>
            </a:r>
            <a:endParaRPr lang="en-US" altLang="ko-KR" sz="1800" i="1" baseline="-25000" dirty="0" smtClean="0">
              <a:ea typeface="굴림" charset="-127"/>
            </a:endParaRPr>
          </a:p>
          <a:p>
            <a:pPr lvl="1"/>
            <a:r>
              <a:rPr lang="en-US" altLang="ko-KR" sz="1800" dirty="0" smtClean="0">
                <a:ea typeface="굴림" charset="-127"/>
              </a:rPr>
              <a:t>It starts to find a routing entry of destination address in its routing table</a:t>
            </a:r>
          </a:p>
          <a:p>
            <a:r>
              <a:rPr lang="en-US" altLang="ko-KR" sz="1800" dirty="0" smtClean="0">
                <a:ea typeface="굴림" charset="-127"/>
              </a:rPr>
              <a:t>If a PD receiving MGNG finds routing entry of destination address , the PD unicasts a MGNF (Notification type : 5) to the PD which wants to unicast.</a:t>
            </a:r>
          </a:p>
          <a:p>
            <a:endParaRPr lang="en-US" altLang="ko-KR" sz="1800" dirty="0" smtClean="0">
              <a:ea typeface="굴림" charset="-127"/>
            </a:endParaRPr>
          </a:p>
          <a:p>
            <a:endParaRPr lang="en-US" altLang="ko-KR" sz="1800" dirty="0" smtClean="0">
              <a:ea typeface="굴림" charset="-127"/>
            </a:endParaRPr>
          </a:p>
        </p:txBody>
      </p:sp>
    </p:spTree>
    <p:extLst>
      <p:ext uri="{BB962C8B-B14F-4D97-AF65-F5344CB8AC3E}">
        <p14:creationId xmlns:p14="http://schemas.microsoft.com/office/powerpoint/2010/main" val="6549018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제목 1"/>
          <p:cNvSpPr>
            <a:spLocks noGrp="1"/>
          </p:cNvSpPr>
          <p:nvPr>
            <p:ph type="title"/>
          </p:nvPr>
        </p:nvSpPr>
        <p:spPr>
          <a:xfrm>
            <a:off x="685800" y="685800"/>
            <a:ext cx="7772400" cy="727075"/>
          </a:xfrm>
        </p:spPr>
        <p:txBody>
          <a:bodyPr/>
          <a:lstStyle/>
          <a:p>
            <a:r>
              <a:rPr lang="en-US" altLang="ko-KR" dirty="0" smtClean="0">
                <a:ea typeface="굴림" charset="-127"/>
              </a:rPr>
              <a:t>Unicast Data Transmission(2/5)</a:t>
            </a:r>
            <a:endParaRPr lang="ko-KR" altLang="en-US" dirty="0" smtClean="0">
              <a:ea typeface="굴림" charset="-127"/>
            </a:endParaRPr>
          </a:p>
        </p:txBody>
      </p:sp>
      <p:sp>
        <p:nvSpPr>
          <p:cNvPr id="4" name="내용 개체 틀 2"/>
          <p:cNvSpPr>
            <a:spLocks noGrp="1"/>
          </p:cNvSpPr>
          <p:nvPr>
            <p:ph idx="1"/>
          </p:nvPr>
        </p:nvSpPr>
        <p:spPr>
          <a:xfrm>
            <a:off x="457200" y="1600200"/>
            <a:ext cx="4043363" cy="2677731"/>
          </a:xfrm>
        </p:spPr>
        <p:txBody>
          <a:bodyPr>
            <a:normAutofit lnSpcReduction="10000"/>
          </a:bodyPr>
          <a:lstStyle/>
          <a:p>
            <a:r>
              <a:rPr lang="en-US" altLang="ko-KR" sz="1500" dirty="0" smtClean="0">
                <a:ea typeface="굴림" charset="-127"/>
              </a:rPr>
              <a:t>A wants to unicast to F within same multicast group ID of 1, but A does not have routing information of F in A’s routing table.</a:t>
            </a:r>
          </a:p>
          <a:p>
            <a:r>
              <a:rPr lang="en-US" altLang="ko-KR" sz="1500" dirty="0" smtClean="0">
                <a:ea typeface="굴림" charset="-127"/>
              </a:rPr>
              <a:t>Then, A multicasts a MGNF (</a:t>
            </a:r>
            <a:r>
              <a:rPr lang="en-US" altLang="ko-KR" sz="1500" dirty="0">
                <a:ea typeface="굴림" charset="-127"/>
              </a:rPr>
              <a:t>Notification type : 4) </a:t>
            </a:r>
            <a:r>
              <a:rPr lang="en-US" altLang="ko-KR" sz="1500" dirty="0" smtClean="0">
                <a:ea typeface="굴림" charset="-127"/>
              </a:rPr>
              <a:t>to group 1.</a:t>
            </a:r>
          </a:p>
          <a:p>
            <a:r>
              <a:rPr lang="en-US" altLang="ko-KR" sz="1500" dirty="0" smtClean="0">
                <a:ea typeface="굴림" charset="-127"/>
              </a:rPr>
              <a:t>When C receives </a:t>
            </a:r>
            <a:r>
              <a:rPr lang="en-US" altLang="ko-KR" sz="1500" dirty="0">
                <a:ea typeface="굴림" charset="-127"/>
              </a:rPr>
              <a:t>the </a:t>
            </a:r>
            <a:r>
              <a:rPr lang="en-US" altLang="ko-KR" sz="1500" dirty="0" smtClean="0">
                <a:ea typeface="굴림" charset="-127"/>
              </a:rPr>
              <a:t>MGNF,</a:t>
            </a:r>
          </a:p>
          <a:p>
            <a:pPr lvl="1"/>
            <a:r>
              <a:rPr lang="en-US" altLang="ko-KR" sz="1500" dirty="0" smtClean="0">
                <a:ea typeface="굴림" charset="-127"/>
              </a:rPr>
              <a:t>It saves a backward route information in routing table during </a:t>
            </a:r>
            <a:r>
              <a:rPr lang="en-US" altLang="ko-KR" sz="1500" i="1" dirty="0" smtClean="0">
                <a:ea typeface="굴림" charset="-127"/>
              </a:rPr>
              <a:t>T</a:t>
            </a:r>
            <a:r>
              <a:rPr lang="en-US" altLang="ko-KR" sz="1500" i="1" baseline="-25000" dirty="0" smtClean="0">
                <a:ea typeface="굴림" charset="-127"/>
              </a:rPr>
              <a:t>w</a:t>
            </a:r>
          </a:p>
          <a:p>
            <a:pPr lvl="1"/>
            <a:r>
              <a:rPr lang="en-US" altLang="ko-KR" sz="1500" dirty="0" smtClean="0">
                <a:ea typeface="굴림" charset="-127"/>
              </a:rPr>
              <a:t>It starts to find a </a:t>
            </a:r>
            <a:r>
              <a:rPr lang="en-US" altLang="ko-KR" sz="1500" dirty="0">
                <a:ea typeface="굴림" charset="-127"/>
              </a:rPr>
              <a:t>routing </a:t>
            </a:r>
            <a:r>
              <a:rPr lang="en-US" altLang="ko-KR" sz="1500" dirty="0" smtClean="0">
                <a:ea typeface="굴림" charset="-127"/>
              </a:rPr>
              <a:t>entry of F in its </a:t>
            </a:r>
            <a:r>
              <a:rPr lang="en-US" altLang="ko-KR" sz="1500" dirty="0">
                <a:ea typeface="굴림" charset="-127"/>
              </a:rPr>
              <a:t>routing table</a:t>
            </a:r>
            <a:r>
              <a:rPr lang="en-US" altLang="ko-KR" sz="1500" dirty="0" smtClean="0">
                <a:ea typeface="굴림" charset="-127"/>
              </a:rPr>
              <a:t>.</a:t>
            </a:r>
            <a:endParaRPr lang="en-US" altLang="ko-KR" sz="1500" dirty="0">
              <a:ea typeface="굴림" charset="-127"/>
            </a:endParaRPr>
          </a:p>
        </p:txBody>
      </p:sp>
      <p:sp>
        <p:nvSpPr>
          <p:cNvPr id="7172" name="슬라이드 번호 개체 틀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smtClean="0">
                <a:latin typeface="Times New Roman" pitchFamily="18" charset="0"/>
              </a:rPr>
              <a:t>Slide </a:t>
            </a:r>
            <a:fld id="{A82037B8-E4DB-468D-BB89-5DDD3D530FA5}" type="slidenum">
              <a:rPr lang="en-US" altLang="ko-KR" smtClean="0">
                <a:latin typeface="Times New Roman" pitchFamily="18" charset="0"/>
              </a:rPr>
              <a:pPr/>
              <a:t>78</a:t>
            </a:fld>
            <a:endParaRPr lang="en-US" altLang="ko-KR" smtClean="0">
              <a:latin typeface="Times New Roman" pitchFamily="18" charset="0"/>
            </a:endParaRPr>
          </a:p>
        </p:txBody>
      </p:sp>
      <p:sp>
        <p:nvSpPr>
          <p:cNvPr id="7219" name="타원 6"/>
          <p:cNvSpPr>
            <a:spLocks noChangeArrowheads="1"/>
          </p:cNvSpPr>
          <p:nvPr/>
        </p:nvSpPr>
        <p:spPr bwMode="auto">
          <a:xfrm>
            <a:off x="7678301" y="1098900"/>
            <a:ext cx="324216" cy="324216"/>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a:solidFill>
                  <a:schemeClr val="bg1"/>
                </a:solidFill>
              </a:rPr>
              <a:t>B</a:t>
            </a:r>
            <a:endParaRPr lang="ko-KR" altLang="en-US" sz="1500">
              <a:solidFill>
                <a:schemeClr val="bg1"/>
              </a:solidFill>
            </a:endParaRPr>
          </a:p>
        </p:txBody>
      </p:sp>
      <p:sp>
        <p:nvSpPr>
          <p:cNvPr id="40" name="타원 39"/>
          <p:cNvSpPr/>
          <p:nvPr/>
        </p:nvSpPr>
        <p:spPr bwMode="auto">
          <a:xfrm>
            <a:off x="6323514" y="2298352"/>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altLang="ko-KR" sz="1500" dirty="0">
                <a:solidFill>
                  <a:schemeClr val="tx1"/>
                </a:solidFill>
                <a:ea typeface="굴림" pitchFamily="50" charset="-127"/>
              </a:rPr>
              <a:t>C</a:t>
            </a:r>
            <a:endParaRPr lang="ko-KR" altLang="en-US" sz="1500" dirty="0">
              <a:solidFill>
                <a:schemeClr val="tx1"/>
              </a:solidFill>
              <a:ea typeface="굴림" pitchFamily="50" charset="-127"/>
            </a:endParaRPr>
          </a:p>
        </p:txBody>
      </p:sp>
      <p:sp>
        <p:nvSpPr>
          <p:cNvPr id="51" name="타원 50"/>
          <p:cNvSpPr/>
          <p:nvPr/>
        </p:nvSpPr>
        <p:spPr bwMode="auto">
          <a:xfrm>
            <a:off x="6981204" y="1700304"/>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altLang="ko-KR" sz="1500" dirty="0">
                <a:solidFill>
                  <a:schemeClr val="tx1"/>
                </a:solidFill>
                <a:ea typeface="굴림" pitchFamily="50" charset="-127"/>
              </a:rPr>
              <a:t>E</a:t>
            </a:r>
            <a:endParaRPr lang="ko-KR" altLang="en-US" sz="1500" dirty="0">
              <a:solidFill>
                <a:schemeClr val="tx1"/>
              </a:solidFill>
              <a:ea typeface="굴림" pitchFamily="50" charset="-127"/>
            </a:endParaRPr>
          </a:p>
        </p:txBody>
      </p:sp>
      <p:sp>
        <p:nvSpPr>
          <p:cNvPr id="54" name="타원 53"/>
          <p:cNvSpPr/>
          <p:nvPr/>
        </p:nvSpPr>
        <p:spPr bwMode="auto">
          <a:xfrm>
            <a:off x="5572132" y="2000240"/>
            <a:ext cx="323850" cy="323850"/>
          </a:xfrm>
          <a:prstGeom prst="ellips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lIns="0" tIns="0" rIns="0" bIns="0" anchor="ctr"/>
          <a:lstStyle/>
          <a:p>
            <a:pPr algn="ctr">
              <a:defRPr/>
            </a:pPr>
            <a:r>
              <a:rPr lang="en-US" altLang="ko-KR" sz="1500" dirty="0">
                <a:solidFill>
                  <a:schemeClr val="tx1"/>
                </a:solidFill>
                <a:ea typeface="굴림" pitchFamily="50" charset="-127"/>
              </a:rPr>
              <a:t>D</a:t>
            </a:r>
            <a:endParaRPr lang="ko-KR" altLang="en-US" sz="1500" dirty="0">
              <a:solidFill>
                <a:schemeClr val="tx1"/>
              </a:solidFill>
              <a:ea typeface="굴림" pitchFamily="50" charset="-127"/>
            </a:endParaRPr>
          </a:p>
        </p:txBody>
      </p:sp>
      <p:sp>
        <p:nvSpPr>
          <p:cNvPr id="38" name="타원 6"/>
          <p:cNvSpPr>
            <a:spLocks noChangeArrowheads="1"/>
          </p:cNvSpPr>
          <p:nvPr/>
        </p:nvSpPr>
        <p:spPr bwMode="auto">
          <a:xfrm>
            <a:off x="7678301" y="2298352"/>
            <a:ext cx="324216" cy="324216"/>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dirty="0">
                <a:solidFill>
                  <a:schemeClr val="bg1"/>
                </a:solidFill>
              </a:rPr>
              <a:t>F</a:t>
            </a:r>
            <a:endParaRPr lang="ko-KR" altLang="en-US" sz="1500" dirty="0">
              <a:solidFill>
                <a:schemeClr val="bg1"/>
              </a:solidFill>
            </a:endParaRPr>
          </a:p>
        </p:txBody>
      </p:sp>
      <p:cxnSp>
        <p:nvCxnSpPr>
          <p:cNvPr id="39" name="직선 연결선 38"/>
          <p:cNvCxnSpPr>
            <a:endCxn id="40" idx="3"/>
          </p:cNvCxnSpPr>
          <p:nvPr/>
        </p:nvCxnSpPr>
        <p:spPr bwMode="auto">
          <a:xfrm flipV="1">
            <a:off x="5850471" y="2574775"/>
            <a:ext cx="520470" cy="414533"/>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41" name="직선 연결선 40"/>
          <p:cNvCxnSpPr>
            <a:stCxn id="40" idx="7"/>
            <a:endCxn id="51" idx="3"/>
          </p:cNvCxnSpPr>
          <p:nvPr/>
        </p:nvCxnSpPr>
        <p:spPr bwMode="auto">
          <a:xfrm flipV="1">
            <a:off x="6599937" y="1976727"/>
            <a:ext cx="428694" cy="369052"/>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43" name="직선 연결선 42"/>
          <p:cNvCxnSpPr>
            <a:stCxn id="51" idx="7"/>
            <a:endCxn id="7219" idx="3"/>
          </p:cNvCxnSpPr>
          <p:nvPr/>
        </p:nvCxnSpPr>
        <p:spPr bwMode="auto">
          <a:xfrm flipV="1">
            <a:off x="7257627" y="1375636"/>
            <a:ext cx="468154" cy="372095"/>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46" name="직선 연결선 45"/>
          <p:cNvCxnSpPr>
            <a:stCxn id="51" idx="5"/>
            <a:endCxn id="38" idx="1"/>
          </p:cNvCxnSpPr>
          <p:nvPr/>
        </p:nvCxnSpPr>
        <p:spPr bwMode="auto">
          <a:xfrm>
            <a:off x="7257627" y="1976727"/>
            <a:ext cx="468154" cy="369105"/>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
        <p:nvSpPr>
          <p:cNvPr id="23" name="타원 6"/>
          <p:cNvSpPr>
            <a:spLocks noChangeArrowheads="1"/>
          </p:cNvSpPr>
          <p:nvPr/>
        </p:nvSpPr>
        <p:spPr bwMode="auto">
          <a:xfrm>
            <a:off x="6208833" y="3717032"/>
            <a:ext cx="324216" cy="324216"/>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dirty="0" smtClean="0">
                <a:solidFill>
                  <a:schemeClr val="bg1"/>
                </a:solidFill>
              </a:rPr>
              <a:t>G</a:t>
            </a:r>
            <a:endParaRPr lang="ko-KR" altLang="en-US" sz="1500" dirty="0">
              <a:solidFill>
                <a:schemeClr val="bg1"/>
              </a:solidFill>
            </a:endParaRPr>
          </a:p>
        </p:txBody>
      </p:sp>
      <p:cxnSp>
        <p:nvCxnSpPr>
          <p:cNvPr id="24" name="직선 연결선 23"/>
          <p:cNvCxnSpPr>
            <a:endCxn id="23" idx="1"/>
          </p:cNvCxnSpPr>
          <p:nvPr/>
        </p:nvCxnSpPr>
        <p:spPr bwMode="auto">
          <a:xfrm>
            <a:off x="5850471" y="3218409"/>
            <a:ext cx="405842" cy="546103"/>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graphicFrame>
        <p:nvGraphicFramePr>
          <p:cNvPr id="25" name="표 24"/>
          <p:cNvGraphicFramePr>
            <a:graphicFrameLocks noGrp="1"/>
          </p:cNvGraphicFramePr>
          <p:nvPr/>
        </p:nvGraphicFramePr>
        <p:xfrm>
          <a:off x="785786" y="4714884"/>
          <a:ext cx="7358113" cy="1203918"/>
        </p:xfrm>
        <a:graphic>
          <a:graphicData uri="http://schemas.openxmlformats.org/drawingml/2006/table">
            <a:tbl>
              <a:tblPr firstRow="1" bandRow="1">
                <a:tableStyleId>{5940675A-B579-460E-94D1-54222C63F5DA}</a:tableStyleId>
              </a:tblPr>
              <a:tblGrid>
                <a:gridCol w="1051159"/>
                <a:gridCol w="1051159"/>
                <a:gridCol w="1051159"/>
                <a:gridCol w="1051159"/>
                <a:gridCol w="1051159"/>
                <a:gridCol w="959311"/>
                <a:gridCol w="1143007"/>
              </a:tblGrid>
              <a:tr h="379773">
                <a:tc>
                  <a:txBody>
                    <a:bodyPr/>
                    <a:lstStyle/>
                    <a:p>
                      <a:pPr latinLnBrk="1"/>
                      <a:r>
                        <a:rPr lang="en-US" altLang="ko-KR" sz="1100" kern="1200" dirty="0" smtClean="0"/>
                        <a:t>Destination address</a:t>
                      </a:r>
                      <a:endParaRPr lang="ko-KR" altLang="en-US" sz="1100" kern="1200" dirty="0">
                        <a:solidFill>
                          <a:schemeClr val="bg1"/>
                        </a:solidFill>
                        <a:latin typeface="+mn-lt"/>
                        <a:ea typeface="+mn-ea"/>
                        <a:cs typeface="+mn-cs"/>
                      </a:endParaRPr>
                    </a:p>
                  </a:txBody>
                  <a:tcPr marL="91439" marR="91439" marT="45699" marB="45699" anchor="ctr"/>
                </a:tc>
                <a:tc>
                  <a:txBody>
                    <a:bodyPr/>
                    <a:lstStyle/>
                    <a:p>
                      <a:pPr latinLnBrk="1"/>
                      <a:r>
                        <a:rPr lang="en-US" altLang="ko-KR" sz="1100" kern="1200" dirty="0" smtClean="0"/>
                        <a:t>Next-hop address</a:t>
                      </a:r>
                      <a:endParaRPr lang="ko-KR" altLang="en-US" sz="1100" kern="1200" dirty="0">
                        <a:solidFill>
                          <a:schemeClr val="bg1"/>
                        </a:solidFill>
                        <a:latin typeface="+mn-lt"/>
                        <a:ea typeface="+mn-ea"/>
                        <a:cs typeface="+mn-cs"/>
                      </a:endParaRPr>
                    </a:p>
                  </a:txBody>
                  <a:tcPr marL="91439" marR="91439" marT="45699" marB="45699" anchor="ctr"/>
                </a:tc>
                <a:tc>
                  <a:txBody>
                    <a:bodyPr/>
                    <a:lstStyle/>
                    <a:p>
                      <a:pPr latinLnBrk="1"/>
                      <a:r>
                        <a:rPr lang="en-US" altLang="ko-KR" sz="1100" kern="1200" dirty="0" smtClean="0">
                          <a:solidFill>
                            <a:schemeClr val="tx1"/>
                          </a:solidFill>
                          <a:latin typeface="+mn-lt"/>
                          <a:ea typeface="+mn-ea"/>
                          <a:cs typeface="+mn-cs"/>
                        </a:rPr>
                        <a:t>…</a:t>
                      </a:r>
                      <a:endParaRPr lang="ko-KR" altLang="en-US" sz="1100" kern="1200" dirty="0">
                        <a:solidFill>
                          <a:schemeClr val="tx1"/>
                        </a:solidFill>
                        <a:latin typeface="+mn-lt"/>
                        <a:ea typeface="+mn-ea"/>
                        <a:cs typeface="+mn-cs"/>
                      </a:endParaRPr>
                    </a:p>
                  </a:txBody>
                  <a:tcPr marL="91439" marR="91439" marT="45699" marB="45699" anchor="ctr"/>
                </a:tc>
                <a:tc>
                  <a:txBody>
                    <a:bodyPr/>
                    <a:lstStyle/>
                    <a:p>
                      <a:pPr latinLnBrk="1"/>
                      <a:r>
                        <a:rPr lang="en-US" altLang="ko-KR" sz="1000" dirty="0" smtClean="0"/>
                        <a:t>Device Group ID</a:t>
                      </a:r>
                      <a:endParaRPr lang="ko-KR" altLang="en-US" sz="1000" b="0" dirty="0"/>
                    </a:p>
                  </a:txBody>
                  <a:tcPr marL="91452" marR="91452" marT="45734" marB="45734"/>
                </a:tc>
                <a:tc>
                  <a:txBody>
                    <a:bodyPr/>
                    <a:lstStyle/>
                    <a:p>
                      <a:pPr latinLnBrk="1"/>
                      <a:r>
                        <a:rPr lang="en-US" altLang="ko-KR" sz="1000" dirty="0" smtClean="0"/>
                        <a:t>Application type ID </a:t>
                      </a:r>
                      <a:endParaRPr lang="ko-KR" altLang="en-US" sz="1000" b="0" dirty="0"/>
                    </a:p>
                  </a:txBody>
                  <a:tcPr marL="91452" marR="91452" marT="45734" marB="45734"/>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000" dirty="0" smtClean="0"/>
                        <a:t>Application-specific ID </a:t>
                      </a:r>
                      <a:endParaRPr lang="ko-KR" altLang="en-US" sz="1000" b="0" dirty="0" smtClean="0"/>
                    </a:p>
                  </a:txBody>
                  <a:tcPr marL="91452" marR="91452" marT="45734" marB="45734"/>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000" dirty="0" smtClean="0"/>
                        <a:t>Application-specific group ID</a:t>
                      </a:r>
                      <a:endParaRPr lang="ko-KR" altLang="en-US" sz="1000" b="0" dirty="0" smtClean="0"/>
                    </a:p>
                  </a:txBody>
                  <a:tcPr marL="91452" marR="91452" marT="45734" marB="45734"/>
                </a:tc>
              </a:tr>
              <a:tr h="230599">
                <a:tc>
                  <a:txBody>
                    <a:bodyPr/>
                    <a:lstStyle/>
                    <a:p>
                      <a:pPr latinLnBrk="1"/>
                      <a:r>
                        <a:rPr lang="en-US" altLang="ko-KR" sz="1100" dirty="0" smtClean="0"/>
                        <a:t>B</a:t>
                      </a:r>
                      <a:endParaRPr lang="ko-KR" altLang="en-US" sz="1100" dirty="0"/>
                    </a:p>
                  </a:txBody>
                  <a:tcPr>
                    <a:noFill/>
                  </a:tcPr>
                </a:tc>
                <a:tc>
                  <a:txBody>
                    <a:bodyPr/>
                    <a:lstStyle/>
                    <a:p>
                      <a:pPr latinLnBrk="1"/>
                      <a:r>
                        <a:rPr lang="en-US" altLang="ko-KR" sz="1100" dirty="0" smtClean="0"/>
                        <a:t>C</a:t>
                      </a:r>
                      <a:endParaRPr lang="ko-KR" altLang="en-US" sz="1100" dirty="0"/>
                    </a:p>
                  </a:txBody>
                  <a:tcPr>
                    <a:noFill/>
                  </a:tcPr>
                </a:tc>
                <a:tc>
                  <a:txBody>
                    <a:bodyPr/>
                    <a:lstStyle/>
                    <a:p>
                      <a:pPr latinLnBrk="1"/>
                      <a:r>
                        <a:rPr lang="en-US" altLang="ko-KR" sz="1100" dirty="0" smtClean="0"/>
                        <a:t>…</a:t>
                      </a:r>
                      <a:endParaRPr lang="ko-KR" altLang="en-US" sz="1100" dirty="0"/>
                    </a:p>
                  </a:txBody>
                  <a:tcPr>
                    <a:noFill/>
                  </a:tcPr>
                </a:tc>
                <a:tc>
                  <a:txBody>
                    <a:bodyPr/>
                    <a:lstStyle/>
                    <a:p>
                      <a:pPr latinLnBrk="1"/>
                      <a:r>
                        <a:rPr lang="en-US" altLang="ko-KR" sz="1100" dirty="0" smtClean="0"/>
                        <a:t>1</a:t>
                      </a:r>
                      <a:endParaRPr lang="ko-KR" altLang="en-US" sz="1100" dirty="0"/>
                    </a:p>
                  </a:txBody>
                  <a:tcPr>
                    <a:noFill/>
                  </a:tcPr>
                </a:tc>
                <a:tc>
                  <a:txBody>
                    <a:bodyPr/>
                    <a:lstStyle/>
                    <a:p>
                      <a:pPr latinLnBrk="1"/>
                      <a:r>
                        <a:rPr lang="en-US" altLang="ko-KR" sz="1100" dirty="0" smtClean="0"/>
                        <a:t>3</a:t>
                      </a:r>
                      <a:endParaRPr lang="ko-KR" altLang="en-US" sz="1100" dirty="0"/>
                    </a:p>
                  </a:txBody>
                  <a:tcPr>
                    <a:noFill/>
                  </a:tcPr>
                </a:tc>
                <a:tc>
                  <a:txBody>
                    <a:bodyPr/>
                    <a:lstStyle/>
                    <a:p>
                      <a:pPr latinLnBrk="1"/>
                      <a:r>
                        <a:rPr lang="en-US" altLang="ko-KR" sz="1100" dirty="0" smtClean="0"/>
                        <a:t>2</a:t>
                      </a:r>
                      <a:endParaRPr lang="ko-KR" altLang="en-US" sz="1100" dirty="0"/>
                    </a:p>
                  </a:txBody>
                  <a:tcPr>
                    <a:noFill/>
                  </a:tcPr>
                </a:tc>
                <a:tc>
                  <a:txBody>
                    <a:bodyPr/>
                    <a:lstStyle/>
                    <a:p>
                      <a:pPr latinLnBrk="1"/>
                      <a:r>
                        <a:rPr lang="en-US" altLang="ko-KR" sz="1100" dirty="0" smtClean="0"/>
                        <a:t>5</a:t>
                      </a:r>
                      <a:endParaRPr lang="ko-KR" altLang="en-US" sz="1100" dirty="0"/>
                    </a:p>
                  </a:txBody>
                  <a:tcPr>
                    <a:noFill/>
                  </a:tcPr>
                </a:tc>
              </a:tr>
              <a:tr h="230599">
                <a:tc>
                  <a:txBody>
                    <a:bodyPr/>
                    <a:lstStyle/>
                    <a:p>
                      <a:pPr latinLnBrk="1"/>
                      <a:r>
                        <a:rPr lang="en-US" altLang="ko-KR" sz="1100" dirty="0" smtClean="0"/>
                        <a:t>D</a:t>
                      </a:r>
                      <a:endParaRPr lang="ko-KR" altLang="en-US" sz="1100" dirty="0"/>
                    </a:p>
                  </a:txBody>
                  <a:tcPr>
                    <a:noFill/>
                  </a:tcPr>
                </a:tc>
                <a:tc>
                  <a:txBody>
                    <a:bodyPr/>
                    <a:lstStyle/>
                    <a:p>
                      <a:pPr latinLnBrk="1"/>
                      <a:r>
                        <a:rPr lang="en-US" altLang="ko-KR" sz="1100" dirty="0" smtClean="0"/>
                        <a:t>C</a:t>
                      </a:r>
                      <a:endParaRPr lang="ko-KR" altLang="en-US" sz="1100" dirty="0"/>
                    </a:p>
                  </a:txBody>
                  <a:tcPr>
                    <a:noFill/>
                  </a:tcPr>
                </a:tc>
                <a:tc>
                  <a:txBody>
                    <a:bodyPr/>
                    <a:lstStyle/>
                    <a:p>
                      <a:pPr latinLnBrk="1"/>
                      <a:r>
                        <a:rPr lang="en-US" altLang="ko-KR" sz="1100" dirty="0" smtClean="0"/>
                        <a:t>…</a:t>
                      </a:r>
                      <a:endParaRPr lang="ko-KR" altLang="en-US" sz="1100" dirty="0"/>
                    </a:p>
                  </a:txBody>
                  <a:tcPr>
                    <a:noFill/>
                  </a:tcPr>
                </a:tc>
                <a:tc>
                  <a:txBody>
                    <a:bodyPr/>
                    <a:lstStyle/>
                    <a:p>
                      <a:pPr latinLnBrk="1"/>
                      <a:r>
                        <a:rPr lang="en-US" altLang="ko-KR" sz="1100" dirty="0" smtClean="0"/>
                        <a:t>5</a:t>
                      </a:r>
                      <a:endParaRPr lang="ko-KR" altLang="en-US" sz="1100" dirty="0"/>
                    </a:p>
                  </a:txBody>
                  <a:tcPr>
                    <a:noFill/>
                  </a:tcPr>
                </a:tc>
                <a:tc>
                  <a:txBody>
                    <a:bodyPr/>
                    <a:lstStyle/>
                    <a:p>
                      <a:pPr latinLnBrk="1"/>
                      <a:r>
                        <a:rPr lang="en-US" altLang="ko-KR" sz="1100" dirty="0" smtClean="0"/>
                        <a:t>2</a:t>
                      </a:r>
                      <a:endParaRPr lang="ko-KR" altLang="en-US" sz="1100" dirty="0"/>
                    </a:p>
                  </a:txBody>
                  <a:tcPr>
                    <a:noFill/>
                  </a:tcPr>
                </a:tc>
                <a:tc>
                  <a:txBody>
                    <a:bodyPr/>
                    <a:lstStyle/>
                    <a:p>
                      <a:pPr latinLnBrk="1"/>
                      <a:r>
                        <a:rPr lang="en-US" altLang="ko-KR" sz="1100" dirty="0" smtClean="0"/>
                        <a:t>7</a:t>
                      </a:r>
                      <a:endParaRPr lang="ko-KR" altLang="en-US" sz="1100" dirty="0"/>
                    </a:p>
                  </a:txBody>
                  <a:tcPr>
                    <a:noFill/>
                  </a:tcPr>
                </a:tc>
                <a:tc>
                  <a:txBody>
                    <a:bodyPr/>
                    <a:lstStyle/>
                    <a:p>
                      <a:pPr latinLnBrk="1"/>
                      <a:r>
                        <a:rPr lang="en-US" altLang="ko-KR" sz="1100" dirty="0" smtClean="0"/>
                        <a:t>5</a:t>
                      </a:r>
                      <a:endParaRPr lang="ko-KR" altLang="en-US" sz="1100" dirty="0"/>
                    </a:p>
                  </a:txBody>
                  <a:tcPr>
                    <a:noFill/>
                  </a:tcPr>
                </a:tc>
              </a:tr>
              <a:tr h="230599">
                <a:tc>
                  <a:txBody>
                    <a:bodyPr/>
                    <a:lstStyle/>
                    <a:p>
                      <a:pPr latinLnBrk="1"/>
                      <a:r>
                        <a:rPr lang="en-US" altLang="ko-KR" sz="1100" dirty="0" smtClean="0"/>
                        <a:t>G</a:t>
                      </a:r>
                      <a:endParaRPr lang="ko-KR" altLang="en-US" sz="1100" dirty="0"/>
                    </a:p>
                  </a:txBody>
                  <a:tcPr>
                    <a:noFill/>
                  </a:tcPr>
                </a:tc>
                <a:tc>
                  <a:txBody>
                    <a:bodyPr/>
                    <a:lstStyle/>
                    <a:p>
                      <a:pPr latinLnBrk="1"/>
                      <a:r>
                        <a:rPr lang="en-US" altLang="ko-KR" sz="1100" dirty="0" smtClean="0"/>
                        <a:t>G</a:t>
                      </a:r>
                      <a:endParaRPr lang="ko-KR" altLang="en-US" sz="1100" dirty="0"/>
                    </a:p>
                  </a:txBody>
                  <a:tcPr>
                    <a:noFill/>
                  </a:tcPr>
                </a:tc>
                <a:tc>
                  <a:txBody>
                    <a:bodyPr/>
                    <a:lstStyle/>
                    <a:p>
                      <a:pPr latinLnBrk="1"/>
                      <a:r>
                        <a:rPr lang="en-US" altLang="ko-KR" sz="1100" dirty="0" smtClean="0"/>
                        <a:t>…</a:t>
                      </a:r>
                      <a:endParaRPr lang="ko-KR" altLang="en-US" sz="1100" dirty="0"/>
                    </a:p>
                  </a:txBody>
                  <a:tcPr>
                    <a:noFill/>
                  </a:tcPr>
                </a:tc>
                <a:tc>
                  <a:txBody>
                    <a:bodyPr/>
                    <a:lstStyle/>
                    <a:p>
                      <a:pPr latinLnBrk="1"/>
                      <a:r>
                        <a:rPr lang="en-US" altLang="ko-KR" sz="1100" dirty="0" smtClean="0"/>
                        <a:t>1</a:t>
                      </a:r>
                      <a:endParaRPr lang="ko-KR" altLang="en-US" sz="1100" dirty="0"/>
                    </a:p>
                  </a:txBody>
                  <a:tcPr>
                    <a:noFill/>
                  </a:tcPr>
                </a:tc>
                <a:tc>
                  <a:txBody>
                    <a:bodyPr/>
                    <a:lstStyle/>
                    <a:p>
                      <a:pPr latinLnBrk="1"/>
                      <a:r>
                        <a:rPr lang="en-US" altLang="ko-KR" sz="1100" dirty="0" smtClean="0"/>
                        <a:t>3</a:t>
                      </a:r>
                      <a:endParaRPr lang="ko-KR" altLang="en-US" sz="1100" dirty="0"/>
                    </a:p>
                  </a:txBody>
                  <a:tcPr>
                    <a:noFill/>
                  </a:tcPr>
                </a:tc>
                <a:tc>
                  <a:txBody>
                    <a:bodyPr/>
                    <a:lstStyle/>
                    <a:p>
                      <a:pPr latinLnBrk="1"/>
                      <a:r>
                        <a:rPr lang="en-US" altLang="ko-KR" sz="1100" dirty="0" smtClean="0"/>
                        <a:t>2</a:t>
                      </a:r>
                      <a:endParaRPr lang="ko-KR" altLang="en-US" sz="1100" dirty="0"/>
                    </a:p>
                  </a:txBody>
                  <a:tcPr>
                    <a:noFill/>
                  </a:tcPr>
                </a:tc>
                <a:tc>
                  <a:txBody>
                    <a:bodyPr/>
                    <a:lstStyle/>
                    <a:p>
                      <a:pPr latinLnBrk="1"/>
                      <a:r>
                        <a:rPr lang="en-US" altLang="ko-KR" sz="1100" dirty="0" smtClean="0"/>
                        <a:t>5</a:t>
                      </a:r>
                      <a:endParaRPr lang="ko-KR" altLang="en-US" sz="1100" dirty="0"/>
                    </a:p>
                  </a:txBody>
                  <a:tcPr>
                    <a:noFill/>
                  </a:tcPr>
                </a:tc>
              </a:tr>
            </a:tbl>
          </a:graphicData>
        </a:graphic>
      </p:graphicFrame>
      <p:sp>
        <p:nvSpPr>
          <p:cNvPr id="26" name="TextBox 30"/>
          <p:cNvSpPr txBox="1">
            <a:spLocks noChangeArrowheads="1"/>
          </p:cNvSpPr>
          <p:nvPr/>
        </p:nvSpPr>
        <p:spPr bwMode="auto">
          <a:xfrm>
            <a:off x="683566" y="4336849"/>
            <a:ext cx="1848648" cy="30777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sz="1400" dirty="0" smtClean="0"/>
              <a:t>PD A’s Routing Table</a:t>
            </a:r>
            <a:endParaRPr lang="ko-KR" altLang="en-US" sz="1400" dirty="0"/>
          </a:p>
        </p:txBody>
      </p:sp>
      <p:sp>
        <p:nvSpPr>
          <p:cNvPr id="29" name="타원 28"/>
          <p:cNvSpPr/>
          <p:nvPr/>
        </p:nvSpPr>
        <p:spPr bwMode="auto">
          <a:xfrm>
            <a:off x="6429388" y="1142984"/>
            <a:ext cx="323850" cy="323850"/>
          </a:xfrm>
          <a:prstGeom prst="ellips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lIns="0" tIns="0" rIns="0" bIns="0" anchor="ctr"/>
          <a:lstStyle/>
          <a:p>
            <a:pPr algn="ctr">
              <a:defRPr/>
            </a:pPr>
            <a:r>
              <a:rPr lang="en-US" altLang="ko-KR" sz="1500" dirty="0" smtClean="0">
                <a:solidFill>
                  <a:schemeClr val="tx1"/>
                </a:solidFill>
                <a:ea typeface="굴림" pitchFamily="50" charset="-127"/>
              </a:rPr>
              <a:t>H</a:t>
            </a:r>
            <a:endParaRPr lang="ko-KR" altLang="en-US" sz="1500" dirty="0">
              <a:solidFill>
                <a:schemeClr val="tx1"/>
              </a:solidFill>
              <a:ea typeface="굴림" pitchFamily="50" charset="-127"/>
            </a:endParaRPr>
          </a:p>
        </p:txBody>
      </p:sp>
      <p:cxnSp>
        <p:nvCxnSpPr>
          <p:cNvPr id="31" name="직선 연결선 30"/>
          <p:cNvCxnSpPr>
            <a:stCxn id="54" idx="6"/>
            <a:endCxn id="40" idx="1"/>
          </p:cNvCxnSpPr>
          <p:nvPr/>
        </p:nvCxnSpPr>
        <p:spPr bwMode="auto">
          <a:xfrm>
            <a:off x="5895982" y="2162165"/>
            <a:ext cx="474959" cy="183614"/>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34" name="직선 연결선 33"/>
          <p:cNvCxnSpPr>
            <a:stCxn id="29" idx="5"/>
            <a:endCxn id="51" idx="1"/>
          </p:cNvCxnSpPr>
          <p:nvPr/>
        </p:nvCxnSpPr>
        <p:spPr bwMode="auto">
          <a:xfrm rot="16200000" flipH="1">
            <a:off x="6703059" y="1422159"/>
            <a:ext cx="328324" cy="322820"/>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
        <p:nvSpPr>
          <p:cNvPr id="47" name="타원 6"/>
          <p:cNvSpPr>
            <a:spLocks noChangeArrowheads="1"/>
          </p:cNvSpPr>
          <p:nvPr/>
        </p:nvSpPr>
        <p:spPr bwMode="auto">
          <a:xfrm>
            <a:off x="5572132" y="2928934"/>
            <a:ext cx="324216" cy="324216"/>
          </a:xfrm>
          <a:prstGeom prst="ellipse">
            <a:avLst/>
          </a:prstGeom>
          <a:ln w="57150">
            <a:solidFill>
              <a:schemeClr val="tx2"/>
            </a:solidFill>
            <a:headEnd/>
            <a:tailEnd/>
          </a:ln>
        </p:spPr>
        <p:style>
          <a:lnRef idx="2">
            <a:schemeClr val="accent3">
              <a:shade val="50000"/>
            </a:schemeClr>
          </a:lnRef>
          <a:fillRef idx="1">
            <a:schemeClr val="accent3"/>
          </a:fillRef>
          <a:effectRef idx="0">
            <a:schemeClr val="accent3"/>
          </a:effectRef>
          <a:fontRef idx="minor">
            <a:schemeClr val="lt1"/>
          </a:fontRef>
        </p:style>
        <p:txBody>
          <a:bodyPr lIns="0" tIns="0" rIns="0" bIns="0" anchor="ctr"/>
          <a:lstStyle/>
          <a:p>
            <a:pPr algn="ctr"/>
            <a:r>
              <a:rPr lang="en-US" altLang="ko-KR" sz="1500" dirty="0" smtClean="0">
                <a:solidFill>
                  <a:schemeClr val="tx1"/>
                </a:solidFill>
              </a:rPr>
              <a:t>A</a:t>
            </a:r>
            <a:endParaRPr lang="ko-KR" altLang="en-US" sz="1500" dirty="0">
              <a:solidFill>
                <a:schemeClr val="tx1"/>
              </a:solidFill>
            </a:endParaRPr>
          </a:p>
        </p:txBody>
      </p:sp>
      <p:sp>
        <p:nvSpPr>
          <p:cNvPr id="36" name="TextBox 81"/>
          <p:cNvSpPr txBox="1">
            <a:spLocks noChangeArrowheads="1"/>
          </p:cNvSpPr>
          <p:nvPr/>
        </p:nvSpPr>
        <p:spPr bwMode="auto">
          <a:xfrm>
            <a:off x="5210548" y="4077072"/>
            <a:ext cx="3865161"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dirty="0" smtClean="0"/>
              <a:t>: </a:t>
            </a:r>
            <a:r>
              <a:rPr lang="en-US" altLang="ko-KR" dirty="0"/>
              <a:t>Multicast Group Notification Frame</a:t>
            </a:r>
            <a:endParaRPr lang="ko-KR" altLang="en-US" dirty="0"/>
          </a:p>
        </p:txBody>
      </p:sp>
      <p:sp>
        <p:nvSpPr>
          <p:cNvPr id="48" name="오른쪽 화살표 47"/>
          <p:cNvSpPr/>
          <p:nvPr/>
        </p:nvSpPr>
        <p:spPr>
          <a:xfrm>
            <a:off x="4596715" y="4152932"/>
            <a:ext cx="639798" cy="217611"/>
          </a:xfrm>
          <a:prstGeom prst="rightArrow">
            <a:avLst>
              <a:gd name="adj1" fmla="val 20017"/>
              <a:gd name="adj2" fmla="val 74940"/>
            </a:avLst>
          </a:prstGeom>
        </p:spPr>
        <p:style>
          <a:lnRef idx="1">
            <a:schemeClr val="dk1"/>
          </a:lnRef>
          <a:fillRef idx="2">
            <a:schemeClr val="dk1"/>
          </a:fillRef>
          <a:effectRef idx="1">
            <a:schemeClr val="dk1"/>
          </a:effectRef>
          <a:fontRef idx="minor">
            <a:schemeClr val="dk1"/>
          </a:fontRef>
        </p:style>
        <p:txBody>
          <a:bodyPr anchor="ctr"/>
          <a:lstStyle/>
          <a:p>
            <a:pPr algn="ctr">
              <a:defRPr/>
            </a:pPr>
            <a:endParaRPr lang="ko-KR" altLang="en-US">
              <a:solidFill>
                <a:prstClr val="black"/>
              </a:solidFill>
            </a:endParaRPr>
          </a:p>
        </p:txBody>
      </p:sp>
      <p:sp>
        <p:nvSpPr>
          <p:cNvPr id="52" name="오른쪽 화살표 51"/>
          <p:cNvSpPr/>
          <p:nvPr/>
        </p:nvSpPr>
        <p:spPr>
          <a:xfrm rot="19424578">
            <a:off x="5728736" y="2585331"/>
            <a:ext cx="639798" cy="217611"/>
          </a:xfrm>
          <a:prstGeom prst="rightArrow">
            <a:avLst>
              <a:gd name="adj1" fmla="val 20017"/>
              <a:gd name="adj2" fmla="val 74940"/>
            </a:avLst>
          </a:prstGeom>
        </p:spPr>
        <p:style>
          <a:lnRef idx="1">
            <a:schemeClr val="dk1"/>
          </a:lnRef>
          <a:fillRef idx="2">
            <a:schemeClr val="dk1"/>
          </a:fillRef>
          <a:effectRef idx="1">
            <a:schemeClr val="dk1"/>
          </a:effectRef>
          <a:fontRef idx="minor">
            <a:schemeClr val="dk1"/>
          </a:fontRef>
        </p:style>
        <p:txBody>
          <a:bodyPr anchor="ctr"/>
          <a:lstStyle/>
          <a:p>
            <a:pPr algn="ctr">
              <a:defRPr/>
            </a:pPr>
            <a:endParaRPr lang="ko-KR" altLang="en-US">
              <a:solidFill>
                <a:prstClr val="black"/>
              </a:solidFill>
            </a:endParaRPr>
          </a:p>
        </p:txBody>
      </p:sp>
      <p:sp>
        <p:nvSpPr>
          <p:cNvPr id="53" name="오른쪽 화살표 52"/>
          <p:cNvSpPr/>
          <p:nvPr/>
        </p:nvSpPr>
        <p:spPr>
          <a:xfrm rot="3183878">
            <a:off x="5830286" y="3345404"/>
            <a:ext cx="639798" cy="217611"/>
          </a:xfrm>
          <a:prstGeom prst="rightArrow">
            <a:avLst>
              <a:gd name="adj1" fmla="val 20017"/>
              <a:gd name="adj2" fmla="val 74940"/>
            </a:avLst>
          </a:prstGeom>
        </p:spPr>
        <p:style>
          <a:lnRef idx="1">
            <a:schemeClr val="dk1"/>
          </a:lnRef>
          <a:fillRef idx="2">
            <a:schemeClr val="dk1"/>
          </a:fillRef>
          <a:effectRef idx="1">
            <a:schemeClr val="dk1"/>
          </a:effectRef>
          <a:fontRef idx="minor">
            <a:schemeClr val="dk1"/>
          </a:fontRef>
        </p:style>
        <p:txBody>
          <a:bodyPr anchor="ctr"/>
          <a:lstStyle/>
          <a:p>
            <a:pPr algn="ctr">
              <a:defRPr/>
            </a:pPr>
            <a:endParaRPr lang="ko-KR" altLang="en-US">
              <a:solidFill>
                <a:prstClr val="black"/>
              </a:solidFill>
            </a:endParaRPr>
          </a:p>
        </p:txBody>
      </p:sp>
      <p:sp>
        <p:nvSpPr>
          <p:cNvPr id="57" name="타원형 설명선 56"/>
          <p:cNvSpPr/>
          <p:nvPr/>
        </p:nvSpPr>
        <p:spPr bwMode="auto">
          <a:xfrm flipH="1">
            <a:off x="2532214" y="3955035"/>
            <a:ext cx="1341216" cy="763627"/>
          </a:xfrm>
          <a:prstGeom prst="wedgeEllipseCallout">
            <a:avLst>
              <a:gd name="adj1" fmla="val 112308"/>
              <a:gd name="adj2" fmla="val 70401"/>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altLang="ko-KR" sz="1200" dirty="0" smtClean="0">
                <a:solidFill>
                  <a:schemeClr val="tx1"/>
                </a:solidFill>
                <a:latin typeface="Arial" charset="0"/>
                <a:ea typeface="굴림" pitchFamily="50" charset="-127"/>
              </a:rPr>
              <a:t>A does not have</a:t>
            </a:r>
          </a:p>
          <a:p>
            <a:pPr marL="0" marR="0" indent="0" algn="ctr" defTabSz="914400" rtl="0" eaLnBrk="0" fontAlgn="base" latinLnBrk="0" hangingPunct="0">
              <a:lnSpc>
                <a:spcPct val="100000"/>
              </a:lnSpc>
              <a:spcBef>
                <a:spcPct val="0"/>
              </a:spcBef>
              <a:spcAft>
                <a:spcPct val="0"/>
              </a:spcAft>
              <a:buClrTx/>
              <a:buSzTx/>
              <a:buFontTx/>
              <a:buNone/>
              <a:tabLst/>
            </a:pPr>
            <a:r>
              <a:rPr lang="en-US" altLang="ko-KR" sz="1200" dirty="0">
                <a:solidFill>
                  <a:schemeClr val="tx1"/>
                </a:solidFill>
                <a:latin typeface="Arial" charset="0"/>
                <a:ea typeface="굴림" pitchFamily="50" charset="-127"/>
              </a:rPr>
              <a:t>F</a:t>
            </a:r>
            <a:r>
              <a:rPr lang="en-US" altLang="ko-KR" sz="1200" dirty="0" smtClean="0">
                <a:solidFill>
                  <a:schemeClr val="tx1"/>
                </a:solidFill>
                <a:latin typeface="Arial" charset="0"/>
                <a:ea typeface="굴림" pitchFamily="50" charset="-127"/>
              </a:rPr>
              <a:t>’s routing</a:t>
            </a:r>
          </a:p>
          <a:p>
            <a:pPr marL="0" marR="0" indent="0" algn="ctr" defTabSz="914400" rtl="0" eaLnBrk="0" fontAlgn="base" latinLnBrk="0" hangingPunct="0">
              <a:lnSpc>
                <a:spcPct val="100000"/>
              </a:lnSpc>
              <a:spcBef>
                <a:spcPct val="0"/>
              </a:spcBef>
              <a:spcAft>
                <a:spcPct val="0"/>
              </a:spcAft>
              <a:buClrTx/>
              <a:buSzTx/>
              <a:buFontTx/>
              <a:buNone/>
              <a:tabLst/>
            </a:pPr>
            <a:r>
              <a:rPr lang="en-US" altLang="ko-KR" sz="1200" dirty="0" smtClean="0">
                <a:solidFill>
                  <a:schemeClr val="tx1"/>
                </a:solidFill>
                <a:latin typeface="Arial" charset="0"/>
                <a:ea typeface="굴림" pitchFamily="50" charset="-127"/>
              </a:rPr>
              <a:t>information</a:t>
            </a:r>
            <a:endParaRPr kumimoji="0" lang="ko-KR" altLang="en-US" sz="1200" b="0" i="0" u="none" strike="noStrike" cap="none" normalizeH="0" baseline="0" dirty="0" smtClean="0">
              <a:ln>
                <a:noFill/>
              </a:ln>
              <a:solidFill>
                <a:schemeClr val="tx1"/>
              </a:solidFill>
              <a:effectLst/>
              <a:latin typeface="Arial" charset="0"/>
              <a:ea typeface="굴림" pitchFamily="50" charset="-127"/>
            </a:endParaRPr>
          </a:p>
        </p:txBody>
      </p:sp>
      <p:sp>
        <p:nvSpPr>
          <p:cNvPr id="27" name="TextBox 26"/>
          <p:cNvSpPr txBox="1"/>
          <p:nvPr/>
        </p:nvSpPr>
        <p:spPr>
          <a:xfrm>
            <a:off x="6500826" y="2643182"/>
            <a:ext cx="1028748" cy="430887"/>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altLang="ko-KR" sz="1100" dirty="0" smtClean="0">
                <a:solidFill>
                  <a:schemeClr val="tx1"/>
                </a:solidFill>
              </a:rPr>
              <a:t>Notification type : 4</a:t>
            </a:r>
            <a:endParaRPr lang="ko-KR" altLang="en-US" sz="1100" dirty="0">
              <a:solidFill>
                <a:schemeClr val="tx1"/>
              </a:solidFill>
            </a:endParaRPr>
          </a:p>
        </p:txBody>
      </p:sp>
      <p:sp>
        <p:nvSpPr>
          <p:cNvPr id="28" name="TextBox 27"/>
          <p:cNvSpPr txBox="1"/>
          <p:nvPr/>
        </p:nvSpPr>
        <p:spPr>
          <a:xfrm>
            <a:off x="6500826" y="3075230"/>
            <a:ext cx="1028748" cy="430887"/>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altLang="ko-KR" sz="1100" dirty="0" smtClean="0">
                <a:solidFill>
                  <a:schemeClr val="tx1"/>
                </a:solidFill>
              </a:rPr>
              <a:t>Destination Address : F</a:t>
            </a:r>
            <a:endParaRPr lang="ko-KR" altLang="en-US" sz="1100" dirty="0">
              <a:solidFill>
                <a:schemeClr val="tx1"/>
              </a:solidFill>
            </a:endParaRPr>
          </a:p>
        </p:txBody>
      </p:sp>
      <p:sp>
        <p:nvSpPr>
          <p:cNvPr id="30" name="TextBox 29"/>
          <p:cNvSpPr txBox="1"/>
          <p:nvPr/>
        </p:nvSpPr>
        <p:spPr>
          <a:xfrm>
            <a:off x="6858016" y="3571876"/>
            <a:ext cx="461665" cy="341057"/>
          </a:xfrm>
          <a:prstGeom prst="rect">
            <a:avLst/>
          </a:prstGeom>
          <a:noFill/>
        </p:spPr>
        <p:txBody>
          <a:bodyPr vert="eaVert" wrap="square" rtlCol="0" anchor="ctr">
            <a:spAutoFit/>
          </a:bodyPr>
          <a:lstStyle/>
          <a:p>
            <a:pPr algn="ctr"/>
            <a:r>
              <a:rPr lang="en-US" altLang="ko-KR" b="1" dirty="0" smtClean="0"/>
              <a:t>...</a:t>
            </a:r>
            <a:endParaRPr lang="ko-KR" altLang="en-US" b="1" dirty="0"/>
          </a:p>
        </p:txBody>
      </p:sp>
      <p:sp>
        <p:nvSpPr>
          <p:cNvPr id="33" name="TextBox 32"/>
          <p:cNvSpPr txBox="1"/>
          <p:nvPr/>
        </p:nvSpPr>
        <p:spPr>
          <a:xfrm>
            <a:off x="4500562" y="2214554"/>
            <a:ext cx="1028748" cy="430887"/>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altLang="ko-KR" sz="1100" dirty="0" smtClean="0">
                <a:solidFill>
                  <a:schemeClr val="tx1"/>
                </a:solidFill>
              </a:rPr>
              <a:t>Notification type : 4</a:t>
            </a:r>
            <a:endParaRPr lang="ko-KR" altLang="en-US" sz="1100" dirty="0">
              <a:solidFill>
                <a:schemeClr val="tx1"/>
              </a:solidFill>
            </a:endParaRPr>
          </a:p>
        </p:txBody>
      </p:sp>
      <p:sp>
        <p:nvSpPr>
          <p:cNvPr id="35" name="TextBox 34"/>
          <p:cNvSpPr txBox="1"/>
          <p:nvPr/>
        </p:nvSpPr>
        <p:spPr>
          <a:xfrm>
            <a:off x="4500562" y="2646602"/>
            <a:ext cx="1028748" cy="430887"/>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altLang="ko-KR" sz="1100" dirty="0" smtClean="0">
                <a:solidFill>
                  <a:schemeClr val="tx1"/>
                </a:solidFill>
              </a:rPr>
              <a:t>Destination Address : F</a:t>
            </a:r>
            <a:endParaRPr lang="ko-KR" altLang="en-US" sz="1100" dirty="0">
              <a:solidFill>
                <a:schemeClr val="tx1"/>
              </a:solidFill>
            </a:endParaRPr>
          </a:p>
        </p:txBody>
      </p:sp>
      <p:sp>
        <p:nvSpPr>
          <p:cNvPr id="37" name="TextBox 36"/>
          <p:cNvSpPr txBox="1"/>
          <p:nvPr/>
        </p:nvSpPr>
        <p:spPr>
          <a:xfrm>
            <a:off x="4857752" y="3143248"/>
            <a:ext cx="461665" cy="341057"/>
          </a:xfrm>
          <a:prstGeom prst="rect">
            <a:avLst/>
          </a:prstGeom>
          <a:noFill/>
        </p:spPr>
        <p:txBody>
          <a:bodyPr vert="eaVert" wrap="square" rtlCol="0" anchor="ctr">
            <a:spAutoFit/>
          </a:bodyPr>
          <a:lstStyle/>
          <a:p>
            <a:pPr algn="ctr"/>
            <a:r>
              <a:rPr lang="en-US" altLang="ko-KR" b="1" dirty="0" smtClean="0"/>
              <a:t>...</a:t>
            </a:r>
            <a:endParaRPr lang="ko-KR" altLang="en-US" b="1" dirty="0"/>
          </a:p>
        </p:txBody>
      </p:sp>
    </p:spTree>
    <p:extLst>
      <p:ext uri="{BB962C8B-B14F-4D97-AF65-F5344CB8AC3E}">
        <p14:creationId xmlns:p14="http://schemas.microsoft.com/office/powerpoint/2010/main" val="20568393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제목 1"/>
          <p:cNvSpPr>
            <a:spLocks noGrp="1"/>
          </p:cNvSpPr>
          <p:nvPr>
            <p:ph type="title"/>
          </p:nvPr>
        </p:nvSpPr>
        <p:spPr>
          <a:xfrm>
            <a:off x="685800" y="685800"/>
            <a:ext cx="7772400" cy="727075"/>
          </a:xfrm>
        </p:spPr>
        <p:txBody>
          <a:bodyPr/>
          <a:lstStyle/>
          <a:p>
            <a:r>
              <a:rPr lang="en-US" altLang="ko-KR" dirty="0" smtClean="0">
                <a:ea typeface="굴림" charset="-127"/>
              </a:rPr>
              <a:t>Unicast Data Transmission(3/5)</a:t>
            </a:r>
            <a:endParaRPr lang="ko-KR" altLang="en-US" dirty="0" smtClean="0">
              <a:ea typeface="굴림" charset="-127"/>
            </a:endParaRPr>
          </a:p>
        </p:txBody>
      </p:sp>
      <p:sp>
        <p:nvSpPr>
          <p:cNvPr id="4" name="내용 개체 틀 2"/>
          <p:cNvSpPr>
            <a:spLocks noGrp="1"/>
          </p:cNvSpPr>
          <p:nvPr>
            <p:ph idx="1"/>
          </p:nvPr>
        </p:nvSpPr>
        <p:spPr>
          <a:xfrm>
            <a:off x="457200" y="1600200"/>
            <a:ext cx="4043363" cy="2677731"/>
          </a:xfrm>
        </p:spPr>
        <p:txBody>
          <a:bodyPr>
            <a:normAutofit/>
          </a:bodyPr>
          <a:lstStyle/>
          <a:p>
            <a:r>
              <a:rPr lang="en-US" altLang="ko-KR" sz="1400" dirty="0" smtClean="0">
                <a:ea typeface="굴림" charset="-127"/>
              </a:rPr>
              <a:t>Since </a:t>
            </a:r>
            <a:r>
              <a:rPr lang="en-US" altLang="ko-KR" sz="1400" dirty="0">
                <a:ea typeface="굴림" charset="-127"/>
              </a:rPr>
              <a:t>C did not find the routing entry, C forwards the MGNF</a:t>
            </a:r>
            <a:r>
              <a:rPr lang="en-US" altLang="ko-KR" sz="1400" dirty="0" smtClean="0">
                <a:ea typeface="굴림" charset="-127"/>
              </a:rPr>
              <a:t>.</a:t>
            </a:r>
          </a:p>
          <a:p>
            <a:r>
              <a:rPr lang="en-US" altLang="ko-KR" sz="1500" dirty="0">
                <a:ea typeface="굴림" charset="-127"/>
              </a:rPr>
              <a:t>When </a:t>
            </a:r>
            <a:r>
              <a:rPr lang="en-US" altLang="ko-KR" sz="1500" dirty="0" smtClean="0">
                <a:ea typeface="굴림" charset="-127"/>
              </a:rPr>
              <a:t>E </a:t>
            </a:r>
            <a:r>
              <a:rPr lang="en-US" altLang="ko-KR" sz="1500" dirty="0">
                <a:ea typeface="굴림" charset="-127"/>
              </a:rPr>
              <a:t>receives the MGNF,</a:t>
            </a:r>
          </a:p>
          <a:p>
            <a:pPr lvl="1"/>
            <a:r>
              <a:rPr lang="en-US" altLang="ko-KR" sz="1500" dirty="0">
                <a:ea typeface="굴림" charset="-127"/>
              </a:rPr>
              <a:t>It saves a backward route information in </a:t>
            </a:r>
            <a:r>
              <a:rPr lang="en-US" altLang="ko-KR" sz="1500" dirty="0" smtClean="0">
                <a:ea typeface="굴림" charset="-127"/>
              </a:rPr>
              <a:t>a routing </a:t>
            </a:r>
            <a:r>
              <a:rPr lang="en-US" altLang="ko-KR" sz="1500" dirty="0">
                <a:ea typeface="굴림" charset="-127"/>
              </a:rPr>
              <a:t>table during </a:t>
            </a:r>
            <a:r>
              <a:rPr lang="en-US" altLang="ko-KR" sz="1500" i="1" dirty="0">
                <a:ea typeface="굴림" charset="-127"/>
              </a:rPr>
              <a:t>T</a:t>
            </a:r>
            <a:r>
              <a:rPr lang="en-US" altLang="ko-KR" sz="1500" i="1" baseline="-25000" dirty="0">
                <a:ea typeface="굴림" charset="-127"/>
              </a:rPr>
              <a:t>w</a:t>
            </a:r>
          </a:p>
          <a:p>
            <a:pPr lvl="1"/>
            <a:r>
              <a:rPr lang="en-US" altLang="ko-KR" sz="1500" dirty="0" smtClean="0">
                <a:ea typeface="굴림" charset="-127"/>
              </a:rPr>
              <a:t>It starts to find </a:t>
            </a:r>
            <a:r>
              <a:rPr lang="en-US" altLang="ko-KR" sz="1500" dirty="0">
                <a:ea typeface="굴림" charset="-127"/>
              </a:rPr>
              <a:t>a routing entry of F in </a:t>
            </a:r>
            <a:r>
              <a:rPr lang="en-US" altLang="ko-KR" sz="1500" dirty="0" smtClean="0">
                <a:ea typeface="굴림" charset="-127"/>
              </a:rPr>
              <a:t>its </a:t>
            </a:r>
            <a:r>
              <a:rPr lang="en-US" altLang="ko-KR" sz="1500" dirty="0">
                <a:ea typeface="굴림" charset="-127"/>
              </a:rPr>
              <a:t>routing table</a:t>
            </a:r>
            <a:r>
              <a:rPr lang="en-US" altLang="ko-KR" sz="1500" dirty="0" smtClean="0">
                <a:ea typeface="굴림" charset="-127"/>
              </a:rPr>
              <a:t>.</a:t>
            </a:r>
          </a:p>
          <a:p>
            <a:endParaRPr lang="en-US" altLang="ko-KR" sz="1500" dirty="0">
              <a:ea typeface="굴림" charset="-127"/>
            </a:endParaRPr>
          </a:p>
          <a:p>
            <a:endParaRPr lang="en-US" altLang="ko-KR" sz="1400" dirty="0">
              <a:ea typeface="굴림" charset="-127"/>
            </a:endParaRPr>
          </a:p>
          <a:p>
            <a:endParaRPr lang="en-US" altLang="ko-KR" sz="1400" dirty="0">
              <a:ea typeface="굴림" charset="-127"/>
            </a:endParaRPr>
          </a:p>
        </p:txBody>
      </p:sp>
      <p:sp>
        <p:nvSpPr>
          <p:cNvPr id="7172" name="슬라이드 번호 개체 틀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smtClean="0">
                <a:latin typeface="Times New Roman" pitchFamily="18" charset="0"/>
              </a:rPr>
              <a:t>Slide </a:t>
            </a:r>
            <a:fld id="{A82037B8-E4DB-468D-BB89-5DDD3D530FA5}" type="slidenum">
              <a:rPr lang="en-US" altLang="ko-KR" smtClean="0">
                <a:latin typeface="Times New Roman" pitchFamily="18" charset="0"/>
              </a:rPr>
              <a:pPr/>
              <a:t>79</a:t>
            </a:fld>
            <a:endParaRPr lang="en-US" altLang="ko-KR" smtClean="0">
              <a:latin typeface="Times New Roman" pitchFamily="18" charset="0"/>
            </a:endParaRPr>
          </a:p>
        </p:txBody>
      </p:sp>
      <p:sp>
        <p:nvSpPr>
          <p:cNvPr id="7219" name="타원 6"/>
          <p:cNvSpPr>
            <a:spLocks noChangeArrowheads="1"/>
          </p:cNvSpPr>
          <p:nvPr/>
        </p:nvSpPr>
        <p:spPr bwMode="auto">
          <a:xfrm>
            <a:off x="7678301" y="1098900"/>
            <a:ext cx="324216" cy="324216"/>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a:solidFill>
                  <a:schemeClr val="bg1"/>
                </a:solidFill>
              </a:rPr>
              <a:t>B</a:t>
            </a:r>
            <a:endParaRPr lang="ko-KR" altLang="en-US" sz="1500">
              <a:solidFill>
                <a:schemeClr val="bg1"/>
              </a:solidFill>
            </a:endParaRPr>
          </a:p>
        </p:txBody>
      </p:sp>
      <p:sp>
        <p:nvSpPr>
          <p:cNvPr id="40" name="타원 39"/>
          <p:cNvSpPr/>
          <p:nvPr/>
        </p:nvSpPr>
        <p:spPr bwMode="auto">
          <a:xfrm>
            <a:off x="6323514" y="2298352"/>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altLang="ko-KR" sz="1500" dirty="0">
                <a:solidFill>
                  <a:schemeClr val="tx1"/>
                </a:solidFill>
                <a:ea typeface="굴림" pitchFamily="50" charset="-127"/>
              </a:rPr>
              <a:t>C</a:t>
            </a:r>
            <a:endParaRPr lang="ko-KR" altLang="en-US" sz="1500" dirty="0">
              <a:solidFill>
                <a:schemeClr val="tx1"/>
              </a:solidFill>
              <a:ea typeface="굴림" pitchFamily="50" charset="-127"/>
            </a:endParaRPr>
          </a:p>
        </p:txBody>
      </p:sp>
      <p:sp>
        <p:nvSpPr>
          <p:cNvPr id="51" name="타원 50"/>
          <p:cNvSpPr/>
          <p:nvPr/>
        </p:nvSpPr>
        <p:spPr bwMode="auto">
          <a:xfrm>
            <a:off x="6981204" y="1700304"/>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altLang="ko-KR" sz="1500" dirty="0">
                <a:solidFill>
                  <a:schemeClr val="tx1"/>
                </a:solidFill>
                <a:ea typeface="굴림" pitchFamily="50" charset="-127"/>
              </a:rPr>
              <a:t>E</a:t>
            </a:r>
            <a:endParaRPr lang="ko-KR" altLang="en-US" sz="1500" dirty="0">
              <a:solidFill>
                <a:schemeClr val="tx1"/>
              </a:solidFill>
              <a:ea typeface="굴림" pitchFamily="50" charset="-127"/>
            </a:endParaRPr>
          </a:p>
        </p:txBody>
      </p:sp>
      <p:sp>
        <p:nvSpPr>
          <p:cNvPr id="54" name="타원 53"/>
          <p:cNvSpPr/>
          <p:nvPr/>
        </p:nvSpPr>
        <p:spPr bwMode="auto">
          <a:xfrm>
            <a:off x="5572132" y="2000240"/>
            <a:ext cx="323850" cy="323850"/>
          </a:xfrm>
          <a:prstGeom prst="ellips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lIns="0" tIns="0" rIns="0" bIns="0" anchor="ctr"/>
          <a:lstStyle/>
          <a:p>
            <a:pPr algn="ctr">
              <a:defRPr/>
            </a:pPr>
            <a:r>
              <a:rPr lang="en-US" altLang="ko-KR" sz="1500" dirty="0">
                <a:solidFill>
                  <a:schemeClr val="tx1"/>
                </a:solidFill>
                <a:ea typeface="굴림" pitchFamily="50" charset="-127"/>
              </a:rPr>
              <a:t>D</a:t>
            </a:r>
            <a:endParaRPr lang="ko-KR" altLang="en-US" sz="1500" dirty="0">
              <a:solidFill>
                <a:schemeClr val="tx1"/>
              </a:solidFill>
              <a:ea typeface="굴림" pitchFamily="50" charset="-127"/>
            </a:endParaRPr>
          </a:p>
        </p:txBody>
      </p:sp>
      <p:sp>
        <p:nvSpPr>
          <p:cNvPr id="38" name="타원 6"/>
          <p:cNvSpPr>
            <a:spLocks noChangeArrowheads="1"/>
          </p:cNvSpPr>
          <p:nvPr/>
        </p:nvSpPr>
        <p:spPr bwMode="auto">
          <a:xfrm>
            <a:off x="7678301" y="2298352"/>
            <a:ext cx="324216" cy="324216"/>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dirty="0">
                <a:solidFill>
                  <a:schemeClr val="bg1"/>
                </a:solidFill>
              </a:rPr>
              <a:t>F</a:t>
            </a:r>
            <a:endParaRPr lang="ko-KR" altLang="en-US" sz="1500" dirty="0">
              <a:solidFill>
                <a:schemeClr val="bg1"/>
              </a:solidFill>
            </a:endParaRPr>
          </a:p>
        </p:txBody>
      </p:sp>
      <p:cxnSp>
        <p:nvCxnSpPr>
          <p:cNvPr id="39" name="직선 연결선 38"/>
          <p:cNvCxnSpPr/>
          <p:nvPr/>
        </p:nvCxnSpPr>
        <p:spPr bwMode="auto">
          <a:xfrm flipV="1">
            <a:off x="5850471" y="2574775"/>
            <a:ext cx="520470" cy="414533"/>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41" name="직선 연결선 40"/>
          <p:cNvCxnSpPr>
            <a:stCxn id="40" idx="7"/>
            <a:endCxn id="51" idx="3"/>
          </p:cNvCxnSpPr>
          <p:nvPr/>
        </p:nvCxnSpPr>
        <p:spPr bwMode="auto">
          <a:xfrm flipV="1">
            <a:off x="6599937" y="1976727"/>
            <a:ext cx="428694" cy="369052"/>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43" name="직선 연결선 42"/>
          <p:cNvCxnSpPr>
            <a:stCxn id="51" idx="7"/>
            <a:endCxn id="7219" idx="3"/>
          </p:cNvCxnSpPr>
          <p:nvPr/>
        </p:nvCxnSpPr>
        <p:spPr bwMode="auto">
          <a:xfrm flipV="1">
            <a:off x="7257627" y="1375636"/>
            <a:ext cx="468154" cy="372095"/>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46" name="직선 연결선 45"/>
          <p:cNvCxnSpPr>
            <a:stCxn id="51" idx="5"/>
            <a:endCxn id="38" idx="1"/>
          </p:cNvCxnSpPr>
          <p:nvPr/>
        </p:nvCxnSpPr>
        <p:spPr bwMode="auto">
          <a:xfrm>
            <a:off x="7257627" y="1976727"/>
            <a:ext cx="468154" cy="369105"/>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
        <p:nvSpPr>
          <p:cNvPr id="23" name="타원 6"/>
          <p:cNvSpPr>
            <a:spLocks noChangeArrowheads="1"/>
          </p:cNvSpPr>
          <p:nvPr/>
        </p:nvSpPr>
        <p:spPr bwMode="auto">
          <a:xfrm>
            <a:off x="6208833" y="3717032"/>
            <a:ext cx="324216" cy="324216"/>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dirty="0" smtClean="0">
                <a:solidFill>
                  <a:schemeClr val="bg1"/>
                </a:solidFill>
              </a:rPr>
              <a:t>G</a:t>
            </a:r>
            <a:endParaRPr lang="ko-KR" altLang="en-US" sz="1500" dirty="0">
              <a:solidFill>
                <a:schemeClr val="bg1"/>
              </a:solidFill>
            </a:endParaRPr>
          </a:p>
        </p:txBody>
      </p:sp>
      <p:cxnSp>
        <p:nvCxnSpPr>
          <p:cNvPr id="24" name="직선 연결선 23"/>
          <p:cNvCxnSpPr>
            <a:endCxn id="23" idx="1"/>
          </p:cNvCxnSpPr>
          <p:nvPr/>
        </p:nvCxnSpPr>
        <p:spPr bwMode="auto">
          <a:xfrm>
            <a:off x="5850471" y="3218409"/>
            <a:ext cx="405842" cy="546103"/>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
        <p:nvSpPr>
          <p:cNvPr id="29" name="타원 28"/>
          <p:cNvSpPr/>
          <p:nvPr/>
        </p:nvSpPr>
        <p:spPr bwMode="auto">
          <a:xfrm>
            <a:off x="6429388" y="1142984"/>
            <a:ext cx="323850" cy="323850"/>
          </a:xfrm>
          <a:prstGeom prst="ellips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lIns="0" tIns="0" rIns="0" bIns="0" anchor="ctr"/>
          <a:lstStyle/>
          <a:p>
            <a:pPr algn="ctr">
              <a:defRPr/>
            </a:pPr>
            <a:r>
              <a:rPr lang="en-US" altLang="ko-KR" sz="1500" dirty="0" smtClean="0">
                <a:solidFill>
                  <a:schemeClr val="tx1"/>
                </a:solidFill>
                <a:ea typeface="굴림" pitchFamily="50" charset="-127"/>
              </a:rPr>
              <a:t>H</a:t>
            </a:r>
            <a:endParaRPr lang="ko-KR" altLang="en-US" sz="1500" dirty="0">
              <a:solidFill>
                <a:schemeClr val="tx1"/>
              </a:solidFill>
              <a:ea typeface="굴림" pitchFamily="50" charset="-127"/>
            </a:endParaRPr>
          </a:p>
        </p:txBody>
      </p:sp>
      <p:cxnSp>
        <p:nvCxnSpPr>
          <p:cNvPr id="31" name="직선 연결선 30"/>
          <p:cNvCxnSpPr>
            <a:stCxn id="54" idx="6"/>
            <a:endCxn id="40" idx="1"/>
          </p:cNvCxnSpPr>
          <p:nvPr/>
        </p:nvCxnSpPr>
        <p:spPr bwMode="auto">
          <a:xfrm>
            <a:off x="5895982" y="2162165"/>
            <a:ext cx="474959" cy="183614"/>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34" name="직선 연결선 33"/>
          <p:cNvCxnSpPr>
            <a:stCxn id="29" idx="5"/>
            <a:endCxn id="51" idx="1"/>
          </p:cNvCxnSpPr>
          <p:nvPr/>
        </p:nvCxnSpPr>
        <p:spPr bwMode="auto">
          <a:xfrm rot="16200000" flipH="1">
            <a:off x="6703059" y="1422159"/>
            <a:ext cx="328324" cy="322820"/>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
        <p:nvSpPr>
          <p:cNvPr id="47" name="타원 6"/>
          <p:cNvSpPr>
            <a:spLocks noChangeArrowheads="1"/>
          </p:cNvSpPr>
          <p:nvPr/>
        </p:nvSpPr>
        <p:spPr bwMode="auto">
          <a:xfrm>
            <a:off x="5572132" y="2928934"/>
            <a:ext cx="324216" cy="324216"/>
          </a:xfrm>
          <a:prstGeom prst="ellipse">
            <a:avLst/>
          </a:prstGeom>
          <a:ln w="57150">
            <a:solidFill>
              <a:schemeClr val="tx2"/>
            </a:solidFill>
            <a:headEnd/>
            <a:tailEnd/>
          </a:ln>
        </p:spPr>
        <p:style>
          <a:lnRef idx="2">
            <a:schemeClr val="accent3">
              <a:shade val="50000"/>
            </a:schemeClr>
          </a:lnRef>
          <a:fillRef idx="1">
            <a:schemeClr val="accent3"/>
          </a:fillRef>
          <a:effectRef idx="0">
            <a:schemeClr val="accent3"/>
          </a:effectRef>
          <a:fontRef idx="minor">
            <a:schemeClr val="lt1"/>
          </a:fontRef>
        </p:style>
        <p:txBody>
          <a:bodyPr lIns="0" tIns="0" rIns="0" bIns="0" anchor="ctr"/>
          <a:lstStyle/>
          <a:p>
            <a:pPr algn="ctr"/>
            <a:r>
              <a:rPr lang="en-US" altLang="ko-KR" sz="1500" dirty="0" smtClean="0">
                <a:solidFill>
                  <a:schemeClr val="tx1"/>
                </a:solidFill>
              </a:rPr>
              <a:t>A</a:t>
            </a:r>
            <a:endParaRPr lang="ko-KR" altLang="en-US" sz="1500" dirty="0">
              <a:solidFill>
                <a:schemeClr val="tx1"/>
              </a:solidFill>
            </a:endParaRPr>
          </a:p>
        </p:txBody>
      </p:sp>
      <p:sp>
        <p:nvSpPr>
          <p:cNvPr id="36" name="TextBox 81"/>
          <p:cNvSpPr txBox="1">
            <a:spLocks noChangeArrowheads="1"/>
          </p:cNvSpPr>
          <p:nvPr/>
        </p:nvSpPr>
        <p:spPr bwMode="auto">
          <a:xfrm>
            <a:off x="5210548" y="4077072"/>
            <a:ext cx="3865161"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dirty="0" smtClean="0"/>
              <a:t>: </a:t>
            </a:r>
            <a:r>
              <a:rPr lang="en-US" altLang="ko-KR" dirty="0"/>
              <a:t>Multicast Group Notification Frame</a:t>
            </a:r>
            <a:endParaRPr lang="ko-KR" altLang="en-US" dirty="0"/>
          </a:p>
        </p:txBody>
      </p:sp>
      <p:sp>
        <p:nvSpPr>
          <p:cNvPr id="48" name="오른쪽 화살표 47"/>
          <p:cNvSpPr/>
          <p:nvPr/>
        </p:nvSpPr>
        <p:spPr>
          <a:xfrm>
            <a:off x="4596715" y="4152932"/>
            <a:ext cx="639798" cy="217611"/>
          </a:xfrm>
          <a:prstGeom prst="rightArrow">
            <a:avLst>
              <a:gd name="adj1" fmla="val 20017"/>
              <a:gd name="adj2" fmla="val 74940"/>
            </a:avLst>
          </a:prstGeom>
        </p:spPr>
        <p:style>
          <a:lnRef idx="1">
            <a:schemeClr val="dk1"/>
          </a:lnRef>
          <a:fillRef idx="2">
            <a:schemeClr val="dk1"/>
          </a:fillRef>
          <a:effectRef idx="1">
            <a:schemeClr val="dk1"/>
          </a:effectRef>
          <a:fontRef idx="minor">
            <a:schemeClr val="dk1"/>
          </a:fontRef>
        </p:style>
        <p:txBody>
          <a:bodyPr anchor="ctr"/>
          <a:lstStyle/>
          <a:p>
            <a:pPr algn="ctr">
              <a:defRPr/>
            </a:pPr>
            <a:endParaRPr lang="ko-KR" altLang="en-US">
              <a:solidFill>
                <a:prstClr val="black"/>
              </a:solidFill>
            </a:endParaRPr>
          </a:p>
        </p:txBody>
      </p:sp>
      <p:sp>
        <p:nvSpPr>
          <p:cNvPr id="52" name="오른쪽 화살표 51"/>
          <p:cNvSpPr/>
          <p:nvPr/>
        </p:nvSpPr>
        <p:spPr>
          <a:xfrm rot="19216546">
            <a:off x="6438219" y="1960098"/>
            <a:ext cx="639798" cy="217611"/>
          </a:xfrm>
          <a:prstGeom prst="rightArrow">
            <a:avLst>
              <a:gd name="adj1" fmla="val 20017"/>
              <a:gd name="adj2" fmla="val 74940"/>
            </a:avLst>
          </a:prstGeom>
        </p:spPr>
        <p:style>
          <a:lnRef idx="1">
            <a:schemeClr val="dk1"/>
          </a:lnRef>
          <a:fillRef idx="2">
            <a:schemeClr val="dk1"/>
          </a:fillRef>
          <a:effectRef idx="1">
            <a:schemeClr val="dk1"/>
          </a:effectRef>
          <a:fontRef idx="minor">
            <a:schemeClr val="dk1"/>
          </a:fontRef>
        </p:style>
        <p:txBody>
          <a:bodyPr anchor="ctr"/>
          <a:lstStyle/>
          <a:p>
            <a:pPr algn="ctr">
              <a:defRPr/>
            </a:pPr>
            <a:endParaRPr lang="ko-KR" altLang="en-US">
              <a:solidFill>
                <a:prstClr val="black"/>
              </a:solidFill>
            </a:endParaRPr>
          </a:p>
        </p:txBody>
      </p:sp>
      <p:sp>
        <p:nvSpPr>
          <p:cNvPr id="26" name="TextBox 30"/>
          <p:cNvSpPr txBox="1">
            <a:spLocks noChangeArrowheads="1"/>
          </p:cNvSpPr>
          <p:nvPr/>
        </p:nvSpPr>
        <p:spPr bwMode="auto">
          <a:xfrm>
            <a:off x="683566" y="4071942"/>
            <a:ext cx="1871859" cy="30777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sz="1400" dirty="0" smtClean="0"/>
              <a:t>PD E’s Routing Table</a:t>
            </a:r>
            <a:endParaRPr lang="ko-KR" altLang="en-US" sz="1400" dirty="0"/>
          </a:p>
        </p:txBody>
      </p:sp>
      <p:graphicFrame>
        <p:nvGraphicFramePr>
          <p:cNvPr id="30" name="표 29"/>
          <p:cNvGraphicFramePr>
            <a:graphicFrameLocks noGrp="1"/>
          </p:cNvGraphicFramePr>
          <p:nvPr>
            <p:extLst>
              <p:ext uri="{D42A27DB-BD31-4B8C-83A1-F6EECF244321}">
                <p14:modId xmlns:p14="http://schemas.microsoft.com/office/powerpoint/2010/main" val="3739372396"/>
              </p:ext>
            </p:extLst>
          </p:nvPr>
        </p:nvGraphicFramePr>
        <p:xfrm>
          <a:off x="785786" y="4449976"/>
          <a:ext cx="7358113" cy="685758"/>
        </p:xfrm>
        <a:graphic>
          <a:graphicData uri="http://schemas.openxmlformats.org/drawingml/2006/table">
            <a:tbl>
              <a:tblPr firstRow="1" bandRow="1">
                <a:tableStyleId>{5940675A-B579-460E-94D1-54222C63F5DA}</a:tableStyleId>
              </a:tblPr>
              <a:tblGrid>
                <a:gridCol w="1051159"/>
                <a:gridCol w="1051159"/>
                <a:gridCol w="1051159"/>
                <a:gridCol w="1051159"/>
                <a:gridCol w="1051159"/>
                <a:gridCol w="959311"/>
                <a:gridCol w="1143007"/>
              </a:tblGrid>
              <a:tr h="379773">
                <a:tc>
                  <a:txBody>
                    <a:bodyPr/>
                    <a:lstStyle/>
                    <a:p>
                      <a:pPr latinLnBrk="1"/>
                      <a:r>
                        <a:rPr lang="en-US" altLang="ko-KR" sz="1100" kern="1200" dirty="0" smtClean="0"/>
                        <a:t>Destination address</a:t>
                      </a:r>
                      <a:endParaRPr lang="ko-KR" altLang="en-US" sz="1100" kern="1200" dirty="0">
                        <a:solidFill>
                          <a:schemeClr val="bg1"/>
                        </a:solidFill>
                        <a:latin typeface="+mn-lt"/>
                        <a:ea typeface="+mn-ea"/>
                        <a:cs typeface="+mn-cs"/>
                      </a:endParaRPr>
                    </a:p>
                  </a:txBody>
                  <a:tcPr marL="91439" marR="91439" marT="45699" marB="45699" anchor="ctr"/>
                </a:tc>
                <a:tc>
                  <a:txBody>
                    <a:bodyPr/>
                    <a:lstStyle/>
                    <a:p>
                      <a:pPr latinLnBrk="1"/>
                      <a:r>
                        <a:rPr lang="en-US" altLang="ko-KR" sz="1100" kern="1200" dirty="0" smtClean="0"/>
                        <a:t>Next-hop address</a:t>
                      </a:r>
                      <a:endParaRPr lang="ko-KR" altLang="en-US" sz="1100" kern="1200" dirty="0">
                        <a:solidFill>
                          <a:schemeClr val="bg1"/>
                        </a:solidFill>
                        <a:latin typeface="+mn-lt"/>
                        <a:ea typeface="+mn-ea"/>
                        <a:cs typeface="+mn-cs"/>
                      </a:endParaRPr>
                    </a:p>
                  </a:txBody>
                  <a:tcPr marL="91439" marR="91439" marT="45699" marB="45699" anchor="ctr"/>
                </a:tc>
                <a:tc>
                  <a:txBody>
                    <a:bodyPr/>
                    <a:lstStyle/>
                    <a:p>
                      <a:pPr latinLnBrk="1"/>
                      <a:r>
                        <a:rPr lang="en-US" altLang="ko-KR" sz="1100" kern="1200" dirty="0" smtClean="0">
                          <a:solidFill>
                            <a:schemeClr val="tx1"/>
                          </a:solidFill>
                          <a:latin typeface="+mn-lt"/>
                          <a:ea typeface="+mn-ea"/>
                          <a:cs typeface="+mn-cs"/>
                        </a:rPr>
                        <a:t>…</a:t>
                      </a:r>
                      <a:endParaRPr lang="ko-KR" altLang="en-US" sz="1100" kern="1200" dirty="0">
                        <a:solidFill>
                          <a:schemeClr val="tx1"/>
                        </a:solidFill>
                        <a:latin typeface="+mn-lt"/>
                        <a:ea typeface="+mn-ea"/>
                        <a:cs typeface="+mn-cs"/>
                      </a:endParaRPr>
                    </a:p>
                  </a:txBody>
                  <a:tcPr marL="91439" marR="91439" marT="45699" marB="45699" anchor="ctr"/>
                </a:tc>
                <a:tc>
                  <a:txBody>
                    <a:bodyPr/>
                    <a:lstStyle/>
                    <a:p>
                      <a:pPr latinLnBrk="1"/>
                      <a:r>
                        <a:rPr lang="en-US" altLang="ko-KR" sz="1000" dirty="0" smtClean="0"/>
                        <a:t>Device Group ID</a:t>
                      </a:r>
                      <a:endParaRPr lang="ko-KR" altLang="en-US" sz="1000" b="0" dirty="0"/>
                    </a:p>
                  </a:txBody>
                  <a:tcPr marL="91452" marR="91452" marT="45734" marB="45734"/>
                </a:tc>
                <a:tc>
                  <a:txBody>
                    <a:bodyPr/>
                    <a:lstStyle/>
                    <a:p>
                      <a:pPr latinLnBrk="1"/>
                      <a:r>
                        <a:rPr lang="en-US" altLang="ko-KR" sz="1000" dirty="0" smtClean="0"/>
                        <a:t>Application type ID </a:t>
                      </a:r>
                      <a:endParaRPr lang="ko-KR" altLang="en-US" sz="1000" b="0" dirty="0"/>
                    </a:p>
                  </a:txBody>
                  <a:tcPr marL="91452" marR="91452" marT="45734" marB="45734"/>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000" dirty="0" smtClean="0"/>
                        <a:t>Application-specific ID </a:t>
                      </a:r>
                      <a:endParaRPr lang="ko-KR" altLang="en-US" sz="1000" b="0" dirty="0" smtClean="0"/>
                    </a:p>
                  </a:txBody>
                  <a:tcPr marL="91452" marR="91452" marT="45734" marB="45734"/>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000" dirty="0" smtClean="0"/>
                        <a:t>Application-specific group ID</a:t>
                      </a:r>
                      <a:endParaRPr lang="ko-KR" altLang="en-US" sz="1000" b="0" dirty="0" smtClean="0"/>
                    </a:p>
                  </a:txBody>
                  <a:tcPr marL="91452" marR="91452" marT="45734" marB="45734"/>
                </a:tc>
              </a:tr>
              <a:tr h="230599">
                <a:tc>
                  <a:txBody>
                    <a:bodyPr/>
                    <a:lstStyle/>
                    <a:p>
                      <a:pPr latinLnBrk="1"/>
                      <a:r>
                        <a:rPr lang="en-US" altLang="ko-KR" sz="1100" dirty="0" smtClean="0"/>
                        <a:t>F</a:t>
                      </a:r>
                      <a:endParaRPr lang="ko-KR" altLang="en-US" sz="1100" dirty="0"/>
                    </a:p>
                  </a:txBody>
                  <a:tcPr>
                    <a:solidFill>
                      <a:schemeClr val="accent1">
                        <a:lumMod val="60000"/>
                        <a:lumOff val="40000"/>
                      </a:schemeClr>
                    </a:solidFill>
                  </a:tcPr>
                </a:tc>
                <a:tc>
                  <a:txBody>
                    <a:bodyPr/>
                    <a:lstStyle/>
                    <a:p>
                      <a:pPr latinLnBrk="1"/>
                      <a:r>
                        <a:rPr lang="en-US" altLang="ko-KR" sz="1100" dirty="0" smtClean="0"/>
                        <a:t>E</a:t>
                      </a:r>
                      <a:endParaRPr lang="ko-KR" altLang="en-US" sz="1100" dirty="0"/>
                    </a:p>
                  </a:txBody>
                  <a:tcPr>
                    <a:solidFill>
                      <a:schemeClr val="accent1">
                        <a:lumMod val="60000"/>
                        <a:lumOff val="40000"/>
                      </a:schemeClr>
                    </a:solidFill>
                  </a:tcPr>
                </a:tc>
                <a:tc>
                  <a:txBody>
                    <a:bodyPr/>
                    <a:lstStyle/>
                    <a:p>
                      <a:pPr latinLnBrk="1"/>
                      <a:r>
                        <a:rPr lang="en-US" altLang="ko-KR" sz="1100" dirty="0" smtClean="0"/>
                        <a:t>…</a:t>
                      </a:r>
                      <a:endParaRPr lang="ko-KR" altLang="en-US" sz="1100" dirty="0"/>
                    </a:p>
                  </a:txBody>
                  <a:tcPr>
                    <a:solidFill>
                      <a:schemeClr val="accent1">
                        <a:lumMod val="60000"/>
                        <a:lumOff val="40000"/>
                      </a:schemeClr>
                    </a:solidFill>
                  </a:tcPr>
                </a:tc>
                <a:tc>
                  <a:txBody>
                    <a:bodyPr/>
                    <a:lstStyle/>
                    <a:p>
                      <a:pPr latinLnBrk="1"/>
                      <a:r>
                        <a:rPr lang="en-US" altLang="ko-KR" sz="1100" dirty="0" smtClean="0"/>
                        <a:t>1</a:t>
                      </a:r>
                      <a:endParaRPr lang="ko-KR" altLang="en-US" sz="1100" dirty="0"/>
                    </a:p>
                  </a:txBody>
                  <a:tcPr>
                    <a:solidFill>
                      <a:schemeClr val="accent1">
                        <a:lumMod val="60000"/>
                        <a:lumOff val="40000"/>
                      </a:schemeClr>
                    </a:solidFill>
                  </a:tcPr>
                </a:tc>
                <a:tc>
                  <a:txBody>
                    <a:bodyPr/>
                    <a:lstStyle/>
                    <a:p>
                      <a:pPr latinLnBrk="1"/>
                      <a:r>
                        <a:rPr lang="en-US" altLang="ko-KR" sz="1100" dirty="0" smtClean="0"/>
                        <a:t>3</a:t>
                      </a:r>
                      <a:endParaRPr lang="ko-KR" altLang="en-US" sz="1100" dirty="0"/>
                    </a:p>
                  </a:txBody>
                  <a:tcPr>
                    <a:solidFill>
                      <a:schemeClr val="accent1">
                        <a:lumMod val="60000"/>
                        <a:lumOff val="40000"/>
                      </a:schemeClr>
                    </a:solidFill>
                  </a:tcPr>
                </a:tc>
                <a:tc>
                  <a:txBody>
                    <a:bodyPr/>
                    <a:lstStyle/>
                    <a:p>
                      <a:pPr latinLnBrk="1"/>
                      <a:r>
                        <a:rPr lang="en-US" altLang="ko-KR" sz="1100" dirty="0" smtClean="0"/>
                        <a:t>2</a:t>
                      </a:r>
                      <a:endParaRPr lang="ko-KR" altLang="en-US" sz="1100" dirty="0"/>
                    </a:p>
                  </a:txBody>
                  <a:tcPr>
                    <a:solidFill>
                      <a:schemeClr val="accent1">
                        <a:lumMod val="60000"/>
                        <a:lumOff val="40000"/>
                      </a:schemeClr>
                    </a:solidFill>
                  </a:tcPr>
                </a:tc>
                <a:tc>
                  <a:txBody>
                    <a:bodyPr/>
                    <a:lstStyle/>
                    <a:p>
                      <a:pPr latinLnBrk="1"/>
                      <a:r>
                        <a:rPr lang="en-US" altLang="ko-KR" sz="1100" dirty="0" smtClean="0"/>
                        <a:t>5</a:t>
                      </a:r>
                      <a:endParaRPr lang="ko-KR" altLang="en-US" sz="1100" dirty="0"/>
                    </a:p>
                  </a:txBody>
                  <a:tcPr>
                    <a:solidFill>
                      <a:schemeClr val="accent1">
                        <a:lumMod val="60000"/>
                        <a:lumOff val="40000"/>
                      </a:schemeClr>
                    </a:solidFill>
                  </a:tcPr>
                </a:tc>
              </a:tr>
            </a:tbl>
          </a:graphicData>
        </a:graphic>
      </p:graphicFrame>
      <p:sp>
        <p:nvSpPr>
          <p:cNvPr id="32" name="타원형 설명선 31"/>
          <p:cNvSpPr/>
          <p:nvPr/>
        </p:nvSpPr>
        <p:spPr bwMode="auto">
          <a:xfrm flipH="1">
            <a:off x="2123728" y="5157192"/>
            <a:ext cx="1341216" cy="763627"/>
          </a:xfrm>
          <a:prstGeom prst="wedgeEllipseCallout">
            <a:avLst>
              <a:gd name="adj1" fmla="val 103651"/>
              <a:gd name="adj2" fmla="val -62648"/>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altLang="ko-KR" sz="1200" dirty="0" smtClean="0">
                <a:solidFill>
                  <a:schemeClr val="tx1"/>
                </a:solidFill>
                <a:latin typeface="Arial" charset="0"/>
                <a:ea typeface="굴림" pitchFamily="50" charset="-127"/>
              </a:rPr>
              <a:t>E has a routing </a:t>
            </a:r>
          </a:p>
          <a:p>
            <a:pPr marL="0" marR="0" indent="0" algn="ctr" defTabSz="914400" rtl="0" eaLnBrk="0" fontAlgn="base" latinLnBrk="0" hangingPunct="0">
              <a:lnSpc>
                <a:spcPct val="100000"/>
              </a:lnSpc>
              <a:spcBef>
                <a:spcPct val="0"/>
              </a:spcBef>
              <a:spcAft>
                <a:spcPct val="0"/>
              </a:spcAft>
              <a:buClrTx/>
              <a:buSzTx/>
              <a:buFontTx/>
              <a:buNone/>
              <a:tabLst/>
            </a:pPr>
            <a:r>
              <a:rPr lang="en-US" altLang="ko-KR" sz="1200" dirty="0" smtClean="0">
                <a:solidFill>
                  <a:schemeClr val="tx1"/>
                </a:solidFill>
                <a:latin typeface="Arial" charset="0"/>
                <a:ea typeface="굴림" pitchFamily="50" charset="-127"/>
              </a:rPr>
              <a:t>information</a:t>
            </a:r>
            <a:endParaRPr kumimoji="0" lang="ko-KR" altLang="en-US" sz="1200" b="0" i="0" u="none" strike="noStrike" cap="none" normalizeH="0" baseline="0" dirty="0" smtClean="0">
              <a:ln>
                <a:noFill/>
              </a:ln>
              <a:solidFill>
                <a:schemeClr val="tx1"/>
              </a:solidFill>
              <a:effectLst/>
              <a:latin typeface="Arial" charset="0"/>
              <a:ea typeface="굴림" pitchFamily="50" charset="-127"/>
            </a:endParaRPr>
          </a:p>
        </p:txBody>
      </p:sp>
      <p:sp>
        <p:nvSpPr>
          <p:cNvPr id="27" name="TextBox 26"/>
          <p:cNvSpPr txBox="1"/>
          <p:nvPr/>
        </p:nvSpPr>
        <p:spPr>
          <a:xfrm>
            <a:off x="6643702" y="2428868"/>
            <a:ext cx="1028748" cy="430887"/>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altLang="ko-KR" sz="1100" dirty="0" smtClean="0">
                <a:solidFill>
                  <a:schemeClr val="tx1"/>
                </a:solidFill>
              </a:rPr>
              <a:t>Notification type : 4</a:t>
            </a:r>
            <a:endParaRPr lang="ko-KR" altLang="en-US" sz="1100" dirty="0">
              <a:solidFill>
                <a:schemeClr val="tx1"/>
              </a:solidFill>
            </a:endParaRPr>
          </a:p>
        </p:txBody>
      </p:sp>
      <p:sp>
        <p:nvSpPr>
          <p:cNvPr id="28" name="TextBox 27"/>
          <p:cNvSpPr txBox="1"/>
          <p:nvPr/>
        </p:nvSpPr>
        <p:spPr>
          <a:xfrm>
            <a:off x="6643702" y="2860916"/>
            <a:ext cx="1028748" cy="430887"/>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altLang="ko-KR" sz="1100" dirty="0" smtClean="0">
                <a:solidFill>
                  <a:schemeClr val="tx1"/>
                </a:solidFill>
              </a:rPr>
              <a:t>Destination Address : F</a:t>
            </a:r>
            <a:endParaRPr lang="ko-KR" altLang="en-US" sz="1100" dirty="0">
              <a:solidFill>
                <a:schemeClr val="tx1"/>
              </a:solidFill>
            </a:endParaRPr>
          </a:p>
        </p:txBody>
      </p:sp>
      <p:sp>
        <p:nvSpPr>
          <p:cNvPr id="33" name="TextBox 32"/>
          <p:cNvSpPr txBox="1"/>
          <p:nvPr/>
        </p:nvSpPr>
        <p:spPr>
          <a:xfrm>
            <a:off x="7000892" y="3357562"/>
            <a:ext cx="461665" cy="341057"/>
          </a:xfrm>
          <a:prstGeom prst="rect">
            <a:avLst/>
          </a:prstGeom>
          <a:noFill/>
        </p:spPr>
        <p:txBody>
          <a:bodyPr vert="eaVert" wrap="square" rtlCol="0" anchor="ctr">
            <a:spAutoFit/>
          </a:bodyPr>
          <a:lstStyle/>
          <a:p>
            <a:pPr algn="ctr"/>
            <a:r>
              <a:rPr lang="en-US" altLang="ko-KR" b="1" dirty="0" smtClean="0"/>
              <a:t>...</a:t>
            </a:r>
            <a:endParaRPr lang="ko-KR" altLang="en-US" b="1" dirty="0"/>
          </a:p>
        </p:txBody>
      </p:sp>
    </p:spTree>
    <p:extLst>
      <p:ext uri="{BB962C8B-B14F-4D97-AF65-F5344CB8AC3E}">
        <p14:creationId xmlns:p14="http://schemas.microsoft.com/office/powerpoint/2010/main" val="6218992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제목 4"/>
          <p:cNvSpPr>
            <a:spLocks noGrp="1"/>
          </p:cNvSpPr>
          <p:nvPr>
            <p:ph type="title"/>
          </p:nvPr>
        </p:nvSpPr>
        <p:spPr/>
        <p:txBody>
          <a:bodyPr/>
          <a:lstStyle/>
          <a:p>
            <a:r>
              <a:rPr lang="en-US" altLang="ko-KR" dirty="0" smtClean="0"/>
              <a:t>Multicast Group Management</a:t>
            </a:r>
            <a:endParaRPr lang="ko-KR" altLang="en-US" dirty="0"/>
          </a:p>
        </p:txBody>
      </p:sp>
      <p:sp>
        <p:nvSpPr>
          <p:cNvPr id="6" name="내용 개체 틀 5"/>
          <p:cNvSpPr>
            <a:spLocks noGrp="1"/>
          </p:cNvSpPr>
          <p:nvPr>
            <p:ph idx="1"/>
          </p:nvPr>
        </p:nvSpPr>
        <p:spPr/>
        <p:txBody>
          <a:bodyPr/>
          <a:lstStyle/>
          <a:p>
            <a:pPr algn="just"/>
            <a:r>
              <a:rPr lang="en-US" altLang="ko-KR" dirty="0" smtClean="0"/>
              <a:t>In order to multicast, each PD has same multicast group.</a:t>
            </a:r>
          </a:p>
          <a:p>
            <a:pPr algn="just"/>
            <a:r>
              <a:rPr lang="en-US" altLang="ko-KR" dirty="0" smtClean="0"/>
              <a:t>In this parts, we describes the multicast group management technique as the following:</a:t>
            </a:r>
          </a:p>
          <a:p>
            <a:pPr lvl="1" algn="just"/>
            <a:r>
              <a:rPr lang="en-US" altLang="ko-KR" dirty="0" smtClean="0"/>
              <a:t>Finding/Joining/Leaving Multicast Group</a:t>
            </a:r>
          </a:p>
          <a:p>
            <a:pPr lvl="1" algn="just"/>
            <a:r>
              <a:rPr lang="en-US" altLang="ko-KR" dirty="0" smtClean="0"/>
              <a:t>Group ID Creation </a:t>
            </a:r>
          </a:p>
          <a:p>
            <a:pPr lvl="1" algn="just"/>
            <a:r>
              <a:rPr lang="en-US" altLang="ko-KR" dirty="0" smtClean="0"/>
              <a:t>Routing Table Creation/Management</a:t>
            </a:r>
          </a:p>
          <a:p>
            <a:pPr lvl="1" algn="just"/>
            <a:endParaRPr lang="ko-KR" altLang="en-US" dirty="0"/>
          </a:p>
        </p:txBody>
      </p:sp>
      <p:sp>
        <p:nvSpPr>
          <p:cNvPr id="4" name="슬라이드 번호 개체 틀 3"/>
          <p:cNvSpPr>
            <a:spLocks noGrp="1"/>
          </p:cNvSpPr>
          <p:nvPr>
            <p:ph type="sldNum" sz="quarter" idx="10"/>
          </p:nvPr>
        </p:nvSpPr>
        <p:spPr/>
        <p:txBody>
          <a:bodyPr/>
          <a:lstStyle/>
          <a:p>
            <a:pPr>
              <a:defRPr/>
            </a:pPr>
            <a:r>
              <a:rPr lang="en-US" altLang="ko-KR" smtClean="0"/>
              <a:t>Slide </a:t>
            </a:r>
            <a:fld id="{93D0BFAB-5A11-47E2-BE86-26EA95CF807D}" type="slidenum">
              <a:rPr lang="en-US" altLang="ko-KR" smtClean="0"/>
              <a:pPr>
                <a:defRPr/>
              </a:pPr>
              <a:t>8</a:t>
            </a:fld>
            <a:endParaRPr lang="en-US" altLang="ko-KR"/>
          </a:p>
        </p:txBody>
      </p:sp>
    </p:spTree>
    <p:extLst>
      <p:ext uri="{BB962C8B-B14F-4D97-AF65-F5344CB8AC3E}">
        <p14:creationId xmlns:p14="http://schemas.microsoft.com/office/powerpoint/2010/main" val="353625875"/>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Box 81"/>
          <p:cNvSpPr txBox="1">
            <a:spLocks noChangeArrowheads="1"/>
          </p:cNvSpPr>
          <p:nvPr/>
        </p:nvSpPr>
        <p:spPr bwMode="auto">
          <a:xfrm>
            <a:off x="5210548" y="3933056"/>
            <a:ext cx="3865161"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dirty="0" smtClean="0"/>
              <a:t>: </a:t>
            </a:r>
            <a:r>
              <a:rPr lang="en-US" altLang="ko-KR" dirty="0"/>
              <a:t>Multicast Group Notification Frame</a:t>
            </a:r>
            <a:endParaRPr lang="ko-KR" altLang="en-US" dirty="0"/>
          </a:p>
        </p:txBody>
      </p:sp>
      <p:sp>
        <p:nvSpPr>
          <p:cNvPr id="37" name="TextBox 30"/>
          <p:cNvSpPr txBox="1">
            <a:spLocks noChangeArrowheads="1"/>
          </p:cNvSpPr>
          <p:nvPr/>
        </p:nvSpPr>
        <p:spPr bwMode="auto">
          <a:xfrm>
            <a:off x="696814" y="3963833"/>
            <a:ext cx="1881477" cy="30777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sz="1400" dirty="0" smtClean="0"/>
              <a:t>PD C’s Routing Table</a:t>
            </a:r>
            <a:endParaRPr lang="ko-KR" altLang="en-US" sz="1400" dirty="0"/>
          </a:p>
        </p:txBody>
      </p:sp>
      <p:graphicFrame>
        <p:nvGraphicFramePr>
          <p:cNvPr id="42" name="표 41"/>
          <p:cNvGraphicFramePr>
            <a:graphicFrameLocks noGrp="1"/>
          </p:cNvGraphicFramePr>
          <p:nvPr>
            <p:extLst>
              <p:ext uri="{D42A27DB-BD31-4B8C-83A1-F6EECF244321}">
                <p14:modId xmlns:p14="http://schemas.microsoft.com/office/powerpoint/2010/main" val="3195185543"/>
              </p:ext>
            </p:extLst>
          </p:nvPr>
        </p:nvGraphicFramePr>
        <p:xfrm>
          <a:off x="785786" y="4221088"/>
          <a:ext cx="7358113" cy="685758"/>
        </p:xfrm>
        <a:graphic>
          <a:graphicData uri="http://schemas.openxmlformats.org/drawingml/2006/table">
            <a:tbl>
              <a:tblPr firstRow="1" bandRow="1">
                <a:tableStyleId>{5940675A-B579-460E-94D1-54222C63F5DA}</a:tableStyleId>
              </a:tblPr>
              <a:tblGrid>
                <a:gridCol w="1051159"/>
                <a:gridCol w="1051159"/>
                <a:gridCol w="1051159"/>
                <a:gridCol w="1051159"/>
                <a:gridCol w="1051159"/>
                <a:gridCol w="959311"/>
                <a:gridCol w="1143007"/>
              </a:tblGrid>
              <a:tr h="379773">
                <a:tc>
                  <a:txBody>
                    <a:bodyPr/>
                    <a:lstStyle/>
                    <a:p>
                      <a:pPr latinLnBrk="1"/>
                      <a:r>
                        <a:rPr lang="en-US" altLang="ko-KR" sz="1100" kern="1200" dirty="0" smtClean="0"/>
                        <a:t>Destination address</a:t>
                      </a:r>
                      <a:endParaRPr lang="ko-KR" altLang="en-US" sz="1100" kern="1200" dirty="0">
                        <a:solidFill>
                          <a:schemeClr val="bg1"/>
                        </a:solidFill>
                        <a:latin typeface="+mn-lt"/>
                        <a:ea typeface="+mn-ea"/>
                        <a:cs typeface="+mn-cs"/>
                      </a:endParaRPr>
                    </a:p>
                  </a:txBody>
                  <a:tcPr marL="91439" marR="91439" marT="45699" marB="45699" anchor="ctr"/>
                </a:tc>
                <a:tc>
                  <a:txBody>
                    <a:bodyPr/>
                    <a:lstStyle/>
                    <a:p>
                      <a:pPr latinLnBrk="1"/>
                      <a:r>
                        <a:rPr lang="en-US" altLang="ko-KR" sz="1100" kern="1200" dirty="0" smtClean="0"/>
                        <a:t>Next-hop address</a:t>
                      </a:r>
                      <a:endParaRPr lang="ko-KR" altLang="en-US" sz="1100" kern="1200" dirty="0">
                        <a:solidFill>
                          <a:schemeClr val="bg1"/>
                        </a:solidFill>
                        <a:latin typeface="+mn-lt"/>
                        <a:ea typeface="+mn-ea"/>
                        <a:cs typeface="+mn-cs"/>
                      </a:endParaRPr>
                    </a:p>
                  </a:txBody>
                  <a:tcPr marL="91439" marR="91439" marT="45699" marB="45699" anchor="ctr"/>
                </a:tc>
                <a:tc>
                  <a:txBody>
                    <a:bodyPr/>
                    <a:lstStyle/>
                    <a:p>
                      <a:pPr latinLnBrk="1"/>
                      <a:r>
                        <a:rPr lang="en-US" altLang="ko-KR" sz="1100" kern="1200" dirty="0" smtClean="0">
                          <a:solidFill>
                            <a:schemeClr val="tx1"/>
                          </a:solidFill>
                          <a:latin typeface="+mn-lt"/>
                          <a:ea typeface="+mn-ea"/>
                          <a:cs typeface="+mn-cs"/>
                        </a:rPr>
                        <a:t>…</a:t>
                      </a:r>
                      <a:endParaRPr lang="ko-KR" altLang="en-US" sz="1100" kern="1200" dirty="0">
                        <a:solidFill>
                          <a:schemeClr val="tx1"/>
                        </a:solidFill>
                        <a:latin typeface="+mn-lt"/>
                        <a:ea typeface="+mn-ea"/>
                        <a:cs typeface="+mn-cs"/>
                      </a:endParaRPr>
                    </a:p>
                  </a:txBody>
                  <a:tcPr marL="91439" marR="91439" marT="45699" marB="45699" anchor="ctr"/>
                </a:tc>
                <a:tc>
                  <a:txBody>
                    <a:bodyPr/>
                    <a:lstStyle/>
                    <a:p>
                      <a:pPr latinLnBrk="1"/>
                      <a:r>
                        <a:rPr lang="en-US" altLang="ko-KR" sz="1000" dirty="0" smtClean="0"/>
                        <a:t>Device Group ID</a:t>
                      </a:r>
                      <a:endParaRPr lang="ko-KR" altLang="en-US" sz="1000" b="0" dirty="0"/>
                    </a:p>
                  </a:txBody>
                  <a:tcPr marL="91452" marR="91452" marT="45734" marB="45734"/>
                </a:tc>
                <a:tc>
                  <a:txBody>
                    <a:bodyPr/>
                    <a:lstStyle/>
                    <a:p>
                      <a:pPr latinLnBrk="1"/>
                      <a:r>
                        <a:rPr lang="en-US" altLang="ko-KR" sz="1000" dirty="0" smtClean="0"/>
                        <a:t>Application type ID </a:t>
                      </a:r>
                      <a:endParaRPr lang="ko-KR" altLang="en-US" sz="1000" b="0" dirty="0"/>
                    </a:p>
                  </a:txBody>
                  <a:tcPr marL="91452" marR="91452" marT="45734" marB="45734"/>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000" dirty="0" smtClean="0"/>
                        <a:t>Application-specific ID </a:t>
                      </a:r>
                      <a:endParaRPr lang="ko-KR" altLang="en-US" sz="1000" b="0" dirty="0" smtClean="0"/>
                    </a:p>
                  </a:txBody>
                  <a:tcPr marL="91452" marR="91452" marT="45734" marB="45734"/>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000" dirty="0" smtClean="0"/>
                        <a:t>Application-specific group ID</a:t>
                      </a:r>
                      <a:endParaRPr lang="ko-KR" altLang="en-US" sz="1000" b="0" dirty="0" smtClean="0"/>
                    </a:p>
                  </a:txBody>
                  <a:tcPr marL="91452" marR="91452" marT="45734" marB="45734"/>
                </a:tc>
              </a:tr>
              <a:tr h="230599">
                <a:tc>
                  <a:txBody>
                    <a:bodyPr/>
                    <a:lstStyle/>
                    <a:p>
                      <a:pPr latinLnBrk="1"/>
                      <a:r>
                        <a:rPr lang="en-US" altLang="ko-KR" sz="1100" dirty="0" smtClean="0"/>
                        <a:t>F</a:t>
                      </a:r>
                      <a:endParaRPr lang="ko-KR" altLang="en-US" sz="1100" dirty="0"/>
                    </a:p>
                  </a:txBody>
                  <a:tcPr>
                    <a:solidFill>
                      <a:schemeClr val="accent1">
                        <a:lumMod val="60000"/>
                        <a:lumOff val="40000"/>
                      </a:schemeClr>
                    </a:solidFill>
                  </a:tcPr>
                </a:tc>
                <a:tc>
                  <a:txBody>
                    <a:bodyPr/>
                    <a:lstStyle/>
                    <a:p>
                      <a:pPr latinLnBrk="1"/>
                      <a:r>
                        <a:rPr lang="en-US" altLang="ko-KR" sz="1100" dirty="0" smtClean="0"/>
                        <a:t>E</a:t>
                      </a:r>
                      <a:endParaRPr lang="ko-KR" altLang="en-US" sz="1100" dirty="0"/>
                    </a:p>
                  </a:txBody>
                  <a:tcPr>
                    <a:solidFill>
                      <a:schemeClr val="accent1">
                        <a:lumMod val="60000"/>
                        <a:lumOff val="40000"/>
                      </a:schemeClr>
                    </a:solidFill>
                  </a:tcPr>
                </a:tc>
                <a:tc>
                  <a:txBody>
                    <a:bodyPr/>
                    <a:lstStyle/>
                    <a:p>
                      <a:pPr latinLnBrk="1"/>
                      <a:r>
                        <a:rPr lang="en-US" altLang="ko-KR" sz="1100" dirty="0" smtClean="0"/>
                        <a:t>…</a:t>
                      </a:r>
                      <a:endParaRPr lang="ko-KR" altLang="en-US" sz="1100" dirty="0"/>
                    </a:p>
                  </a:txBody>
                  <a:tcPr>
                    <a:solidFill>
                      <a:schemeClr val="accent1">
                        <a:lumMod val="60000"/>
                        <a:lumOff val="40000"/>
                      </a:schemeClr>
                    </a:solidFill>
                  </a:tcPr>
                </a:tc>
                <a:tc>
                  <a:txBody>
                    <a:bodyPr/>
                    <a:lstStyle/>
                    <a:p>
                      <a:pPr latinLnBrk="1"/>
                      <a:r>
                        <a:rPr lang="en-US" altLang="ko-KR" sz="1100" dirty="0" smtClean="0"/>
                        <a:t>1</a:t>
                      </a:r>
                      <a:endParaRPr lang="ko-KR" altLang="en-US" sz="1100" dirty="0"/>
                    </a:p>
                  </a:txBody>
                  <a:tcPr>
                    <a:solidFill>
                      <a:schemeClr val="accent1">
                        <a:lumMod val="60000"/>
                        <a:lumOff val="40000"/>
                      </a:schemeClr>
                    </a:solidFill>
                  </a:tcPr>
                </a:tc>
                <a:tc>
                  <a:txBody>
                    <a:bodyPr/>
                    <a:lstStyle/>
                    <a:p>
                      <a:pPr latinLnBrk="1"/>
                      <a:r>
                        <a:rPr lang="en-US" altLang="ko-KR" sz="1100" dirty="0" smtClean="0"/>
                        <a:t>3</a:t>
                      </a:r>
                      <a:endParaRPr lang="ko-KR" altLang="en-US" sz="1100" dirty="0"/>
                    </a:p>
                  </a:txBody>
                  <a:tcPr>
                    <a:solidFill>
                      <a:schemeClr val="accent1">
                        <a:lumMod val="60000"/>
                        <a:lumOff val="40000"/>
                      </a:schemeClr>
                    </a:solidFill>
                  </a:tcPr>
                </a:tc>
                <a:tc>
                  <a:txBody>
                    <a:bodyPr/>
                    <a:lstStyle/>
                    <a:p>
                      <a:pPr latinLnBrk="1"/>
                      <a:r>
                        <a:rPr lang="en-US" altLang="ko-KR" sz="1100" dirty="0" smtClean="0"/>
                        <a:t>2</a:t>
                      </a:r>
                      <a:endParaRPr lang="ko-KR" altLang="en-US" sz="1100" dirty="0"/>
                    </a:p>
                  </a:txBody>
                  <a:tcPr>
                    <a:solidFill>
                      <a:schemeClr val="accent1">
                        <a:lumMod val="60000"/>
                        <a:lumOff val="40000"/>
                      </a:schemeClr>
                    </a:solidFill>
                  </a:tcPr>
                </a:tc>
                <a:tc>
                  <a:txBody>
                    <a:bodyPr/>
                    <a:lstStyle/>
                    <a:p>
                      <a:pPr latinLnBrk="1"/>
                      <a:r>
                        <a:rPr lang="en-US" altLang="ko-KR" sz="1100" dirty="0" smtClean="0"/>
                        <a:t>5</a:t>
                      </a:r>
                      <a:endParaRPr lang="ko-KR" altLang="en-US" sz="1100" dirty="0"/>
                    </a:p>
                  </a:txBody>
                  <a:tcPr>
                    <a:solidFill>
                      <a:schemeClr val="accent1">
                        <a:lumMod val="60000"/>
                        <a:lumOff val="40000"/>
                      </a:schemeClr>
                    </a:solidFill>
                  </a:tcPr>
                </a:tc>
              </a:tr>
            </a:tbl>
          </a:graphicData>
        </a:graphic>
      </p:graphicFrame>
      <p:sp>
        <p:nvSpPr>
          <p:cNvPr id="7170" name="제목 1"/>
          <p:cNvSpPr>
            <a:spLocks noGrp="1"/>
          </p:cNvSpPr>
          <p:nvPr>
            <p:ph type="title"/>
          </p:nvPr>
        </p:nvSpPr>
        <p:spPr>
          <a:xfrm>
            <a:off x="685800" y="685800"/>
            <a:ext cx="7772400" cy="727075"/>
          </a:xfrm>
        </p:spPr>
        <p:txBody>
          <a:bodyPr/>
          <a:lstStyle/>
          <a:p>
            <a:r>
              <a:rPr lang="en-US" altLang="ko-KR" dirty="0" smtClean="0">
                <a:ea typeface="굴림" charset="-127"/>
              </a:rPr>
              <a:t>Unicast Data Transmission(4/5)</a:t>
            </a:r>
            <a:endParaRPr lang="ko-KR" altLang="en-US" dirty="0" smtClean="0">
              <a:ea typeface="굴림" charset="-127"/>
            </a:endParaRPr>
          </a:p>
        </p:txBody>
      </p:sp>
      <p:sp>
        <p:nvSpPr>
          <p:cNvPr id="4" name="내용 개체 틀 2"/>
          <p:cNvSpPr>
            <a:spLocks noGrp="1"/>
          </p:cNvSpPr>
          <p:nvPr>
            <p:ph idx="1"/>
          </p:nvPr>
        </p:nvSpPr>
        <p:spPr>
          <a:xfrm>
            <a:off x="457200" y="1600200"/>
            <a:ext cx="4043363" cy="2677731"/>
          </a:xfrm>
        </p:spPr>
        <p:txBody>
          <a:bodyPr>
            <a:normAutofit/>
          </a:bodyPr>
          <a:lstStyle/>
          <a:p>
            <a:r>
              <a:rPr lang="en-US" altLang="ko-KR" sz="1500" dirty="0" smtClean="0">
                <a:ea typeface="굴림" charset="-127"/>
              </a:rPr>
              <a:t>Since </a:t>
            </a:r>
            <a:r>
              <a:rPr lang="en-US" altLang="ko-KR" sz="1500" dirty="0">
                <a:ea typeface="굴림" charset="-127"/>
              </a:rPr>
              <a:t>E</a:t>
            </a:r>
            <a:r>
              <a:rPr lang="en-US" altLang="ko-KR" sz="1500" dirty="0" smtClean="0">
                <a:ea typeface="굴림" charset="-127"/>
              </a:rPr>
              <a:t> finds routing information of F, E unicasts a MGNF (notification type=5) to A.</a:t>
            </a:r>
            <a:endParaRPr lang="en-US" altLang="ko-KR" sz="1500" dirty="0">
              <a:ea typeface="굴림" charset="-127"/>
            </a:endParaRPr>
          </a:p>
          <a:p>
            <a:r>
              <a:rPr lang="en-US" altLang="ko-KR" sz="1500" dirty="0">
                <a:ea typeface="굴림" charset="-127"/>
              </a:rPr>
              <a:t>C </a:t>
            </a:r>
            <a:r>
              <a:rPr lang="en-US" altLang="ko-KR" sz="1500" dirty="0" smtClean="0">
                <a:ea typeface="굴림" charset="-127"/>
              </a:rPr>
              <a:t>creates </a:t>
            </a:r>
            <a:r>
              <a:rPr lang="en-US" altLang="ko-KR" sz="1500" dirty="0">
                <a:ea typeface="굴림" charset="-127"/>
              </a:rPr>
              <a:t>routing </a:t>
            </a:r>
            <a:r>
              <a:rPr lang="en-US" altLang="ko-KR" sz="1500" dirty="0" smtClean="0">
                <a:ea typeface="굴림" charset="-127"/>
              </a:rPr>
              <a:t>entry </a:t>
            </a:r>
            <a:r>
              <a:rPr lang="en-US" altLang="ko-KR" sz="1500" dirty="0">
                <a:ea typeface="굴림" charset="-127"/>
              </a:rPr>
              <a:t>of F in </a:t>
            </a:r>
            <a:r>
              <a:rPr lang="en-US" altLang="ko-KR" sz="1500" dirty="0" smtClean="0">
                <a:ea typeface="굴림" charset="-127"/>
              </a:rPr>
              <a:t>its </a:t>
            </a:r>
            <a:r>
              <a:rPr lang="en-US" altLang="ko-KR" sz="1500" dirty="0">
                <a:ea typeface="굴림" charset="-127"/>
              </a:rPr>
              <a:t>routing </a:t>
            </a:r>
            <a:r>
              <a:rPr lang="en-US" altLang="ko-KR" sz="1500" dirty="0" smtClean="0">
                <a:ea typeface="굴림" charset="-127"/>
              </a:rPr>
              <a:t>table.</a:t>
            </a:r>
            <a:endParaRPr lang="en-US" altLang="ko-KR" sz="1500" dirty="0">
              <a:ea typeface="굴림" charset="-127"/>
            </a:endParaRPr>
          </a:p>
          <a:p>
            <a:endParaRPr lang="en-US" altLang="ko-KR" sz="1500" dirty="0">
              <a:ea typeface="굴림" charset="-127"/>
            </a:endParaRPr>
          </a:p>
        </p:txBody>
      </p:sp>
      <p:sp>
        <p:nvSpPr>
          <p:cNvPr id="7172" name="슬라이드 번호 개체 틀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smtClean="0">
                <a:latin typeface="Times New Roman" pitchFamily="18" charset="0"/>
              </a:rPr>
              <a:t>Slide </a:t>
            </a:r>
            <a:fld id="{A82037B8-E4DB-468D-BB89-5DDD3D530FA5}" type="slidenum">
              <a:rPr lang="en-US" altLang="ko-KR" smtClean="0">
                <a:latin typeface="Times New Roman" pitchFamily="18" charset="0"/>
              </a:rPr>
              <a:pPr/>
              <a:t>80</a:t>
            </a:fld>
            <a:endParaRPr lang="en-US" altLang="ko-KR" smtClean="0">
              <a:latin typeface="Times New Roman" pitchFamily="18" charset="0"/>
            </a:endParaRPr>
          </a:p>
        </p:txBody>
      </p:sp>
      <p:sp>
        <p:nvSpPr>
          <p:cNvPr id="7219" name="타원 6"/>
          <p:cNvSpPr>
            <a:spLocks noChangeArrowheads="1"/>
          </p:cNvSpPr>
          <p:nvPr/>
        </p:nvSpPr>
        <p:spPr bwMode="auto">
          <a:xfrm>
            <a:off x="7678301" y="1098900"/>
            <a:ext cx="324216" cy="324216"/>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a:solidFill>
                  <a:schemeClr val="bg1"/>
                </a:solidFill>
              </a:rPr>
              <a:t>B</a:t>
            </a:r>
            <a:endParaRPr lang="ko-KR" altLang="en-US" sz="1500">
              <a:solidFill>
                <a:schemeClr val="bg1"/>
              </a:solidFill>
            </a:endParaRPr>
          </a:p>
        </p:txBody>
      </p:sp>
      <p:sp>
        <p:nvSpPr>
          <p:cNvPr id="40" name="타원 39"/>
          <p:cNvSpPr/>
          <p:nvPr/>
        </p:nvSpPr>
        <p:spPr bwMode="auto">
          <a:xfrm>
            <a:off x="6323514" y="2298352"/>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altLang="ko-KR" sz="1500" dirty="0">
                <a:solidFill>
                  <a:schemeClr val="tx1"/>
                </a:solidFill>
                <a:ea typeface="굴림" pitchFamily="50" charset="-127"/>
              </a:rPr>
              <a:t>C</a:t>
            </a:r>
            <a:endParaRPr lang="ko-KR" altLang="en-US" sz="1500" dirty="0">
              <a:solidFill>
                <a:schemeClr val="tx1"/>
              </a:solidFill>
              <a:ea typeface="굴림" pitchFamily="50" charset="-127"/>
            </a:endParaRPr>
          </a:p>
        </p:txBody>
      </p:sp>
      <p:sp>
        <p:nvSpPr>
          <p:cNvPr id="51" name="타원 50"/>
          <p:cNvSpPr/>
          <p:nvPr/>
        </p:nvSpPr>
        <p:spPr bwMode="auto">
          <a:xfrm>
            <a:off x="6981204" y="1700304"/>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altLang="ko-KR" sz="1500" dirty="0">
                <a:solidFill>
                  <a:schemeClr val="tx1"/>
                </a:solidFill>
                <a:ea typeface="굴림" pitchFamily="50" charset="-127"/>
              </a:rPr>
              <a:t>E</a:t>
            </a:r>
            <a:endParaRPr lang="ko-KR" altLang="en-US" sz="1500" dirty="0">
              <a:solidFill>
                <a:schemeClr val="tx1"/>
              </a:solidFill>
              <a:ea typeface="굴림" pitchFamily="50" charset="-127"/>
            </a:endParaRPr>
          </a:p>
        </p:txBody>
      </p:sp>
      <p:sp>
        <p:nvSpPr>
          <p:cNvPr id="54" name="타원 53"/>
          <p:cNvSpPr/>
          <p:nvPr/>
        </p:nvSpPr>
        <p:spPr bwMode="auto">
          <a:xfrm>
            <a:off x="5572132" y="2000240"/>
            <a:ext cx="323850" cy="323850"/>
          </a:xfrm>
          <a:prstGeom prst="ellips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lIns="0" tIns="0" rIns="0" bIns="0" anchor="ctr"/>
          <a:lstStyle/>
          <a:p>
            <a:pPr algn="ctr">
              <a:defRPr/>
            </a:pPr>
            <a:r>
              <a:rPr lang="en-US" altLang="ko-KR" sz="1500" dirty="0">
                <a:solidFill>
                  <a:schemeClr val="tx1"/>
                </a:solidFill>
                <a:ea typeface="굴림" pitchFamily="50" charset="-127"/>
              </a:rPr>
              <a:t>D</a:t>
            </a:r>
            <a:endParaRPr lang="ko-KR" altLang="en-US" sz="1500" dirty="0">
              <a:solidFill>
                <a:schemeClr val="tx1"/>
              </a:solidFill>
              <a:ea typeface="굴림" pitchFamily="50" charset="-127"/>
            </a:endParaRPr>
          </a:p>
        </p:txBody>
      </p:sp>
      <p:sp>
        <p:nvSpPr>
          <p:cNvPr id="38" name="타원 6"/>
          <p:cNvSpPr>
            <a:spLocks noChangeArrowheads="1"/>
          </p:cNvSpPr>
          <p:nvPr/>
        </p:nvSpPr>
        <p:spPr bwMode="auto">
          <a:xfrm>
            <a:off x="7678301" y="2298352"/>
            <a:ext cx="324216" cy="324216"/>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dirty="0">
                <a:solidFill>
                  <a:schemeClr val="bg1"/>
                </a:solidFill>
              </a:rPr>
              <a:t>F</a:t>
            </a:r>
            <a:endParaRPr lang="ko-KR" altLang="en-US" sz="1500" dirty="0">
              <a:solidFill>
                <a:schemeClr val="bg1"/>
              </a:solidFill>
            </a:endParaRPr>
          </a:p>
        </p:txBody>
      </p:sp>
      <p:cxnSp>
        <p:nvCxnSpPr>
          <p:cNvPr id="39" name="직선 연결선 38"/>
          <p:cNvCxnSpPr/>
          <p:nvPr/>
        </p:nvCxnSpPr>
        <p:spPr bwMode="auto">
          <a:xfrm flipV="1">
            <a:off x="5850471" y="2574775"/>
            <a:ext cx="520470" cy="414533"/>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41" name="직선 연결선 40"/>
          <p:cNvCxnSpPr>
            <a:stCxn id="40" idx="7"/>
            <a:endCxn id="51" idx="3"/>
          </p:cNvCxnSpPr>
          <p:nvPr/>
        </p:nvCxnSpPr>
        <p:spPr bwMode="auto">
          <a:xfrm flipV="1">
            <a:off x="6599937" y="1976727"/>
            <a:ext cx="428694" cy="369052"/>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43" name="직선 연결선 42"/>
          <p:cNvCxnSpPr>
            <a:stCxn id="51" idx="7"/>
            <a:endCxn id="7219" idx="3"/>
          </p:cNvCxnSpPr>
          <p:nvPr/>
        </p:nvCxnSpPr>
        <p:spPr bwMode="auto">
          <a:xfrm flipV="1">
            <a:off x="7257627" y="1375636"/>
            <a:ext cx="468154" cy="372095"/>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46" name="직선 연결선 45"/>
          <p:cNvCxnSpPr>
            <a:stCxn id="51" idx="5"/>
            <a:endCxn id="38" idx="1"/>
          </p:cNvCxnSpPr>
          <p:nvPr/>
        </p:nvCxnSpPr>
        <p:spPr bwMode="auto">
          <a:xfrm>
            <a:off x="7257627" y="1976727"/>
            <a:ext cx="468154" cy="369105"/>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
        <p:nvSpPr>
          <p:cNvPr id="23" name="타원 6"/>
          <p:cNvSpPr>
            <a:spLocks noChangeArrowheads="1"/>
          </p:cNvSpPr>
          <p:nvPr/>
        </p:nvSpPr>
        <p:spPr bwMode="auto">
          <a:xfrm>
            <a:off x="6208833" y="3717032"/>
            <a:ext cx="324216" cy="324216"/>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dirty="0" smtClean="0">
                <a:solidFill>
                  <a:schemeClr val="bg1"/>
                </a:solidFill>
              </a:rPr>
              <a:t>G</a:t>
            </a:r>
            <a:endParaRPr lang="ko-KR" altLang="en-US" sz="1500" dirty="0">
              <a:solidFill>
                <a:schemeClr val="bg1"/>
              </a:solidFill>
            </a:endParaRPr>
          </a:p>
        </p:txBody>
      </p:sp>
      <p:cxnSp>
        <p:nvCxnSpPr>
          <p:cNvPr id="24" name="직선 연결선 23"/>
          <p:cNvCxnSpPr>
            <a:endCxn id="23" idx="1"/>
          </p:cNvCxnSpPr>
          <p:nvPr/>
        </p:nvCxnSpPr>
        <p:spPr bwMode="auto">
          <a:xfrm>
            <a:off x="5850471" y="3218409"/>
            <a:ext cx="405842" cy="546103"/>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
        <p:nvSpPr>
          <p:cNvPr id="29" name="타원 28"/>
          <p:cNvSpPr/>
          <p:nvPr/>
        </p:nvSpPr>
        <p:spPr bwMode="auto">
          <a:xfrm>
            <a:off x="6429388" y="1142984"/>
            <a:ext cx="323850" cy="323850"/>
          </a:xfrm>
          <a:prstGeom prst="ellips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lIns="0" tIns="0" rIns="0" bIns="0" anchor="ctr"/>
          <a:lstStyle/>
          <a:p>
            <a:pPr algn="ctr">
              <a:defRPr/>
            </a:pPr>
            <a:r>
              <a:rPr lang="en-US" altLang="ko-KR" sz="1500" dirty="0" smtClean="0">
                <a:solidFill>
                  <a:schemeClr val="tx1"/>
                </a:solidFill>
                <a:ea typeface="굴림" pitchFamily="50" charset="-127"/>
              </a:rPr>
              <a:t>H</a:t>
            </a:r>
            <a:endParaRPr lang="ko-KR" altLang="en-US" sz="1500" dirty="0">
              <a:solidFill>
                <a:schemeClr val="tx1"/>
              </a:solidFill>
              <a:ea typeface="굴림" pitchFamily="50" charset="-127"/>
            </a:endParaRPr>
          </a:p>
        </p:txBody>
      </p:sp>
      <p:cxnSp>
        <p:nvCxnSpPr>
          <p:cNvPr id="31" name="직선 연결선 30"/>
          <p:cNvCxnSpPr>
            <a:stCxn id="54" idx="6"/>
            <a:endCxn id="40" idx="1"/>
          </p:cNvCxnSpPr>
          <p:nvPr/>
        </p:nvCxnSpPr>
        <p:spPr bwMode="auto">
          <a:xfrm>
            <a:off x="5895982" y="2162165"/>
            <a:ext cx="474959" cy="183614"/>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34" name="직선 연결선 33"/>
          <p:cNvCxnSpPr>
            <a:stCxn id="29" idx="5"/>
            <a:endCxn id="51" idx="1"/>
          </p:cNvCxnSpPr>
          <p:nvPr/>
        </p:nvCxnSpPr>
        <p:spPr bwMode="auto">
          <a:xfrm rot="16200000" flipH="1">
            <a:off x="6703059" y="1422159"/>
            <a:ext cx="328324" cy="322820"/>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
        <p:nvSpPr>
          <p:cNvPr id="47" name="타원 6"/>
          <p:cNvSpPr>
            <a:spLocks noChangeArrowheads="1"/>
          </p:cNvSpPr>
          <p:nvPr/>
        </p:nvSpPr>
        <p:spPr bwMode="auto">
          <a:xfrm>
            <a:off x="5572132" y="2928934"/>
            <a:ext cx="324216" cy="324216"/>
          </a:xfrm>
          <a:prstGeom prst="ellipse">
            <a:avLst/>
          </a:prstGeom>
          <a:ln w="57150">
            <a:solidFill>
              <a:schemeClr val="tx2"/>
            </a:solidFill>
            <a:headEnd/>
            <a:tailEnd/>
          </a:ln>
        </p:spPr>
        <p:style>
          <a:lnRef idx="2">
            <a:schemeClr val="accent3">
              <a:shade val="50000"/>
            </a:schemeClr>
          </a:lnRef>
          <a:fillRef idx="1">
            <a:schemeClr val="accent3"/>
          </a:fillRef>
          <a:effectRef idx="0">
            <a:schemeClr val="accent3"/>
          </a:effectRef>
          <a:fontRef idx="minor">
            <a:schemeClr val="lt1"/>
          </a:fontRef>
        </p:style>
        <p:txBody>
          <a:bodyPr lIns="0" tIns="0" rIns="0" bIns="0" anchor="ctr"/>
          <a:lstStyle/>
          <a:p>
            <a:pPr algn="ctr"/>
            <a:r>
              <a:rPr lang="en-US" altLang="ko-KR" sz="1500" dirty="0" smtClean="0">
                <a:solidFill>
                  <a:schemeClr val="tx1"/>
                </a:solidFill>
              </a:rPr>
              <a:t>A</a:t>
            </a:r>
            <a:endParaRPr lang="ko-KR" altLang="en-US" sz="1500" dirty="0">
              <a:solidFill>
                <a:schemeClr val="tx1"/>
              </a:solidFill>
            </a:endParaRPr>
          </a:p>
        </p:txBody>
      </p:sp>
      <p:sp>
        <p:nvSpPr>
          <p:cNvPr id="48" name="오른쪽 화살표 47"/>
          <p:cNvSpPr/>
          <p:nvPr/>
        </p:nvSpPr>
        <p:spPr>
          <a:xfrm>
            <a:off x="4596715" y="4008916"/>
            <a:ext cx="639798" cy="217611"/>
          </a:xfrm>
          <a:prstGeom prst="rightArrow">
            <a:avLst>
              <a:gd name="adj1" fmla="val 20017"/>
              <a:gd name="adj2" fmla="val 74940"/>
            </a:avLst>
          </a:prstGeom>
        </p:spPr>
        <p:style>
          <a:lnRef idx="1">
            <a:schemeClr val="dk1"/>
          </a:lnRef>
          <a:fillRef idx="2">
            <a:schemeClr val="dk1"/>
          </a:fillRef>
          <a:effectRef idx="1">
            <a:schemeClr val="dk1"/>
          </a:effectRef>
          <a:fontRef idx="minor">
            <a:schemeClr val="dk1"/>
          </a:fontRef>
        </p:style>
        <p:txBody>
          <a:bodyPr anchor="ctr"/>
          <a:lstStyle/>
          <a:p>
            <a:pPr algn="ctr">
              <a:defRPr/>
            </a:pPr>
            <a:endParaRPr lang="ko-KR" altLang="en-US">
              <a:solidFill>
                <a:prstClr val="black"/>
              </a:solidFill>
            </a:endParaRPr>
          </a:p>
        </p:txBody>
      </p:sp>
      <p:sp>
        <p:nvSpPr>
          <p:cNvPr id="30" name="오른쪽 화살표 29"/>
          <p:cNvSpPr/>
          <p:nvPr/>
        </p:nvSpPr>
        <p:spPr>
          <a:xfrm rot="8358703">
            <a:off x="6433339" y="1975481"/>
            <a:ext cx="639798" cy="217611"/>
          </a:xfrm>
          <a:prstGeom prst="rightArrow">
            <a:avLst>
              <a:gd name="adj1" fmla="val 20017"/>
              <a:gd name="adj2" fmla="val 74940"/>
            </a:avLst>
          </a:prstGeom>
        </p:spPr>
        <p:style>
          <a:lnRef idx="1">
            <a:schemeClr val="dk1"/>
          </a:lnRef>
          <a:fillRef idx="2">
            <a:schemeClr val="dk1"/>
          </a:fillRef>
          <a:effectRef idx="1">
            <a:schemeClr val="dk1"/>
          </a:effectRef>
          <a:fontRef idx="minor">
            <a:schemeClr val="dk1"/>
          </a:fontRef>
        </p:style>
        <p:txBody>
          <a:bodyPr anchor="ctr"/>
          <a:lstStyle/>
          <a:p>
            <a:pPr algn="ctr">
              <a:defRPr/>
            </a:pPr>
            <a:endParaRPr lang="ko-KR" altLang="en-US">
              <a:solidFill>
                <a:prstClr val="black"/>
              </a:solidFill>
            </a:endParaRPr>
          </a:p>
        </p:txBody>
      </p:sp>
      <p:sp>
        <p:nvSpPr>
          <p:cNvPr id="35" name="타원형 설명선 34"/>
          <p:cNvSpPr/>
          <p:nvPr/>
        </p:nvSpPr>
        <p:spPr bwMode="auto">
          <a:xfrm flipH="1">
            <a:off x="2699792" y="5003216"/>
            <a:ext cx="1341216" cy="763627"/>
          </a:xfrm>
          <a:prstGeom prst="wedgeEllipseCallout">
            <a:avLst>
              <a:gd name="adj1" fmla="val 135034"/>
              <a:gd name="adj2" fmla="val -70251"/>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altLang="ko-KR" sz="1200" dirty="0" smtClean="0">
                <a:solidFill>
                  <a:schemeClr val="tx1"/>
                </a:solidFill>
                <a:latin typeface="Arial" charset="0"/>
                <a:ea typeface="굴림" pitchFamily="50" charset="-127"/>
              </a:rPr>
              <a:t>C saves a routing </a:t>
            </a:r>
          </a:p>
          <a:p>
            <a:pPr marL="0" marR="0" indent="0" algn="ctr" defTabSz="914400" rtl="0" eaLnBrk="0" fontAlgn="base" latinLnBrk="0" hangingPunct="0">
              <a:lnSpc>
                <a:spcPct val="100000"/>
              </a:lnSpc>
              <a:spcBef>
                <a:spcPct val="0"/>
              </a:spcBef>
              <a:spcAft>
                <a:spcPct val="0"/>
              </a:spcAft>
              <a:buClrTx/>
              <a:buSzTx/>
              <a:buFontTx/>
              <a:buNone/>
              <a:tabLst/>
            </a:pPr>
            <a:r>
              <a:rPr lang="en-US" altLang="ko-KR" sz="1200" dirty="0" smtClean="0">
                <a:solidFill>
                  <a:schemeClr val="tx1"/>
                </a:solidFill>
                <a:latin typeface="Arial" charset="0"/>
                <a:ea typeface="굴림" pitchFamily="50" charset="-127"/>
              </a:rPr>
              <a:t>Information of F</a:t>
            </a:r>
            <a:endParaRPr kumimoji="0" lang="ko-KR" altLang="en-US" sz="1200" b="0" i="0" u="none" strike="noStrike" cap="none" normalizeH="0" baseline="0" dirty="0" smtClean="0">
              <a:ln>
                <a:noFill/>
              </a:ln>
              <a:solidFill>
                <a:schemeClr val="tx1"/>
              </a:solidFill>
              <a:effectLst/>
              <a:latin typeface="Arial" charset="0"/>
              <a:ea typeface="굴림" pitchFamily="50" charset="-127"/>
            </a:endParaRPr>
          </a:p>
        </p:txBody>
      </p:sp>
      <p:sp>
        <p:nvSpPr>
          <p:cNvPr id="26" name="TextBox 25"/>
          <p:cNvSpPr txBox="1"/>
          <p:nvPr/>
        </p:nvSpPr>
        <p:spPr>
          <a:xfrm>
            <a:off x="6500826" y="2643182"/>
            <a:ext cx="1028748" cy="430887"/>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altLang="ko-KR" sz="1100" dirty="0" smtClean="0">
                <a:solidFill>
                  <a:schemeClr val="tx1"/>
                </a:solidFill>
              </a:rPr>
              <a:t>Notification type : 5</a:t>
            </a:r>
            <a:endParaRPr lang="ko-KR" altLang="en-US" sz="1100" dirty="0">
              <a:solidFill>
                <a:schemeClr val="tx1"/>
              </a:solidFill>
            </a:endParaRPr>
          </a:p>
        </p:txBody>
      </p:sp>
      <p:sp>
        <p:nvSpPr>
          <p:cNvPr id="27" name="TextBox 26"/>
          <p:cNvSpPr txBox="1"/>
          <p:nvPr/>
        </p:nvSpPr>
        <p:spPr>
          <a:xfrm>
            <a:off x="6500826" y="3075230"/>
            <a:ext cx="1028748" cy="430887"/>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altLang="ko-KR" sz="1100" dirty="0" smtClean="0">
                <a:solidFill>
                  <a:schemeClr val="tx1"/>
                </a:solidFill>
              </a:rPr>
              <a:t>Destination Address : A</a:t>
            </a:r>
            <a:endParaRPr lang="ko-KR" altLang="en-US" sz="1100" dirty="0">
              <a:solidFill>
                <a:schemeClr val="tx1"/>
              </a:solidFill>
            </a:endParaRPr>
          </a:p>
        </p:txBody>
      </p:sp>
      <p:sp>
        <p:nvSpPr>
          <p:cNvPr id="28" name="TextBox 27"/>
          <p:cNvSpPr txBox="1"/>
          <p:nvPr/>
        </p:nvSpPr>
        <p:spPr>
          <a:xfrm>
            <a:off x="6858016" y="3571876"/>
            <a:ext cx="461665" cy="341057"/>
          </a:xfrm>
          <a:prstGeom prst="rect">
            <a:avLst/>
          </a:prstGeom>
          <a:noFill/>
        </p:spPr>
        <p:txBody>
          <a:bodyPr vert="eaVert" wrap="square" rtlCol="0" anchor="ctr">
            <a:spAutoFit/>
          </a:bodyPr>
          <a:lstStyle/>
          <a:p>
            <a:pPr algn="ctr"/>
            <a:r>
              <a:rPr lang="en-US" altLang="ko-KR" b="1" dirty="0" smtClean="0"/>
              <a:t>...</a:t>
            </a:r>
            <a:endParaRPr lang="ko-KR" altLang="en-US" b="1" dirty="0"/>
          </a:p>
        </p:txBody>
      </p:sp>
    </p:spTree>
    <p:extLst>
      <p:ext uri="{BB962C8B-B14F-4D97-AF65-F5344CB8AC3E}">
        <p14:creationId xmlns:p14="http://schemas.microsoft.com/office/powerpoint/2010/main" val="33493038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제목 1"/>
          <p:cNvSpPr>
            <a:spLocks noGrp="1"/>
          </p:cNvSpPr>
          <p:nvPr>
            <p:ph type="title"/>
          </p:nvPr>
        </p:nvSpPr>
        <p:spPr>
          <a:xfrm>
            <a:off x="685800" y="685800"/>
            <a:ext cx="7772400" cy="727075"/>
          </a:xfrm>
        </p:spPr>
        <p:txBody>
          <a:bodyPr/>
          <a:lstStyle/>
          <a:p>
            <a:r>
              <a:rPr lang="en-US" altLang="ko-KR" dirty="0" smtClean="0">
                <a:ea typeface="굴림" charset="-127"/>
              </a:rPr>
              <a:t>Unicast Data Transmission(5/5)</a:t>
            </a:r>
            <a:endParaRPr lang="ko-KR" altLang="en-US" dirty="0" smtClean="0">
              <a:ea typeface="굴림" charset="-127"/>
            </a:endParaRPr>
          </a:p>
        </p:txBody>
      </p:sp>
      <p:sp>
        <p:nvSpPr>
          <p:cNvPr id="4" name="내용 개체 틀 2"/>
          <p:cNvSpPr>
            <a:spLocks noGrp="1"/>
          </p:cNvSpPr>
          <p:nvPr>
            <p:ph idx="1"/>
          </p:nvPr>
        </p:nvSpPr>
        <p:spPr>
          <a:xfrm>
            <a:off x="457200" y="1600200"/>
            <a:ext cx="4043363" cy="2677731"/>
          </a:xfrm>
        </p:spPr>
        <p:txBody>
          <a:bodyPr>
            <a:normAutofit/>
          </a:bodyPr>
          <a:lstStyle/>
          <a:p>
            <a:r>
              <a:rPr lang="en-US" altLang="ko-KR" sz="1600" dirty="0" smtClean="0">
                <a:ea typeface="굴림" charset="-127"/>
              </a:rPr>
              <a:t>C </a:t>
            </a:r>
            <a:r>
              <a:rPr lang="en-US" altLang="ko-KR" sz="1600" dirty="0">
                <a:ea typeface="굴림" charset="-127"/>
              </a:rPr>
              <a:t>forwards the MGNF to A</a:t>
            </a:r>
            <a:r>
              <a:rPr lang="en-US" altLang="ko-KR" sz="1600" dirty="0" smtClean="0">
                <a:ea typeface="굴림" charset="-127"/>
              </a:rPr>
              <a:t>.</a:t>
            </a:r>
          </a:p>
          <a:p>
            <a:r>
              <a:rPr lang="en-US" altLang="ko-KR" sz="1600" dirty="0" smtClean="0">
                <a:ea typeface="굴림" charset="-127"/>
              </a:rPr>
              <a:t>When A receives the MGNF, it creates a routing entry of F in its routing table.</a:t>
            </a:r>
          </a:p>
          <a:p>
            <a:r>
              <a:rPr lang="en-US" altLang="ko-KR" sz="1600" dirty="0" smtClean="0">
                <a:ea typeface="굴림" charset="-127"/>
              </a:rPr>
              <a:t>Now, A can unicast data to F.</a:t>
            </a:r>
            <a:endParaRPr lang="en-US" altLang="ko-KR" sz="1600" dirty="0">
              <a:ea typeface="굴림" charset="-127"/>
            </a:endParaRPr>
          </a:p>
        </p:txBody>
      </p:sp>
      <p:sp>
        <p:nvSpPr>
          <p:cNvPr id="7172" name="슬라이드 번호 개체 틀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smtClean="0">
                <a:latin typeface="Times New Roman" pitchFamily="18" charset="0"/>
              </a:rPr>
              <a:t>Slide </a:t>
            </a:r>
            <a:fld id="{A82037B8-E4DB-468D-BB89-5DDD3D530FA5}" type="slidenum">
              <a:rPr lang="en-US" altLang="ko-KR" smtClean="0">
                <a:latin typeface="Times New Roman" pitchFamily="18" charset="0"/>
              </a:rPr>
              <a:pPr/>
              <a:t>81</a:t>
            </a:fld>
            <a:endParaRPr lang="en-US" altLang="ko-KR" smtClean="0">
              <a:latin typeface="Times New Roman" pitchFamily="18" charset="0"/>
            </a:endParaRPr>
          </a:p>
        </p:txBody>
      </p:sp>
      <p:sp>
        <p:nvSpPr>
          <p:cNvPr id="7219" name="타원 6"/>
          <p:cNvSpPr>
            <a:spLocks noChangeArrowheads="1"/>
          </p:cNvSpPr>
          <p:nvPr/>
        </p:nvSpPr>
        <p:spPr bwMode="auto">
          <a:xfrm>
            <a:off x="7678301" y="1098900"/>
            <a:ext cx="324216" cy="324216"/>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a:solidFill>
                  <a:schemeClr val="bg1"/>
                </a:solidFill>
              </a:rPr>
              <a:t>B</a:t>
            </a:r>
            <a:endParaRPr lang="ko-KR" altLang="en-US" sz="1500">
              <a:solidFill>
                <a:schemeClr val="bg1"/>
              </a:solidFill>
            </a:endParaRPr>
          </a:p>
        </p:txBody>
      </p:sp>
      <p:sp>
        <p:nvSpPr>
          <p:cNvPr id="40" name="타원 39"/>
          <p:cNvSpPr/>
          <p:nvPr/>
        </p:nvSpPr>
        <p:spPr bwMode="auto">
          <a:xfrm>
            <a:off x="6323514" y="2298352"/>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altLang="ko-KR" sz="1500" dirty="0">
                <a:solidFill>
                  <a:schemeClr val="tx1"/>
                </a:solidFill>
                <a:ea typeface="굴림" pitchFamily="50" charset="-127"/>
              </a:rPr>
              <a:t>C</a:t>
            </a:r>
            <a:endParaRPr lang="ko-KR" altLang="en-US" sz="1500" dirty="0">
              <a:solidFill>
                <a:schemeClr val="tx1"/>
              </a:solidFill>
              <a:ea typeface="굴림" pitchFamily="50" charset="-127"/>
            </a:endParaRPr>
          </a:p>
        </p:txBody>
      </p:sp>
      <p:sp>
        <p:nvSpPr>
          <p:cNvPr id="51" name="타원 50"/>
          <p:cNvSpPr/>
          <p:nvPr/>
        </p:nvSpPr>
        <p:spPr bwMode="auto">
          <a:xfrm>
            <a:off x="6981204" y="1700304"/>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altLang="ko-KR" sz="1500" dirty="0">
                <a:solidFill>
                  <a:schemeClr val="tx1"/>
                </a:solidFill>
                <a:ea typeface="굴림" pitchFamily="50" charset="-127"/>
              </a:rPr>
              <a:t>E</a:t>
            </a:r>
            <a:endParaRPr lang="ko-KR" altLang="en-US" sz="1500" dirty="0">
              <a:solidFill>
                <a:schemeClr val="tx1"/>
              </a:solidFill>
              <a:ea typeface="굴림" pitchFamily="50" charset="-127"/>
            </a:endParaRPr>
          </a:p>
        </p:txBody>
      </p:sp>
      <p:sp>
        <p:nvSpPr>
          <p:cNvPr id="54" name="타원 53"/>
          <p:cNvSpPr/>
          <p:nvPr/>
        </p:nvSpPr>
        <p:spPr bwMode="auto">
          <a:xfrm>
            <a:off x="5572132" y="2000240"/>
            <a:ext cx="323850" cy="323850"/>
          </a:xfrm>
          <a:prstGeom prst="ellips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lIns="0" tIns="0" rIns="0" bIns="0" anchor="ctr"/>
          <a:lstStyle/>
          <a:p>
            <a:pPr algn="ctr">
              <a:defRPr/>
            </a:pPr>
            <a:r>
              <a:rPr lang="en-US" altLang="ko-KR" sz="1500" dirty="0">
                <a:solidFill>
                  <a:schemeClr val="tx1"/>
                </a:solidFill>
                <a:ea typeface="굴림" pitchFamily="50" charset="-127"/>
              </a:rPr>
              <a:t>D</a:t>
            </a:r>
            <a:endParaRPr lang="ko-KR" altLang="en-US" sz="1500" dirty="0">
              <a:solidFill>
                <a:schemeClr val="tx1"/>
              </a:solidFill>
              <a:ea typeface="굴림" pitchFamily="50" charset="-127"/>
            </a:endParaRPr>
          </a:p>
        </p:txBody>
      </p:sp>
      <p:sp>
        <p:nvSpPr>
          <p:cNvPr id="38" name="타원 6"/>
          <p:cNvSpPr>
            <a:spLocks noChangeArrowheads="1"/>
          </p:cNvSpPr>
          <p:nvPr/>
        </p:nvSpPr>
        <p:spPr bwMode="auto">
          <a:xfrm>
            <a:off x="7678301" y="2298352"/>
            <a:ext cx="324216" cy="324216"/>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dirty="0">
                <a:solidFill>
                  <a:schemeClr val="bg1"/>
                </a:solidFill>
              </a:rPr>
              <a:t>F</a:t>
            </a:r>
            <a:endParaRPr lang="ko-KR" altLang="en-US" sz="1500" dirty="0">
              <a:solidFill>
                <a:schemeClr val="bg1"/>
              </a:solidFill>
            </a:endParaRPr>
          </a:p>
        </p:txBody>
      </p:sp>
      <p:cxnSp>
        <p:nvCxnSpPr>
          <p:cNvPr id="39" name="직선 연결선 38"/>
          <p:cNvCxnSpPr/>
          <p:nvPr/>
        </p:nvCxnSpPr>
        <p:spPr bwMode="auto">
          <a:xfrm flipV="1">
            <a:off x="5850471" y="2574775"/>
            <a:ext cx="520470" cy="414533"/>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41" name="직선 연결선 40"/>
          <p:cNvCxnSpPr>
            <a:stCxn id="40" idx="7"/>
            <a:endCxn id="51" idx="3"/>
          </p:cNvCxnSpPr>
          <p:nvPr/>
        </p:nvCxnSpPr>
        <p:spPr bwMode="auto">
          <a:xfrm flipV="1">
            <a:off x="6599937" y="1976727"/>
            <a:ext cx="428694" cy="369052"/>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43" name="직선 연결선 42"/>
          <p:cNvCxnSpPr>
            <a:stCxn id="51" idx="7"/>
            <a:endCxn id="7219" idx="3"/>
          </p:cNvCxnSpPr>
          <p:nvPr/>
        </p:nvCxnSpPr>
        <p:spPr bwMode="auto">
          <a:xfrm flipV="1">
            <a:off x="7257627" y="1375636"/>
            <a:ext cx="468154" cy="372095"/>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46" name="직선 연결선 45"/>
          <p:cNvCxnSpPr>
            <a:stCxn id="51" idx="5"/>
            <a:endCxn id="38" idx="1"/>
          </p:cNvCxnSpPr>
          <p:nvPr/>
        </p:nvCxnSpPr>
        <p:spPr bwMode="auto">
          <a:xfrm>
            <a:off x="7257627" y="1976727"/>
            <a:ext cx="468154" cy="369105"/>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24" name="직선 연결선 23"/>
          <p:cNvCxnSpPr/>
          <p:nvPr/>
        </p:nvCxnSpPr>
        <p:spPr bwMode="auto">
          <a:xfrm>
            <a:off x="5850471" y="3218409"/>
            <a:ext cx="405842" cy="546103"/>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
        <p:nvSpPr>
          <p:cNvPr id="29" name="타원 28"/>
          <p:cNvSpPr/>
          <p:nvPr/>
        </p:nvSpPr>
        <p:spPr bwMode="auto">
          <a:xfrm>
            <a:off x="6429388" y="1142984"/>
            <a:ext cx="323850" cy="323850"/>
          </a:xfrm>
          <a:prstGeom prst="ellips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lIns="0" tIns="0" rIns="0" bIns="0" anchor="ctr"/>
          <a:lstStyle/>
          <a:p>
            <a:pPr algn="ctr">
              <a:defRPr/>
            </a:pPr>
            <a:r>
              <a:rPr lang="en-US" altLang="ko-KR" sz="1500" dirty="0" smtClean="0">
                <a:solidFill>
                  <a:schemeClr val="tx1"/>
                </a:solidFill>
                <a:ea typeface="굴림" pitchFamily="50" charset="-127"/>
              </a:rPr>
              <a:t>H</a:t>
            </a:r>
            <a:endParaRPr lang="ko-KR" altLang="en-US" sz="1500" dirty="0">
              <a:solidFill>
                <a:schemeClr val="tx1"/>
              </a:solidFill>
              <a:ea typeface="굴림" pitchFamily="50" charset="-127"/>
            </a:endParaRPr>
          </a:p>
        </p:txBody>
      </p:sp>
      <p:cxnSp>
        <p:nvCxnSpPr>
          <p:cNvPr id="31" name="직선 연결선 30"/>
          <p:cNvCxnSpPr>
            <a:stCxn id="54" idx="6"/>
            <a:endCxn id="40" idx="1"/>
          </p:cNvCxnSpPr>
          <p:nvPr/>
        </p:nvCxnSpPr>
        <p:spPr bwMode="auto">
          <a:xfrm>
            <a:off x="5895982" y="2162165"/>
            <a:ext cx="474959" cy="183614"/>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34" name="직선 연결선 33"/>
          <p:cNvCxnSpPr>
            <a:stCxn id="29" idx="5"/>
            <a:endCxn id="51" idx="1"/>
          </p:cNvCxnSpPr>
          <p:nvPr/>
        </p:nvCxnSpPr>
        <p:spPr bwMode="auto">
          <a:xfrm rot="16200000" flipH="1">
            <a:off x="6703059" y="1422159"/>
            <a:ext cx="328324" cy="322820"/>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
        <p:nvSpPr>
          <p:cNvPr id="47" name="타원 6"/>
          <p:cNvSpPr>
            <a:spLocks noChangeArrowheads="1"/>
          </p:cNvSpPr>
          <p:nvPr/>
        </p:nvSpPr>
        <p:spPr bwMode="auto">
          <a:xfrm>
            <a:off x="5572132" y="2928934"/>
            <a:ext cx="324216" cy="324216"/>
          </a:xfrm>
          <a:prstGeom prst="ellipse">
            <a:avLst/>
          </a:prstGeom>
          <a:ln w="57150">
            <a:solidFill>
              <a:schemeClr val="tx2"/>
            </a:solidFill>
            <a:headEnd/>
            <a:tailEnd/>
          </a:ln>
        </p:spPr>
        <p:style>
          <a:lnRef idx="2">
            <a:schemeClr val="accent3">
              <a:shade val="50000"/>
            </a:schemeClr>
          </a:lnRef>
          <a:fillRef idx="1">
            <a:schemeClr val="accent3"/>
          </a:fillRef>
          <a:effectRef idx="0">
            <a:schemeClr val="accent3"/>
          </a:effectRef>
          <a:fontRef idx="minor">
            <a:schemeClr val="lt1"/>
          </a:fontRef>
        </p:style>
        <p:txBody>
          <a:bodyPr lIns="0" tIns="0" rIns="0" bIns="0" anchor="ctr"/>
          <a:lstStyle/>
          <a:p>
            <a:pPr algn="ctr"/>
            <a:r>
              <a:rPr lang="en-US" altLang="ko-KR" sz="1500" dirty="0" smtClean="0">
                <a:solidFill>
                  <a:schemeClr val="tx1"/>
                </a:solidFill>
              </a:rPr>
              <a:t>A</a:t>
            </a:r>
            <a:endParaRPr lang="ko-KR" altLang="en-US" sz="1500" dirty="0">
              <a:solidFill>
                <a:schemeClr val="tx1"/>
              </a:solidFill>
            </a:endParaRPr>
          </a:p>
        </p:txBody>
      </p:sp>
      <p:sp>
        <p:nvSpPr>
          <p:cNvPr id="36" name="TextBox 81"/>
          <p:cNvSpPr txBox="1">
            <a:spLocks noChangeArrowheads="1"/>
          </p:cNvSpPr>
          <p:nvPr/>
        </p:nvSpPr>
        <p:spPr bwMode="auto">
          <a:xfrm>
            <a:off x="5210548" y="3933056"/>
            <a:ext cx="3865161" cy="369332"/>
          </a:xfrm>
          <a:prstGeom prst="rect">
            <a:avLst/>
          </a:prstGeom>
          <a:noFill/>
          <a:ln>
            <a:noFill/>
          </a:ln>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dirty="0" smtClean="0"/>
              <a:t>: </a:t>
            </a:r>
            <a:r>
              <a:rPr lang="en-US" altLang="ko-KR" dirty="0"/>
              <a:t>Multicast Group Notification Frame</a:t>
            </a:r>
            <a:endParaRPr lang="ko-KR" altLang="en-US" dirty="0"/>
          </a:p>
        </p:txBody>
      </p:sp>
      <p:sp>
        <p:nvSpPr>
          <p:cNvPr id="48" name="오른쪽 화살표 47"/>
          <p:cNvSpPr/>
          <p:nvPr/>
        </p:nvSpPr>
        <p:spPr>
          <a:xfrm>
            <a:off x="4596715" y="4008916"/>
            <a:ext cx="639798" cy="217611"/>
          </a:xfrm>
          <a:prstGeom prst="rightArrow">
            <a:avLst>
              <a:gd name="adj1" fmla="val 20017"/>
              <a:gd name="adj2" fmla="val 74940"/>
            </a:avLst>
          </a:prstGeom>
        </p:spPr>
        <p:style>
          <a:lnRef idx="1">
            <a:schemeClr val="dk1"/>
          </a:lnRef>
          <a:fillRef idx="2">
            <a:schemeClr val="dk1"/>
          </a:fillRef>
          <a:effectRef idx="1">
            <a:schemeClr val="dk1"/>
          </a:effectRef>
          <a:fontRef idx="minor">
            <a:schemeClr val="dk1"/>
          </a:fontRef>
        </p:style>
        <p:txBody>
          <a:bodyPr anchor="ctr"/>
          <a:lstStyle/>
          <a:p>
            <a:pPr algn="ctr">
              <a:defRPr/>
            </a:pPr>
            <a:endParaRPr lang="ko-KR" altLang="en-US">
              <a:solidFill>
                <a:prstClr val="black"/>
              </a:solidFill>
            </a:endParaRPr>
          </a:p>
        </p:txBody>
      </p:sp>
      <p:sp>
        <p:nvSpPr>
          <p:cNvPr id="30" name="오른쪽 화살표 29"/>
          <p:cNvSpPr/>
          <p:nvPr/>
        </p:nvSpPr>
        <p:spPr>
          <a:xfrm rot="8567923">
            <a:off x="5702669" y="2574992"/>
            <a:ext cx="639798" cy="217611"/>
          </a:xfrm>
          <a:prstGeom prst="rightArrow">
            <a:avLst>
              <a:gd name="adj1" fmla="val 20017"/>
              <a:gd name="adj2" fmla="val 74940"/>
            </a:avLst>
          </a:prstGeom>
        </p:spPr>
        <p:style>
          <a:lnRef idx="1">
            <a:schemeClr val="dk1"/>
          </a:lnRef>
          <a:fillRef idx="2">
            <a:schemeClr val="dk1"/>
          </a:fillRef>
          <a:effectRef idx="1">
            <a:schemeClr val="dk1"/>
          </a:effectRef>
          <a:fontRef idx="minor">
            <a:schemeClr val="dk1"/>
          </a:fontRef>
        </p:style>
        <p:txBody>
          <a:bodyPr anchor="ctr"/>
          <a:lstStyle/>
          <a:p>
            <a:pPr algn="ctr">
              <a:defRPr/>
            </a:pPr>
            <a:endParaRPr lang="ko-KR" altLang="en-US">
              <a:solidFill>
                <a:prstClr val="black"/>
              </a:solidFill>
            </a:endParaRPr>
          </a:p>
        </p:txBody>
      </p:sp>
      <p:graphicFrame>
        <p:nvGraphicFramePr>
          <p:cNvPr id="44" name="표 43"/>
          <p:cNvGraphicFramePr>
            <a:graphicFrameLocks noGrp="1"/>
          </p:cNvGraphicFramePr>
          <p:nvPr>
            <p:extLst>
              <p:ext uri="{D42A27DB-BD31-4B8C-83A1-F6EECF244321}">
                <p14:modId xmlns:p14="http://schemas.microsoft.com/office/powerpoint/2010/main" val="613260842"/>
              </p:ext>
            </p:extLst>
          </p:nvPr>
        </p:nvGraphicFramePr>
        <p:xfrm>
          <a:off x="785786" y="4714884"/>
          <a:ext cx="7358113" cy="685758"/>
        </p:xfrm>
        <a:graphic>
          <a:graphicData uri="http://schemas.openxmlformats.org/drawingml/2006/table">
            <a:tbl>
              <a:tblPr firstRow="1" bandRow="1">
                <a:tableStyleId>{5940675A-B579-460E-94D1-54222C63F5DA}</a:tableStyleId>
              </a:tblPr>
              <a:tblGrid>
                <a:gridCol w="1051159"/>
                <a:gridCol w="1051159"/>
                <a:gridCol w="1051159"/>
                <a:gridCol w="1051159"/>
                <a:gridCol w="1051159"/>
                <a:gridCol w="959311"/>
                <a:gridCol w="1143007"/>
              </a:tblGrid>
              <a:tr h="379773">
                <a:tc>
                  <a:txBody>
                    <a:bodyPr/>
                    <a:lstStyle/>
                    <a:p>
                      <a:pPr latinLnBrk="1"/>
                      <a:r>
                        <a:rPr lang="en-US" altLang="ko-KR" sz="1100" kern="1200" dirty="0" smtClean="0"/>
                        <a:t>Destination address</a:t>
                      </a:r>
                      <a:endParaRPr lang="ko-KR" altLang="en-US" sz="1100" kern="1200" dirty="0">
                        <a:solidFill>
                          <a:schemeClr val="bg1"/>
                        </a:solidFill>
                        <a:latin typeface="+mn-lt"/>
                        <a:ea typeface="+mn-ea"/>
                        <a:cs typeface="+mn-cs"/>
                      </a:endParaRPr>
                    </a:p>
                  </a:txBody>
                  <a:tcPr marL="91439" marR="91439" marT="45699" marB="45699" anchor="ctr"/>
                </a:tc>
                <a:tc>
                  <a:txBody>
                    <a:bodyPr/>
                    <a:lstStyle/>
                    <a:p>
                      <a:pPr latinLnBrk="1"/>
                      <a:r>
                        <a:rPr lang="en-US" altLang="ko-KR" sz="1100" kern="1200" dirty="0" smtClean="0"/>
                        <a:t>Next-hop address</a:t>
                      </a:r>
                      <a:endParaRPr lang="ko-KR" altLang="en-US" sz="1100" kern="1200" dirty="0">
                        <a:solidFill>
                          <a:schemeClr val="bg1"/>
                        </a:solidFill>
                        <a:latin typeface="+mn-lt"/>
                        <a:ea typeface="+mn-ea"/>
                        <a:cs typeface="+mn-cs"/>
                      </a:endParaRPr>
                    </a:p>
                  </a:txBody>
                  <a:tcPr marL="91439" marR="91439" marT="45699" marB="45699" anchor="ctr"/>
                </a:tc>
                <a:tc>
                  <a:txBody>
                    <a:bodyPr/>
                    <a:lstStyle/>
                    <a:p>
                      <a:pPr latinLnBrk="1"/>
                      <a:r>
                        <a:rPr lang="en-US" altLang="ko-KR" sz="1100" kern="1200" dirty="0" smtClean="0">
                          <a:solidFill>
                            <a:schemeClr val="tx1"/>
                          </a:solidFill>
                          <a:latin typeface="+mn-lt"/>
                          <a:ea typeface="+mn-ea"/>
                          <a:cs typeface="+mn-cs"/>
                        </a:rPr>
                        <a:t>…</a:t>
                      </a:r>
                      <a:endParaRPr lang="ko-KR" altLang="en-US" sz="1100" kern="1200" dirty="0">
                        <a:solidFill>
                          <a:schemeClr val="tx1"/>
                        </a:solidFill>
                        <a:latin typeface="+mn-lt"/>
                        <a:ea typeface="+mn-ea"/>
                        <a:cs typeface="+mn-cs"/>
                      </a:endParaRPr>
                    </a:p>
                  </a:txBody>
                  <a:tcPr marL="91439" marR="91439" marT="45699" marB="45699" anchor="ctr"/>
                </a:tc>
                <a:tc>
                  <a:txBody>
                    <a:bodyPr/>
                    <a:lstStyle/>
                    <a:p>
                      <a:pPr latinLnBrk="1"/>
                      <a:r>
                        <a:rPr lang="en-US" altLang="ko-KR" sz="1000" dirty="0" smtClean="0"/>
                        <a:t>Device Group ID</a:t>
                      </a:r>
                      <a:endParaRPr lang="ko-KR" altLang="en-US" sz="1000" b="0" dirty="0"/>
                    </a:p>
                  </a:txBody>
                  <a:tcPr marL="91452" marR="91452" marT="45734" marB="45734"/>
                </a:tc>
                <a:tc>
                  <a:txBody>
                    <a:bodyPr/>
                    <a:lstStyle/>
                    <a:p>
                      <a:pPr latinLnBrk="1"/>
                      <a:r>
                        <a:rPr lang="en-US" altLang="ko-KR" sz="1000" dirty="0" smtClean="0"/>
                        <a:t>Application type ID </a:t>
                      </a:r>
                      <a:endParaRPr lang="ko-KR" altLang="en-US" sz="1000" b="0" dirty="0"/>
                    </a:p>
                  </a:txBody>
                  <a:tcPr marL="91452" marR="91452" marT="45734" marB="45734"/>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000" dirty="0" smtClean="0"/>
                        <a:t>Application-specific ID </a:t>
                      </a:r>
                      <a:endParaRPr lang="ko-KR" altLang="en-US" sz="1000" b="0" dirty="0" smtClean="0"/>
                    </a:p>
                  </a:txBody>
                  <a:tcPr marL="91452" marR="91452" marT="45734" marB="45734"/>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000" dirty="0" smtClean="0"/>
                        <a:t>Application-specific group ID</a:t>
                      </a:r>
                      <a:endParaRPr lang="ko-KR" altLang="en-US" sz="1000" b="0" dirty="0" smtClean="0"/>
                    </a:p>
                  </a:txBody>
                  <a:tcPr marL="91452" marR="91452" marT="45734" marB="45734"/>
                </a:tc>
              </a:tr>
              <a:tr h="230599">
                <a:tc>
                  <a:txBody>
                    <a:bodyPr/>
                    <a:lstStyle/>
                    <a:p>
                      <a:pPr latinLnBrk="1"/>
                      <a:r>
                        <a:rPr lang="en-US" altLang="ko-KR" sz="1100" dirty="0" smtClean="0"/>
                        <a:t>F</a:t>
                      </a:r>
                      <a:endParaRPr lang="ko-KR" altLang="en-US" sz="1100" dirty="0"/>
                    </a:p>
                  </a:txBody>
                  <a:tcPr>
                    <a:solidFill>
                      <a:schemeClr val="accent1">
                        <a:lumMod val="60000"/>
                        <a:lumOff val="40000"/>
                      </a:schemeClr>
                    </a:solidFill>
                  </a:tcPr>
                </a:tc>
                <a:tc>
                  <a:txBody>
                    <a:bodyPr/>
                    <a:lstStyle/>
                    <a:p>
                      <a:pPr latinLnBrk="1"/>
                      <a:r>
                        <a:rPr lang="en-US" altLang="ko-KR" sz="1100" dirty="0" smtClean="0"/>
                        <a:t>E</a:t>
                      </a:r>
                      <a:endParaRPr lang="ko-KR" altLang="en-US" sz="1100" dirty="0"/>
                    </a:p>
                  </a:txBody>
                  <a:tcPr>
                    <a:solidFill>
                      <a:schemeClr val="accent1">
                        <a:lumMod val="60000"/>
                        <a:lumOff val="40000"/>
                      </a:schemeClr>
                    </a:solidFill>
                  </a:tcPr>
                </a:tc>
                <a:tc>
                  <a:txBody>
                    <a:bodyPr/>
                    <a:lstStyle/>
                    <a:p>
                      <a:pPr latinLnBrk="1"/>
                      <a:r>
                        <a:rPr lang="en-US" altLang="ko-KR" sz="1100" dirty="0" smtClean="0"/>
                        <a:t>…</a:t>
                      </a:r>
                      <a:endParaRPr lang="ko-KR" altLang="en-US" sz="1100" dirty="0"/>
                    </a:p>
                  </a:txBody>
                  <a:tcPr>
                    <a:solidFill>
                      <a:schemeClr val="accent1">
                        <a:lumMod val="60000"/>
                        <a:lumOff val="40000"/>
                      </a:schemeClr>
                    </a:solidFill>
                  </a:tcPr>
                </a:tc>
                <a:tc>
                  <a:txBody>
                    <a:bodyPr/>
                    <a:lstStyle/>
                    <a:p>
                      <a:pPr latinLnBrk="1"/>
                      <a:r>
                        <a:rPr lang="en-US" altLang="ko-KR" sz="1100" dirty="0" smtClean="0"/>
                        <a:t>1</a:t>
                      </a:r>
                      <a:endParaRPr lang="ko-KR" altLang="en-US" sz="1100" dirty="0"/>
                    </a:p>
                  </a:txBody>
                  <a:tcPr>
                    <a:solidFill>
                      <a:schemeClr val="accent1">
                        <a:lumMod val="60000"/>
                        <a:lumOff val="40000"/>
                      </a:schemeClr>
                    </a:solidFill>
                  </a:tcPr>
                </a:tc>
                <a:tc>
                  <a:txBody>
                    <a:bodyPr/>
                    <a:lstStyle/>
                    <a:p>
                      <a:pPr latinLnBrk="1"/>
                      <a:r>
                        <a:rPr lang="en-US" altLang="ko-KR" sz="1100" dirty="0" smtClean="0"/>
                        <a:t>3</a:t>
                      </a:r>
                      <a:endParaRPr lang="ko-KR" altLang="en-US" sz="1100" dirty="0"/>
                    </a:p>
                  </a:txBody>
                  <a:tcPr>
                    <a:solidFill>
                      <a:schemeClr val="accent1">
                        <a:lumMod val="60000"/>
                        <a:lumOff val="40000"/>
                      </a:schemeClr>
                    </a:solidFill>
                  </a:tcPr>
                </a:tc>
                <a:tc>
                  <a:txBody>
                    <a:bodyPr/>
                    <a:lstStyle/>
                    <a:p>
                      <a:pPr latinLnBrk="1"/>
                      <a:r>
                        <a:rPr lang="en-US" altLang="ko-KR" sz="1100" dirty="0" smtClean="0"/>
                        <a:t>2</a:t>
                      </a:r>
                      <a:endParaRPr lang="ko-KR" altLang="en-US" sz="1100" dirty="0"/>
                    </a:p>
                  </a:txBody>
                  <a:tcPr>
                    <a:solidFill>
                      <a:schemeClr val="accent1">
                        <a:lumMod val="60000"/>
                        <a:lumOff val="40000"/>
                      </a:schemeClr>
                    </a:solidFill>
                  </a:tcPr>
                </a:tc>
                <a:tc>
                  <a:txBody>
                    <a:bodyPr/>
                    <a:lstStyle/>
                    <a:p>
                      <a:pPr latinLnBrk="1"/>
                      <a:r>
                        <a:rPr lang="en-US" altLang="ko-KR" sz="1100" dirty="0" smtClean="0"/>
                        <a:t>5</a:t>
                      </a:r>
                      <a:endParaRPr lang="ko-KR" altLang="en-US" sz="1100" dirty="0"/>
                    </a:p>
                  </a:txBody>
                  <a:tcPr>
                    <a:solidFill>
                      <a:schemeClr val="accent1">
                        <a:lumMod val="60000"/>
                        <a:lumOff val="40000"/>
                      </a:schemeClr>
                    </a:solidFill>
                  </a:tcPr>
                </a:tc>
              </a:tr>
            </a:tbl>
          </a:graphicData>
        </a:graphic>
      </p:graphicFrame>
      <p:sp>
        <p:nvSpPr>
          <p:cNvPr id="45" name="TextBox 30"/>
          <p:cNvSpPr txBox="1">
            <a:spLocks noChangeArrowheads="1"/>
          </p:cNvSpPr>
          <p:nvPr/>
        </p:nvSpPr>
        <p:spPr bwMode="auto">
          <a:xfrm>
            <a:off x="683566" y="4336849"/>
            <a:ext cx="1848648" cy="30777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sz="1400" dirty="0" smtClean="0"/>
              <a:t>PD A’s Routing Table</a:t>
            </a:r>
            <a:endParaRPr lang="ko-KR" altLang="en-US" sz="1400" dirty="0"/>
          </a:p>
        </p:txBody>
      </p:sp>
      <p:sp>
        <p:nvSpPr>
          <p:cNvPr id="49" name="타원형 설명선 48"/>
          <p:cNvSpPr/>
          <p:nvPr/>
        </p:nvSpPr>
        <p:spPr bwMode="auto">
          <a:xfrm flipH="1">
            <a:off x="2528149" y="5661248"/>
            <a:ext cx="1341216" cy="763627"/>
          </a:xfrm>
          <a:prstGeom prst="wedgeEllipseCallout">
            <a:avLst>
              <a:gd name="adj1" fmla="val 119883"/>
              <a:gd name="adj2" fmla="val -89258"/>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altLang="ko-KR" sz="1200" dirty="0" smtClean="0">
                <a:solidFill>
                  <a:schemeClr val="tx1"/>
                </a:solidFill>
                <a:latin typeface="Arial" charset="0"/>
                <a:ea typeface="굴림" pitchFamily="50" charset="-127"/>
              </a:rPr>
              <a:t>A creates a</a:t>
            </a:r>
          </a:p>
          <a:p>
            <a:pPr marL="0" marR="0" indent="0" algn="ctr" defTabSz="914400" rtl="0" eaLnBrk="0" fontAlgn="base" latinLnBrk="0" hangingPunct="0">
              <a:lnSpc>
                <a:spcPct val="100000"/>
              </a:lnSpc>
              <a:spcBef>
                <a:spcPct val="0"/>
              </a:spcBef>
              <a:spcAft>
                <a:spcPct val="0"/>
              </a:spcAft>
              <a:buClrTx/>
              <a:buSzTx/>
              <a:buFontTx/>
              <a:buNone/>
              <a:tabLst/>
            </a:pPr>
            <a:r>
              <a:rPr lang="en-US" altLang="ko-KR" sz="1200" dirty="0" smtClean="0">
                <a:solidFill>
                  <a:schemeClr val="tx1"/>
                </a:solidFill>
                <a:latin typeface="Arial" charset="0"/>
                <a:ea typeface="굴림" pitchFamily="50" charset="-127"/>
              </a:rPr>
              <a:t>routing Information</a:t>
            </a:r>
          </a:p>
          <a:p>
            <a:pPr marL="0" marR="0" indent="0" algn="ctr" defTabSz="914400" rtl="0" eaLnBrk="0" fontAlgn="base" latinLnBrk="0" hangingPunct="0">
              <a:lnSpc>
                <a:spcPct val="100000"/>
              </a:lnSpc>
              <a:spcBef>
                <a:spcPct val="0"/>
              </a:spcBef>
              <a:spcAft>
                <a:spcPct val="0"/>
              </a:spcAft>
              <a:buClrTx/>
              <a:buSzTx/>
              <a:buFontTx/>
              <a:buNone/>
              <a:tabLst/>
            </a:pPr>
            <a:r>
              <a:rPr lang="en-US" altLang="ko-KR" sz="1200" dirty="0" smtClean="0">
                <a:solidFill>
                  <a:schemeClr val="tx1"/>
                </a:solidFill>
                <a:latin typeface="Arial" charset="0"/>
                <a:ea typeface="굴림" pitchFamily="50" charset="-127"/>
              </a:rPr>
              <a:t>of F</a:t>
            </a:r>
            <a:endParaRPr kumimoji="0" lang="ko-KR" altLang="en-US" sz="1200" b="0" i="0" u="none" strike="noStrike" cap="none" normalizeH="0" baseline="0" dirty="0" smtClean="0">
              <a:ln>
                <a:noFill/>
              </a:ln>
              <a:solidFill>
                <a:schemeClr val="tx1"/>
              </a:solidFill>
              <a:effectLst/>
              <a:latin typeface="Arial" charset="0"/>
              <a:ea typeface="굴림" pitchFamily="50" charset="-127"/>
            </a:endParaRPr>
          </a:p>
        </p:txBody>
      </p:sp>
      <p:sp>
        <p:nvSpPr>
          <p:cNvPr id="50" name="타원 6"/>
          <p:cNvSpPr>
            <a:spLocks noChangeArrowheads="1"/>
          </p:cNvSpPr>
          <p:nvPr/>
        </p:nvSpPr>
        <p:spPr bwMode="auto">
          <a:xfrm>
            <a:off x="6208833" y="3717032"/>
            <a:ext cx="324216" cy="324216"/>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dirty="0" smtClean="0">
                <a:solidFill>
                  <a:schemeClr val="bg1"/>
                </a:solidFill>
              </a:rPr>
              <a:t>G</a:t>
            </a:r>
            <a:endParaRPr lang="ko-KR" altLang="en-US" sz="1500" dirty="0">
              <a:solidFill>
                <a:schemeClr val="bg1"/>
              </a:solidFill>
            </a:endParaRPr>
          </a:p>
        </p:txBody>
      </p:sp>
      <p:sp>
        <p:nvSpPr>
          <p:cNvPr id="26" name="TextBox 25"/>
          <p:cNvSpPr txBox="1"/>
          <p:nvPr/>
        </p:nvSpPr>
        <p:spPr>
          <a:xfrm>
            <a:off x="6429388" y="2714620"/>
            <a:ext cx="1028748" cy="430887"/>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altLang="ko-KR" sz="1100" dirty="0" smtClean="0">
                <a:solidFill>
                  <a:schemeClr val="tx1"/>
                </a:solidFill>
              </a:rPr>
              <a:t>Notification type : 5</a:t>
            </a:r>
            <a:endParaRPr lang="ko-KR" altLang="en-US" sz="1100" dirty="0">
              <a:solidFill>
                <a:schemeClr val="tx1"/>
              </a:solidFill>
            </a:endParaRPr>
          </a:p>
        </p:txBody>
      </p:sp>
      <p:sp>
        <p:nvSpPr>
          <p:cNvPr id="27" name="TextBox 26"/>
          <p:cNvSpPr txBox="1"/>
          <p:nvPr/>
        </p:nvSpPr>
        <p:spPr>
          <a:xfrm>
            <a:off x="6429388" y="3146668"/>
            <a:ext cx="1028748" cy="430887"/>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altLang="ko-KR" sz="1100" dirty="0" smtClean="0">
                <a:solidFill>
                  <a:schemeClr val="tx1"/>
                </a:solidFill>
              </a:rPr>
              <a:t>Destination Address : A</a:t>
            </a:r>
            <a:endParaRPr lang="ko-KR" altLang="en-US" sz="1100" dirty="0">
              <a:solidFill>
                <a:schemeClr val="tx1"/>
              </a:solidFill>
            </a:endParaRPr>
          </a:p>
        </p:txBody>
      </p:sp>
      <p:sp>
        <p:nvSpPr>
          <p:cNvPr id="28" name="TextBox 27"/>
          <p:cNvSpPr txBox="1"/>
          <p:nvPr/>
        </p:nvSpPr>
        <p:spPr>
          <a:xfrm>
            <a:off x="6786578" y="3643314"/>
            <a:ext cx="461665" cy="341057"/>
          </a:xfrm>
          <a:prstGeom prst="rect">
            <a:avLst/>
          </a:prstGeom>
          <a:noFill/>
        </p:spPr>
        <p:txBody>
          <a:bodyPr vert="eaVert" wrap="square" rtlCol="0" anchor="ctr">
            <a:spAutoFit/>
          </a:bodyPr>
          <a:lstStyle/>
          <a:p>
            <a:pPr algn="ctr"/>
            <a:r>
              <a:rPr lang="en-US" altLang="ko-KR" b="1" dirty="0" smtClean="0"/>
              <a:t>...</a:t>
            </a:r>
            <a:endParaRPr lang="ko-KR" altLang="en-US" b="1" dirty="0"/>
          </a:p>
        </p:txBody>
      </p:sp>
    </p:spTree>
    <p:extLst>
      <p:ext uri="{BB962C8B-B14F-4D97-AF65-F5344CB8AC3E}">
        <p14:creationId xmlns:p14="http://schemas.microsoft.com/office/powerpoint/2010/main" val="25961592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Flow Chart – </a:t>
            </a:r>
            <a:r>
              <a:rPr lang="en-US" altLang="ko-KR" dirty="0" smtClean="0"/>
              <a:t>Unicast </a:t>
            </a:r>
            <a:r>
              <a:rPr lang="en-US" altLang="ko-KR" dirty="0"/>
              <a:t>Data Transmission</a:t>
            </a:r>
            <a:endParaRPr lang="ko-KR" altLang="en-US" dirty="0"/>
          </a:p>
        </p:txBody>
      </p:sp>
      <p:sp>
        <p:nvSpPr>
          <p:cNvPr id="4" name="슬라이드 번호 개체 틀 3"/>
          <p:cNvSpPr>
            <a:spLocks noGrp="1"/>
          </p:cNvSpPr>
          <p:nvPr>
            <p:ph type="sldNum" sz="quarter" idx="10"/>
          </p:nvPr>
        </p:nvSpPr>
        <p:spPr/>
        <p:txBody>
          <a:bodyPr/>
          <a:lstStyle/>
          <a:p>
            <a:pPr>
              <a:defRPr/>
            </a:pPr>
            <a:r>
              <a:rPr lang="en-US" altLang="ko-KR" smtClean="0"/>
              <a:t>Slide </a:t>
            </a:r>
            <a:fld id="{663B2C6A-A10B-4153-9678-0E313D0C0BBD}" type="slidenum">
              <a:rPr lang="en-US" altLang="ko-KR" smtClean="0"/>
              <a:pPr>
                <a:defRPr/>
              </a:pPr>
              <a:t>82</a:t>
            </a:fld>
            <a:endParaRPr lang="en-US" altLang="ko-KR"/>
          </a:p>
        </p:txBody>
      </p:sp>
      <p:pic>
        <p:nvPicPr>
          <p:cNvPr id="5" name="그림 4" descr="C:\Users\Administrator\Google 드라이브\UC_Drive_shared\PAC Group\Multicasting Protocol\Final Proposal\1.PNG"/>
          <p:cNvPicPr/>
          <p:nvPr/>
        </p:nvPicPr>
        <p:blipFill>
          <a:blip r:embed="rId2">
            <a:extLst>
              <a:ext uri="{28A0092B-C50C-407E-A947-70E740481C1C}">
                <a14:useLocalDpi xmlns:a14="http://schemas.microsoft.com/office/drawing/2010/main" val="0"/>
              </a:ext>
            </a:extLst>
          </a:blip>
          <a:srcRect/>
          <a:stretch>
            <a:fillRect/>
          </a:stretch>
        </p:blipFill>
        <p:spPr bwMode="auto">
          <a:xfrm>
            <a:off x="1907703" y="1844824"/>
            <a:ext cx="5729605" cy="4150360"/>
          </a:xfrm>
          <a:prstGeom prst="rect">
            <a:avLst/>
          </a:prstGeom>
          <a:noFill/>
          <a:ln>
            <a:noFill/>
          </a:ln>
        </p:spPr>
      </p:pic>
    </p:spTree>
    <p:extLst>
      <p:ext uri="{BB962C8B-B14F-4D97-AF65-F5344CB8AC3E}">
        <p14:creationId xmlns:p14="http://schemas.microsoft.com/office/powerpoint/2010/main" val="2939508351"/>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제목 4"/>
          <p:cNvSpPr>
            <a:spLocks noGrp="1"/>
          </p:cNvSpPr>
          <p:nvPr>
            <p:ph type="title"/>
          </p:nvPr>
        </p:nvSpPr>
        <p:spPr>
          <a:xfrm>
            <a:off x="685800" y="685800"/>
            <a:ext cx="7772400" cy="727075"/>
          </a:xfrm>
        </p:spPr>
        <p:txBody>
          <a:bodyPr/>
          <a:lstStyle/>
          <a:p>
            <a:r>
              <a:rPr lang="en-US" altLang="ko-KR" dirty="0" smtClean="0">
                <a:ea typeface="굴림" charset="-127"/>
              </a:rPr>
              <a:t>Prevention Loopback Problem (1/3)</a:t>
            </a:r>
            <a:endParaRPr lang="ko-KR" altLang="en-US" dirty="0" smtClean="0">
              <a:ea typeface="굴림" charset="-127"/>
            </a:endParaRPr>
          </a:p>
        </p:txBody>
      </p:sp>
      <p:sp>
        <p:nvSpPr>
          <p:cNvPr id="3076" name="슬라이드 번호 개체 틀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smtClean="0">
                <a:latin typeface="Times New Roman" pitchFamily="18" charset="0"/>
              </a:rPr>
              <a:t>Slide </a:t>
            </a:r>
            <a:fld id="{FF289110-AFE7-4582-9732-5AEE303275B5}" type="slidenum">
              <a:rPr lang="en-US" altLang="ko-KR" smtClean="0">
                <a:latin typeface="Times New Roman" pitchFamily="18" charset="0"/>
              </a:rPr>
              <a:pPr/>
              <a:t>83</a:t>
            </a:fld>
            <a:endParaRPr lang="en-US" altLang="ko-KR" smtClean="0">
              <a:latin typeface="Times New Roman" pitchFamily="18" charset="0"/>
            </a:endParaRPr>
          </a:p>
        </p:txBody>
      </p:sp>
      <p:sp>
        <p:nvSpPr>
          <p:cNvPr id="5" name="내용 개체 틀 4"/>
          <p:cNvSpPr>
            <a:spLocks noGrp="1"/>
          </p:cNvSpPr>
          <p:nvPr>
            <p:ph idx="1"/>
          </p:nvPr>
        </p:nvSpPr>
        <p:spPr/>
        <p:txBody>
          <a:bodyPr/>
          <a:lstStyle/>
          <a:p>
            <a:r>
              <a:rPr lang="en-US" altLang="ko-KR" dirty="0" smtClean="0"/>
              <a:t>PD prevents multicast/broadcast loopback problem by using SN (Sequence Number) of data frames.</a:t>
            </a:r>
          </a:p>
        </p:txBody>
      </p:sp>
      <p:sp>
        <p:nvSpPr>
          <p:cNvPr id="6" name="타원 5"/>
          <p:cNvSpPr/>
          <p:nvPr/>
        </p:nvSpPr>
        <p:spPr bwMode="auto">
          <a:xfrm>
            <a:off x="2148841" y="4505303"/>
            <a:ext cx="323850" cy="323850"/>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altLang="ko-KR" sz="1500" dirty="0" smtClean="0">
                <a:solidFill>
                  <a:schemeClr val="bg1"/>
                </a:solidFill>
                <a:ea typeface="굴림" pitchFamily="50" charset="-127"/>
              </a:rPr>
              <a:t>A</a:t>
            </a:r>
            <a:endParaRPr lang="ko-KR" altLang="en-US" sz="1500" dirty="0">
              <a:solidFill>
                <a:schemeClr val="bg1"/>
              </a:solidFill>
              <a:ea typeface="굴림" pitchFamily="50" charset="-127"/>
            </a:endParaRPr>
          </a:p>
        </p:txBody>
      </p:sp>
      <p:sp>
        <p:nvSpPr>
          <p:cNvPr id="7" name="타원 10"/>
          <p:cNvSpPr>
            <a:spLocks noChangeArrowheads="1"/>
          </p:cNvSpPr>
          <p:nvPr/>
        </p:nvSpPr>
        <p:spPr bwMode="auto">
          <a:xfrm>
            <a:off x="3311680" y="3968880"/>
            <a:ext cx="323997" cy="323997"/>
          </a:xfrm>
          <a:prstGeom prst="ellips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altLang="ko-KR" sz="1500" dirty="0" smtClean="0">
                <a:solidFill>
                  <a:schemeClr val="bg1"/>
                </a:solidFill>
              </a:rPr>
              <a:t>C</a:t>
            </a:r>
            <a:endParaRPr lang="ko-KR" altLang="en-US" sz="1500" dirty="0">
              <a:solidFill>
                <a:schemeClr val="bg1"/>
              </a:solidFill>
            </a:endParaRPr>
          </a:p>
        </p:txBody>
      </p:sp>
      <p:sp>
        <p:nvSpPr>
          <p:cNvPr id="9" name="타원 10"/>
          <p:cNvSpPr>
            <a:spLocks noChangeArrowheads="1"/>
          </p:cNvSpPr>
          <p:nvPr/>
        </p:nvSpPr>
        <p:spPr bwMode="auto">
          <a:xfrm>
            <a:off x="3347864" y="5229200"/>
            <a:ext cx="323997" cy="323997"/>
          </a:xfrm>
          <a:prstGeom prst="ellips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altLang="ko-KR" sz="1500" dirty="0" smtClean="0">
                <a:solidFill>
                  <a:schemeClr val="bg1"/>
                </a:solidFill>
              </a:rPr>
              <a:t>B</a:t>
            </a:r>
            <a:endParaRPr lang="ko-KR" altLang="en-US" sz="1500" dirty="0">
              <a:solidFill>
                <a:schemeClr val="bg1"/>
              </a:solidFill>
            </a:endParaRPr>
          </a:p>
        </p:txBody>
      </p:sp>
      <p:sp>
        <p:nvSpPr>
          <p:cNvPr id="15" name="타원 14"/>
          <p:cNvSpPr/>
          <p:nvPr/>
        </p:nvSpPr>
        <p:spPr bwMode="auto">
          <a:xfrm>
            <a:off x="827584" y="3140968"/>
            <a:ext cx="3024336" cy="3024336"/>
          </a:xfrm>
          <a:prstGeom prst="ellipse">
            <a:avLst/>
          </a:prstGeom>
          <a:noFill/>
          <a:ln w="9525" cap="flat" cmpd="sng" algn="ctr">
            <a:solidFill>
              <a:srgbClr val="0070C0"/>
            </a:solidFill>
            <a:prstDash val="dash"/>
            <a:round/>
            <a:headEnd type="none" w="med" len="med"/>
            <a:tailEnd type="none" w="med" len="med"/>
          </a:ln>
          <a:effectLst>
            <a:prstShdw prst="shdw17" dist="17961" dir="2700000">
              <a:schemeClr val="bg2"/>
            </a:prst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800" b="0" i="0" u="none" strike="noStrike" cap="none" normalizeH="0" baseline="0" smtClean="0">
              <a:ln>
                <a:noFill/>
              </a:ln>
              <a:solidFill>
                <a:schemeClr val="tx1"/>
              </a:solidFill>
              <a:effectLst/>
              <a:latin typeface="Arial" charset="0"/>
              <a:ea typeface="굴림" pitchFamily="50" charset="-127"/>
            </a:endParaRPr>
          </a:p>
        </p:txBody>
      </p:sp>
      <p:sp>
        <p:nvSpPr>
          <p:cNvPr id="24" name="타원형 설명선 23"/>
          <p:cNvSpPr/>
          <p:nvPr/>
        </p:nvSpPr>
        <p:spPr bwMode="auto">
          <a:xfrm>
            <a:off x="179512" y="3140968"/>
            <a:ext cx="1406935" cy="1293087"/>
          </a:xfrm>
          <a:prstGeom prst="wedgeEllipseCallout">
            <a:avLst>
              <a:gd name="adj1" fmla="val 87870"/>
              <a:gd name="adj2" fmla="val 58491"/>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altLang="ko-KR" sz="1200" dirty="0" smtClean="0">
                <a:solidFill>
                  <a:schemeClr val="tx1"/>
                </a:solidFill>
                <a:latin typeface="Arial" charset="0"/>
                <a:ea typeface="굴림" pitchFamily="50" charset="-127"/>
              </a:rPr>
              <a:t>A starts multicast/</a:t>
            </a:r>
          </a:p>
          <a:p>
            <a:pPr marL="0" marR="0" indent="0" algn="ctr" defTabSz="914400" rtl="0" eaLnBrk="0" fontAlgn="base" latinLnBrk="0" hangingPunct="0">
              <a:lnSpc>
                <a:spcPct val="100000"/>
              </a:lnSpc>
              <a:spcBef>
                <a:spcPct val="0"/>
              </a:spcBef>
              <a:spcAft>
                <a:spcPct val="0"/>
              </a:spcAft>
              <a:buClrTx/>
              <a:buSzTx/>
              <a:buFontTx/>
              <a:buNone/>
              <a:tabLst/>
            </a:pPr>
            <a:r>
              <a:rPr lang="en-US" altLang="ko-KR" sz="1200" dirty="0" smtClean="0">
                <a:solidFill>
                  <a:schemeClr val="tx1"/>
                </a:solidFill>
                <a:latin typeface="Arial" charset="0"/>
                <a:ea typeface="굴림" pitchFamily="50" charset="-127"/>
              </a:rPr>
              <a:t>broadcast </a:t>
            </a:r>
            <a:r>
              <a:rPr kumimoji="0" lang="en-US" altLang="ko-KR" sz="1200" b="0" i="0" u="none" strike="noStrike" cap="none" normalizeH="0" baseline="0" dirty="0" smtClean="0">
                <a:ln>
                  <a:noFill/>
                </a:ln>
                <a:solidFill>
                  <a:schemeClr val="tx1"/>
                </a:solidFill>
                <a:effectLst/>
                <a:latin typeface="Arial" charset="0"/>
                <a:ea typeface="굴림" pitchFamily="50" charset="-127"/>
              </a:rPr>
              <a:t>with</a:t>
            </a:r>
          </a:p>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1200" b="0" i="0" u="none" strike="noStrike" cap="none" normalizeH="0" dirty="0" smtClean="0">
                <a:ln>
                  <a:noFill/>
                </a:ln>
                <a:solidFill>
                  <a:schemeClr val="tx1"/>
                </a:solidFill>
                <a:effectLst/>
                <a:latin typeface="Arial" charset="0"/>
                <a:ea typeface="굴림" pitchFamily="50" charset="-127"/>
              </a:rPr>
              <a:t>K=4 and SN=1</a:t>
            </a:r>
            <a:endParaRPr kumimoji="0" lang="ko-KR" altLang="en-US" sz="1200" b="0" i="0" u="none" strike="noStrike" cap="none" normalizeH="0" baseline="0" dirty="0" smtClean="0">
              <a:ln>
                <a:noFill/>
              </a:ln>
              <a:solidFill>
                <a:schemeClr val="tx1"/>
              </a:solidFill>
              <a:effectLst/>
              <a:latin typeface="Arial" charset="0"/>
              <a:ea typeface="굴림" pitchFamily="50" charset="-127"/>
            </a:endParaRPr>
          </a:p>
        </p:txBody>
      </p:sp>
      <p:sp>
        <p:nvSpPr>
          <p:cNvPr id="25" name="타원 6"/>
          <p:cNvSpPr>
            <a:spLocks noChangeArrowheads="1"/>
          </p:cNvSpPr>
          <p:nvPr/>
        </p:nvSpPr>
        <p:spPr bwMode="auto">
          <a:xfrm>
            <a:off x="4499992" y="3861048"/>
            <a:ext cx="324216" cy="324216"/>
          </a:xfrm>
          <a:prstGeom prst="ellips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altLang="ko-KR" sz="1500" dirty="0" smtClean="0">
                <a:solidFill>
                  <a:schemeClr val="bg1"/>
                </a:solidFill>
              </a:rPr>
              <a:t>E</a:t>
            </a:r>
            <a:endParaRPr lang="ko-KR" altLang="en-US" sz="1500" dirty="0">
              <a:solidFill>
                <a:schemeClr val="bg1"/>
              </a:solidFill>
            </a:endParaRPr>
          </a:p>
        </p:txBody>
      </p:sp>
    </p:spTree>
    <p:extLst>
      <p:ext uri="{BB962C8B-B14F-4D97-AF65-F5344CB8AC3E}">
        <p14:creationId xmlns:p14="http://schemas.microsoft.com/office/powerpoint/2010/main" val="37548378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제목 4"/>
          <p:cNvSpPr>
            <a:spLocks noGrp="1"/>
          </p:cNvSpPr>
          <p:nvPr>
            <p:ph type="title"/>
          </p:nvPr>
        </p:nvSpPr>
        <p:spPr>
          <a:xfrm>
            <a:off x="685800" y="685800"/>
            <a:ext cx="7772400" cy="727075"/>
          </a:xfrm>
        </p:spPr>
        <p:txBody>
          <a:bodyPr/>
          <a:lstStyle/>
          <a:p>
            <a:r>
              <a:rPr lang="en-US" altLang="ko-KR" dirty="0" smtClean="0">
                <a:ea typeface="굴림" charset="-127"/>
              </a:rPr>
              <a:t>Prevention Loopback Problem (2/3)</a:t>
            </a:r>
            <a:endParaRPr lang="ko-KR" altLang="en-US" dirty="0" smtClean="0">
              <a:ea typeface="굴림" charset="-127"/>
            </a:endParaRPr>
          </a:p>
        </p:txBody>
      </p:sp>
      <p:sp>
        <p:nvSpPr>
          <p:cNvPr id="3076" name="슬라이드 번호 개체 틀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smtClean="0">
                <a:latin typeface="Times New Roman" pitchFamily="18" charset="0"/>
              </a:rPr>
              <a:t>Slide </a:t>
            </a:r>
            <a:fld id="{FF289110-AFE7-4582-9732-5AEE303275B5}" type="slidenum">
              <a:rPr lang="en-US" altLang="ko-KR" smtClean="0">
                <a:latin typeface="Times New Roman" pitchFamily="18" charset="0"/>
              </a:rPr>
              <a:pPr/>
              <a:t>84</a:t>
            </a:fld>
            <a:endParaRPr lang="en-US" altLang="ko-KR" smtClean="0">
              <a:latin typeface="Times New Roman" pitchFamily="18" charset="0"/>
            </a:endParaRPr>
          </a:p>
        </p:txBody>
      </p:sp>
      <p:sp>
        <p:nvSpPr>
          <p:cNvPr id="5" name="내용 개체 틀 4"/>
          <p:cNvSpPr>
            <a:spLocks noGrp="1"/>
          </p:cNvSpPr>
          <p:nvPr>
            <p:ph idx="1"/>
          </p:nvPr>
        </p:nvSpPr>
        <p:spPr/>
        <p:txBody>
          <a:bodyPr/>
          <a:lstStyle/>
          <a:p>
            <a:r>
              <a:rPr lang="en-US" altLang="ko-KR" dirty="0" smtClean="0"/>
              <a:t>When a PD forwards data with SN = n, the PD sets </a:t>
            </a:r>
            <a:r>
              <a:rPr lang="en-US" altLang="ko-KR" dirty="0" err="1" smtClean="0"/>
              <a:t>current_SN</a:t>
            </a:r>
            <a:r>
              <a:rPr lang="en-US" altLang="ko-KR" dirty="0" smtClean="0"/>
              <a:t> field in its routing table to n.</a:t>
            </a:r>
          </a:p>
          <a:p>
            <a:endParaRPr lang="ko-KR" altLang="en-US" dirty="0"/>
          </a:p>
        </p:txBody>
      </p:sp>
      <p:sp>
        <p:nvSpPr>
          <p:cNvPr id="6" name="타원 5"/>
          <p:cNvSpPr/>
          <p:nvPr/>
        </p:nvSpPr>
        <p:spPr bwMode="auto">
          <a:xfrm>
            <a:off x="2148841" y="4505303"/>
            <a:ext cx="323850" cy="323850"/>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altLang="ko-KR" sz="1500" dirty="0" smtClean="0">
                <a:solidFill>
                  <a:schemeClr val="bg1"/>
                </a:solidFill>
                <a:ea typeface="굴림" pitchFamily="50" charset="-127"/>
              </a:rPr>
              <a:t>A</a:t>
            </a:r>
            <a:endParaRPr lang="ko-KR" altLang="en-US" sz="1500" dirty="0">
              <a:solidFill>
                <a:schemeClr val="bg1"/>
              </a:solidFill>
              <a:ea typeface="굴림" pitchFamily="50" charset="-127"/>
            </a:endParaRPr>
          </a:p>
        </p:txBody>
      </p:sp>
      <p:sp>
        <p:nvSpPr>
          <p:cNvPr id="7" name="타원 10"/>
          <p:cNvSpPr>
            <a:spLocks noChangeArrowheads="1"/>
          </p:cNvSpPr>
          <p:nvPr/>
        </p:nvSpPr>
        <p:spPr bwMode="auto">
          <a:xfrm>
            <a:off x="3311680" y="3968880"/>
            <a:ext cx="323997" cy="323997"/>
          </a:xfrm>
          <a:prstGeom prst="ellips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altLang="ko-KR" sz="1500" dirty="0" smtClean="0">
                <a:solidFill>
                  <a:schemeClr val="bg1"/>
                </a:solidFill>
              </a:rPr>
              <a:t>C</a:t>
            </a:r>
            <a:endParaRPr lang="ko-KR" altLang="en-US" sz="1500" dirty="0">
              <a:solidFill>
                <a:schemeClr val="bg1"/>
              </a:solidFill>
            </a:endParaRPr>
          </a:p>
        </p:txBody>
      </p:sp>
      <p:sp>
        <p:nvSpPr>
          <p:cNvPr id="8" name="타원 6"/>
          <p:cNvSpPr>
            <a:spLocks noChangeArrowheads="1"/>
          </p:cNvSpPr>
          <p:nvPr/>
        </p:nvSpPr>
        <p:spPr bwMode="auto">
          <a:xfrm>
            <a:off x="4499992" y="3861048"/>
            <a:ext cx="324216" cy="324216"/>
          </a:xfrm>
          <a:prstGeom prst="ellips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altLang="ko-KR" sz="1500" dirty="0" smtClean="0">
                <a:solidFill>
                  <a:schemeClr val="bg1"/>
                </a:solidFill>
              </a:rPr>
              <a:t>E</a:t>
            </a:r>
            <a:endParaRPr lang="ko-KR" altLang="en-US" sz="1500" dirty="0">
              <a:solidFill>
                <a:schemeClr val="bg1"/>
              </a:solidFill>
            </a:endParaRPr>
          </a:p>
        </p:txBody>
      </p:sp>
      <p:sp>
        <p:nvSpPr>
          <p:cNvPr id="9" name="타원 10"/>
          <p:cNvSpPr>
            <a:spLocks noChangeArrowheads="1"/>
          </p:cNvSpPr>
          <p:nvPr/>
        </p:nvSpPr>
        <p:spPr bwMode="auto">
          <a:xfrm>
            <a:off x="3347864" y="5229200"/>
            <a:ext cx="323997" cy="323997"/>
          </a:xfrm>
          <a:prstGeom prst="ellips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altLang="ko-KR" sz="1500" dirty="0" smtClean="0">
                <a:solidFill>
                  <a:schemeClr val="bg1"/>
                </a:solidFill>
              </a:rPr>
              <a:t>B</a:t>
            </a:r>
            <a:endParaRPr lang="ko-KR" altLang="en-US" sz="1500" dirty="0">
              <a:solidFill>
                <a:schemeClr val="bg1"/>
              </a:solidFill>
            </a:endParaRPr>
          </a:p>
        </p:txBody>
      </p:sp>
      <p:sp>
        <p:nvSpPr>
          <p:cNvPr id="15" name="타원 14"/>
          <p:cNvSpPr/>
          <p:nvPr/>
        </p:nvSpPr>
        <p:spPr bwMode="auto">
          <a:xfrm>
            <a:off x="1979712" y="3645024"/>
            <a:ext cx="3024336" cy="3024336"/>
          </a:xfrm>
          <a:prstGeom prst="ellipse">
            <a:avLst/>
          </a:prstGeom>
          <a:noFill/>
          <a:ln w="9525" cap="flat" cmpd="sng" algn="ctr">
            <a:solidFill>
              <a:srgbClr val="0070C0"/>
            </a:solidFill>
            <a:prstDash val="dash"/>
            <a:round/>
            <a:headEnd type="none" w="med" len="med"/>
            <a:tailEnd type="none" w="med" len="med"/>
          </a:ln>
          <a:effectLst>
            <a:prstShdw prst="shdw17" dist="17961" dir="2700000">
              <a:schemeClr val="bg2"/>
            </a:prst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800" b="0" i="0" u="none" strike="noStrike" cap="none" normalizeH="0" baseline="0" smtClean="0">
              <a:ln>
                <a:noFill/>
              </a:ln>
              <a:solidFill>
                <a:schemeClr val="tx1"/>
              </a:solidFill>
              <a:effectLst/>
              <a:latin typeface="Arial" charset="0"/>
              <a:ea typeface="굴림" pitchFamily="50" charset="-127"/>
            </a:endParaRPr>
          </a:p>
        </p:txBody>
      </p:sp>
      <p:sp>
        <p:nvSpPr>
          <p:cNvPr id="10" name="타원형 설명선 9"/>
          <p:cNvSpPr/>
          <p:nvPr/>
        </p:nvSpPr>
        <p:spPr bwMode="auto">
          <a:xfrm>
            <a:off x="3995936" y="4365104"/>
            <a:ext cx="1622959" cy="1293087"/>
          </a:xfrm>
          <a:prstGeom prst="wedgeEllipseCallout">
            <a:avLst>
              <a:gd name="adj1" fmla="val -72351"/>
              <a:gd name="adj2" fmla="val 25344"/>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altLang="ko-KR" sz="1200" dirty="0" smtClean="0">
                <a:solidFill>
                  <a:schemeClr val="tx1"/>
                </a:solidFill>
                <a:latin typeface="Arial" charset="0"/>
                <a:ea typeface="굴림" pitchFamily="50" charset="-127"/>
              </a:rPr>
              <a:t>B sets current _SN=1,</a:t>
            </a:r>
          </a:p>
          <a:p>
            <a:pPr marL="0" marR="0" indent="0" algn="ctr" defTabSz="914400" rtl="0" eaLnBrk="0" fontAlgn="base" latinLnBrk="0" hangingPunct="0">
              <a:lnSpc>
                <a:spcPct val="100000"/>
              </a:lnSpc>
              <a:spcBef>
                <a:spcPct val="0"/>
              </a:spcBef>
              <a:spcAft>
                <a:spcPct val="0"/>
              </a:spcAft>
              <a:buClrTx/>
              <a:buSzTx/>
              <a:buFontTx/>
              <a:buNone/>
              <a:tabLst/>
            </a:pPr>
            <a:r>
              <a:rPr lang="en-US" altLang="ko-KR" sz="1200" dirty="0" smtClean="0">
                <a:solidFill>
                  <a:schemeClr val="tx1"/>
                </a:solidFill>
                <a:latin typeface="Arial" charset="0"/>
                <a:ea typeface="굴림" pitchFamily="50" charset="-127"/>
              </a:rPr>
              <a:t>decreases K, and </a:t>
            </a:r>
          </a:p>
          <a:p>
            <a:pPr marL="0" marR="0" indent="0" algn="ctr" defTabSz="914400" rtl="0" eaLnBrk="0" fontAlgn="base" latinLnBrk="0" hangingPunct="0">
              <a:lnSpc>
                <a:spcPct val="100000"/>
              </a:lnSpc>
              <a:spcBef>
                <a:spcPct val="0"/>
              </a:spcBef>
              <a:spcAft>
                <a:spcPct val="0"/>
              </a:spcAft>
              <a:buClrTx/>
              <a:buSzTx/>
              <a:buFontTx/>
              <a:buNone/>
              <a:tabLst/>
            </a:pPr>
            <a:r>
              <a:rPr lang="en-US" altLang="ko-KR" sz="1200" dirty="0" smtClean="0">
                <a:solidFill>
                  <a:schemeClr val="tx1"/>
                </a:solidFill>
                <a:latin typeface="Arial" charset="0"/>
                <a:ea typeface="굴림" pitchFamily="50" charset="-127"/>
              </a:rPr>
              <a:t>forwards frame.</a:t>
            </a:r>
          </a:p>
        </p:txBody>
      </p:sp>
    </p:spTree>
    <p:extLst>
      <p:ext uri="{BB962C8B-B14F-4D97-AF65-F5344CB8AC3E}">
        <p14:creationId xmlns:p14="http://schemas.microsoft.com/office/powerpoint/2010/main" val="18544270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제목 4"/>
          <p:cNvSpPr>
            <a:spLocks noGrp="1"/>
          </p:cNvSpPr>
          <p:nvPr>
            <p:ph type="title"/>
          </p:nvPr>
        </p:nvSpPr>
        <p:spPr>
          <a:xfrm>
            <a:off x="685800" y="685800"/>
            <a:ext cx="7772400" cy="727075"/>
          </a:xfrm>
        </p:spPr>
        <p:txBody>
          <a:bodyPr/>
          <a:lstStyle/>
          <a:p>
            <a:r>
              <a:rPr lang="en-US" altLang="ko-KR" dirty="0" smtClean="0">
                <a:ea typeface="굴림" charset="-127"/>
              </a:rPr>
              <a:t>Prevention Loopback Problem (3/3)</a:t>
            </a:r>
            <a:endParaRPr lang="ko-KR" altLang="en-US" dirty="0" smtClean="0">
              <a:ea typeface="굴림" charset="-127"/>
            </a:endParaRPr>
          </a:p>
        </p:txBody>
      </p:sp>
      <p:sp>
        <p:nvSpPr>
          <p:cNvPr id="3076" name="슬라이드 번호 개체 틀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smtClean="0">
                <a:latin typeface="Times New Roman" pitchFamily="18" charset="0"/>
              </a:rPr>
              <a:t>Slide </a:t>
            </a:r>
            <a:fld id="{FF289110-AFE7-4582-9732-5AEE303275B5}" type="slidenum">
              <a:rPr lang="en-US" altLang="ko-KR" smtClean="0">
                <a:latin typeface="Times New Roman" pitchFamily="18" charset="0"/>
              </a:rPr>
              <a:pPr/>
              <a:t>85</a:t>
            </a:fld>
            <a:endParaRPr lang="en-US" altLang="ko-KR" smtClean="0">
              <a:latin typeface="Times New Roman" pitchFamily="18" charset="0"/>
            </a:endParaRPr>
          </a:p>
        </p:txBody>
      </p:sp>
      <p:sp>
        <p:nvSpPr>
          <p:cNvPr id="5" name="내용 개체 틀 4"/>
          <p:cNvSpPr>
            <a:spLocks noGrp="1"/>
          </p:cNvSpPr>
          <p:nvPr>
            <p:ph idx="1"/>
          </p:nvPr>
        </p:nvSpPr>
        <p:spPr/>
        <p:txBody>
          <a:bodyPr/>
          <a:lstStyle/>
          <a:p>
            <a:r>
              <a:rPr lang="en-US" altLang="ko-KR" dirty="0" smtClean="0"/>
              <a:t>If the receiving frame’s SN is not greater than the </a:t>
            </a:r>
            <a:r>
              <a:rPr lang="en-US" altLang="ko-KR" dirty="0" err="1" smtClean="0"/>
              <a:t>current_SN</a:t>
            </a:r>
            <a:r>
              <a:rPr lang="en-US" altLang="ko-KR" dirty="0" smtClean="0"/>
              <a:t> , the PD discards the frame. </a:t>
            </a:r>
          </a:p>
          <a:p>
            <a:endParaRPr lang="ko-KR" altLang="en-US" dirty="0"/>
          </a:p>
        </p:txBody>
      </p:sp>
      <p:sp>
        <p:nvSpPr>
          <p:cNvPr id="6" name="타원 5"/>
          <p:cNvSpPr/>
          <p:nvPr/>
        </p:nvSpPr>
        <p:spPr bwMode="auto">
          <a:xfrm>
            <a:off x="2148841" y="4505303"/>
            <a:ext cx="323850" cy="323850"/>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altLang="ko-KR" sz="1500" dirty="0" smtClean="0">
                <a:solidFill>
                  <a:schemeClr val="bg1"/>
                </a:solidFill>
                <a:ea typeface="굴림" pitchFamily="50" charset="-127"/>
              </a:rPr>
              <a:t>A</a:t>
            </a:r>
            <a:endParaRPr lang="ko-KR" altLang="en-US" sz="1500" dirty="0">
              <a:solidFill>
                <a:schemeClr val="bg1"/>
              </a:solidFill>
              <a:ea typeface="굴림" pitchFamily="50" charset="-127"/>
            </a:endParaRPr>
          </a:p>
        </p:txBody>
      </p:sp>
      <p:sp>
        <p:nvSpPr>
          <p:cNvPr id="7" name="타원 10"/>
          <p:cNvSpPr>
            <a:spLocks noChangeArrowheads="1"/>
          </p:cNvSpPr>
          <p:nvPr/>
        </p:nvSpPr>
        <p:spPr bwMode="auto">
          <a:xfrm>
            <a:off x="3311680" y="3968880"/>
            <a:ext cx="323997" cy="323997"/>
          </a:xfrm>
          <a:prstGeom prst="ellips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altLang="ko-KR" sz="1500" dirty="0" smtClean="0">
                <a:solidFill>
                  <a:schemeClr val="bg1"/>
                </a:solidFill>
              </a:rPr>
              <a:t>C</a:t>
            </a:r>
            <a:endParaRPr lang="ko-KR" altLang="en-US" sz="1500" dirty="0">
              <a:solidFill>
                <a:schemeClr val="bg1"/>
              </a:solidFill>
            </a:endParaRPr>
          </a:p>
        </p:txBody>
      </p:sp>
      <p:sp>
        <p:nvSpPr>
          <p:cNvPr id="9" name="타원 10"/>
          <p:cNvSpPr>
            <a:spLocks noChangeArrowheads="1"/>
          </p:cNvSpPr>
          <p:nvPr/>
        </p:nvSpPr>
        <p:spPr bwMode="auto">
          <a:xfrm>
            <a:off x="3347864" y="5229200"/>
            <a:ext cx="323997" cy="323997"/>
          </a:xfrm>
          <a:prstGeom prst="ellips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altLang="ko-KR" sz="1500" dirty="0" smtClean="0">
                <a:solidFill>
                  <a:schemeClr val="bg1"/>
                </a:solidFill>
              </a:rPr>
              <a:t>B</a:t>
            </a:r>
            <a:endParaRPr lang="ko-KR" altLang="en-US" sz="1500" dirty="0">
              <a:solidFill>
                <a:schemeClr val="bg1"/>
              </a:solidFill>
            </a:endParaRPr>
          </a:p>
        </p:txBody>
      </p:sp>
      <p:sp>
        <p:nvSpPr>
          <p:cNvPr id="15" name="타원 14"/>
          <p:cNvSpPr/>
          <p:nvPr/>
        </p:nvSpPr>
        <p:spPr bwMode="auto">
          <a:xfrm>
            <a:off x="1907704" y="2708920"/>
            <a:ext cx="3024336" cy="3024336"/>
          </a:xfrm>
          <a:prstGeom prst="ellipse">
            <a:avLst/>
          </a:prstGeom>
          <a:noFill/>
          <a:ln w="9525" cap="flat" cmpd="sng" algn="ctr">
            <a:solidFill>
              <a:srgbClr val="0070C0"/>
            </a:solidFill>
            <a:prstDash val="dash"/>
            <a:round/>
            <a:headEnd type="none" w="med" len="med"/>
            <a:tailEnd type="none" w="med" len="med"/>
          </a:ln>
          <a:effectLst>
            <a:prstShdw prst="shdw17" dist="17961" dir="2700000">
              <a:schemeClr val="bg2"/>
            </a:prst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800" b="0" i="0" u="none" strike="noStrike" cap="none" normalizeH="0" baseline="0" smtClean="0">
              <a:ln>
                <a:noFill/>
              </a:ln>
              <a:solidFill>
                <a:schemeClr val="tx1"/>
              </a:solidFill>
              <a:effectLst/>
              <a:latin typeface="Arial" charset="0"/>
              <a:ea typeface="굴림" pitchFamily="50" charset="-127"/>
            </a:endParaRPr>
          </a:p>
        </p:txBody>
      </p:sp>
      <p:sp>
        <p:nvSpPr>
          <p:cNvPr id="10" name="타원 6"/>
          <p:cNvSpPr>
            <a:spLocks noChangeArrowheads="1"/>
          </p:cNvSpPr>
          <p:nvPr/>
        </p:nvSpPr>
        <p:spPr bwMode="auto">
          <a:xfrm>
            <a:off x="4499992" y="3861048"/>
            <a:ext cx="324216" cy="324216"/>
          </a:xfrm>
          <a:prstGeom prst="ellips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altLang="ko-KR" sz="1500" dirty="0" smtClean="0">
                <a:solidFill>
                  <a:schemeClr val="bg1"/>
                </a:solidFill>
              </a:rPr>
              <a:t>E</a:t>
            </a:r>
            <a:endParaRPr lang="ko-KR" altLang="en-US" sz="1500" dirty="0">
              <a:solidFill>
                <a:schemeClr val="bg1"/>
              </a:solidFill>
            </a:endParaRPr>
          </a:p>
        </p:txBody>
      </p:sp>
      <p:sp>
        <p:nvSpPr>
          <p:cNvPr id="11" name="타원형 설명선 10"/>
          <p:cNvSpPr/>
          <p:nvPr/>
        </p:nvSpPr>
        <p:spPr bwMode="auto">
          <a:xfrm>
            <a:off x="1043608" y="2708920"/>
            <a:ext cx="1622959" cy="1293087"/>
          </a:xfrm>
          <a:prstGeom prst="wedgeEllipseCallout">
            <a:avLst>
              <a:gd name="adj1" fmla="val 88750"/>
              <a:gd name="adj2" fmla="val 58491"/>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altLang="ko-KR" sz="1200" dirty="0" smtClean="0">
                <a:solidFill>
                  <a:schemeClr val="tx1"/>
                </a:solidFill>
                <a:latin typeface="Arial" charset="0"/>
                <a:ea typeface="굴림" pitchFamily="50" charset="-127"/>
              </a:rPr>
              <a:t>C also sets </a:t>
            </a:r>
          </a:p>
          <a:p>
            <a:pPr marL="0" marR="0" indent="0" algn="ctr" defTabSz="914400" rtl="0" eaLnBrk="0" fontAlgn="base" latinLnBrk="0" hangingPunct="0">
              <a:lnSpc>
                <a:spcPct val="100000"/>
              </a:lnSpc>
              <a:spcBef>
                <a:spcPct val="0"/>
              </a:spcBef>
              <a:spcAft>
                <a:spcPct val="0"/>
              </a:spcAft>
              <a:buClrTx/>
              <a:buSzTx/>
              <a:buFontTx/>
              <a:buNone/>
              <a:tabLst/>
            </a:pPr>
            <a:r>
              <a:rPr lang="en-US" altLang="ko-KR" sz="1200" dirty="0" err="1" smtClean="0">
                <a:solidFill>
                  <a:schemeClr val="tx1"/>
                </a:solidFill>
                <a:latin typeface="Arial" charset="0"/>
                <a:ea typeface="굴림" pitchFamily="50" charset="-127"/>
              </a:rPr>
              <a:t>current_SN</a:t>
            </a:r>
            <a:r>
              <a:rPr lang="en-US" altLang="ko-KR" sz="1200" dirty="0" smtClean="0">
                <a:solidFill>
                  <a:schemeClr val="tx1"/>
                </a:solidFill>
                <a:latin typeface="Arial" charset="0"/>
                <a:ea typeface="굴림" pitchFamily="50" charset="-127"/>
              </a:rPr>
              <a:t>=1,</a:t>
            </a:r>
          </a:p>
          <a:p>
            <a:pPr marL="0" marR="0" indent="0" algn="ctr" defTabSz="914400" rtl="0" eaLnBrk="0" fontAlgn="base" latinLnBrk="0" hangingPunct="0">
              <a:lnSpc>
                <a:spcPct val="100000"/>
              </a:lnSpc>
              <a:spcBef>
                <a:spcPct val="0"/>
              </a:spcBef>
              <a:spcAft>
                <a:spcPct val="0"/>
              </a:spcAft>
              <a:buClrTx/>
              <a:buSzTx/>
              <a:buFontTx/>
              <a:buNone/>
              <a:tabLst/>
            </a:pPr>
            <a:r>
              <a:rPr lang="en-US" altLang="ko-KR" sz="1200" dirty="0" smtClean="0">
                <a:solidFill>
                  <a:schemeClr val="tx1"/>
                </a:solidFill>
                <a:latin typeface="Arial" charset="0"/>
                <a:ea typeface="굴림" pitchFamily="50" charset="-127"/>
              </a:rPr>
              <a:t>decreases K, and </a:t>
            </a:r>
          </a:p>
          <a:p>
            <a:pPr marL="0" marR="0" indent="0" algn="ctr" defTabSz="914400" rtl="0" eaLnBrk="0" fontAlgn="base" latinLnBrk="0" hangingPunct="0">
              <a:lnSpc>
                <a:spcPct val="100000"/>
              </a:lnSpc>
              <a:spcBef>
                <a:spcPct val="0"/>
              </a:spcBef>
              <a:spcAft>
                <a:spcPct val="0"/>
              </a:spcAft>
              <a:buClrTx/>
              <a:buSzTx/>
              <a:buFontTx/>
              <a:buNone/>
              <a:tabLst/>
            </a:pPr>
            <a:r>
              <a:rPr lang="en-US" altLang="ko-KR" sz="1200" dirty="0" smtClean="0">
                <a:solidFill>
                  <a:schemeClr val="tx1"/>
                </a:solidFill>
                <a:latin typeface="Arial" charset="0"/>
                <a:ea typeface="굴림" pitchFamily="50" charset="-127"/>
              </a:rPr>
              <a:t>forwards frame.</a:t>
            </a:r>
          </a:p>
        </p:txBody>
      </p:sp>
      <p:sp>
        <p:nvSpPr>
          <p:cNvPr id="12" name="타원형 설명선 11"/>
          <p:cNvSpPr/>
          <p:nvPr/>
        </p:nvSpPr>
        <p:spPr bwMode="auto">
          <a:xfrm>
            <a:off x="4499992" y="4581128"/>
            <a:ext cx="1622959" cy="1293087"/>
          </a:xfrm>
          <a:prstGeom prst="wedgeEllipseCallout">
            <a:avLst>
              <a:gd name="adj1" fmla="val -99641"/>
              <a:gd name="adj2" fmla="val 4350"/>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altLang="ko-KR" sz="1200" dirty="0" smtClean="0">
                <a:solidFill>
                  <a:schemeClr val="tx1"/>
                </a:solidFill>
                <a:latin typeface="Arial" charset="0"/>
                <a:ea typeface="굴림" pitchFamily="50" charset="-127"/>
              </a:rPr>
              <a:t>B receives data </a:t>
            </a:r>
          </a:p>
          <a:p>
            <a:pPr marL="0" marR="0" indent="0" algn="ctr" defTabSz="914400" rtl="0" eaLnBrk="0" fontAlgn="base" latinLnBrk="0" hangingPunct="0">
              <a:lnSpc>
                <a:spcPct val="100000"/>
              </a:lnSpc>
              <a:spcBef>
                <a:spcPct val="0"/>
              </a:spcBef>
              <a:spcAft>
                <a:spcPct val="0"/>
              </a:spcAft>
              <a:buClrTx/>
              <a:buSzTx/>
              <a:buFontTx/>
              <a:buNone/>
              <a:tabLst/>
            </a:pPr>
            <a:r>
              <a:rPr lang="en-US" altLang="ko-KR" sz="1200" dirty="0" smtClean="0">
                <a:solidFill>
                  <a:schemeClr val="tx1"/>
                </a:solidFill>
                <a:latin typeface="Arial" charset="0"/>
                <a:ea typeface="굴림" pitchFamily="50" charset="-127"/>
              </a:rPr>
              <a:t>with SN = 1 from C, </a:t>
            </a:r>
          </a:p>
          <a:p>
            <a:pPr marL="0" marR="0" indent="0" algn="ctr" defTabSz="914400" rtl="0" eaLnBrk="0" fontAlgn="base" latinLnBrk="0" hangingPunct="0">
              <a:lnSpc>
                <a:spcPct val="100000"/>
              </a:lnSpc>
              <a:spcBef>
                <a:spcPct val="0"/>
              </a:spcBef>
              <a:spcAft>
                <a:spcPct val="0"/>
              </a:spcAft>
              <a:buClrTx/>
              <a:buSzTx/>
              <a:buFontTx/>
              <a:buNone/>
              <a:tabLst/>
            </a:pPr>
            <a:r>
              <a:rPr lang="en-US" altLang="ko-KR" sz="1200" dirty="0" smtClean="0">
                <a:solidFill>
                  <a:schemeClr val="tx1"/>
                </a:solidFill>
                <a:latin typeface="Arial" charset="0"/>
                <a:ea typeface="굴림" pitchFamily="50" charset="-127"/>
              </a:rPr>
              <a:t>it  discards frame and</a:t>
            </a:r>
          </a:p>
          <a:p>
            <a:pPr marL="0" marR="0" indent="0" algn="ctr" defTabSz="914400" rtl="0" eaLnBrk="0" fontAlgn="base" latinLnBrk="0" hangingPunct="0">
              <a:lnSpc>
                <a:spcPct val="100000"/>
              </a:lnSpc>
              <a:spcBef>
                <a:spcPct val="0"/>
              </a:spcBef>
              <a:spcAft>
                <a:spcPct val="0"/>
              </a:spcAft>
              <a:buClrTx/>
              <a:buSzTx/>
              <a:buFontTx/>
              <a:buNone/>
              <a:tabLst/>
            </a:pPr>
            <a:r>
              <a:rPr lang="en-US" altLang="ko-KR" sz="1200" dirty="0" smtClean="0">
                <a:solidFill>
                  <a:schemeClr val="tx1"/>
                </a:solidFill>
                <a:latin typeface="Arial" charset="0"/>
                <a:ea typeface="굴림" pitchFamily="50" charset="-127"/>
              </a:rPr>
              <a:t>does not forward.</a:t>
            </a:r>
          </a:p>
        </p:txBody>
      </p:sp>
    </p:spTree>
    <p:extLst>
      <p:ext uri="{BB962C8B-B14F-4D97-AF65-F5344CB8AC3E}">
        <p14:creationId xmlns:p14="http://schemas.microsoft.com/office/powerpoint/2010/main" val="34508789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슬라이드 번호 개체 틀 3"/>
          <p:cNvSpPr>
            <a:spLocks noGrp="1"/>
          </p:cNvSpPr>
          <p:nvPr>
            <p:ph type="sldNum" sz="quarter" idx="10"/>
          </p:nvPr>
        </p:nvSpPr>
        <p:spPr/>
        <p:txBody>
          <a:bodyPr/>
          <a:lstStyle/>
          <a:p>
            <a:pPr>
              <a:defRPr/>
            </a:pPr>
            <a:r>
              <a:rPr lang="en-US" altLang="ko-KR" smtClean="0"/>
              <a:t>Slide </a:t>
            </a:r>
            <a:fld id="{663B2C6A-A10B-4153-9678-0E313D0C0BBD}" type="slidenum">
              <a:rPr lang="en-US" altLang="ko-KR" smtClean="0"/>
              <a:pPr>
                <a:defRPr/>
              </a:pPr>
              <a:t>86</a:t>
            </a:fld>
            <a:endParaRPr lang="en-US" altLang="ko-KR"/>
          </a:p>
        </p:txBody>
      </p:sp>
      <p:sp>
        <p:nvSpPr>
          <p:cNvPr id="5" name="Rectangle 2"/>
          <p:cNvSpPr txBox="1">
            <a:spLocks noChangeArrowheads="1"/>
          </p:cNvSpPr>
          <p:nvPr/>
        </p:nvSpPr>
        <p:spPr>
          <a:xfrm>
            <a:off x="1042988" y="1989138"/>
            <a:ext cx="7072312" cy="2663998"/>
          </a:xfrm>
          <a:prstGeom prst="rect">
            <a:avLst/>
          </a:prstGeom>
        </p:spPr>
        <p:txBody>
          <a:bodyPr/>
          <a:lstStyle>
            <a:lvl1pPr algn="ctr" rtl="0" eaLnBrk="0" fontAlgn="base" hangingPunct="0">
              <a:spcBef>
                <a:spcPct val="0"/>
              </a:spcBef>
              <a:spcAft>
                <a:spcPct val="0"/>
              </a:spcAft>
              <a:defRPr sz="3600">
                <a:solidFill>
                  <a:schemeClr val="tx1"/>
                </a:solidFill>
                <a:latin typeface="+mj-lt"/>
                <a:ea typeface="+mj-ea"/>
                <a:cs typeface="+mj-cs"/>
              </a:defRPr>
            </a:lvl1pPr>
            <a:lvl2pPr algn="ctr" rtl="0" eaLnBrk="0" fontAlgn="base" hangingPunct="0">
              <a:spcBef>
                <a:spcPct val="0"/>
              </a:spcBef>
              <a:spcAft>
                <a:spcPct val="0"/>
              </a:spcAft>
              <a:defRPr sz="3600">
                <a:solidFill>
                  <a:schemeClr val="tx1"/>
                </a:solidFill>
                <a:latin typeface="Times New Roman" pitchFamily="18" charset="0"/>
              </a:defRPr>
            </a:lvl2pPr>
            <a:lvl3pPr algn="ctr" rtl="0" eaLnBrk="0" fontAlgn="base" hangingPunct="0">
              <a:spcBef>
                <a:spcPct val="0"/>
              </a:spcBef>
              <a:spcAft>
                <a:spcPct val="0"/>
              </a:spcAft>
              <a:defRPr sz="3600">
                <a:solidFill>
                  <a:schemeClr val="tx1"/>
                </a:solidFill>
                <a:latin typeface="Times New Roman" pitchFamily="18" charset="0"/>
              </a:defRPr>
            </a:lvl3pPr>
            <a:lvl4pPr algn="ctr" rtl="0" eaLnBrk="0" fontAlgn="base" hangingPunct="0">
              <a:spcBef>
                <a:spcPct val="0"/>
              </a:spcBef>
              <a:spcAft>
                <a:spcPct val="0"/>
              </a:spcAft>
              <a:defRPr sz="3600">
                <a:solidFill>
                  <a:schemeClr val="tx1"/>
                </a:solidFill>
                <a:latin typeface="Times New Roman" pitchFamily="18" charset="0"/>
              </a:defRPr>
            </a:lvl4pPr>
            <a:lvl5pPr algn="ctr" rtl="0" eaLnBrk="0" fontAlgn="base" hangingPunct="0">
              <a:spcBef>
                <a:spcPct val="0"/>
              </a:spcBef>
              <a:spcAft>
                <a:spcPct val="0"/>
              </a:spcAft>
              <a:defRPr sz="3600">
                <a:solidFill>
                  <a:schemeClr val="tx1"/>
                </a:solidFill>
                <a:latin typeface="Times New Roman" pitchFamily="18"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r>
              <a:rPr lang="en-US" altLang="ko-KR" sz="4000" b="1" kern="0" dirty="0" smtClean="0"/>
              <a:t>Reliable Multicasting</a:t>
            </a:r>
          </a:p>
        </p:txBody>
      </p:sp>
    </p:spTree>
    <p:extLst>
      <p:ext uri="{BB962C8B-B14F-4D97-AF65-F5344CB8AC3E}">
        <p14:creationId xmlns:p14="http://schemas.microsoft.com/office/powerpoint/2010/main" val="1929433488"/>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제목 1"/>
          <p:cNvSpPr>
            <a:spLocks noGrp="1"/>
          </p:cNvSpPr>
          <p:nvPr>
            <p:ph type="title"/>
          </p:nvPr>
        </p:nvSpPr>
        <p:spPr>
          <a:xfrm>
            <a:off x="685800" y="685800"/>
            <a:ext cx="7772400" cy="727075"/>
          </a:xfrm>
        </p:spPr>
        <p:txBody>
          <a:bodyPr/>
          <a:lstStyle/>
          <a:p>
            <a:r>
              <a:rPr lang="en-US" altLang="ko-KR" dirty="0" smtClean="0">
                <a:ea typeface="굴림" charset="-127"/>
              </a:rPr>
              <a:t>Reliability Support (1/2)</a:t>
            </a:r>
            <a:endParaRPr lang="ko-KR" altLang="en-US" dirty="0" smtClean="0">
              <a:ea typeface="굴림" charset="-127"/>
            </a:endParaRPr>
          </a:p>
        </p:txBody>
      </p:sp>
      <p:sp>
        <p:nvSpPr>
          <p:cNvPr id="2051" name="내용 개체 틀 2"/>
          <p:cNvSpPr>
            <a:spLocks noGrp="1"/>
          </p:cNvSpPr>
          <p:nvPr>
            <p:ph idx="1"/>
          </p:nvPr>
        </p:nvSpPr>
        <p:spPr>
          <a:xfrm>
            <a:off x="685800" y="1557338"/>
            <a:ext cx="7772400" cy="4538662"/>
          </a:xfrm>
        </p:spPr>
        <p:txBody>
          <a:bodyPr/>
          <a:lstStyle/>
          <a:p>
            <a:r>
              <a:rPr lang="en-US" altLang="ko-KR" sz="1800" dirty="0" smtClean="0">
                <a:ea typeface="굴림" charset="-127"/>
              </a:rPr>
              <a:t>For 1-hop reliable multicast, the role of a transmitting PD is to complete successful transmission of its multicast data frame to its 1-hop multicast members in its routing table.</a:t>
            </a:r>
          </a:p>
          <a:p>
            <a:endParaRPr lang="en-US" altLang="ko-KR" sz="1800" dirty="0" smtClean="0">
              <a:ea typeface="굴림" charset="-127"/>
            </a:endParaRPr>
          </a:p>
          <a:p>
            <a:r>
              <a:rPr lang="en-US" altLang="ko-KR" sz="1800" dirty="0" smtClean="0">
                <a:ea typeface="굴림" charset="-127"/>
              </a:rPr>
              <a:t>For multi-hop reliable multicast, the role of a </a:t>
            </a:r>
            <a:r>
              <a:rPr lang="en-US" altLang="ko-KR" sz="1800" dirty="0">
                <a:ea typeface="굴림" charset="-127"/>
              </a:rPr>
              <a:t>transmitting PD is to complete successful transmission of its multicast data frame to its </a:t>
            </a:r>
            <a:r>
              <a:rPr lang="en-US" altLang="ko-KR" sz="1800" dirty="0" smtClean="0">
                <a:ea typeface="굴림" charset="-127"/>
              </a:rPr>
              <a:t>multicast </a:t>
            </a:r>
            <a:r>
              <a:rPr lang="en-US" altLang="ko-KR" sz="1800" dirty="0">
                <a:ea typeface="굴림" charset="-127"/>
              </a:rPr>
              <a:t>members </a:t>
            </a:r>
            <a:r>
              <a:rPr lang="en-US" altLang="ko-KR" sz="1800" dirty="0" smtClean="0">
                <a:ea typeface="굴림" charset="-127"/>
              </a:rPr>
              <a:t>in </a:t>
            </a:r>
            <a:r>
              <a:rPr lang="en-US" altLang="ko-KR" sz="1800" dirty="0">
                <a:ea typeface="굴림" charset="-127"/>
              </a:rPr>
              <a:t>its routing </a:t>
            </a:r>
            <a:r>
              <a:rPr lang="en-US" altLang="ko-KR" sz="1800" dirty="0" smtClean="0">
                <a:ea typeface="굴림" charset="-127"/>
              </a:rPr>
              <a:t>table within </a:t>
            </a:r>
            <a:r>
              <a:rPr lang="en-US" altLang="ko-KR" sz="1800" dirty="0">
                <a:ea typeface="굴림" charset="-127"/>
              </a:rPr>
              <a:t>K-hop </a:t>
            </a:r>
            <a:r>
              <a:rPr lang="en-US" altLang="ko-KR" sz="1800" dirty="0" smtClean="0">
                <a:ea typeface="굴림" charset="-127"/>
              </a:rPr>
              <a:t>coverage.</a:t>
            </a:r>
          </a:p>
          <a:p>
            <a:pPr lvl="1"/>
            <a:endParaRPr lang="en-US" altLang="ko-KR" sz="1800" dirty="0" smtClean="0">
              <a:ea typeface="굴림" charset="-127"/>
            </a:endParaRPr>
          </a:p>
        </p:txBody>
      </p:sp>
      <p:sp>
        <p:nvSpPr>
          <p:cNvPr id="2052" name="슬라이드 번호 개체 틀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굴림" charset="-127"/>
              </a:defRPr>
            </a:lvl1pPr>
            <a:lvl2pPr marL="742950" indent="-285750" eaLnBrk="0" hangingPunct="0">
              <a:defRPr kumimoji="1">
                <a:solidFill>
                  <a:schemeClr val="tx1"/>
                </a:solidFill>
                <a:latin typeface="Arial" charset="0"/>
                <a:ea typeface="굴림" charset="-127"/>
              </a:defRPr>
            </a:lvl2pPr>
            <a:lvl3pPr marL="1143000" indent="-228600" eaLnBrk="0" hangingPunct="0">
              <a:defRPr kumimoji="1">
                <a:solidFill>
                  <a:schemeClr val="tx1"/>
                </a:solidFill>
                <a:latin typeface="Arial" charset="0"/>
                <a:ea typeface="굴림" charset="-127"/>
              </a:defRPr>
            </a:lvl3pPr>
            <a:lvl4pPr marL="1600200" indent="-228600" eaLnBrk="0" hangingPunct="0">
              <a:defRPr kumimoji="1">
                <a:solidFill>
                  <a:schemeClr val="tx1"/>
                </a:solidFill>
                <a:latin typeface="Arial" charset="0"/>
                <a:ea typeface="굴림" charset="-127"/>
              </a:defRPr>
            </a:lvl4pPr>
            <a:lvl5pPr marL="2057400" indent="-228600" eaLnBrk="0" hangingPunct="0">
              <a:defRPr kumimoji="1">
                <a:solidFill>
                  <a:schemeClr val="tx1"/>
                </a:solidFill>
                <a:latin typeface="Arial" charset="0"/>
                <a:ea typeface="굴림" charset="-127"/>
              </a:defRPr>
            </a:lvl5pPr>
            <a:lvl6pPr marL="2514600" indent="-228600" eaLnBrk="0" fontAlgn="base" hangingPunct="0">
              <a:spcBef>
                <a:spcPct val="0"/>
              </a:spcBef>
              <a:spcAft>
                <a:spcPct val="0"/>
              </a:spcAft>
              <a:defRPr kumimoji="1">
                <a:solidFill>
                  <a:schemeClr val="tx1"/>
                </a:solidFill>
                <a:latin typeface="Arial" charset="0"/>
                <a:ea typeface="굴림" charset="-127"/>
              </a:defRPr>
            </a:lvl6pPr>
            <a:lvl7pPr marL="2971800" indent="-228600" eaLnBrk="0" fontAlgn="base" hangingPunct="0">
              <a:spcBef>
                <a:spcPct val="0"/>
              </a:spcBef>
              <a:spcAft>
                <a:spcPct val="0"/>
              </a:spcAft>
              <a:defRPr kumimoji="1">
                <a:solidFill>
                  <a:schemeClr val="tx1"/>
                </a:solidFill>
                <a:latin typeface="Arial" charset="0"/>
                <a:ea typeface="굴림" charset="-127"/>
              </a:defRPr>
            </a:lvl7pPr>
            <a:lvl8pPr marL="3429000" indent="-228600" eaLnBrk="0" fontAlgn="base" hangingPunct="0">
              <a:spcBef>
                <a:spcPct val="0"/>
              </a:spcBef>
              <a:spcAft>
                <a:spcPct val="0"/>
              </a:spcAft>
              <a:defRPr kumimoji="1">
                <a:solidFill>
                  <a:schemeClr val="tx1"/>
                </a:solidFill>
                <a:latin typeface="Arial" charset="0"/>
                <a:ea typeface="굴림" charset="-127"/>
              </a:defRPr>
            </a:lvl8pPr>
            <a:lvl9pPr marL="3886200" indent="-228600" eaLnBrk="0" fontAlgn="base" hangingPunct="0">
              <a:spcBef>
                <a:spcPct val="0"/>
              </a:spcBef>
              <a:spcAft>
                <a:spcPct val="0"/>
              </a:spcAft>
              <a:defRPr kumimoji="1">
                <a:solidFill>
                  <a:schemeClr val="tx1"/>
                </a:solidFill>
                <a:latin typeface="Arial" charset="0"/>
                <a:ea typeface="굴림" charset="-127"/>
              </a:defRPr>
            </a:lvl9pPr>
          </a:lstStyle>
          <a:p>
            <a:r>
              <a:rPr kumimoji="0" lang="en-US" altLang="ko-KR" smtClean="0">
                <a:latin typeface="Times New Roman" pitchFamily="18" charset="0"/>
              </a:rPr>
              <a:t>Slide </a:t>
            </a:r>
            <a:fld id="{590FD9DD-3EF4-48B9-B990-7B1C73F91285}" type="slidenum">
              <a:rPr kumimoji="0" lang="en-US" altLang="ko-KR" smtClean="0">
                <a:latin typeface="Times New Roman" pitchFamily="18" charset="0"/>
              </a:rPr>
              <a:pPr/>
              <a:t>87</a:t>
            </a:fld>
            <a:endParaRPr kumimoji="0" lang="en-US" altLang="ko-KR" smtClean="0">
              <a:latin typeface="Times New Roman" pitchFamily="18" charset="0"/>
            </a:endParaRPr>
          </a:p>
        </p:txBody>
      </p:sp>
    </p:spTree>
    <p:extLst>
      <p:ext uri="{BB962C8B-B14F-4D97-AF65-F5344CB8AC3E}">
        <p14:creationId xmlns:p14="http://schemas.microsoft.com/office/powerpoint/2010/main" val="23756994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제목 1"/>
          <p:cNvSpPr>
            <a:spLocks noGrp="1"/>
          </p:cNvSpPr>
          <p:nvPr>
            <p:ph type="title"/>
          </p:nvPr>
        </p:nvSpPr>
        <p:spPr>
          <a:xfrm>
            <a:off x="685800" y="685800"/>
            <a:ext cx="7772400" cy="727075"/>
          </a:xfrm>
        </p:spPr>
        <p:txBody>
          <a:bodyPr/>
          <a:lstStyle/>
          <a:p>
            <a:r>
              <a:rPr lang="en-US" altLang="ko-KR" dirty="0" smtClean="0">
                <a:ea typeface="굴림" charset="-127"/>
              </a:rPr>
              <a:t>Reliability Support (2/2)</a:t>
            </a:r>
            <a:endParaRPr lang="ko-KR" altLang="en-US" dirty="0" smtClean="0">
              <a:ea typeface="굴림" charset="-127"/>
            </a:endParaRPr>
          </a:p>
        </p:txBody>
      </p:sp>
      <p:sp>
        <p:nvSpPr>
          <p:cNvPr id="3075" name="내용 개체 틀 2"/>
          <p:cNvSpPr>
            <a:spLocks noGrp="1"/>
          </p:cNvSpPr>
          <p:nvPr>
            <p:ph idx="1"/>
          </p:nvPr>
        </p:nvSpPr>
        <p:spPr>
          <a:xfrm>
            <a:off x="685800" y="1556792"/>
            <a:ext cx="8134672" cy="4608512"/>
          </a:xfrm>
        </p:spPr>
        <p:txBody>
          <a:bodyPr/>
          <a:lstStyle/>
          <a:p>
            <a:r>
              <a:rPr lang="en-US" altLang="ko-KR" sz="1800" dirty="0" smtClean="0">
                <a:ea typeface="굴림" charset="-127"/>
              </a:rPr>
              <a:t>Timeout Mechanism</a:t>
            </a:r>
          </a:p>
          <a:p>
            <a:pPr lvl="1"/>
            <a:r>
              <a:rPr lang="en-US" altLang="ko-KR" sz="1800" dirty="0" smtClean="0">
                <a:ea typeface="굴림" charset="-127"/>
              </a:rPr>
              <a:t>To avoid ACK implosion, transmitters send the ACK at random time.</a:t>
            </a:r>
            <a:endParaRPr lang="en-US" altLang="ko-KR" sz="1800" baseline="-25000" dirty="0" smtClean="0">
              <a:ea typeface="굴림" charset="-127"/>
            </a:endParaRPr>
          </a:p>
          <a:p>
            <a:pPr lvl="1"/>
            <a:r>
              <a:rPr lang="en-US" altLang="ko-KR" sz="1800" dirty="0" smtClean="0">
                <a:ea typeface="굴림" charset="-127"/>
              </a:rPr>
              <a:t>Randomized timer for ACK transmission to substantially reduce the possibility of contentions.</a:t>
            </a:r>
          </a:p>
          <a:p>
            <a:pPr lvl="1"/>
            <a:r>
              <a:rPr lang="en-US" altLang="ko-KR" sz="1800" dirty="0" smtClean="0">
                <a:ea typeface="굴림" charset="-127"/>
              </a:rPr>
              <a:t>If an ACK does not arrive within retransmission timeout, the transmitter retransmits the multicast data frame until </a:t>
            </a:r>
            <a:r>
              <a:rPr lang="en-US" altLang="ko-KR" sz="1800" i="1" dirty="0" smtClean="0">
                <a:ea typeface="굴림" charset="-127"/>
              </a:rPr>
              <a:t>R </a:t>
            </a:r>
            <a:r>
              <a:rPr lang="en-US" altLang="ko-KR" sz="1800" dirty="0" smtClean="0">
                <a:ea typeface="굴림" charset="-127"/>
              </a:rPr>
              <a:t>(a maximum retransmit limit) times.</a:t>
            </a:r>
          </a:p>
          <a:p>
            <a:r>
              <a:rPr lang="en-US" altLang="ko-KR" sz="1800" dirty="0">
                <a:ea typeface="굴림" charset="-127"/>
              </a:rPr>
              <a:t>For reliable unicast, the role of a transmitting PD is to complete successful transmission of its unicast data frame to its destination.</a:t>
            </a:r>
          </a:p>
          <a:p>
            <a:r>
              <a:rPr lang="en-US" altLang="ko-KR" sz="1800" dirty="0">
                <a:ea typeface="굴림" charset="-127"/>
              </a:rPr>
              <a:t>Every receiving PD along the route from the source to destination shall send ACK to the transmitter in the unicast routing.</a:t>
            </a:r>
          </a:p>
          <a:p>
            <a:r>
              <a:rPr lang="en-US" altLang="ko-KR" sz="1800" dirty="0">
                <a:ea typeface="굴림" charset="-127"/>
              </a:rPr>
              <a:t>The reliable unicast shall using immediate ACK or n-block ACK mechanism</a:t>
            </a:r>
            <a:r>
              <a:rPr lang="en-US" altLang="ko-KR" sz="1800" dirty="0" smtClean="0">
                <a:ea typeface="굴림" charset="-127"/>
              </a:rPr>
              <a:t>.</a:t>
            </a:r>
            <a:endParaRPr lang="en-US" altLang="ko-KR" sz="1800" dirty="0">
              <a:ea typeface="굴림" charset="-127"/>
            </a:endParaRPr>
          </a:p>
        </p:txBody>
      </p:sp>
      <p:sp>
        <p:nvSpPr>
          <p:cNvPr id="3076" name="슬라이드 번호 개체 틀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굴림" charset="-127"/>
              </a:defRPr>
            </a:lvl1pPr>
            <a:lvl2pPr marL="742950" indent="-285750" eaLnBrk="0" hangingPunct="0">
              <a:defRPr kumimoji="1">
                <a:solidFill>
                  <a:schemeClr val="tx1"/>
                </a:solidFill>
                <a:latin typeface="Arial" charset="0"/>
                <a:ea typeface="굴림" charset="-127"/>
              </a:defRPr>
            </a:lvl2pPr>
            <a:lvl3pPr marL="1143000" indent="-228600" eaLnBrk="0" hangingPunct="0">
              <a:defRPr kumimoji="1">
                <a:solidFill>
                  <a:schemeClr val="tx1"/>
                </a:solidFill>
                <a:latin typeface="Arial" charset="0"/>
                <a:ea typeface="굴림" charset="-127"/>
              </a:defRPr>
            </a:lvl3pPr>
            <a:lvl4pPr marL="1600200" indent="-228600" eaLnBrk="0" hangingPunct="0">
              <a:defRPr kumimoji="1">
                <a:solidFill>
                  <a:schemeClr val="tx1"/>
                </a:solidFill>
                <a:latin typeface="Arial" charset="0"/>
                <a:ea typeface="굴림" charset="-127"/>
              </a:defRPr>
            </a:lvl4pPr>
            <a:lvl5pPr marL="2057400" indent="-228600" eaLnBrk="0" hangingPunct="0">
              <a:defRPr kumimoji="1">
                <a:solidFill>
                  <a:schemeClr val="tx1"/>
                </a:solidFill>
                <a:latin typeface="Arial" charset="0"/>
                <a:ea typeface="굴림" charset="-127"/>
              </a:defRPr>
            </a:lvl5pPr>
            <a:lvl6pPr marL="2514600" indent="-228600" eaLnBrk="0" fontAlgn="base" hangingPunct="0">
              <a:spcBef>
                <a:spcPct val="0"/>
              </a:spcBef>
              <a:spcAft>
                <a:spcPct val="0"/>
              </a:spcAft>
              <a:defRPr kumimoji="1">
                <a:solidFill>
                  <a:schemeClr val="tx1"/>
                </a:solidFill>
                <a:latin typeface="Arial" charset="0"/>
                <a:ea typeface="굴림" charset="-127"/>
              </a:defRPr>
            </a:lvl6pPr>
            <a:lvl7pPr marL="2971800" indent="-228600" eaLnBrk="0" fontAlgn="base" hangingPunct="0">
              <a:spcBef>
                <a:spcPct val="0"/>
              </a:spcBef>
              <a:spcAft>
                <a:spcPct val="0"/>
              </a:spcAft>
              <a:defRPr kumimoji="1">
                <a:solidFill>
                  <a:schemeClr val="tx1"/>
                </a:solidFill>
                <a:latin typeface="Arial" charset="0"/>
                <a:ea typeface="굴림" charset="-127"/>
              </a:defRPr>
            </a:lvl7pPr>
            <a:lvl8pPr marL="3429000" indent="-228600" eaLnBrk="0" fontAlgn="base" hangingPunct="0">
              <a:spcBef>
                <a:spcPct val="0"/>
              </a:spcBef>
              <a:spcAft>
                <a:spcPct val="0"/>
              </a:spcAft>
              <a:defRPr kumimoji="1">
                <a:solidFill>
                  <a:schemeClr val="tx1"/>
                </a:solidFill>
                <a:latin typeface="Arial" charset="0"/>
                <a:ea typeface="굴림" charset="-127"/>
              </a:defRPr>
            </a:lvl8pPr>
            <a:lvl9pPr marL="3886200" indent="-228600" eaLnBrk="0" fontAlgn="base" hangingPunct="0">
              <a:spcBef>
                <a:spcPct val="0"/>
              </a:spcBef>
              <a:spcAft>
                <a:spcPct val="0"/>
              </a:spcAft>
              <a:defRPr kumimoji="1">
                <a:solidFill>
                  <a:schemeClr val="tx1"/>
                </a:solidFill>
                <a:latin typeface="Arial" charset="0"/>
                <a:ea typeface="굴림" charset="-127"/>
              </a:defRPr>
            </a:lvl9pPr>
          </a:lstStyle>
          <a:p>
            <a:r>
              <a:rPr kumimoji="0" lang="en-US" altLang="ko-KR" smtClean="0">
                <a:latin typeface="Times New Roman" pitchFamily="18" charset="0"/>
              </a:rPr>
              <a:t>Slide </a:t>
            </a:r>
            <a:fld id="{35703A21-7CE9-495E-9608-92E5E092998A}" type="slidenum">
              <a:rPr kumimoji="0" lang="en-US" altLang="ko-KR" smtClean="0">
                <a:latin typeface="Times New Roman" pitchFamily="18" charset="0"/>
              </a:rPr>
              <a:pPr/>
              <a:t>88</a:t>
            </a:fld>
            <a:endParaRPr kumimoji="0" lang="en-US" altLang="ko-KR" smtClean="0">
              <a:latin typeface="Times New Roman" pitchFamily="18" charset="0"/>
            </a:endParaRPr>
          </a:p>
        </p:txBody>
      </p:sp>
    </p:spTree>
    <p:extLst>
      <p:ext uri="{BB962C8B-B14F-4D97-AF65-F5344CB8AC3E}">
        <p14:creationId xmlns:p14="http://schemas.microsoft.com/office/powerpoint/2010/main" val="4316903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Selective Group </a:t>
            </a:r>
            <a:r>
              <a:rPr lang="en-US" altLang="ko-KR" dirty="0"/>
              <a:t>ACK technique for reliable multicast </a:t>
            </a:r>
            <a:r>
              <a:rPr lang="en-US" altLang="ko-KR" dirty="0" smtClean="0">
                <a:ea typeface="굴림" charset="-127"/>
              </a:rPr>
              <a:t>(1/</a:t>
            </a:r>
            <a:r>
              <a:rPr lang="en-US" altLang="ko-KR" dirty="0" smtClean="0"/>
              <a:t>12</a:t>
            </a:r>
            <a:r>
              <a:rPr lang="en-US" altLang="ko-KR" dirty="0" smtClean="0">
                <a:ea typeface="굴림" charset="-127"/>
              </a:rPr>
              <a:t>)</a:t>
            </a:r>
            <a:endParaRPr lang="ko-KR" altLang="en-US" dirty="0"/>
          </a:p>
        </p:txBody>
      </p:sp>
      <p:sp>
        <p:nvSpPr>
          <p:cNvPr id="3" name="내용 개체 틀 2"/>
          <p:cNvSpPr>
            <a:spLocks noGrp="1"/>
          </p:cNvSpPr>
          <p:nvPr>
            <p:ph idx="1"/>
          </p:nvPr>
        </p:nvSpPr>
        <p:spPr>
          <a:xfrm>
            <a:off x="685800" y="1556792"/>
            <a:ext cx="7772400" cy="4539208"/>
          </a:xfrm>
        </p:spPr>
        <p:txBody>
          <a:bodyPr/>
          <a:lstStyle/>
          <a:p>
            <a:r>
              <a:rPr lang="en-GB" altLang="ko-KR" sz="1800" dirty="0" smtClean="0"/>
              <a:t>In the pre-proposal</a:t>
            </a:r>
          </a:p>
          <a:p>
            <a:pPr lvl="1"/>
            <a:r>
              <a:rPr lang="en-GB" altLang="ko-KR" sz="1800" dirty="0" smtClean="0"/>
              <a:t>We proposed bitmap based implicit ACK mechanism for reliable multicast.</a:t>
            </a:r>
          </a:p>
          <a:p>
            <a:pPr lvl="1"/>
            <a:r>
              <a:rPr lang="en-GB" altLang="ko-KR" sz="1800" dirty="0" smtClean="0"/>
              <a:t>If we use the implicit ACK mechanism, the transmitted frame becomes larger due to bitmap size (considering significant # of one-hop neighbours).</a:t>
            </a:r>
          </a:p>
          <a:p>
            <a:pPr lvl="1"/>
            <a:r>
              <a:rPr lang="en-GB" altLang="ko-KR" sz="1800" dirty="0" smtClean="0"/>
              <a:t>We propose a new reliable broadcast technique in order to resolve the above scenario.</a:t>
            </a:r>
            <a:endParaRPr lang="en-GB" altLang="ko-KR" sz="1800" dirty="0"/>
          </a:p>
          <a:p>
            <a:endParaRPr lang="en-GB" altLang="ko-KR" sz="1800" dirty="0" smtClean="0"/>
          </a:p>
          <a:p>
            <a:r>
              <a:rPr lang="en-GB" altLang="ko-KR" sz="1800" dirty="0" smtClean="0"/>
              <a:t>In the final proposal</a:t>
            </a:r>
          </a:p>
          <a:p>
            <a:pPr lvl="1"/>
            <a:r>
              <a:rPr lang="en-GB" altLang="ko-KR" sz="1800" dirty="0" smtClean="0"/>
              <a:t>We propose </a:t>
            </a:r>
            <a:r>
              <a:rPr lang="en-GB" altLang="ko-KR" sz="1800" dirty="0"/>
              <a:t>a </a:t>
            </a:r>
            <a:r>
              <a:rPr lang="en-GB" altLang="ko-KR" sz="1800" dirty="0" smtClean="0"/>
              <a:t>selective group </a:t>
            </a:r>
            <a:r>
              <a:rPr lang="en-GB" altLang="ko-KR" sz="1800" dirty="0"/>
              <a:t>ACK technique for reliable multicast to know whether the nodes receive </a:t>
            </a:r>
            <a:r>
              <a:rPr lang="en-GB" altLang="ko-KR" sz="1800" dirty="0" smtClean="0"/>
              <a:t>multicast </a:t>
            </a:r>
            <a:r>
              <a:rPr lang="en-GB" altLang="ko-KR" sz="1800" dirty="0"/>
              <a:t>d</a:t>
            </a:r>
            <a:r>
              <a:rPr lang="en-GB" altLang="ko-KR" sz="1800" dirty="0" smtClean="0"/>
              <a:t>ata </a:t>
            </a:r>
            <a:r>
              <a:rPr lang="en-GB" altLang="ko-KR" sz="1800" dirty="0"/>
              <a:t>f</a:t>
            </a:r>
            <a:r>
              <a:rPr lang="en-GB" altLang="ko-KR" sz="1800" dirty="0" smtClean="0"/>
              <a:t>rame </a:t>
            </a:r>
            <a:r>
              <a:rPr lang="en-GB" altLang="ko-KR" sz="1800" dirty="0"/>
              <a:t>fully or not</a:t>
            </a:r>
            <a:r>
              <a:rPr lang="en-GB" altLang="ko-KR" sz="1800" dirty="0" smtClean="0"/>
              <a:t>.</a:t>
            </a:r>
            <a:endParaRPr lang="en-US" sz="1800" dirty="0" smtClean="0"/>
          </a:p>
          <a:p>
            <a:pPr lvl="1"/>
            <a:r>
              <a:rPr lang="en-GB" altLang="ko-KR" sz="1800" dirty="0" smtClean="0"/>
              <a:t>When </a:t>
            </a:r>
            <a:r>
              <a:rPr lang="en-GB" altLang="ko-KR" sz="1800" dirty="0"/>
              <a:t>sender PD sends </a:t>
            </a:r>
            <a:r>
              <a:rPr lang="en-GB" altLang="ko-KR" sz="1800" dirty="0" smtClean="0"/>
              <a:t>a multicast </a:t>
            </a:r>
            <a:r>
              <a:rPr lang="en-GB" altLang="ko-KR" sz="1800" dirty="0"/>
              <a:t>d</a:t>
            </a:r>
            <a:r>
              <a:rPr lang="en-GB" altLang="ko-KR" sz="1800" dirty="0" smtClean="0"/>
              <a:t>ata frame</a:t>
            </a:r>
            <a:r>
              <a:rPr lang="en-GB" altLang="ko-KR" sz="1800" dirty="0"/>
              <a:t>, it chooses the </a:t>
            </a:r>
            <a:r>
              <a:rPr lang="en-GB" altLang="ko-KR" sz="1800" dirty="0" smtClean="0"/>
              <a:t>groups to acknowledge the frame </a:t>
            </a:r>
            <a:r>
              <a:rPr lang="en-GB" altLang="ko-KR" sz="1800" dirty="0"/>
              <a:t>in the multicast </a:t>
            </a:r>
            <a:r>
              <a:rPr lang="en-GB" altLang="ko-KR" sz="1800" dirty="0" smtClean="0"/>
              <a:t>group.</a:t>
            </a:r>
          </a:p>
        </p:txBody>
      </p:sp>
      <p:sp>
        <p:nvSpPr>
          <p:cNvPr id="4" name="슬라이드 번호 개체 틀 3"/>
          <p:cNvSpPr>
            <a:spLocks noGrp="1"/>
          </p:cNvSpPr>
          <p:nvPr>
            <p:ph type="sldNum" sz="quarter" idx="10"/>
          </p:nvPr>
        </p:nvSpPr>
        <p:spPr/>
        <p:txBody>
          <a:bodyPr/>
          <a:lstStyle/>
          <a:p>
            <a:pPr>
              <a:defRPr/>
            </a:pPr>
            <a:r>
              <a:rPr lang="en-US" altLang="ko-KR" smtClean="0"/>
              <a:t>Slide </a:t>
            </a:r>
            <a:fld id="{663B2C6A-A10B-4153-9678-0E313D0C0BBD}" type="slidenum">
              <a:rPr lang="en-US" altLang="ko-KR" smtClean="0"/>
              <a:pPr>
                <a:defRPr/>
              </a:pPr>
              <a:t>89</a:t>
            </a:fld>
            <a:endParaRPr lang="en-US" altLang="ko-KR"/>
          </a:p>
        </p:txBody>
      </p:sp>
    </p:spTree>
    <p:extLst>
      <p:ext uri="{BB962C8B-B14F-4D97-AF65-F5344CB8AC3E}">
        <p14:creationId xmlns:p14="http://schemas.microsoft.com/office/powerpoint/2010/main" val="8428373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제목 4"/>
          <p:cNvSpPr>
            <a:spLocks noGrp="1"/>
          </p:cNvSpPr>
          <p:nvPr>
            <p:ph type="title"/>
          </p:nvPr>
        </p:nvSpPr>
        <p:spPr>
          <a:xfrm>
            <a:off x="685800" y="685800"/>
            <a:ext cx="7772400" cy="727075"/>
          </a:xfrm>
        </p:spPr>
        <p:txBody>
          <a:bodyPr/>
          <a:lstStyle/>
          <a:p>
            <a:r>
              <a:rPr lang="en-US" altLang="ko-KR" dirty="0" smtClean="0">
                <a:ea typeface="굴림" charset="-127"/>
              </a:rPr>
              <a:t>Finding/Joining Multicast Group (1/12)</a:t>
            </a:r>
            <a:endParaRPr lang="ko-KR" altLang="en-US" dirty="0" smtClean="0">
              <a:ea typeface="굴림" charset="-127"/>
            </a:endParaRPr>
          </a:p>
        </p:txBody>
      </p:sp>
      <p:sp>
        <p:nvSpPr>
          <p:cNvPr id="4102" name="내용 개체 틀 5"/>
          <p:cNvSpPr>
            <a:spLocks noGrp="1"/>
          </p:cNvSpPr>
          <p:nvPr>
            <p:ph idx="1"/>
          </p:nvPr>
        </p:nvSpPr>
        <p:spPr>
          <a:xfrm>
            <a:off x="685800" y="1557338"/>
            <a:ext cx="7918648" cy="4247926"/>
          </a:xfrm>
        </p:spPr>
        <p:txBody>
          <a:bodyPr>
            <a:noAutofit/>
          </a:bodyPr>
          <a:lstStyle/>
          <a:p>
            <a:pPr algn="just"/>
            <a:r>
              <a:rPr lang="en-US" altLang="ko-KR" sz="1800" dirty="0" smtClean="0">
                <a:ea typeface="굴림" charset="-127"/>
              </a:rPr>
              <a:t>A multicast group consists of two or more PDs  with the same </a:t>
            </a:r>
            <a:r>
              <a:rPr lang="en-US" altLang="ko-KR" sz="1800" dirty="0"/>
              <a:t>application type ID, application specific ID, application specific group ID, and device group </a:t>
            </a:r>
            <a:r>
              <a:rPr lang="en-US" altLang="ko-KR" sz="1800" dirty="0" smtClean="0"/>
              <a:t>ID.</a:t>
            </a:r>
          </a:p>
          <a:p>
            <a:pPr algn="just"/>
            <a:r>
              <a:rPr lang="en-US" altLang="ko-KR" sz="1800" dirty="0" smtClean="0">
                <a:ea typeface="굴림" charset="-127"/>
              </a:rPr>
              <a:t>A multicast group can be formed only if two or more PDs can recognize themselves.</a:t>
            </a:r>
          </a:p>
          <a:p>
            <a:pPr algn="just"/>
            <a:r>
              <a:rPr lang="en-US" altLang="ko-KR" sz="1800" dirty="0" smtClean="0">
                <a:ea typeface="굴림" charset="-127"/>
              </a:rPr>
              <a:t>Before a PD joins a multicast group, it has to find the multicast group within K-hop coverage.</a:t>
            </a:r>
          </a:p>
          <a:p>
            <a:pPr lvl="1" algn="just"/>
            <a:r>
              <a:rPr lang="en-US" altLang="ko-KR" sz="1800" dirty="0" smtClean="0">
                <a:ea typeface="굴림" charset="-127"/>
              </a:rPr>
              <a:t>If the PD cannot find the group, then it finds the group periodically.</a:t>
            </a:r>
          </a:p>
          <a:p>
            <a:pPr marL="342900" lvl="1" indent="-342900" algn="just">
              <a:buFontTx/>
              <a:buChar char="•"/>
            </a:pPr>
            <a:r>
              <a:rPr lang="en-US" altLang="ko-KR" sz="1800" dirty="0" smtClean="0">
                <a:ea typeface="굴림" charset="-127"/>
              </a:rPr>
              <a:t>In order to find a multicast group, a PD broadcasts an Advertisement Command Frame (ACF) after </a:t>
            </a:r>
            <a:r>
              <a:rPr lang="en-US" altLang="ko-KR" sz="1800" dirty="0"/>
              <a:t>random timer </a:t>
            </a:r>
            <a:r>
              <a:rPr lang="en-US" altLang="ko-KR" sz="1800" i="1" dirty="0" err="1" smtClean="0"/>
              <a:t>T</a:t>
            </a:r>
            <a:r>
              <a:rPr lang="en-US" altLang="ko-KR" sz="1800" i="1" baseline="-25000" dirty="0" err="1" smtClean="0"/>
              <a:t>j</a:t>
            </a:r>
            <a:r>
              <a:rPr lang="en-US" altLang="ko-KR" sz="1800" dirty="0" smtClean="0"/>
              <a:t> </a:t>
            </a:r>
            <a:r>
              <a:rPr lang="en-US" altLang="ko-KR" sz="1800" dirty="0" smtClean="0">
                <a:ea typeface="굴림" charset="-127"/>
              </a:rPr>
              <a:t>where the maximum TTL is set to K. </a:t>
            </a:r>
            <a:r>
              <a:rPr lang="en-US" altLang="ko-KR" sz="1800" dirty="0"/>
              <a:t>Range of </a:t>
            </a:r>
            <a:r>
              <a:rPr lang="en-US" altLang="ko-KR" sz="1800" i="1" dirty="0" err="1"/>
              <a:t>T</a:t>
            </a:r>
            <a:r>
              <a:rPr lang="en-US" altLang="ko-KR" sz="1800" i="1" baseline="-25000" dirty="0" err="1"/>
              <a:t>j</a:t>
            </a:r>
            <a:r>
              <a:rPr lang="en-US" altLang="ko-KR" sz="1800" i="1" baseline="-25000" dirty="0"/>
              <a:t>  </a:t>
            </a:r>
            <a:r>
              <a:rPr lang="en-US" altLang="ko-KR" sz="1800" dirty="0"/>
              <a:t>is [0, </a:t>
            </a:r>
            <a:r>
              <a:rPr lang="en-US" altLang="ko-KR" sz="1800" i="1" dirty="0" err="1"/>
              <a:t>T</a:t>
            </a:r>
            <a:r>
              <a:rPr lang="en-US" altLang="ko-KR" sz="1800" i="1" baseline="-25000" dirty="0" err="1"/>
              <a:t>jmax</a:t>
            </a:r>
            <a:r>
              <a:rPr lang="en-US" altLang="ko-KR" sz="1800" i="1" baseline="-25000" dirty="0"/>
              <a:t> </a:t>
            </a:r>
            <a:r>
              <a:rPr lang="en-US" altLang="ko-KR" sz="1800" dirty="0" smtClean="0"/>
              <a:t>]</a:t>
            </a:r>
            <a:r>
              <a:rPr lang="en-US" altLang="ko-KR" sz="1800" dirty="0" smtClean="0">
                <a:ea typeface="굴림" charset="-127"/>
              </a:rPr>
              <a:t>.</a:t>
            </a:r>
          </a:p>
          <a:p>
            <a:pPr lvl="1" algn="just"/>
            <a:endParaRPr lang="en-US" altLang="ko-KR" sz="1800" dirty="0" smtClean="0">
              <a:ea typeface="굴림" charset="-127"/>
            </a:endParaRPr>
          </a:p>
        </p:txBody>
      </p:sp>
      <p:sp>
        <p:nvSpPr>
          <p:cNvPr id="3076" name="슬라이드 번호 개체 틀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smtClean="0">
                <a:latin typeface="Times New Roman" pitchFamily="18" charset="0"/>
              </a:rPr>
              <a:t>Slide </a:t>
            </a:r>
            <a:fld id="{FF289110-AFE7-4582-9732-5AEE303275B5}" type="slidenum">
              <a:rPr lang="en-US" altLang="ko-KR" smtClean="0">
                <a:latin typeface="Times New Roman" pitchFamily="18" charset="0"/>
              </a:rPr>
              <a:pPr/>
              <a:t>9</a:t>
            </a:fld>
            <a:endParaRPr lang="en-US" altLang="ko-KR" smtClean="0">
              <a:latin typeface="Times New Roman" pitchFamily="18" charset="0"/>
            </a:endParaRPr>
          </a:p>
        </p:txBody>
      </p:sp>
    </p:spTree>
    <p:extLst>
      <p:ext uri="{BB962C8B-B14F-4D97-AF65-F5344CB8AC3E}">
        <p14:creationId xmlns:p14="http://schemas.microsoft.com/office/powerpoint/2010/main" val="38083380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Selective Group </a:t>
            </a:r>
            <a:r>
              <a:rPr lang="en-US" altLang="ko-KR" dirty="0"/>
              <a:t>ACK technique for reliable multicast </a:t>
            </a:r>
            <a:r>
              <a:rPr lang="en-US" altLang="ko-KR" dirty="0" smtClean="0">
                <a:ea typeface="굴림" charset="-127"/>
              </a:rPr>
              <a:t>(2/</a:t>
            </a:r>
            <a:r>
              <a:rPr lang="en-US" altLang="ko-KR" dirty="0" smtClean="0"/>
              <a:t>12</a:t>
            </a:r>
            <a:r>
              <a:rPr lang="en-US" altLang="ko-KR" dirty="0" smtClean="0">
                <a:ea typeface="굴림" charset="-127"/>
              </a:rPr>
              <a:t>)</a:t>
            </a:r>
            <a:endParaRPr lang="ko-KR" altLang="en-US" dirty="0"/>
          </a:p>
        </p:txBody>
      </p:sp>
      <p:sp>
        <p:nvSpPr>
          <p:cNvPr id="3" name="내용 개체 틀 2"/>
          <p:cNvSpPr>
            <a:spLocks noGrp="1"/>
          </p:cNvSpPr>
          <p:nvPr>
            <p:ph idx="1"/>
          </p:nvPr>
        </p:nvSpPr>
        <p:spPr/>
        <p:txBody>
          <a:bodyPr/>
          <a:lstStyle/>
          <a:p>
            <a:pPr lvl="1"/>
            <a:r>
              <a:rPr lang="en-GB" altLang="ko-KR" dirty="0" smtClean="0"/>
              <a:t>To avoid the feedback implosion problem, a sender forms groups of nodes in its routing table.</a:t>
            </a:r>
          </a:p>
          <a:p>
            <a:pPr lvl="1"/>
            <a:r>
              <a:rPr lang="en-GB" altLang="ko-KR" dirty="0" smtClean="0"/>
              <a:t>Then</a:t>
            </a:r>
            <a:r>
              <a:rPr lang="en-GB" altLang="ko-KR" dirty="0"/>
              <a:t>, the sender transmits </a:t>
            </a:r>
            <a:r>
              <a:rPr lang="en-GB" altLang="ko-KR" dirty="0" smtClean="0"/>
              <a:t>multicast </a:t>
            </a:r>
            <a:r>
              <a:rPr lang="en-GB" altLang="ko-KR" dirty="0"/>
              <a:t>d</a:t>
            </a:r>
            <a:r>
              <a:rPr lang="en-GB" altLang="ko-KR" dirty="0" smtClean="0"/>
              <a:t>ata </a:t>
            </a:r>
            <a:r>
              <a:rPr lang="en-GB" altLang="ko-KR" dirty="0"/>
              <a:t>f</a:t>
            </a:r>
            <a:r>
              <a:rPr lang="en-GB" altLang="ko-KR" dirty="0" smtClean="0"/>
              <a:t>rame </a:t>
            </a:r>
            <a:r>
              <a:rPr lang="en-GB" altLang="ko-KR" dirty="0"/>
              <a:t>including the information of the group which sends </a:t>
            </a:r>
            <a:r>
              <a:rPr lang="en-GB" altLang="ko-KR" dirty="0" smtClean="0"/>
              <a:t>their </a:t>
            </a:r>
            <a:r>
              <a:rPr lang="en-GB" altLang="ko-KR" dirty="0"/>
              <a:t>B</a:t>
            </a:r>
            <a:r>
              <a:rPr lang="en-GB" altLang="ko-KR" dirty="0" smtClean="0"/>
              <a:t>lock </a:t>
            </a:r>
            <a:r>
              <a:rPr lang="en-GB" altLang="ko-KR" dirty="0"/>
              <a:t>ACK.</a:t>
            </a:r>
            <a:endParaRPr lang="ko-KR" altLang="ko-KR" dirty="0"/>
          </a:p>
          <a:p>
            <a:pPr lvl="1"/>
            <a:r>
              <a:rPr lang="en-GB" altLang="ko-KR" dirty="0"/>
              <a:t>When the nodes in the group receive all multicast data frames successfully, they transmit Block ACK to the sender by notifying that they received all frames </a:t>
            </a:r>
            <a:r>
              <a:rPr lang="en-GB" altLang="ko-KR" dirty="0" smtClean="0"/>
              <a:t>successfully.</a:t>
            </a:r>
            <a:endParaRPr lang="en-US" altLang="ko-KR" dirty="0"/>
          </a:p>
          <a:p>
            <a:pPr lvl="1"/>
            <a:r>
              <a:rPr lang="en-GB" altLang="ko-KR" dirty="0"/>
              <a:t>If they did not receive any data frame or they did not receive </a:t>
            </a:r>
            <a:r>
              <a:rPr lang="en-GB" altLang="ko-KR" dirty="0" smtClean="0"/>
              <a:t>it, </a:t>
            </a:r>
            <a:r>
              <a:rPr lang="en-GB" altLang="ko-KR" dirty="0"/>
              <a:t>they do not transmit Block ACK to the sender.</a:t>
            </a:r>
            <a:endParaRPr lang="en-US" altLang="ko-KR" dirty="0"/>
          </a:p>
          <a:p>
            <a:endParaRPr lang="ko-KR" altLang="en-US" dirty="0"/>
          </a:p>
        </p:txBody>
      </p:sp>
      <p:sp>
        <p:nvSpPr>
          <p:cNvPr id="4" name="슬라이드 번호 개체 틀 3"/>
          <p:cNvSpPr>
            <a:spLocks noGrp="1"/>
          </p:cNvSpPr>
          <p:nvPr>
            <p:ph type="sldNum" sz="quarter" idx="10"/>
          </p:nvPr>
        </p:nvSpPr>
        <p:spPr/>
        <p:txBody>
          <a:bodyPr/>
          <a:lstStyle/>
          <a:p>
            <a:pPr>
              <a:defRPr/>
            </a:pPr>
            <a:r>
              <a:rPr lang="en-US" altLang="ko-KR" smtClean="0"/>
              <a:t>Slide </a:t>
            </a:r>
            <a:fld id="{663B2C6A-A10B-4153-9678-0E313D0C0BBD}" type="slidenum">
              <a:rPr lang="en-US" altLang="ko-KR" smtClean="0"/>
              <a:pPr>
                <a:defRPr/>
              </a:pPr>
              <a:t>90</a:t>
            </a:fld>
            <a:endParaRPr lang="en-US" altLang="ko-KR"/>
          </a:p>
        </p:txBody>
      </p:sp>
    </p:spTree>
    <p:extLst>
      <p:ext uri="{BB962C8B-B14F-4D97-AF65-F5344CB8AC3E}">
        <p14:creationId xmlns:p14="http://schemas.microsoft.com/office/powerpoint/2010/main" val="4213412757"/>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Selective Group ACK technique for reliable multicast </a:t>
            </a:r>
            <a:r>
              <a:rPr lang="en-US" altLang="ko-KR" dirty="0" smtClean="0">
                <a:ea typeface="굴림" charset="-127"/>
              </a:rPr>
              <a:t>(3/</a:t>
            </a:r>
            <a:r>
              <a:rPr lang="en-US" altLang="ko-KR" dirty="0" smtClean="0"/>
              <a:t>12</a:t>
            </a:r>
            <a:r>
              <a:rPr lang="en-US" altLang="ko-KR" dirty="0" smtClean="0">
                <a:ea typeface="굴림" charset="-127"/>
              </a:rPr>
              <a:t>)</a:t>
            </a:r>
            <a:endParaRPr lang="ko-KR" altLang="en-US" dirty="0"/>
          </a:p>
        </p:txBody>
      </p:sp>
      <p:sp>
        <p:nvSpPr>
          <p:cNvPr id="3" name="내용 개체 틀 2"/>
          <p:cNvSpPr>
            <a:spLocks noGrp="1"/>
          </p:cNvSpPr>
          <p:nvPr>
            <p:ph idx="1"/>
          </p:nvPr>
        </p:nvSpPr>
        <p:spPr>
          <a:xfrm>
            <a:off x="685800" y="1556792"/>
            <a:ext cx="4390256" cy="4539208"/>
          </a:xfrm>
        </p:spPr>
        <p:txBody>
          <a:bodyPr/>
          <a:lstStyle/>
          <a:p>
            <a:r>
              <a:rPr lang="en-US" altLang="ko-KR" dirty="0" smtClean="0"/>
              <a:t>Sender S chooses the groups.</a:t>
            </a:r>
          </a:p>
          <a:p>
            <a:r>
              <a:rPr lang="en-US" altLang="ko-KR" dirty="0" smtClean="0"/>
              <a:t>In this example, the number of nodes in a group is 3.</a:t>
            </a:r>
          </a:p>
          <a:p>
            <a:r>
              <a:rPr lang="en-US" altLang="ko-KR" dirty="0" smtClean="0"/>
              <a:t>A,B,C are in group1, D,E,F are in group2 and G,H,I are in group3. </a:t>
            </a:r>
          </a:p>
          <a:p>
            <a:r>
              <a:rPr lang="en-US" altLang="ko-KR" dirty="0" smtClean="0"/>
              <a:t>S transmits </a:t>
            </a:r>
            <a:r>
              <a:rPr lang="en-US" altLang="ko-KR" dirty="0"/>
              <a:t>multicast data frame </a:t>
            </a:r>
            <a:r>
              <a:rPr lang="en-US" altLang="ko-KR" dirty="0" smtClean="0"/>
              <a:t>F1 notifying that group1 is responsible for the acknowledgement.</a:t>
            </a:r>
          </a:p>
        </p:txBody>
      </p:sp>
      <p:sp>
        <p:nvSpPr>
          <p:cNvPr id="4" name="슬라이드 번호 개체 틀 3"/>
          <p:cNvSpPr>
            <a:spLocks noGrp="1"/>
          </p:cNvSpPr>
          <p:nvPr>
            <p:ph type="sldNum" sz="quarter" idx="10"/>
          </p:nvPr>
        </p:nvSpPr>
        <p:spPr/>
        <p:txBody>
          <a:bodyPr/>
          <a:lstStyle/>
          <a:p>
            <a:pPr>
              <a:defRPr/>
            </a:pPr>
            <a:r>
              <a:rPr lang="en-US" altLang="ko-KR" smtClean="0"/>
              <a:t>Slide </a:t>
            </a:r>
            <a:fld id="{663B2C6A-A10B-4153-9678-0E313D0C0BBD}" type="slidenum">
              <a:rPr lang="en-US" altLang="ko-KR" smtClean="0"/>
              <a:pPr>
                <a:defRPr/>
              </a:pPr>
              <a:t>91</a:t>
            </a:fld>
            <a:endParaRPr lang="en-US" altLang="ko-KR"/>
          </a:p>
        </p:txBody>
      </p:sp>
      <p:sp>
        <p:nvSpPr>
          <p:cNvPr id="5" name="타원 4"/>
          <p:cNvSpPr>
            <a:spLocks noChangeArrowheads="1"/>
          </p:cNvSpPr>
          <p:nvPr/>
        </p:nvSpPr>
        <p:spPr bwMode="auto">
          <a:xfrm>
            <a:off x="6256704" y="2520165"/>
            <a:ext cx="324216" cy="324216"/>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dirty="0" smtClean="0">
                <a:solidFill>
                  <a:schemeClr val="bg1"/>
                </a:solidFill>
              </a:rPr>
              <a:t>I</a:t>
            </a:r>
            <a:endParaRPr lang="ko-KR" altLang="en-US" sz="1500" dirty="0">
              <a:solidFill>
                <a:schemeClr val="bg1"/>
              </a:solidFill>
            </a:endParaRPr>
          </a:p>
        </p:txBody>
      </p:sp>
      <p:sp>
        <p:nvSpPr>
          <p:cNvPr id="7" name="타원 6"/>
          <p:cNvSpPr>
            <a:spLocks noChangeArrowheads="1"/>
          </p:cNvSpPr>
          <p:nvPr/>
        </p:nvSpPr>
        <p:spPr bwMode="auto">
          <a:xfrm>
            <a:off x="7007884" y="2464814"/>
            <a:ext cx="324216" cy="324216"/>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dirty="0" smtClean="0">
                <a:solidFill>
                  <a:schemeClr val="bg1"/>
                </a:solidFill>
              </a:rPr>
              <a:t>A</a:t>
            </a:r>
            <a:endParaRPr lang="ko-KR" altLang="en-US" sz="1500" dirty="0">
              <a:solidFill>
                <a:schemeClr val="bg1"/>
              </a:solidFill>
            </a:endParaRPr>
          </a:p>
        </p:txBody>
      </p:sp>
      <p:sp>
        <p:nvSpPr>
          <p:cNvPr id="8" name="타원 7"/>
          <p:cNvSpPr/>
          <p:nvPr/>
        </p:nvSpPr>
        <p:spPr bwMode="auto">
          <a:xfrm>
            <a:off x="6722192" y="3465739"/>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altLang="ko-KR" sz="1500" dirty="0">
                <a:solidFill>
                  <a:schemeClr val="tx1"/>
                </a:solidFill>
                <a:ea typeface="굴림" pitchFamily="50" charset="-127"/>
              </a:rPr>
              <a:t>S</a:t>
            </a:r>
            <a:endParaRPr lang="ko-KR" altLang="en-US" sz="1500" dirty="0">
              <a:solidFill>
                <a:schemeClr val="tx1"/>
              </a:solidFill>
              <a:ea typeface="굴림" pitchFamily="50" charset="-127"/>
            </a:endParaRPr>
          </a:p>
        </p:txBody>
      </p:sp>
      <p:sp>
        <p:nvSpPr>
          <p:cNvPr id="12" name="타원 11"/>
          <p:cNvSpPr>
            <a:spLocks noChangeArrowheads="1"/>
          </p:cNvSpPr>
          <p:nvPr/>
        </p:nvSpPr>
        <p:spPr bwMode="auto">
          <a:xfrm>
            <a:off x="6113274" y="4385145"/>
            <a:ext cx="324216" cy="324216"/>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dirty="0" smtClean="0">
                <a:solidFill>
                  <a:schemeClr val="bg1"/>
                </a:solidFill>
              </a:rPr>
              <a:t>F</a:t>
            </a:r>
            <a:endParaRPr lang="ko-KR" altLang="en-US" sz="1500" dirty="0">
              <a:solidFill>
                <a:schemeClr val="bg1"/>
              </a:solidFill>
            </a:endParaRPr>
          </a:p>
        </p:txBody>
      </p:sp>
      <p:sp>
        <p:nvSpPr>
          <p:cNvPr id="13" name="타원 12"/>
          <p:cNvSpPr>
            <a:spLocks noChangeArrowheads="1"/>
          </p:cNvSpPr>
          <p:nvPr/>
        </p:nvSpPr>
        <p:spPr bwMode="auto">
          <a:xfrm>
            <a:off x="6883934" y="4547253"/>
            <a:ext cx="324216" cy="324216"/>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dirty="0" smtClean="0">
                <a:solidFill>
                  <a:schemeClr val="bg1"/>
                </a:solidFill>
              </a:rPr>
              <a:t>E</a:t>
            </a:r>
            <a:endParaRPr lang="ko-KR" altLang="en-US" sz="1500" dirty="0">
              <a:solidFill>
                <a:schemeClr val="bg1"/>
              </a:solidFill>
            </a:endParaRPr>
          </a:p>
        </p:txBody>
      </p:sp>
      <p:sp>
        <p:nvSpPr>
          <p:cNvPr id="14" name="타원 13"/>
          <p:cNvSpPr>
            <a:spLocks noChangeArrowheads="1"/>
          </p:cNvSpPr>
          <p:nvPr/>
        </p:nvSpPr>
        <p:spPr bwMode="auto">
          <a:xfrm>
            <a:off x="7479394" y="4223037"/>
            <a:ext cx="324216" cy="324216"/>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dirty="0" smtClean="0">
                <a:solidFill>
                  <a:schemeClr val="bg1"/>
                </a:solidFill>
              </a:rPr>
              <a:t>D</a:t>
            </a:r>
            <a:endParaRPr lang="ko-KR" altLang="en-US" sz="1500" dirty="0">
              <a:solidFill>
                <a:schemeClr val="bg1"/>
              </a:solidFill>
            </a:endParaRPr>
          </a:p>
        </p:txBody>
      </p:sp>
      <p:sp>
        <p:nvSpPr>
          <p:cNvPr id="15" name="타원 14"/>
          <p:cNvSpPr>
            <a:spLocks noChangeArrowheads="1"/>
          </p:cNvSpPr>
          <p:nvPr/>
        </p:nvSpPr>
        <p:spPr bwMode="auto">
          <a:xfrm>
            <a:off x="7610326" y="2867354"/>
            <a:ext cx="324216" cy="324216"/>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dirty="0">
                <a:solidFill>
                  <a:schemeClr val="bg1"/>
                </a:solidFill>
              </a:rPr>
              <a:t>B</a:t>
            </a:r>
            <a:endParaRPr lang="ko-KR" altLang="en-US" sz="1500" dirty="0">
              <a:solidFill>
                <a:schemeClr val="bg1"/>
              </a:solidFill>
            </a:endParaRPr>
          </a:p>
        </p:txBody>
      </p:sp>
      <p:sp>
        <p:nvSpPr>
          <p:cNvPr id="16" name="타원 15"/>
          <p:cNvSpPr>
            <a:spLocks noChangeArrowheads="1"/>
          </p:cNvSpPr>
          <p:nvPr/>
        </p:nvSpPr>
        <p:spPr bwMode="auto">
          <a:xfrm>
            <a:off x="5771480" y="3042454"/>
            <a:ext cx="324216" cy="324216"/>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dirty="0" smtClean="0">
                <a:solidFill>
                  <a:schemeClr val="bg1"/>
                </a:solidFill>
              </a:rPr>
              <a:t>H</a:t>
            </a:r>
            <a:endParaRPr lang="ko-KR" altLang="en-US" sz="1500" dirty="0">
              <a:solidFill>
                <a:schemeClr val="bg1"/>
              </a:solidFill>
            </a:endParaRPr>
          </a:p>
        </p:txBody>
      </p:sp>
      <p:sp>
        <p:nvSpPr>
          <p:cNvPr id="17" name="타원 16"/>
          <p:cNvSpPr>
            <a:spLocks noChangeArrowheads="1"/>
          </p:cNvSpPr>
          <p:nvPr/>
        </p:nvSpPr>
        <p:spPr bwMode="auto">
          <a:xfrm>
            <a:off x="7742661" y="3596551"/>
            <a:ext cx="324216" cy="324216"/>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dirty="0" smtClean="0">
                <a:solidFill>
                  <a:schemeClr val="bg1"/>
                </a:solidFill>
              </a:rPr>
              <a:t>C</a:t>
            </a:r>
            <a:endParaRPr lang="ko-KR" altLang="en-US" sz="1500" dirty="0">
              <a:solidFill>
                <a:schemeClr val="bg1"/>
              </a:solidFill>
            </a:endParaRPr>
          </a:p>
        </p:txBody>
      </p:sp>
      <p:sp>
        <p:nvSpPr>
          <p:cNvPr id="18" name="타원 17"/>
          <p:cNvSpPr>
            <a:spLocks noChangeArrowheads="1"/>
          </p:cNvSpPr>
          <p:nvPr/>
        </p:nvSpPr>
        <p:spPr bwMode="auto">
          <a:xfrm>
            <a:off x="5717515" y="3789589"/>
            <a:ext cx="324216" cy="324216"/>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dirty="0" smtClean="0">
                <a:solidFill>
                  <a:schemeClr val="bg1"/>
                </a:solidFill>
              </a:rPr>
              <a:t>G</a:t>
            </a:r>
            <a:endParaRPr lang="ko-KR" altLang="en-US" sz="1500" dirty="0">
              <a:solidFill>
                <a:schemeClr val="bg1"/>
              </a:solidFill>
            </a:endParaRPr>
          </a:p>
        </p:txBody>
      </p:sp>
      <p:sp>
        <p:nvSpPr>
          <p:cNvPr id="19" name="오른쪽 화살표 18"/>
          <p:cNvSpPr/>
          <p:nvPr/>
        </p:nvSpPr>
        <p:spPr>
          <a:xfrm rot="14593938">
            <a:off x="6328630" y="3094536"/>
            <a:ext cx="649287" cy="1444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sp>
        <p:nvSpPr>
          <p:cNvPr id="20" name="오른쪽 화살표 19"/>
          <p:cNvSpPr/>
          <p:nvPr/>
        </p:nvSpPr>
        <p:spPr>
          <a:xfrm rot="17026374">
            <a:off x="6706917" y="3049305"/>
            <a:ext cx="649287" cy="1444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sp>
        <p:nvSpPr>
          <p:cNvPr id="21" name="오른쪽 화살표 20"/>
          <p:cNvSpPr/>
          <p:nvPr/>
        </p:nvSpPr>
        <p:spPr>
          <a:xfrm rot="19538279">
            <a:off x="7008100" y="3248981"/>
            <a:ext cx="649287" cy="1444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sp>
        <p:nvSpPr>
          <p:cNvPr id="22" name="오른쪽 화살표 21"/>
          <p:cNvSpPr/>
          <p:nvPr/>
        </p:nvSpPr>
        <p:spPr>
          <a:xfrm rot="545705">
            <a:off x="7086037" y="3632805"/>
            <a:ext cx="649287" cy="1444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sp>
        <p:nvSpPr>
          <p:cNvPr id="23" name="오른쪽 화살표 22"/>
          <p:cNvSpPr/>
          <p:nvPr/>
        </p:nvSpPr>
        <p:spPr>
          <a:xfrm rot="2688146">
            <a:off x="6935803" y="3944998"/>
            <a:ext cx="649287" cy="1444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sp>
        <p:nvSpPr>
          <p:cNvPr id="24" name="오른쪽 화살표 23"/>
          <p:cNvSpPr/>
          <p:nvPr/>
        </p:nvSpPr>
        <p:spPr>
          <a:xfrm rot="4897239">
            <a:off x="6635289" y="4084274"/>
            <a:ext cx="649287" cy="1444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sp>
        <p:nvSpPr>
          <p:cNvPr id="25" name="오른쪽 화살표 24"/>
          <p:cNvSpPr/>
          <p:nvPr/>
        </p:nvSpPr>
        <p:spPr>
          <a:xfrm rot="7461617">
            <a:off x="6274955" y="4010659"/>
            <a:ext cx="649287" cy="1444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sp>
        <p:nvSpPr>
          <p:cNvPr id="26" name="오른쪽 화살표 25"/>
          <p:cNvSpPr/>
          <p:nvPr/>
        </p:nvSpPr>
        <p:spPr>
          <a:xfrm rot="9686847">
            <a:off x="6064253" y="3738622"/>
            <a:ext cx="649287" cy="1444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sp>
        <p:nvSpPr>
          <p:cNvPr id="27" name="오른쪽 화살표 26"/>
          <p:cNvSpPr/>
          <p:nvPr/>
        </p:nvSpPr>
        <p:spPr>
          <a:xfrm rot="12434568">
            <a:off x="6094169" y="3332168"/>
            <a:ext cx="649287" cy="1444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sp>
        <p:nvSpPr>
          <p:cNvPr id="28" name="타원 27"/>
          <p:cNvSpPr/>
          <p:nvPr/>
        </p:nvSpPr>
        <p:spPr bwMode="auto">
          <a:xfrm rot="3452760">
            <a:off x="6663821" y="2683316"/>
            <a:ext cx="1814542" cy="966902"/>
          </a:xfrm>
          <a:prstGeom prst="ellipse">
            <a:avLst/>
          </a:prstGeom>
          <a:noFill/>
          <a:ln w="9525" cap="flat" cmpd="sng" algn="ctr">
            <a:solidFill>
              <a:srgbClr val="FF0000"/>
            </a:solidFill>
            <a:prstDash val="dash"/>
            <a:round/>
            <a:headEnd type="none" w="med" len="med"/>
            <a:tailEnd type="none" w="med" len="med"/>
          </a:ln>
          <a:effectLst>
            <a:prstShdw prst="shdw17" dist="17961" dir="2700000">
              <a:schemeClr val="bg2"/>
            </a:prst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800" b="0" i="0" u="none" strike="noStrike" cap="none" normalizeH="0" baseline="0" smtClean="0">
              <a:ln>
                <a:noFill/>
              </a:ln>
              <a:solidFill>
                <a:schemeClr val="tx1"/>
              </a:solidFill>
              <a:effectLst/>
              <a:latin typeface="Arial" charset="0"/>
              <a:ea typeface="굴림" pitchFamily="50" charset="-127"/>
            </a:endParaRPr>
          </a:p>
        </p:txBody>
      </p:sp>
      <p:sp>
        <p:nvSpPr>
          <p:cNvPr id="29" name="타원 28"/>
          <p:cNvSpPr/>
          <p:nvPr/>
        </p:nvSpPr>
        <p:spPr bwMode="auto">
          <a:xfrm rot="17608460">
            <a:off x="5206003" y="2837761"/>
            <a:ext cx="1814542" cy="966902"/>
          </a:xfrm>
          <a:prstGeom prst="ellipse">
            <a:avLst/>
          </a:prstGeom>
          <a:noFill/>
          <a:ln w="9525" cap="flat" cmpd="sng" algn="ctr">
            <a:solidFill>
              <a:srgbClr val="FFC000"/>
            </a:solidFill>
            <a:prstDash val="dash"/>
            <a:round/>
            <a:headEnd type="none" w="med" len="med"/>
            <a:tailEnd type="none" w="med" len="med"/>
          </a:ln>
          <a:effectLst>
            <a:prstShdw prst="shdw17" dist="17961" dir="2700000">
              <a:schemeClr val="bg2"/>
            </a:prst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800" b="0" i="0" u="none" strike="noStrike" cap="none" normalizeH="0" baseline="0" smtClean="0">
              <a:ln>
                <a:noFill/>
              </a:ln>
              <a:solidFill>
                <a:schemeClr val="tx1"/>
              </a:solidFill>
              <a:effectLst/>
              <a:latin typeface="Arial" charset="0"/>
              <a:ea typeface="굴림" pitchFamily="50" charset="-127"/>
            </a:endParaRPr>
          </a:p>
        </p:txBody>
      </p:sp>
      <p:sp>
        <p:nvSpPr>
          <p:cNvPr id="30" name="타원 29"/>
          <p:cNvSpPr/>
          <p:nvPr/>
        </p:nvSpPr>
        <p:spPr bwMode="auto">
          <a:xfrm rot="10483861">
            <a:off x="6049665" y="4004758"/>
            <a:ext cx="1814542" cy="966902"/>
          </a:xfrm>
          <a:prstGeom prst="ellipse">
            <a:avLst/>
          </a:prstGeom>
          <a:noFill/>
          <a:ln w="9525" cap="flat" cmpd="sng" algn="ctr">
            <a:solidFill>
              <a:schemeClr val="accent4"/>
            </a:solidFill>
            <a:prstDash val="dash"/>
            <a:round/>
            <a:headEnd type="none" w="med" len="med"/>
            <a:tailEnd type="none" w="med" len="med"/>
          </a:ln>
          <a:effectLst>
            <a:prstShdw prst="shdw17" dist="17961" dir="2700000">
              <a:schemeClr val="bg2"/>
            </a:prst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800" b="0" i="0" u="none" strike="noStrike" cap="none" normalizeH="0" baseline="0" smtClean="0">
              <a:ln>
                <a:noFill/>
              </a:ln>
              <a:solidFill>
                <a:schemeClr val="tx1"/>
              </a:solidFill>
              <a:effectLst/>
              <a:latin typeface="Arial" charset="0"/>
              <a:ea typeface="굴림" pitchFamily="50" charset="-127"/>
            </a:endParaRPr>
          </a:p>
        </p:txBody>
      </p:sp>
      <p:sp>
        <p:nvSpPr>
          <p:cNvPr id="31" name="오른쪽 화살표 30"/>
          <p:cNvSpPr/>
          <p:nvPr/>
        </p:nvSpPr>
        <p:spPr>
          <a:xfrm>
            <a:off x="5220072" y="5223564"/>
            <a:ext cx="649287" cy="1444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sp>
        <p:nvSpPr>
          <p:cNvPr id="32" name="오른쪽 화살표 31"/>
          <p:cNvSpPr/>
          <p:nvPr/>
        </p:nvSpPr>
        <p:spPr>
          <a:xfrm>
            <a:off x="5220072" y="5517232"/>
            <a:ext cx="649287" cy="144462"/>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ko-KR" altLang="en-US"/>
          </a:p>
        </p:txBody>
      </p:sp>
      <p:sp>
        <p:nvSpPr>
          <p:cNvPr id="33" name="TextBox 81"/>
          <p:cNvSpPr txBox="1">
            <a:spLocks noChangeArrowheads="1"/>
          </p:cNvSpPr>
          <p:nvPr/>
        </p:nvSpPr>
        <p:spPr bwMode="auto">
          <a:xfrm>
            <a:off x="5868144" y="5111129"/>
            <a:ext cx="2505814"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dirty="0" smtClean="0"/>
              <a:t>: Multicast Data Frame</a:t>
            </a:r>
            <a:endParaRPr lang="ko-KR" altLang="en-US" dirty="0"/>
          </a:p>
        </p:txBody>
      </p:sp>
      <p:sp>
        <p:nvSpPr>
          <p:cNvPr id="34" name="TextBox 81"/>
          <p:cNvSpPr txBox="1">
            <a:spLocks noChangeArrowheads="1"/>
          </p:cNvSpPr>
          <p:nvPr/>
        </p:nvSpPr>
        <p:spPr bwMode="auto">
          <a:xfrm>
            <a:off x="5868144" y="5404797"/>
            <a:ext cx="2762423"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dirty="0" smtClean="0"/>
              <a:t>: Timer Based Block ACK</a:t>
            </a:r>
            <a:endParaRPr lang="ko-KR" altLang="en-US" dirty="0"/>
          </a:p>
        </p:txBody>
      </p:sp>
      <p:sp>
        <p:nvSpPr>
          <p:cNvPr id="35" name="TextBox 81"/>
          <p:cNvSpPr txBox="1">
            <a:spLocks noChangeArrowheads="1"/>
          </p:cNvSpPr>
          <p:nvPr/>
        </p:nvSpPr>
        <p:spPr bwMode="auto">
          <a:xfrm>
            <a:off x="801711" y="5794859"/>
            <a:ext cx="5958682" cy="37959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sz="2800" baseline="30000" dirty="0" smtClean="0"/>
              <a:t>*</a:t>
            </a:r>
            <a:r>
              <a:rPr lang="en-US" altLang="ko-KR" dirty="0" smtClean="0"/>
              <a:t>The order of frames to be transmitted is F1, F2, and F3.</a:t>
            </a:r>
            <a:endParaRPr lang="ko-KR" altLang="en-US" dirty="0"/>
          </a:p>
        </p:txBody>
      </p:sp>
    </p:spTree>
    <p:extLst>
      <p:ext uri="{BB962C8B-B14F-4D97-AF65-F5344CB8AC3E}">
        <p14:creationId xmlns:p14="http://schemas.microsoft.com/office/powerpoint/2010/main" val="854181131"/>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Selective Group ACK technique for reliable multicast </a:t>
            </a:r>
            <a:r>
              <a:rPr lang="en-US" altLang="ko-KR" dirty="0" smtClean="0">
                <a:ea typeface="굴림" charset="-127"/>
              </a:rPr>
              <a:t>(4/</a:t>
            </a:r>
            <a:r>
              <a:rPr lang="en-US" altLang="ko-KR" dirty="0" smtClean="0"/>
              <a:t>12</a:t>
            </a:r>
            <a:r>
              <a:rPr lang="en-US" altLang="ko-KR" dirty="0" smtClean="0">
                <a:ea typeface="굴림" charset="-127"/>
              </a:rPr>
              <a:t>)</a:t>
            </a:r>
            <a:endParaRPr lang="ko-KR" altLang="en-US" dirty="0"/>
          </a:p>
        </p:txBody>
      </p:sp>
      <p:sp>
        <p:nvSpPr>
          <p:cNvPr id="3" name="내용 개체 틀 2"/>
          <p:cNvSpPr>
            <a:spLocks noGrp="1"/>
          </p:cNvSpPr>
          <p:nvPr>
            <p:ph idx="1"/>
          </p:nvPr>
        </p:nvSpPr>
        <p:spPr>
          <a:xfrm>
            <a:off x="685800" y="1556792"/>
            <a:ext cx="4390256" cy="4539208"/>
          </a:xfrm>
        </p:spPr>
        <p:txBody>
          <a:bodyPr/>
          <a:lstStyle/>
          <a:p>
            <a:r>
              <a:rPr lang="en-US" altLang="ko-KR" dirty="0" smtClean="0"/>
              <a:t>A, B, and C transmit Block ACK (actually a single ACK in this case) to S for F1 because these nodes are in group 1.</a:t>
            </a:r>
          </a:p>
        </p:txBody>
      </p:sp>
      <p:sp>
        <p:nvSpPr>
          <p:cNvPr id="4" name="슬라이드 번호 개체 틀 3"/>
          <p:cNvSpPr>
            <a:spLocks noGrp="1"/>
          </p:cNvSpPr>
          <p:nvPr>
            <p:ph type="sldNum" sz="quarter" idx="10"/>
          </p:nvPr>
        </p:nvSpPr>
        <p:spPr/>
        <p:txBody>
          <a:bodyPr/>
          <a:lstStyle/>
          <a:p>
            <a:pPr>
              <a:defRPr/>
            </a:pPr>
            <a:r>
              <a:rPr lang="en-US" altLang="ko-KR" smtClean="0"/>
              <a:t>Slide </a:t>
            </a:r>
            <a:fld id="{663B2C6A-A10B-4153-9678-0E313D0C0BBD}" type="slidenum">
              <a:rPr lang="en-US" altLang="ko-KR" smtClean="0"/>
              <a:pPr>
                <a:defRPr/>
              </a:pPr>
              <a:t>92</a:t>
            </a:fld>
            <a:endParaRPr lang="en-US" altLang="ko-KR"/>
          </a:p>
        </p:txBody>
      </p:sp>
      <p:sp>
        <p:nvSpPr>
          <p:cNvPr id="5" name="타원 4"/>
          <p:cNvSpPr>
            <a:spLocks noChangeArrowheads="1"/>
          </p:cNvSpPr>
          <p:nvPr/>
        </p:nvSpPr>
        <p:spPr bwMode="auto">
          <a:xfrm>
            <a:off x="6256704" y="2520165"/>
            <a:ext cx="324216" cy="324216"/>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dirty="0" smtClean="0">
                <a:solidFill>
                  <a:schemeClr val="bg1"/>
                </a:solidFill>
              </a:rPr>
              <a:t>I</a:t>
            </a:r>
            <a:endParaRPr lang="ko-KR" altLang="en-US" sz="1500" dirty="0">
              <a:solidFill>
                <a:schemeClr val="bg1"/>
              </a:solidFill>
            </a:endParaRPr>
          </a:p>
        </p:txBody>
      </p:sp>
      <p:sp>
        <p:nvSpPr>
          <p:cNvPr id="7" name="타원 6"/>
          <p:cNvSpPr>
            <a:spLocks noChangeArrowheads="1"/>
          </p:cNvSpPr>
          <p:nvPr/>
        </p:nvSpPr>
        <p:spPr bwMode="auto">
          <a:xfrm>
            <a:off x="7007884" y="2464814"/>
            <a:ext cx="324216" cy="324216"/>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dirty="0" smtClean="0">
                <a:solidFill>
                  <a:schemeClr val="bg1"/>
                </a:solidFill>
              </a:rPr>
              <a:t>A</a:t>
            </a:r>
            <a:endParaRPr lang="ko-KR" altLang="en-US" sz="1500" dirty="0">
              <a:solidFill>
                <a:schemeClr val="bg1"/>
              </a:solidFill>
            </a:endParaRPr>
          </a:p>
        </p:txBody>
      </p:sp>
      <p:sp>
        <p:nvSpPr>
          <p:cNvPr id="8" name="타원 7"/>
          <p:cNvSpPr/>
          <p:nvPr/>
        </p:nvSpPr>
        <p:spPr bwMode="auto">
          <a:xfrm>
            <a:off x="6722192" y="3465739"/>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altLang="ko-KR" sz="1500" dirty="0">
                <a:solidFill>
                  <a:schemeClr val="tx1"/>
                </a:solidFill>
                <a:ea typeface="굴림" pitchFamily="50" charset="-127"/>
              </a:rPr>
              <a:t>S</a:t>
            </a:r>
            <a:endParaRPr lang="ko-KR" altLang="en-US" sz="1500" dirty="0">
              <a:solidFill>
                <a:schemeClr val="tx1"/>
              </a:solidFill>
              <a:ea typeface="굴림" pitchFamily="50" charset="-127"/>
            </a:endParaRPr>
          </a:p>
        </p:txBody>
      </p:sp>
      <p:sp>
        <p:nvSpPr>
          <p:cNvPr id="12" name="타원 11"/>
          <p:cNvSpPr>
            <a:spLocks noChangeArrowheads="1"/>
          </p:cNvSpPr>
          <p:nvPr/>
        </p:nvSpPr>
        <p:spPr bwMode="auto">
          <a:xfrm>
            <a:off x="6113274" y="4385145"/>
            <a:ext cx="324216" cy="324216"/>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dirty="0" smtClean="0">
                <a:solidFill>
                  <a:schemeClr val="bg1"/>
                </a:solidFill>
              </a:rPr>
              <a:t>F</a:t>
            </a:r>
            <a:endParaRPr lang="ko-KR" altLang="en-US" sz="1500" dirty="0">
              <a:solidFill>
                <a:schemeClr val="bg1"/>
              </a:solidFill>
            </a:endParaRPr>
          </a:p>
        </p:txBody>
      </p:sp>
      <p:sp>
        <p:nvSpPr>
          <p:cNvPr id="13" name="타원 12"/>
          <p:cNvSpPr>
            <a:spLocks noChangeArrowheads="1"/>
          </p:cNvSpPr>
          <p:nvPr/>
        </p:nvSpPr>
        <p:spPr bwMode="auto">
          <a:xfrm>
            <a:off x="6883934" y="4547253"/>
            <a:ext cx="324216" cy="324216"/>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dirty="0" smtClean="0">
                <a:solidFill>
                  <a:schemeClr val="bg1"/>
                </a:solidFill>
              </a:rPr>
              <a:t>E</a:t>
            </a:r>
            <a:endParaRPr lang="ko-KR" altLang="en-US" sz="1500" dirty="0">
              <a:solidFill>
                <a:schemeClr val="bg1"/>
              </a:solidFill>
            </a:endParaRPr>
          </a:p>
        </p:txBody>
      </p:sp>
      <p:sp>
        <p:nvSpPr>
          <p:cNvPr id="14" name="타원 13"/>
          <p:cNvSpPr>
            <a:spLocks noChangeArrowheads="1"/>
          </p:cNvSpPr>
          <p:nvPr/>
        </p:nvSpPr>
        <p:spPr bwMode="auto">
          <a:xfrm>
            <a:off x="7479394" y="4223037"/>
            <a:ext cx="324216" cy="324216"/>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dirty="0" smtClean="0">
                <a:solidFill>
                  <a:schemeClr val="bg1"/>
                </a:solidFill>
              </a:rPr>
              <a:t>D</a:t>
            </a:r>
            <a:endParaRPr lang="ko-KR" altLang="en-US" sz="1500" dirty="0">
              <a:solidFill>
                <a:schemeClr val="bg1"/>
              </a:solidFill>
            </a:endParaRPr>
          </a:p>
        </p:txBody>
      </p:sp>
      <p:sp>
        <p:nvSpPr>
          <p:cNvPr id="15" name="타원 14"/>
          <p:cNvSpPr>
            <a:spLocks noChangeArrowheads="1"/>
          </p:cNvSpPr>
          <p:nvPr/>
        </p:nvSpPr>
        <p:spPr bwMode="auto">
          <a:xfrm>
            <a:off x="7610326" y="2867354"/>
            <a:ext cx="324216" cy="324216"/>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dirty="0">
                <a:solidFill>
                  <a:schemeClr val="bg1"/>
                </a:solidFill>
              </a:rPr>
              <a:t>B</a:t>
            </a:r>
            <a:endParaRPr lang="ko-KR" altLang="en-US" sz="1500" dirty="0">
              <a:solidFill>
                <a:schemeClr val="bg1"/>
              </a:solidFill>
            </a:endParaRPr>
          </a:p>
        </p:txBody>
      </p:sp>
      <p:sp>
        <p:nvSpPr>
          <p:cNvPr id="16" name="타원 15"/>
          <p:cNvSpPr>
            <a:spLocks noChangeArrowheads="1"/>
          </p:cNvSpPr>
          <p:nvPr/>
        </p:nvSpPr>
        <p:spPr bwMode="auto">
          <a:xfrm>
            <a:off x="5771480" y="3042454"/>
            <a:ext cx="324216" cy="324216"/>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dirty="0" smtClean="0">
                <a:solidFill>
                  <a:schemeClr val="bg1"/>
                </a:solidFill>
              </a:rPr>
              <a:t>H</a:t>
            </a:r>
            <a:endParaRPr lang="ko-KR" altLang="en-US" sz="1500" dirty="0">
              <a:solidFill>
                <a:schemeClr val="bg1"/>
              </a:solidFill>
            </a:endParaRPr>
          </a:p>
        </p:txBody>
      </p:sp>
      <p:sp>
        <p:nvSpPr>
          <p:cNvPr id="17" name="타원 16"/>
          <p:cNvSpPr>
            <a:spLocks noChangeArrowheads="1"/>
          </p:cNvSpPr>
          <p:nvPr/>
        </p:nvSpPr>
        <p:spPr bwMode="auto">
          <a:xfrm>
            <a:off x="7742661" y="3596551"/>
            <a:ext cx="324216" cy="324216"/>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dirty="0" smtClean="0">
                <a:solidFill>
                  <a:schemeClr val="bg1"/>
                </a:solidFill>
              </a:rPr>
              <a:t>C</a:t>
            </a:r>
            <a:endParaRPr lang="ko-KR" altLang="en-US" sz="1500" dirty="0">
              <a:solidFill>
                <a:schemeClr val="bg1"/>
              </a:solidFill>
            </a:endParaRPr>
          </a:p>
        </p:txBody>
      </p:sp>
      <p:sp>
        <p:nvSpPr>
          <p:cNvPr id="18" name="타원 17"/>
          <p:cNvSpPr>
            <a:spLocks noChangeArrowheads="1"/>
          </p:cNvSpPr>
          <p:nvPr/>
        </p:nvSpPr>
        <p:spPr bwMode="auto">
          <a:xfrm>
            <a:off x="5717515" y="3789589"/>
            <a:ext cx="324216" cy="324216"/>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dirty="0" smtClean="0">
                <a:solidFill>
                  <a:schemeClr val="bg1"/>
                </a:solidFill>
              </a:rPr>
              <a:t>G</a:t>
            </a:r>
            <a:endParaRPr lang="ko-KR" altLang="en-US" sz="1500" dirty="0">
              <a:solidFill>
                <a:schemeClr val="bg1"/>
              </a:solidFill>
            </a:endParaRPr>
          </a:p>
        </p:txBody>
      </p:sp>
      <p:sp>
        <p:nvSpPr>
          <p:cNvPr id="20" name="오른쪽 화살표 19"/>
          <p:cNvSpPr/>
          <p:nvPr/>
        </p:nvSpPr>
        <p:spPr>
          <a:xfrm rot="6282556">
            <a:off x="6706917" y="3049305"/>
            <a:ext cx="649287" cy="144462"/>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ko-KR" altLang="en-US"/>
          </a:p>
        </p:txBody>
      </p:sp>
      <p:sp>
        <p:nvSpPr>
          <p:cNvPr id="21" name="오른쪽 화살표 20"/>
          <p:cNvSpPr/>
          <p:nvPr/>
        </p:nvSpPr>
        <p:spPr>
          <a:xfrm rot="8775563">
            <a:off x="7008100" y="3248981"/>
            <a:ext cx="649287" cy="144462"/>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ko-KR" altLang="en-US"/>
          </a:p>
        </p:txBody>
      </p:sp>
      <p:sp>
        <p:nvSpPr>
          <p:cNvPr id="22" name="오른쪽 화살표 21"/>
          <p:cNvSpPr/>
          <p:nvPr/>
        </p:nvSpPr>
        <p:spPr>
          <a:xfrm rot="11256183">
            <a:off x="7086037" y="3632805"/>
            <a:ext cx="649287" cy="144462"/>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ko-KR" altLang="en-US"/>
          </a:p>
        </p:txBody>
      </p:sp>
      <p:sp>
        <p:nvSpPr>
          <p:cNvPr id="28" name="타원 27"/>
          <p:cNvSpPr/>
          <p:nvPr/>
        </p:nvSpPr>
        <p:spPr bwMode="auto">
          <a:xfrm rot="3452760">
            <a:off x="6663821" y="2683316"/>
            <a:ext cx="1814542" cy="966902"/>
          </a:xfrm>
          <a:prstGeom prst="ellipse">
            <a:avLst/>
          </a:prstGeom>
          <a:noFill/>
          <a:ln w="9525" cap="flat" cmpd="sng" algn="ctr">
            <a:solidFill>
              <a:srgbClr val="FF0000"/>
            </a:solidFill>
            <a:prstDash val="dash"/>
            <a:round/>
            <a:headEnd type="none" w="med" len="med"/>
            <a:tailEnd type="none" w="med" len="med"/>
          </a:ln>
          <a:effectLst>
            <a:prstShdw prst="shdw17" dist="17961" dir="2700000">
              <a:schemeClr val="bg2"/>
            </a:prst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800" b="0" i="0" u="none" strike="noStrike" cap="none" normalizeH="0" baseline="0" smtClean="0">
              <a:ln>
                <a:noFill/>
              </a:ln>
              <a:solidFill>
                <a:schemeClr val="tx1"/>
              </a:solidFill>
              <a:effectLst/>
              <a:latin typeface="Arial" charset="0"/>
              <a:ea typeface="굴림" pitchFamily="50" charset="-127"/>
            </a:endParaRPr>
          </a:p>
        </p:txBody>
      </p:sp>
      <p:sp>
        <p:nvSpPr>
          <p:cNvPr id="29" name="타원 28"/>
          <p:cNvSpPr/>
          <p:nvPr/>
        </p:nvSpPr>
        <p:spPr bwMode="auto">
          <a:xfrm rot="17608460">
            <a:off x="5206003" y="2837761"/>
            <a:ext cx="1814542" cy="966902"/>
          </a:xfrm>
          <a:prstGeom prst="ellipse">
            <a:avLst/>
          </a:prstGeom>
          <a:noFill/>
          <a:ln w="9525" cap="flat" cmpd="sng" algn="ctr">
            <a:solidFill>
              <a:srgbClr val="FFC000"/>
            </a:solidFill>
            <a:prstDash val="dash"/>
            <a:round/>
            <a:headEnd type="none" w="med" len="med"/>
            <a:tailEnd type="none" w="med" len="med"/>
          </a:ln>
          <a:effectLst>
            <a:prstShdw prst="shdw17" dist="17961" dir="2700000">
              <a:schemeClr val="bg2"/>
            </a:prst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800" b="0" i="0" u="none" strike="noStrike" cap="none" normalizeH="0" baseline="0" smtClean="0">
              <a:ln>
                <a:noFill/>
              </a:ln>
              <a:solidFill>
                <a:schemeClr val="tx1"/>
              </a:solidFill>
              <a:effectLst/>
              <a:latin typeface="Arial" charset="0"/>
              <a:ea typeface="굴림" pitchFamily="50" charset="-127"/>
            </a:endParaRPr>
          </a:p>
        </p:txBody>
      </p:sp>
      <p:sp>
        <p:nvSpPr>
          <p:cNvPr id="30" name="타원 29"/>
          <p:cNvSpPr/>
          <p:nvPr/>
        </p:nvSpPr>
        <p:spPr bwMode="auto">
          <a:xfrm rot="10483861">
            <a:off x="6049665" y="4004758"/>
            <a:ext cx="1814542" cy="966902"/>
          </a:xfrm>
          <a:prstGeom prst="ellipse">
            <a:avLst/>
          </a:prstGeom>
          <a:noFill/>
          <a:ln w="9525" cap="flat" cmpd="sng" algn="ctr">
            <a:solidFill>
              <a:schemeClr val="accent4"/>
            </a:solidFill>
            <a:prstDash val="dash"/>
            <a:round/>
            <a:headEnd type="none" w="med" len="med"/>
            <a:tailEnd type="none" w="med" len="med"/>
          </a:ln>
          <a:effectLst>
            <a:prstShdw prst="shdw17" dist="17961" dir="2700000">
              <a:schemeClr val="bg2"/>
            </a:prst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800" b="0" i="0" u="none" strike="noStrike" cap="none" normalizeH="0" baseline="0" smtClean="0">
              <a:ln>
                <a:noFill/>
              </a:ln>
              <a:solidFill>
                <a:schemeClr val="tx1"/>
              </a:solidFill>
              <a:effectLst/>
              <a:latin typeface="Arial" charset="0"/>
              <a:ea typeface="굴림" pitchFamily="50" charset="-127"/>
            </a:endParaRPr>
          </a:p>
        </p:txBody>
      </p:sp>
      <p:sp>
        <p:nvSpPr>
          <p:cNvPr id="31" name="오른쪽 화살표 30"/>
          <p:cNvSpPr/>
          <p:nvPr/>
        </p:nvSpPr>
        <p:spPr>
          <a:xfrm>
            <a:off x="5220072" y="5223564"/>
            <a:ext cx="649287" cy="1444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sp>
        <p:nvSpPr>
          <p:cNvPr id="32" name="오른쪽 화살표 31"/>
          <p:cNvSpPr/>
          <p:nvPr/>
        </p:nvSpPr>
        <p:spPr>
          <a:xfrm>
            <a:off x="5220072" y="5517232"/>
            <a:ext cx="649287" cy="144462"/>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ko-KR" altLang="en-US"/>
          </a:p>
        </p:txBody>
      </p:sp>
      <p:sp>
        <p:nvSpPr>
          <p:cNvPr id="33" name="TextBox 81"/>
          <p:cNvSpPr txBox="1">
            <a:spLocks noChangeArrowheads="1"/>
          </p:cNvSpPr>
          <p:nvPr/>
        </p:nvSpPr>
        <p:spPr bwMode="auto">
          <a:xfrm>
            <a:off x="5868144" y="5111129"/>
            <a:ext cx="2505814"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dirty="0" smtClean="0"/>
              <a:t>: Multicast Data Frame</a:t>
            </a:r>
            <a:endParaRPr lang="ko-KR" altLang="en-US" dirty="0"/>
          </a:p>
        </p:txBody>
      </p:sp>
      <p:sp>
        <p:nvSpPr>
          <p:cNvPr id="34" name="TextBox 81"/>
          <p:cNvSpPr txBox="1">
            <a:spLocks noChangeArrowheads="1"/>
          </p:cNvSpPr>
          <p:nvPr/>
        </p:nvSpPr>
        <p:spPr bwMode="auto">
          <a:xfrm>
            <a:off x="5868144" y="5404797"/>
            <a:ext cx="2762423"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dirty="0" smtClean="0"/>
              <a:t>: Timer Based Block ACK</a:t>
            </a:r>
            <a:endParaRPr lang="ko-KR" altLang="en-US" dirty="0"/>
          </a:p>
        </p:txBody>
      </p:sp>
    </p:spTree>
    <p:extLst>
      <p:ext uri="{BB962C8B-B14F-4D97-AF65-F5344CB8AC3E}">
        <p14:creationId xmlns:p14="http://schemas.microsoft.com/office/powerpoint/2010/main" val="412525659"/>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Selective Group ACK technique for reliable multicast </a:t>
            </a:r>
            <a:r>
              <a:rPr lang="en-US" altLang="ko-KR" dirty="0" smtClean="0">
                <a:ea typeface="굴림" charset="-127"/>
              </a:rPr>
              <a:t>(5/</a:t>
            </a:r>
            <a:r>
              <a:rPr lang="en-US" altLang="ko-KR" dirty="0" smtClean="0"/>
              <a:t>12</a:t>
            </a:r>
            <a:r>
              <a:rPr lang="en-US" altLang="ko-KR" dirty="0" smtClean="0">
                <a:ea typeface="굴림" charset="-127"/>
              </a:rPr>
              <a:t>)</a:t>
            </a:r>
            <a:endParaRPr lang="ko-KR" altLang="en-US" dirty="0"/>
          </a:p>
        </p:txBody>
      </p:sp>
      <p:sp>
        <p:nvSpPr>
          <p:cNvPr id="3" name="내용 개체 틀 2"/>
          <p:cNvSpPr>
            <a:spLocks noGrp="1"/>
          </p:cNvSpPr>
          <p:nvPr>
            <p:ph idx="1"/>
          </p:nvPr>
        </p:nvSpPr>
        <p:spPr>
          <a:xfrm>
            <a:off x="685800" y="1556792"/>
            <a:ext cx="4390256" cy="4539208"/>
          </a:xfrm>
        </p:spPr>
        <p:txBody>
          <a:bodyPr/>
          <a:lstStyle/>
          <a:p>
            <a:r>
              <a:rPr lang="en-US" altLang="ko-KR" dirty="0" smtClean="0"/>
              <a:t>S transmits </a:t>
            </a:r>
            <a:r>
              <a:rPr lang="en-US" altLang="ko-KR" dirty="0"/>
              <a:t>multicast data frame </a:t>
            </a:r>
            <a:r>
              <a:rPr lang="en-US" altLang="ko-KR" dirty="0" smtClean="0"/>
              <a:t>F2 notifying group 2 needs to send the Block ACK.</a:t>
            </a:r>
            <a:endParaRPr lang="en-US" altLang="ko-KR" dirty="0"/>
          </a:p>
        </p:txBody>
      </p:sp>
      <p:sp>
        <p:nvSpPr>
          <p:cNvPr id="4" name="슬라이드 번호 개체 틀 3"/>
          <p:cNvSpPr>
            <a:spLocks noGrp="1"/>
          </p:cNvSpPr>
          <p:nvPr>
            <p:ph type="sldNum" sz="quarter" idx="10"/>
          </p:nvPr>
        </p:nvSpPr>
        <p:spPr/>
        <p:txBody>
          <a:bodyPr/>
          <a:lstStyle/>
          <a:p>
            <a:pPr>
              <a:defRPr/>
            </a:pPr>
            <a:r>
              <a:rPr lang="en-US" altLang="ko-KR" smtClean="0"/>
              <a:t>Slide </a:t>
            </a:r>
            <a:fld id="{663B2C6A-A10B-4153-9678-0E313D0C0BBD}" type="slidenum">
              <a:rPr lang="en-US" altLang="ko-KR" smtClean="0"/>
              <a:pPr>
                <a:defRPr/>
              </a:pPr>
              <a:t>93</a:t>
            </a:fld>
            <a:endParaRPr lang="en-US" altLang="ko-KR"/>
          </a:p>
        </p:txBody>
      </p:sp>
      <p:sp>
        <p:nvSpPr>
          <p:cNvPr id="5" name="타원 4"/>
          <p:cNvSpPr>
            <a:spLocks noChangeArrowheads="1"/>
          </p:cNvSpPr>
          <p:nvPr/>
        </p:nvSpPr>
        <p:spPr bwMode="auto">
          <a:xfrm>
            <a:off x="6256704" y="2520165"/>
            <a:ext cx="324216" cy="324216"/>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dirty="0" smtClean="0">
                <a:solidFill>
                  <a:schemeClr val="bg1"/>
                </a:solidFill>
              </a:rPr>
              <a:t>I</a:t>
            </a:r>
            <a:endParaRPr lang="ko-KR" altLang="en-US" sz="1500" dirty="0">
              <a:solidFill>
                <a:schemeClr val="bg1"/>
              </a:solidFill>
            </a:endParaRPr>
          </a:p>
        </p:txBody>
      </p:sp>
      <p:sp>
        <p:nvSpPr>
          <p:cNvPr id="7" name="타원 6"/>
          <p:cNvSpPr>
            <a:spLocks noChangeArrowheads="1"/>
          </p:cNvSpPr>
          <p:nvPr/>
        </p:nvSpPr>
        <p:spPr bwMode="auto">
          <a:xfrm>
            <a:off x="7007884" y="2464814"/>
            <a:ext cx="324216" cy="324216"/>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dirty="0" smtClean="0">
                <a:solidFill>
                  <a:schemeClr val="bg1"/>
                </a:solidFill>
              </a:rPr>
              <a:t>A</a:t>
            </a:r>
            <a:endParaRPr lang="ko-KR" altLang="en-US" sz="1500" dirty="0">
              <a:solidFill>
                <a:schemeClr val="bg1"/>
              </a:solidFill>
            </a:endParaRPr>
          </a:p>
        </p:txBody>
      </p:sp>
      <p:sp>
        <p:nvSpPr>
          <p:cNvPr id="8" name="타원 7"/>
          <p:cNvSpPr/>
          <p:nvPr/>
        </p:nvSpPr>
        <p:spPr bwMode="auto">
          <a:xfrm>
            <a:off x="6722192" y="3465739"/>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altLang="ko-KR" sz="1500" dirty="0">
                <a:solidFill>
                  <a:schemeClr val="tx1"/>
                </a:solidFill>
                <a:ea typeface="굴림" pitchFamily="50" charset="-127"/>
              </a:rPr>
              <a:t>S</a:t>
            </a:r>
            <a:endParaRPr lang="ko-KR" altLang="en-US" sz="1500" dirty="0">
              <a:solidFill>
                <a:schemeClr val="tx1"/>
              </a:solidFill>
              <a:ea typeface="굴림" pitchFamily="50" charset="-127"/>
            </a:endParaRPr>
          </a:p>
        </p:txBody>
      </p:sp>
      <p:sp>
        <p:nvSpPr>
          <p:cNvPr id="12" name="타원 11"/>
          <p:cNvSpPr>
            <a:spLocks noChangeArrowheads="1"/>
          </p:cNvSpPr>
          <p:nvPr/>
        </p:nvSpPr>
        <p:spPr bwMode="auto">
          <a:xfrm>
            <a:off x="6113274" y="4385145"/>
            <a:ext cx="324216" cy="324216"/>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dirty="0" smtClean="0">
                <a:solidFill>
                  <a:schemeClr val="bg1"/>
                </a:solidFill>
              </a:rPr>
              <a:t>F</a:t>
            </a:r>
            <a:endParaRPr lang="ko-KR" altLang="en-US" sz="1500" dirty="0">
              <a:solidFill>
                <a:schemeClr val="bg1"/>
              </a:solidFill>
            </a:endParaRPr>
          </a:p>
        </p:txBody>
      </p:sp>
      <p:sp>
        <p:nvSpPr>
          <p:cNvPr id="13" name="타원 12"/>
          <p:cNvSpPr>
            <a:spLocks noChangeArrowheads="1"/>
          </p:cNvSpPr>
          <p:nvPr/>
        </p:nvSpPr>
        <p:spPr bwMode="auto">
          <a:xfrm>
            <a:off x="6883934" y="4547253"/>
            <a:ext cx="324216" cy="324216"/>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dirty="0" smtClean="0">
                <a:solidFill>
                  <a:schemeClr val="bg1"/>
                </a:solidFill>
              </a:rPr>
              <a:t>E</a:t>
            </a:r>
            <a:endParaRPr lang="ko-KR" altLang="en-US" sz="1500" dirty="0">
              <a:solidFill>
                <a:schemeClr val="bg1"/>
              </a:solidFill>
            </a:endParaRPr>
          </a:p>
        </p:txBody>
      </p:sp>
      <p:sp>
        <p:nvSpPr>
          <p:cNvPr id="14" name="타원 13"/>
          <p:cNvSpPr>
            <a:spLocks noChangeArrowheads="1"/>
          </p:cNvSpPr>
          <p:nvPr/>
        </p:nvSpPr>
        <p:spPr bwMode="auto">
          <a:xfrm>
            <a:off x="7479394" y="4223037"/>
            <a:ext cx="324216" cy="324216"/>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dirty="0" smtClean="0">
                <a:solidFill>
                  <a:schemeClr val="bg1"/>
                </a:solidFill>
              </a:rPr>
              <a:t>D</a:t>
            </a:r>
            <a:endParaRPr lang="ko-KR" altLang="en-US" sz="1500" dirty="0">
              <a:solidFill>
                <a:schemeClr val="bg1"/>
              </a:solidFill>
            </a:endParaRPr>
          </a:p>
        </p:txBody>
      </p:sp>
      <p:sp>
        <p:nvSpPr>
          <p:cNvPr id="15" name="타원 14"/>
          <p:cNvSpPr>
            <a:spLocks noChangeArrowheads="1"/>
          </p:cNvSpPr>
          <p:nvPr/>
        </p:nvSpPr>
        <p:spPr bwMode="auto">
          <a:xfrm>
            <a:off x="7610326" y="2867354"/>
            <a:ext cx="324216" cy="324216"/>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dirty="0">
                <a:solidFill>
                  <a:schemeClr val="bg1"/>
                </a:solidFill>
              </a:rPr>
              <a:t>B</a:t>
            </a:r>
            <a:endParaRPr lang="ko-KR" altLang="en-US" sz="1500" dirty="0">
              <a:solidFill>
                <a:schemeClr val="bg1"/>
              </a:solidFill>
            </a:endParaRPr>
          </a:p>
        </p:txBody>
      </p:sp>
      <p:sp>
        <p:nvSpPr>
          <p:cNvPr id="16" name="타원 15"/>
          <p:cNvSpPr>
            <a:spLocks noChangeArrowheads="1"/>
          </p:cNvSpPr>
          <p:nvPr/>
        </p:nvSpPr>
        <p:spPr bwMode="auto">
          <a:xfrm>
            <a:off x="5771480" y="3042454"/>
            <a:ext cx="324216" cy="324216"/>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dirty="0" smtClean="0">
                <a:solidFill>
                  <a:schemeClr val="bg1"/>
                </a:solidFill>
              </a:rPr>
              <a:t>H</a:t>
            </a:r>
            <a:endParaRPr lang="ko-KR" altLang="en-US" sz="1500" dirty="0">
              <a:solidFill>
                <a:schemeClr val="bg1"/>
              </a:solidFill>
            </a:endParaRPr>
          </a:p>
        </p:txBody>
      </p:sp>
      <p:sp>
        <p:nvSpPr>
          <p:cNvPr id="17" name="타원 16"/>
          <p:cNvSpPr>
            <a:spLocks noChangeArrowheads="1"/>
          </p:cNvSpPr>
          <p:nvPr/>
        </p:nvSpPr>
        <p:spPr bwMode="auto">
          <a:xfrm>
            <a:off x="7742661" y="3596551"/>
            <a:ext cx="324216" cy="324216"/>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dirty="0" smtClean="0">
                <a:solidFill>
                  <a:schemeClr val="bg1"/>
                </a:solidFill>
              </a:rPr>
              <a:t>C</a:t>
            </a:r>
            <a:endParaRPr lang="ko-KR" altLang="en-US" sz="1500" dirty="0">
              <a:solidFill>
                <a:schemeClr val="bg1"/>
              </a:solidFill>
            </a:endParaRPr>
          </a:p>
        </p:txBody>
      </p:sp>
      <p:sp>
        <p:nvSpPr>
          <p:cNvPr id="18" name="타원 17"/>
          <p:cNvSpPr>
            <a:spLocks noChangeArrowheads="1"/>
          </p:cNvSpPr>
          <p:nvPr/>
        </p:nvSpPr>
        <p:spPr bwMode="auto">
          <a:xfrm>
            <a:off x="5717515" y="3789589"/>
            <a:ext cx="324216" cy="324216"/>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dirty="0" smtClean="0">
                <a:solidFill>
                  <a:schemeClr val="bg1"/>
                </a:solidFill>
              </a:rPr>
              <a:t>G</a:t>
            </a:r>
            <a:endParaRPr lang="ko-KR" altLang="en-US" sz="1500" dirty="0">
              <a:solidFill>
                <a:schemeClr val="bg1"/>
              </a:solidFill>
            </a:endParaRPr>
          </a:p>
        </p:txBody>
      </p:sp>
      <p:sp>
        <p:nvSpPr>
          <p:cNvPr id="19" name="오른쪽 화살표 18"/>
          <p:cNvSpPr/>
          <p:nvPr/>
        </p:nvSpPr>
        <p:spPr>
          <a:xfrm rot="14593938">
            <a:off x="6328630" y="3094536"/>
            <a:ext cx="649287" cy="1444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sp>
        <p:nvSpPr>
          <p:cNvPr id="20" name="오른쪽 화살표 19"/>
          <p:cNvSpPr/>
          <p:nvPr/>
        </p:nvSpPr>
        <p:spPr>
          <a:xfrm rot="17026374">
            <a:off x="6706917" y="3049305"/>
            <a:ext cx="649287" cy="1444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sp>
        <p:nvSpPr>
          <p:cNvPr id="21" name="오른쪽 화살표 20"/>
          <p:cNvSpPr/>
          <p:nvPr/>
        </p:nvSpPr>
        <p:spPr>
          <a:xfrm rot="19538279">
            <a:off x="7008100" y="3248981"/>
            <a:ext cx="649287" cy="1444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sp>
        <p:nvSpPr>
          <p:cNvPr id="22" name="오른쪽 화살표 21"/>
          <p:cNvSpPr/>
          <p:nvPr/>
        </p:nvSpPr>
        <p:spPr>
          <a:xfrm rot="545705">
            <a:off x="7086037" y="3632805"/>
            <a:ext cx="649287" cy="1444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sp>
        <p:nvSpPr>
          <p:cNvPr id="23" name="오른쪽 화살표 22"/>
          <p:cNvSpPr/>
          <p:nvPr/>
        </p:nvSpPr>
        <p:spPr>
          <a:xfrm rot="2688146">
            <a:off x="6935803" y="3944998"/>
            <a:ext cx="649287" cy="1444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sp>
        <p:nvSpPr>
          <p:cNvPr id="24" name="오른쪽 화살표 23"/>
          <p:cNvSpPr/>
          <p:nvPr/>
        </p:nvSpPr>
        <p:spPr>
          <a:xfrm rot="4897239">
            <a:off x="6635289" y="4084274"/>
            <a:ext cx="649287" cy="1444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sp>
        <p:nvSpPr>
          <p:cNvPr id="25" name="오른쪽 화살표 24"/>
          <p:cNvSpPr/>
          <p:nvPr/>
        </p:nvSpPr>
        <p:spPr>
          <a:xfrm rot="7461617">
            <a:off x="6274955" y="4010659"/>
            <a:ext cx="649287" cy="1444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sp>
        <p:nvSpPr>
          <p:cNvPr id="26" name="오른쪽 화살표 25"/>
          <p:cNvSpPr/>
          <p:nvPr/>
        </p:nvSpPr>
        <p:spPr>
          <a:xfrm rot="9686847">
            <a:off x="6064253" y="3738622"/>
            <a:ext cx="649287" cy="1444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sp>
        <p:nvSpPr>
          <p:cNvPr id="27" name="오른쪽 화살표 26"/>
          <p:cNvSpPr/>
          <p:nvPr/>
        </p:nvSpPr>
        <p:spPr>
          <a:xfrm rot="12434568">
            <a:off x="6094169" y="3332168"/>
            <a:ext cx="649287" cy="1444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sp>
        <p:nvSpPr>
          <p:cNvPr id="28" name="타원 27"/>
          <p:cNvSpPr/>
          <p:nvPr/>
        </p:nvSpPr>
        <p:spPr bwMode="auto">
          <a:xfrm rot="3452760">
            <a:off x="6663821" y="2683316"/>
            <a:ext cx="1814542" cy="966902"/>
          </a:xfrm>
          <a:prstGeom prst="ellipse">
            <a:avLst/>
          </a:prstGeom>
          <a:noFill/>
          <a:ln w="9525" cap="flat" cmpd="sng" algn="ctr">
            <a:solidFill>
              <a:srgbClr val="FF0000"/>
            </a:solidFill>
            <a:prstDash val="dash"/>
            <a:round/>
            <a:headEnd type="none" w="med" len="med"/>
            <a:tailEnd type="none" w="med" len="med"/>
          </a:ln>
          <a:effectLst>
            <a:prstShdw prst="shdw17" dist="17961" dir="2700000">
              <a:schemeClr val="bg2"/>
            </a:prst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800" b="0" i="0" u="none" strike="noStrike" cap="none" normalizeH="0" baseline="0" smtClean="0">
              <a:ln>
                <a:noFill/>
              </a:ln>
              <a:solidFill>
                <a:schemeClr val="tx1"/>
              </a:solidFill>
              <a:effectLst/>
              <a:latin typeface="Arial" charset="0"/>
              <a:ea typeface="굴림" pitchFamily="50" charset="-127"/>
            </a:endParaRPr>
          </a:p>
        </p:txBody>
      </p:sp>
      <p:sp>
        <p:nvSpPr>
          <p:cNvPr id="29" name="타원 28"/>
          <p:cNvSpPr/>
          <p:nvPr/>
        </p:nvSpPr>
        <p:spPr bwMode="auto">
          <a:xfrm rot="17608460">
            <a:off x="5206003" y="2837761"/>
            <a:ext cx="1814542" cy="966902"/>
          </a:xfrm>
          <a:prstGeom prst="ellipse">
            <a:avLst/>
          </a:prstGeom>
          <a:noFill/>
          <a:ln w="9525" cap="flat" cmpd="sng" algn="ctr">
            <a:solidFill>
              <a:srgbClr val="FFC000"/>
            </a:solidFill>
            <a:prstDash val="dash"/>
            <a:round/>
            <a:headEnd type="none" w="med" len="med"/>
            <a:tailEnd type="none" w="med" len="med"/>
          </a:ln>
          <a:effectLst>
            <a:prstShdw prst="shdw17" dist="17961" dir="2700000">
              <a:schemeClr val="bg2"/>
            </a:prst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800" b="0" i="0" u="none" strike="noStrike" cap="none" normalizeH="0" baseline="0" smtClean="0">
              <a:ln>
                <a:noFill/>
              </a:ln>
              <a:solidFill>
                <a:schemeClr val="tx1"/>
              </a:solidFill>
              <a:effectLst/>
              <a:latin typeface="Arial" charset="0"/>
              <a:ea typeface="굴림" pitchFamily="50" charset="-127"/>
            </a:endParaRPr>
          </a:p>
        </p:txBody>
      </p:sp>
      <p:sp>
        <p:nvSpPr>
          <p:cNvPr id="30" name="타원 29"/>
          <p:cNvSpPr/>
          <p:nvPr/>
        </p:nvSpPr>
        <p:spPr bwMode="auto">
          <a:xfrm rot="10483861">
            <a:off x="6049665" y="4004758"/>
            <a:ext cx="1814542" cy="966902"/>
          </a:xfrm>
          <a:prstGeom prst="ellipse">
            <a:avLst/>
          </a:prstGeom>
          <a:noFill/>
          <a:ln w="9525" cap="flat" cmpd="sng" algn="ctr">
            <a:solidFill>
              <a:schemeClr val="accent4"/>
            </a:solidFill>
            <a:prstDash val="dash"/>
            <a:round/>
            <a:headEnd type="none" w="med" len="med"/>
            <a:tailEnd type="none" w="med" len="med"/>
          </a:ln>
          <a:effectLst>
            <a:prstShdw prst="shdw17" dist="17961" dir="2700000">
              <a:schemeClr val="bg2"/>
            </a:prst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800" b="0" i="0" u="none" strike="noStrike" cap="none" normalizeH="0" baseline="0" smtClean="0">
              <a:ln>
                <a:noFill/>
              </a:ln>
              <a:solidFill>
                <a:schemeClr val="tx1"/>
              </a:solidFill>
              <a:effectLst/>
              <a:latin typeface="Arial" charset="0"/>
              <a:ea typeface="굴림" pitchFamily="50" charset="-127"/>
            </a:endParaRPr>
          </a:p>
        </p:txBody>
      </p:sp>
      <p:sp>
        <p:nvSpPr>
          <p:cNvPr id="31" name="오른쪽 화살표 30"/>
          <p:cNvSpPr/>
          <p:nvPr/>
        </p:nvSpPr>
        <p:spPr>
          <a:xfrm>
            <a:off x="5220072" y="5223564"/>
            <a:ext cx="649287" cy="1444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sp>
        <p:nvSpPr>
          <p:cNvPr id="32" name="오른쪽 화살표 31"/>
          <p:cNvSpPr/>
          <p:nvPr/>
        </p:nvSpPr>
        <p:spPr>
          <a:xfrm>
            <a:off x="5220072" y="5517232"/>
            <a:ext cx="649287" cy="144462"/>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ko-KR" altLang="en-US"/>
          </a:p>
        </p:txBody>
      </p:sp>
      <p:sp>
        <p:nvSpPr>
          <p:cNvPr id="33" name="TextBox 81"/>
          <p:cNvSpPr txBox="1">
            <a:spLocks noChangeArrowheads="1"/>
          </p:cNvSpPr>
          <p:nvPr/>
        </p:nvSpPr>
        <p:spPr bwMode="auto">
          <a:xfrm>
            <a:off x="5868144" y="5111129"/>
            <a:ext cx="2505814"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dirty="0" smtClean="0"/>
              <a:t>: Multicast Data Frame</a:t>
            </a:r>
            <a:endParaRPr lang="ko-KR" altLang="en-US" dirty="0"/>
          </a:p>
        </p:txBody>
      </p:sp>
      <p:sp>
        <p:nvSpPr>
          <p:cNvPr id="34" name="TextBox 81"/>
          <p:cNvSpPr txBox="1">
            <a:spLocks noChangeArrowheads="1"/>
          </p:cNvSpPr>
          <p:nvPr/>
        </p:nvSpPr>
        <p:spPr bwMode="auto">
          <a:xfrm>
            <a:off x="5868144" y="5404797"/>
            <a:ext cx="2762423"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dirty="0" smtClean="0"/>
              <a:t>: Timer Based Block ACK</a:t>
            </a:r>
            <a:endParaRPr lang="ko-KR" altLang="en-US" dirty="0"/>
          </a:p>
        </p:txBody>
      </p:sp>
    </p:spTree>
    <p:extLst>
      <p:ext uri="{BB962C8B-B14F-4D97-AF65-F5344CB8AC3E}">
        <p14:creationId xmlns:p14="http://schemas.microsoft.com/office/powerpoint/2010/main" val="388455996"/>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Selective Group ACK technique for reliable multicast </a:t>
            </a:r>
            <a:r>
              <a:rPr lang="en-US" altLang="ko-KR" dirty="0" smtClean="0">
                <a:ea typeface="굴림" charset="-127"/>
              </a:rPr>
              <a:t>(6/</a:t>
            </a:r>
            <a:r>
              <a:rPr lang="en-US" altLang="ko-KR" dirty="0" smtClean="0"/>
              <a:t>12</a:t>
            </a:r>
            <a:r>
              <a:rPr lang="en-US" altLang="ko-KR" dirty="0" smtClean="0">
                <a:ea typeface="굴림" charset="-127"/>
              </a:rPr>
              <a:t>)</a:t>
            </a:r>
            <a:endParaRPr lang="ko-KR" altLang="en-US" dirty="0"/>
          </a:p>
        </p:txBody>
      </p:sp>
      <p:sp>
        <p:nvSpPr>
          <p:cNvPr id="3" name="내용 개체 틀 2"/>
          <p:cNvSpPr>
            <a:spLocks noGrp="1"/>
          </p:cNvSpPr>
          <p:nvPr>
            <p:ph idx="1"/>
          </p:nvPr>
        </p:nvSpPr>
        <p:spPr>
          <a:xfrm>
            <a:off x="685800" y="1556792"/>
            <a:ext cx="4390256" cy="4539208"/>
          </a:xfrm>
        </p:spPr>
        <p:txBody>
          <a:bodyPr/>
          <a:lstStyle/>
          <a:p>
            <a:r>
              <a:rPr lang="en-US" altLang="ko-KR" dirty="0" smtClean="0"/>
              <a:t>D, E, </a:t>
            </a:r>
            <a:r>
              <a:rPr lang="en-US" altLang="ko-KR" dirty="0"/>
              <a:t>and </a:t>
            </a:r>
            <a:r>
              <a:rPr lang="en-US" altLang="ko-KR" dirty="0" smtClean="0"/>
              <a:t>F </a:t>
            </a:r>
            <a:r>
              <a:rPr lang="en-US" altLang="ko-KR" dirty="0"/>
              <a:t>transmit Block ACK for </a:t>
            </a:r>
            <a:r>
              <a:rPr lang="en-US" altLang="ko-KR" dirty="0" smtClean="0"/>
              <a:t>F1, F2 </a:t>
            </a:r>
            <a:r>
              <a:rPr lang="en-US" altLang="ko-KR" dirty="0"/>
              <a:t>(</a:t>
            </a:r>
            <a:r>
              <a:rPr lang="en-US" altLang="ko-KR" dirty="0" smtClean="0"/>
              <a:t>Frame1, Frame2) to S.</a:t>
            </a:r>
            <a:endParaRPr lang="en-US" altLang="ko-KR" dirty="0"/>
          </a:p>
        </p:txBody>
      </p:sp>
      <p:sp>
        <p:nvSpPr>
          <p:cNvPr id="4" name="슬라이드 번호 개체 틀 3"/>
          <p:cNvSpPr>
            <a:spLocks noGrp="1"/>
          </p:cNvSpPr>
          <p:nvPr>
            <p:ph type="sldNum" sz="quarter" idx="10"/>
          </p:nvPr>
        </p:nvSpPr>
        <p:spPr/>
        <p:txBody>
          <a:bodyPr/>
          <a:lstStyle/>
          <a:p>
            <a:pPr>
              <a:defRPr/>
            </a:pPr>
            <a:r>
              <a:rPr lang="en-US" altLang="ko-KR" smtClean="0"/>
              <a:t>Slide </a:t>
            </a:r>
            <a:fld id="{663B2C6A-A10B-4153-9678-0E313D0C0BBD}" type="slidenum">
              <a:rPr lang="en-US" altLang="ko-KR" smtClean="0"/>
              <a:pPr>
                <a:defRPr/>
              </a:pPr>
              <a:t>94</a:t>
            </a:fld>
            <a:endParaRPr lang="en-US" altLang="ko-KR"/>
          </a:p>
        </p:txBody>
      </p:sp>
      <p:sp>
        <p:nvSpPr>
          <p:cNvPr id="5" name="타원 4"/>
          <p:cNvSpPr>
            <a:spLocks noChangeArrowheads="1"/>
          </p:cNvSpPr>
          <p:nvPr/>
        </p:nvSpPr>
        <p:spPr bwMode="auto">
          <a:xfrm>
            <a:off x="6256704" y="2520165"/>
            <a:ext cx="324216" cy="324216"/>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dirty="0" smtClean="0">
                <a:solidFill>
                  <a:schemeClr val="bg1"/>
                </a:solidFill>
              </a:rPr>
              <a:t>I</a:t>
            </a:r>
            <a:endParaRPr lang="ko-KR" altLang="en-US" sz="1500" dirty="0">
              <a:solidFill>
                <a:schemeClr val="bg1"/>
              </a:solidFill>
            </a:endParaRPr>
          </a:p>
        </p:txBody>
      </p:sp>
      <p:sp>
        <p:nvSpPr>
          <p:cNvPr id="7" name="타원 6"/>
          <p:cNvSpPr>
            <a:spLocks noChangeArrowheads="1"/>
          </p:cNvSpPr>
          <p:nvPr/>
        </p:nvSpPr>
        <p:spPr bwMode="auto">
          <a:xfrm>
            <a:off x="7007884" y="2464814"/>
            <a:ext cx="324216" cy="324216"/>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dirty="0" smtClean="0">
                <a:solidFill>
                  <a:schemeClr val="bg1"/>
                </a:solidFill>
              </a:rPr>
              <a:t>A</a:t>
            </a:r>
            <a:endParaRPr lang="ko-KR" altLang="en-US" sz="1500" dirty="0">
              <a:solidFill>
                <a:schemeClr val="bg1"/>
              </a:solidFill>
            </a:endParaRPr>
          </a:p>
        </p:txBody>
      </p:sp>
      <p:sp>
        <p:nvSpPr>
          <p:cNvPr id="8" name="타원 7"/>
          <p:cNvSpPr/>
          <p:nvPr/>
        </p:nvSpPr>
        <p:spPr bwMode="auto">
          <a:xfrm>
            <a:off x="6722192" y="3465739"/>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altLang="ko-KR" sz="1500" dirty="0">
                <a:solidFill>
                  <a:schemeClr val="tx1"/>
                </a:solidFill>
                <a:ea typeface="굴림" pitchFamily="50" charset="-127"/>
              </a:rPr>
              <a:t>S</a:t>
            </a:r>
            <a:endParaRPr lang="ko-KR" altLang="en-US" sz="1500" dirty="0">
              <a:solidFill>
                <a:schemeClr val="tx1"/>
              </a:solidFill>
              <a:ea typeface="굴림" pitchFamily="50" charset="-127"/>
            </a:endParaRPr>
          </a:p>
        </p:txBody>
      </p:sp>
      <p:sp>
        <p:nvSpPr>
          <p:cNvPr id="12" name="타원 11"/>
          <p:cNvSpPr>
            <a:spLocks noChangeArrowheads="1"/>
          </p:cNvSpPr>
          <p:nvPr/>
        </p:nvSpPr>
        <p:spPr bwMode="auto">
          <a:xfrm>
            <a:off x="6113274" y="4385145"/>
            <a:ext cx="324216" cy="324216"/>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dirty="0" smtClean="0">
                <a:solidFill>
                  <a:schemeClr val="bg1"/>
                </a:solidFill>
              </a:rPr>
              <a:t>F</a:t>
            </a:r>
            <a:endParaRPr lang="ko-KR" altLang="en-US" sz="1500" dirty="0">
              <a:solidFill>
                <a:schemeClr val="bg1"/>
              </a:solidFill>
            </a:endParaRPr>
          </a:p>
        </p:txBody>
      </p:sp>
      <p:sp>
        <p:nvSpPr>
          <p:cNvPr id="13" name="타원 12"/>
          <p:cNvSpPr>
            <a:spLocks noChangeArrowheads="1"/>
          </p:cNvSpPr>
          <p:nvPr/>
        </p:nvSpPr>
        <p:spPr bwMode="auto">
          <a:xfrm>
            <a:off x="6883934" y="4547253"/>
            <a:ext cx="324216" cy="324216"/>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dirty="0" smtClean="0">
                <a:solidFill>
                  <a:schemeClr val="bg1"/>
                </a:solidFill>
              </a:rPr>
              <a:t>E</a:t>
            </a:r>
            <a:endParaRPr lang="ko-KR" altLang="en-US" sz="1500" dirty="0">
              <a:solidFill>
                <a:schemeClr val="bg1"/>
              </a:solidFill>
            </a:endParaRPr>
          </a:p>
        </p:txBody>
      </p:sp>
      <p:sp>
        <p:nvSpPr>
          <p:cNvPr id="14" name="타원 13"/>
          <p:cNvSpPr>
            <a:spLocks noChangeArrowheads="1"/>
          </p:cNvSpPr>
          <p:nvPr/>
        </p:nvSpPr>
        <p:spPr bwMode="auto">
          <a:xfrm>
            <a:off x="7479394" y="4223037"/>
            <a:ext cx="324216" cy="324216"/>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dirty="0" smtClean="0">
                <a:solidFill>
                  <a:schemeClr val="bg1"/>
                </a:solidFill>
              </a:rPr>
              <a:t>D</a:t>
            </a:r>
            <a:endParaRPr lang="ko-KR" altLang="en-US" sz="1500" dirty="0">
              <a:solidFill>
                <a:schemeClr val="bg1"/>
              </a:solidFill>
            </a:endParaRPr>
          </a:p>
        </p:txBody>
      </p:sp>
      <p:sp>
        <p:nvSpPr>
          <p:cNvPr id="15" name="타원 14"/>
          <p:cNvSpPr>
            <a:spLocks noChangeArrowheads="1"/>
          </p:cNvSpPr>
          <p:nvPr/>
        </p:nvSpPr>
        <p:spPr bwMode="auto">
          <a:xfrm>
            <a:off x="7610326" y="2867354"/>
            <a:ext cx="324216" cy="324216"/>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dirty="0">
                <a:solidFill>
                  <a:schemeClr val="bg1"/>
                </a:solidFill>
              </a:rPr>
              <a:t>B</a:t>
            </a:r>
            <a:endParaRPr lang="ko-KR" altLang="en-US" sz="1500" dirty="0">
              <a:solidFill>
                <a:schemeClr val="bg1"/>
              </a:solidFill>
            </a:endParaRPr>
          </a:p>
        </p:txBody>
      </p:sp>
      <p:sp>
        <p:nvSpPr>
          <p:cNvPr id="16" name="타원 15"/>
          <p:cNvSpPr>
            <a:spLocks noChangeArrowheads="1"/>
          </p:cNvSpPr>
          <p:nvPr/>
        </p:nvSpPr>
        <p:spPr bwMode="auto">
          <a:xfrm>
            <a:off x="5771480" y="3042454"/>
            <a:ext cx="324216" cy="324216"/>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dirty="0" smtClean="0">
                <a:solidFill>
                  <a:schemeClr val="bg1"/>
                </a:solidFill>
              </a:rPr>
              <a:t>H</a:t>
            </a:r>
            <a:endParaRPr lang="ko-KR" altLang="en-US" sz="1500" dirty="0">
              <a:solidFill>
                <a:schemeClr val="bg1"/>
              </a:solidFill>
            </a:endParaRPr>
          </a:p>
        </p:txBody>
      </p:sp>
      <p:sp>
        <p:nvSpPr>
          <p:cNvPr id="17" name="타원 16"/>
          <p:cNvSpPr>
            <a:spLocks noChangeArrowheads="1"/>
          </p:cNvSpPr>
          <p:nvPr/>
        </p:nvSpPr>
        <p:spPr bwMode="auto">
          <a:xfrm>
            <a:off x="7742661" y="3596551"/>
            <a:ext cx="324216" cy="324216"/>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dirty="0" smtClean="0">
                <a:solidFill>
                  <a:schemeClr val="bg1"/>
                </a:solidFill>
              </a:rPr>
              <a:t>C</a:t>
            </a:r>
            <a:endParaRPr lang="ko-KR" altLang="en-US" sz="1500" dirty="0">
              <a:solidFill>
                <a:schemeClr val="bg1"/>
              </a:solidFill>
            </a:endParaRPr>
          </a:p>
        </p:txBody>
      </p:sp>
      <p:sp>
        <p:nvSpPr>
          <p:cNvPr id="18" name="타원 17"/>
          <p:cNvSpPr>
            <a:spLocks noChangeArrowheads="1"/>
          </p:cNvSpPr>
          <p:nvPr/>
        </p:nvSpPr>
        <p:spPr bwMode="auto">
          <a:xfrm>
            <a:off x="5717515" y="3789589"/>
            <a:ext cx="324216" cy="324216"/>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dirty="0" smtClean="0">
                <a:solidFill>
                  <a:schemeClr val="bg1"/>
                </a:solidFill>
              </a:rPr>
              <a:t>G</a:t>
            </a:r>
            <a:endParaRPr lang="ko-KR" altLang="en-US" sz="1500" dirty="0">
              <a:solidFill>
                <a:schemeClr val="bg1"/>
              </a:solidFill>
            </a:endParaRPr>
          </a:p>
        </p:txBody>
      </p:sp>
      <p:sp>
        <p:nvSpPr>
          <p:cNvPr id="23" name="오른쪽 화살표 22"/>
          <p:cNvSpPr/>
          <p:nvPr/>
        </p:nvSpPr>
        <p:spPr>
          <a:xfrm rot="13541159">
            <a:off x="6935803" y="3944998"/>
            <a:ext cx="649287" cy="144462"/>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ko-KR" altLang="en-US"/>
          </a:p>
        </p:txBody>
      </p:sp>
      <p:sp>
        <p:nvSpPr>
          <p:cNvPr id="24" name="오른쪽 화살표 23"/>
          <p:cNvSpPr/>
          <p:nvPr/>
        </p:nvSpPr>
        <p:spPr>
          <a:xfrm rot="15808137">
            <a:off x="6635289" y="4084274"/>
            <a:ext cx="649287" cy="144462"/>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ko-KR" altLang="en-US"/>
          </a:p>
        </p:txBody>
      </p:sp>
      <p:sp>
        <p:nvSpPr>
          <p:cNvPr id="25" name="오른쪽 화살표 24"/>
          <p:cNvSpPr/>
          <p:nvPr/>
        </p:nvSpPr>
        <p:spPr>
          <a:xfrm rot="18265333">
            <a:off x="6274955" y="4010659"/>
            <a:ext cx="649287" cy="144462"/>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ko-KR" altLang="en-US"/>
          </a:p>
        </p:txBody>
      </p:sp>
      <p:sp>
        <p:nvSpPr>
          <p:cNvPr id="28" name="타원 27"/>
          <p:cNvSpPr/>
          <p:nvPr/>
        </p:nvSpPr>
        <p:spPr bwMode="auto">
          <a:xfrm rot="3452760">
            <a:off x="6663821" y="2683316"/>
            <a:ext cx="1814542" cy="966902"/>
          </a:xfrm>
          <a:prstGeom prst="ellipse">
            <a:avLst/>
          </a:prstGeom>
          <a:noFill/>
          <a:ln w="9525" cap="flat" cmpd="sng" algn="ctr">
            <a:solidFill>
              <a:srgbClr val="FF0000"/>
            </a:solidFill>
            <a:prstDash val="dash"/>
            <a:round/>
            <a:headEnd type="none" w="med" len="med"/>
            <a:tailEnd type="none" w="med" len="med"/>
          </a:ln>
          <a:effectLst>
            <a:prstShdw prst="shdw17" dist="17961" dir="2700000">
              <a:schemeClr val="bg2"/>
            </a:prst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800" b="0" i="0" u="none" strike="noStrike" cap="none" normalizeH="0" baseline="0" smtClean="0">
              <a:ln>
                <a:noFill/>
              </a:ln>
              <a:solidFill>
                <a:schemeClr val="tx1"/>
              </a:solidFill>
              <a:effectLst/>
              <a:latin typeface="Arial" charset="0"/>
              <a:ea typeface="굴림" pitchFamily="50" charset="-127"/>
            </a:endParaRPr>
          </a:p>
        </p:txBody>
      </p:sp>
      <p:sp>
        <p:nvSpPr>
          <p:cNvPr id="29" name="타원 28"/>
          <p:cNvSpPr/>
          <p:nvPr/>
        </p:nvSpPr>
        <p:spPr bwMode="auto">
          <a:xfrm rot="17608460">
            <a:off x="5206003" y="2837761"/>
            <a:ext cx="1814542" cy="966902"/>
          </a:xfrm>
          <a:prstGeom prst="ellipse">
            <a:avLst/>
          </a:prstGeom>
          <a:noFill/>
          <a:ln w="9525" cap="flat" cmpd="sng" algn="ctr">
            <a:solidFill>
              <a:srgbClr val="FFC000"/>
            </a:solidFill>
            <a:prstDash val="dash"/>
            <a:round/>
            <a:headEnd type="none" w="med" len="med"/>
            <a:tailEnd type="none" w="med" len="med"/>
          </a:ln>
          <a:effectLst>
            <a:prstShdw prst="shdw17" dist="17961" dir="2700000">
              <a:schemeClr val="bg2"/>
            </a:prst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800" b="0" i="0" u="none" strike="noStrike" cap="none" normalizeH="0" baseline="0" smtClean="0">
              <a:ln>
                <a:noFill/>
              </a:ln>
              <a:solidFill>
                <a:schemeClr val="tx1"/>
              </a:solidFill>
              <a:effectLst/>
              <a:latin typeface="Arial" charset="0"/>
              <a:ea typeface="굴림" pitchFamily="50" charset="-127"/>
            </a:endParaRPr>
          </a:p>
        </p:txBody>
      </p:sp>
      <p:sp>
        <p:nvSpPr>
          <p:cNvPr id="30" name="타원 29"/>
          <p:cNvSpPr/>
          <p:nvPr/>
        </p:nvSpPr>
        <p:spPr bwMode="auto">
          <a:xfrm rot="10483861">
            <a:off x="6049665" y="4004758"/>
            <a:ext cx="1814542" cy="966902"/>
          </a:xfrm>
          <a:prstGeom prst="ellipse">
            <a:avLst/>
          </a:prstGeom>
          <a:noFill/>
          <a:ln w="9525" cap="flat" cmpd="sng" algn="ctr">
            <a:solidFill>
              <a:schemeClr val="accent4"/>
            </a:solidFill>
            <a:prstDash val="dash"/>
            <a:round/>
            <a:headEnd type="none" w="med" len="med"/>
            <a:tailEnd type="none" w="med" len="med"/>
          </a:ln>
          <a:effectLst>
            <a:prstShdw prst="shdw17" dist="17961" dir="2700000">
              <a:schemeClr val="bg2"/>
            </a:prst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800" b="0" i="0" u="none" strike="noStrike" cap="none" normalizeH="0" baseline="0" smtClean="0">
              <a:ln>
                <a:noFill/>
              </a:ln>
              <a:solidFill>
                <a:schemeClr val="tx1"/>
              </a:solidFill>
              <a:effectLst/>
              <a:latin typeface="Arial" charset="0"/>
              <a:ea typeface="굴림" pitchFamily="50" charset="-127"/>
            </a:endParaRPr>
          </a:p>
        </p:txBody>
      </p:sp>
      <p:sp>
        <p:nvSpPr>
          <p:cNvPr id="31" name="오른쪽 화살표 30"/>
          <p:cNvSpPr/>
          <p:nvPr/>
        </p:nvSpPr>
        <p:spPr>
          <a:xfrm>
            <a:off x="5220072" y="5223564"/>
            <a:ext cx="649287" cy="1444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sp>
        <p:nvSpPr>
          <p:cNvPr id="32" name="오른쪽 화살표 31"/>
          <p:cNvSpPr/>
          <p:nvPr/>
        </p:nvSpPr>
        <p:spPr>
          <a:xfrm>
            <a:off x="5220072" y="5517232"/>
            <a:ext cx="649287" cy="144462"/>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ko-KR" altLang="en-US"/>
          </a:p>
        </p:txBody>
      </p:sp>
      <p:sp>
        <p:nvSpPr>
          <p:cNvPr id="33" name="TextBox 81"/>
          <p:cNvSpPr txBox="1">
            <a:spLocks noChangeArrowheads="1"/>
          </p:cNvSpPr>
          <p:nvPr/>
        </p:nvSpPr>
        <p:spPr bwMode="auto">
          <a:xfrm>
            <a:off x="5868144" y="5111129"/>
            <a:ext cx="2505814"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dirty="0" smtClean="0"/>
              <a:t>: Multicast Data Frame</a:t>
            </a:r>
            <a:endParaRPr lang="ko-KR" altLang="en-US" dirty="0"/>
          </a:p>
        </p:txBody>
      </p:sp>
      <p:sp>
        <p:nvSpPr>
          <p:cNvPr id="34" name="TextBox 81"/>
          <p:cNvSpPr txBox="1">
            <a:spLocks noChangeArrowheads="1"/>
          </p:cNvSpPr>
          <p:nvPr/>
        </p:nvSpPr>
        <p:spPr bwMode="auto">
          <a:xfrm>
            <a:off x="5868144" y="5404797"/>
            <a:ext cx="2762423"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dirty="0" smtClean="0"/>
              <a:t>: Timer Based Block ACK</a:t>
            </a:r>
            <a:endParaRPr lang="ko-KR" altLang="en-US" dirty="0"/>
          </a:p>
        </p:txBody>
      </p:sp>
    </p:spTree>
    <p:extLst>
      <p:ext uri="{BB962C8B-B14F-4D97-AF65-F5344CB8AC3E}">
        <p14:creationId xmlns:p14="http://schemas.microsoft.com/office/powerpoint/2010/main" val="1261177104"/>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Selective Group ACK technique for reliable multicast </a:t>
            </a:r>
            <a:r>
              <a:rPr lang="en-US" altLang="ko-KR" dirty="0" smtClean="0">
                <a:ea typeface="굴림" charset="-127"/>
              </a:rPr>
              <a:t>(7/12)</a:t>
            </a:r>
            <a:endParaRPr lang="ko-KR" altLang="en-US" dirty="0"/>
          </a:p>
        </p:txBody>
      </p:sp>
      <p:sp>
        <p:nvSpPr>
          <p:cNvPr id="3" name="내용 개체 틀 2"/>
          <p:cNvSpPr>
            <a:spLocks noGrp="1"/>
          </p:cNvSpPr>
          <p:nvPr>
            <p:ph idx="1"/>
          </p:nvPr>
        </p:nvSpPr>
        <p:spPr>
          <a:xfrm>
            <a:off x="685800" y="1556792"/>
            <a:ext cx="4390256" cy="4539208"/>
          </a:xfrm>
        </p:spPr>
        <p:txBody>
          <a:bodyPr/>
          <a:lstStyle/>
          <a:p>
            <a:r>
              <a:rPr lang="en-US" altLang="ko-KR" dirty="0" smtClean="0"/>
              <a:t>S transmits </a:t>
            </a:r>
            <a:r>
              <a:rPr lang="en-US" altLang="ko-KR" dirty="0"/>
              <a:t>multicast data frame </a:t>
            </a:r>
            <a:r>
              <a:rPr lang="en-US" altLang="ko-KR" dirty="0" smtClean="0"/>
              <a:t>F3 </a:t>
            </a:r>
            <a:r>
              <a:rPr lang="en-US" altLang="ko-KR" dirty="0"/>
              <a:t>notifying group </a:t>
            </a:r>
            <a:r>
              <a:rPr lang="en-US" altLang="ko-KR" dirty="0" smtClean="0"/>
              <a:t>3 </a:t>
            </a:r>
            <a:r>
              <a:rPr lang="en-US" altLang="ko-KR" dirty="0"/>
              <a:t>needs to send the Block ACK</a:t>
            </a:r>
            <a:r>
              <a:rPr lang="en-US" altLang="ko-KR" dirty="0" smtClean="0"/>
              <a:t>.</a:t>
            </a:r>
          </a:p>
        </p:txBody>
      </p:sp>
      <p:sp>
        <p:nvSpPr>
          <p:cNvPr id="4" name="슬라이드 번호 개체 틀 3"/>
          <p:cNvSpPr>
            <a:spLocks noGrp="1"/>
          </p:cNvSpPr>
          <p:nvPr>
            <p:ph type="sldNum" sz="quarter" idx="10"/>
          </p:nvPr>
        </p:nvSpPr>
        <p:spPr/>
        <p:txBody>
          <a:bodyPr/>
          <a:lstStyle/>
          <a:p>
            <a:pPr>
              <a:defRPr/>
            </a:pPr>
            <a:r>
              <a:rPr lang="en-US" altLang="ko-KR" smtClean="0"/>
              <a:t>Slide </a:t>
            </a:r>
            <a:fld id="{663B2C6A-A10B-4153-9678-0E313D0C0BBD}" type="slidenum">
              <a:rPr lang="en-US" altLang="ko-KR" smtClean="0"/>
              <a:pPr>
                <a:defRPr/>
              </a:pPr>
              <a:t>95</a:t>
            </a:fld>
            <a:endParaRPr lang="en-US" altLang="ko-KR"/>
          </a:p>
        </p:txBody>
      </p:sp>
      <p:sp>
        <p:nvSpPr>
          <p:cNvPr id="5" name="타원 4"/>
          <p:cNvSpPr>
            <a:spLocks noChangeArrowheads="1"/>
          </p:cNvSpPr>
          <p:nvPr/>
        </p:nvSpPr>
        <p:spPr bwMode="auto">
          <a:xfrm>
            <a:off x="6256704" y="2520165"/>
            <a:ext cx="324216" cy="324216"/>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dirty="0" smtClean="0">
                <a:solidFill>
                  <a:schemeClr val="bg1"/>
                </a:solidFill>
              </a:rPr>
              <a:t>I</a:t>
            </a:r>
            <a:endParaRPr lang="ko-KR" altLang="en-US" sz="1500" dirty="0">
              <a:solidFill>
                <a:schemeClr val="bg1"/>
              </a:solidFill>
            </a:endParaRPr>
          </a:p>
        </p:txBody>
      </p:sp>
      <p:sp>
        <p:nvSpPr>
          <p:cNvPr id="7" name="타원 6"/>
          <p:cNvSpPr>
            <a:spLocks noChangeArrowheads="1"/>
          </p:cNvSpPr>
          <p:nvPr/>
        </p:nvSpPr>
        <p:spPr bwMode="auto">
          <a:xfrm>
            <a:off x="7007884" y="2464814"/>
            <a:ext cx="324216" cy="324216"/>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dirty="0" smtClean="0">
                <a:solidFill>
                  <a:schemeClr val="bg1"/>
                </a:solidFill>
              </a:rPr>
              <a:t>A</a:t>
            </a:r>
            <a:endParaRPr lang="ko-KR" altLang="en-US" sz="1500" dirty="0">
              <a:solidFill>
                <a:schemeClr val="bg1"/>
              </a:solidFill>
            </a:endParaRPr>
          </a:p>
        </p:txBody>
      </p:sp>
      <p:sp>
        <p:nvSpPr>
          <p:cNvPr id="8" name="타원 7"/>
          <p:cNvSpPr/>
          <p:nvPr/>
        </p:nvSpPr>
        <p:spPr bwMode="auto">
          <a:xfrm>
            <a:off x="6722192" y="3465739"/>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altLang="ko-KR" sz="1500" dirty="0">
                <a:solidFill>
                  <a:schemeClr val="tx1"/>
                </a:solidFill>
                <a:ea typeface="굴림" pitchFamily="50" charset="-127"/>
              </a:rPr>
              <a:t>S</a:t>
            </a:r>
            <a:endParaRPr lang="ko-KR" altLang="en-US" sz="1500" dirty="0">
              <a:solidFill>
                <a:schemeClr val="tx1"/>
              </a:solidFill>
              <a:ea typeface="굴림" pitchFamily="50" charset="-127"/>
            </a:endParaRPr>
          </a:p>
        </p:txBody>
      </p:sp>
      <p:sp>
        <p:nvSpPr>
          <p:cNvPr id="12" name="타원 11"/>
          <p:cNvSpPr>
            <a:spLocks noChangeArrowheads="1"/>
          </p:cNvSpPr>
          <p:nvPr/>
        </p:nvSpPr>
        <p:spPr bwMode="auto">
          <a:xfrm>
            <a:off x="6113274" y="4385145"/>
            <a:ext cx="324216" cy="324216"/>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dirty="0" smtClean="0">
                <a:solidFill>
                  <a:schemeClr val="bg1"/>
                </a:solidFill>
              </a:rPr>
              <a:t>F</a:t>
            </a:r>
            <a:endParaRPr lang="ko-KR" altLang="en-US" sz="1500" dirty="0">
              <a:solidFill>
                <a:schemeClr val="bg1"/>
              </a:solidFill>
            </a:endParaRPr>
          </a:p>
        </p:txBody>
      </p:sp>
      <p:sp>
        <p:nvSpPr>
          <p:cNvPr id="13" name="타원 12"/>
          <p:cNvSpPr>
            <a:spLocks noChangeArrowheads="1"/>
          </p:cNvSpPr>
          <p:nvPr/>
        </p:nvSpPr>
        <p:spPr bwMode="auto">
          <a:xfrm>
            <a:off x="6883934" y="4547253"/>
            <a:ext cx="324216" cy="324216"/>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dirty="0" smtClean="0">
                <a:solidFill>
                  <a:schemeClr val="bg1"/>
                </a:solidFill>
              </a:rPr>
              <a:t>E</a:t>
            </a:r>
            <a:endParaRPr lang="ko-KR" altLang="en-US" sz="1500" dirty="0">
              <a:solidFill>
                <a:schemeClr val="bg1"/>
              </a:solidFill>
            </a:endParaRPr>
          </a:p>
        </p:txBody>
      </p:sp>
      <p:sp>
        <p:nvSpPr>
          <p:cNvPr id="14" name="타원 13"/>
          <p:cNvSpPr>
            <a:spLocks noChangeArrowheads="1"/>
          </p:cNvSpPr>
          <p:nvPr/>
        </p:nvSpPr>
        <p:spPr bwMode="auto">
          <a:xfrm>
            <a:off x="7479394" y="4223037"/>
            <a:ext cx="324216" cy="324216"/>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dirty="0" smtClean="0">
                <a:solidFill>
                  <a:schemeClr val="bg1"/>
                </a:solidFill>
              </a:rPr>
              <a:t>D</a:t>
            </a:r>
            <a:endParaRPr lang="ko-KR" altLang="en-US" sz="1500" dirty="0">
              <a:solidFill>
                <a:schemeClr val="bg1"/>
              </a:solidFill>
            </a:endParaRPr>
          </a:p>
        </p:txBody>
      </p:sp>
      <p:sp>
        <p:nvSpPr>
          <p:cNvPr id="15" name="타원 14"/>
          <p:cNvSpPr>
            <a:spLocks noChangeArrowheads="1"/>
          </p:cNvSpPr>
          <p:nvPr/>
        </p:nvSpPr>
        <p:spPr bwMode="auto">
          <a:xfrm>
            <a:off x="7610326" y="2867354"/>
            <a:ext cx="324216" cy="324216"/>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dirty="0">
                <a:solidFill>
                  <a:schemeClr val="bg1"/>
                </a:solidFill>
              </a:rPr>
              <a:t>B</a:t>
            </a:r>
            <a:endParaRPr lang="ko-KR" altLang="en-US" sz="1500" dirty="0">
              <a:solidFill>
                <a:schemeClr val="bg1"/>
              </a:solidFill>
            </a:endParaRPr>
          </a:p>
        </p:txBody>
      </p:sp>
      <p:sp>
        <p:nvSpPr>
          <p:cNvPr id="16" name="타원 15"/>
          <p:cNvSpPr>
            <a:spLocks noChangeArrowheads="1"/>
          </p:cNvSpPr>
          <p:nvPr/>
        </p:nvSpPr>
        <p:spPr bwMode="auto">
          <a:xfrm>
            <a:off x="5771480" y="3042454"/>
            <a:ext cx="324216" cy="324216"/>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dirty="0" smtClean="0">
                <a:solidFill>
                  <a:schemeClr val="bg1"/>
                </a:solidFill>
              </a:rPr>
              <a:t>H</a:t>
            </a:r>
            <a:endParaRPr lang="ko-KR" altLang="en-US" sz="1500" dirty="0">
              <a:solidFill>
                <a:schemeClr val="bg1"/>
              </a:solidFill>
            </a:endParaRPr>
          </a:p>
        </p:txBody>
      </p:sp>
      <p:sp>
        <p:nvSpPr>
          <p:cNvPr id="17" name="타원 16"/>
          <p:cNvSpPr>
            <a:spLocks noChangeArrowheads="1"/>
          </p:cNvSpPr>
          <p:nvPr/>
        </p:nvSpPr>
        <p:spPr bwMode="auto">
          <a:xfrm>
            <a:off x="7742661" y="3596551"/>
            <a:ext cx="324216" cy="324216"/>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dirty="0" smtClean="0">
                <a:solidFill>
                  <a:schemeClr val="bg1"/>
                </a:solidFill>
              </a:rPr>
              <a:t>C</a:t>
            </a:r>
            <a:endParaRPr lang="ko-KR" altLang="en-US" sz="1500" dirty="0">
              <a:solidFill>
                <a:schemeClr val="bg1"/>
              </a:solidFill>
            </a:endParaRPr>
          </a:p>
        </p:txBody>
      </p:sp>
      <p:sp>
        <p:nvSpPr>
          <p:cNvPr id="18" name="타원 17"/>
          <p:cNvSpPr>
            <a:spLocks noChangeArrowheads="1"/>
          </p:cNvSpPr>
          <p:nvPr/>
        </p:nvSpPr>
        <p:spPr bwMode="auto">
          <a:xfrm>
            <a:off x="5717515" y="3789589"/>
            <a:ext cx="324216" cy="324216"/>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dirty="0" smtClean="0">
                <a:solidFill>
                  <a:schemeClr val="bg1"/>
                </a:solidFill>
              </a:rPr>
              <a:t>G</a:t>
            </a:r>
            <a:endParaRPr lang="ko-KR" altLang="en-US" sz="1500" dirty="0">
              <a:solidFill>
                <a:schemeClr val="bg1"/>
              </a:solidFill>
            </a:endParaRPr>
          </a:p>
        </p:txBody>
      </p:sp>
      <p:sp>
        <p:nvSpPr>
          <p:cNvPr id="19" name="오른쪽 화살표 18"/>
          <p:cNvSpPr/>
          <p:nvPr/>
        </p:nvSpPr>
        <p:spPr>
          <a:xfrm rot="14593938">
            <a:off x="6328630" y="3094536"/>
            <a:ext cx="649287" cy="1444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sp>
        <p:nvSpPr>
          <p:cNvPr id="20" name="오른쪽 화살표 19"/>
          <p:cNvSpPr/>
          <p:nvPr/>
        </p:nvSpPr>
        <p:spPr>
          <a:xfrm rot="17026374">
            <a:off x="6706917" y="3049305"/>
            <a:ext cx="649287" cy="1444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sp>
        <p:nvSpPr>
          <p:cNvPr id="21" name="오른쪽 화살표 20"/>
          <p:cNvSpPr/>
          <p:nvPr/>
        </p:nvSpPr>
        <p:spPr>
          <a:xfrm rot="19538279">
            <a:off x="7008100" y="3248981"/>
            <a:ext cx="649287" cy="1444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sp>
        <p:nvSpPr>
          <p:cNvPr id="22" name="오른쪽 화살표 21"/>
          <p:cNvSpPr/>
          <p:nvPr/>
        </p:nvSpPr>
        <p:spPr>
          <a:xfrm rot="545705">
            <a:off x="7086037" y="3632805"/>
            <a:ext cx="649287" cy="1444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sp>
        <p:nvSpPr>
          <p:cNvPr id="23" name="오른쪽 화살표 22"/>
          <p:cNvSpPr/>
          <p:nvPr/>
        </p:nvSpPr>
        <p:spPr>
          <a:xfrm rot="2688146">
            <a:off x="6935803" y="3944998"/>
            <a:ext cx="649287" cy="1444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sp>
        <p:nvSpPr>
          <p:cNvPr id="24" name="오른쪽 화살표 23"/>
          <p:cNvSpPr/>
          <p:nvPr/>
        </p:nvSpPr>
        <p:spPr>
          <a:xfrm rot="4897239">
            <a:off x="6635289" y="4084274"/>
            <a:ext cx="649287" cy="1444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sp>
        <p:nvSpPr>
          <p:cNvPr id="25" name="오른쪽 화살표 24"/>
          <p:cNvSpPr/>
          <p:nvPr/>
        </p:nvSpPr>
        <p:spPr>
          <a:xfrm rot="7461617">
            <a:off x="6274955" y="4010659"/>
            <a:ext cx="649287" cy="1444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sp>
        <p:nvSpPr>
          <p:cNvPr id="26" name="오른쪽 화살표 25"/>
          <p:cNvSpPr/>
          <p:nvPr/>
        </p:nvSpPr>
        <p:spPr>
          <a:xfrm rot="9686847">
            <a:off x="6064253" y="3738622"/>
            <a:ext cx="649287" cy="1444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sp>
        <p:nvSpPr>
          <p:cNvPr id="27" name="오른쪽 화살표 26"/>
          <p:cNvSpPr/>
          <p:nvPr/>
        </p:nvSpPr>
        <p:spPr>
          <a:xfrm rot="12434568">
            <a:off x="6094169" y="3332168"/>
            <a:ext cx="649287" cy="1444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sp>
        <p:nvSpPr>
          <p:cNvPr id="28" name="타원 27"/>
          <p:cNvSpPr/>
          <p:nvPr/>
        </p:nvSpPr>
        <p:spPr bwMode="auto">
          <a:xfrm rot="3452760">
            <a:off x="6663821" y="2683316"/>
            <a:ext cx="1814542" cy="966902"/>
          </a:xfrm>
          <a:prstGeom prst="ellipse">
            <a:avLst/>
          </a:prstGeom>
          <a:noFill/>
          <a:ln w="9525" cap="flat" cmpd="sng" algn="ctr">
            <a:solidFill>
              <a:srgbClr val="FF0000"/>
            </a:solidFill>
            <a:prstDash val="dash"/>
            <a:round/>
            <a:headEnd type="none" w="med" len="med"/>
            <a:tailEnd type="none" w="med" len="med"/>
          </a:ln>
          <a:effectLst>
            <a:prstShdw prst="shdw17" dist="17961" dir="2700000">
              <a:schemeClr val="bg2"/>
            </a:prst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800" b="0" i="0" u="none" strike="noStrike" cap="none" normalizeH="0" baseline="0" smtClean="0">
              <a:ln>
                <a:noFill/>
              </a:ln>
              <a:solidFill>
                <a:schemeClr val="tx1"/>
              </a:solidFill>
              <a:effectLst/>
              <a:latin typeface="Arial" charset="0"/>
              <a:ea typeface="굴림" pitchFamily="50" charset="-127"/>
            </a:endParaRPr>
          </a:p>
        </p:txBody>
      </p:sp>
      <p:sp>
        <p:nvSpPr>
          <p:cNvPr id="29" name="타원 28"/>
          <p:cNvSpPr/>
          <p:nvPr/>
        </p:nvSpPr>
        <p:spPr bwMode="auto">
          <a:xfrm rot="17608460">
            <a:off x="5206003" y="2837761"/>
            <a:ext cx="1814542" cy="966902"/>
          </a:xfrm>
          <a:prstGeom prst="ellipse">
            <a:avLst/>
          </a:prstGeom>
          <a:noFill/>
          <a:ln w="9525" cap="flat" cmpd="sng" algn="ctr">
            <a:solidFill>
              <a:srgbClr val="FFC000"/>
            </a:solidFill>
            <a:prstDash val="dash"/>
            <a:round/>
            <a:headEnd type="none" w="med" len="med"/>
            <a:tailEnd type="none" w="med" len="med"/>
          </a:ln>
          <a:effectLst>
            <a:prstShdw prst="shdw17" dist="17961" dir="2700000">
              <a:schemeClr val="bg2"/>
            </a:prst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800" b="0" i="0" u="none" strike="noStrike" cap="none" normalizeH="0" baseline="0" smtClean="0">
              <a:ln>
                <a:noFill/>
              </a:ln>
              <a:solidFill>
                <a:schemeClr val="tx1"/>
              </a:solidFill>
              <a:effectLst/>
              <a:latin typeface="Arial" charset="0"/>
              <a:ea typeface="굴림" pitchFamily="50" charset="-127"/>
            </a:endParaRPr>
          </a:p>
        </p:txBody>
      </p:sp>
      <p:sp>
        <p:nvSpPr>
          <p:cNvPr id="30" name="타원 29"/>
          <p:cNvSpPr/>
          <p:nvPr/>
        </p:nvSpPr>
        <p:spPr bwMode="auto">
          <a:xfrm rot="10483861">
            <a:off x="6049665" y="4004758"/>
            <a:ext cx="1814542" cy="966902"/>
          </a:xfrm>
          <a:prstGeom prst="ellipse">
            <a:avLst/>
          </a:prstGeom>
          <a:noFill/>
          <a:ln w="9525" cap="flat" cmpd="sng" algn="ctr">
            <a:solidFill>
              <a:schemeClr val="accent4"/>
            </a:solidFill>
            <a:prstDash val="dash"/>
            <a:round/>
            <a:headEnd type="none" w="med" len="med"/>
            <a:tailEnd type="none" w="med" len="med"/>
          </a:ln>
          <a:effectLst>
            <a:prstShdw prst="shdw17" dist="17961" dir="2700000">
              <a:schemeClr val="bg2"/>
            </a:prst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800" b="0" i="0" u="none" strike="noStrike" cap="none" normalizeH="0" baseline="0" smtClean="0">
              <a:ln>
                <a:noFill/>
              </a:ln>
              <a:solidFill>
                <a:schemeClr val="tx1"/>
              </a:solidFill>
              <a:effectLst/>
              <a:latin typeface="Arial" charset="0"/>
              <a:ea typeface="굴림" pitchFamily="50" charset="-127"/>
            </a:endParaRPr>
          </a:p>
        </p:txBody>
      </p:sp>
      <p:sp>
        <p:nvSpPr>
          <p:cNvPr id="31" name="오른쪽 화살표 30"/>
          <p:cNvSpPr/>
          <p:nvPr/>
        </p:nvSpPr>
        <p:spPr>
          <a:xfrm>
            <a:off x="5220072" y="5223564"/>
            <a:ext cx="649287" cy="1444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sp>
        <p:nvSpPr>
          <p:cNvPr id="32" name="오른쪽 화살표 31"/>
          <p:cNvSpPr/>
          <p:nvPr/>
        </p:nvSpPr>
        <p:spPr>
          <a:xfrm>
            <a:off x="5220072" y="5517232"/>
            <a:ext cx="649287" cy="144462"/>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ko-KR" altLang="en-US"/>
          </a:p>
        </p:txBody>
      </p:sp>
      <p:sp>
        <p:nvSpPr>
          <p:cNvPr id="33" name="TextBox 81"/>
          <p:cNvSpPr txBox="1">
            <a:spLocks noChangeArrowheads="1"/>
          </p:cNvSpPr>
          <p:nvPr/>
        </p:nvSpPr>
        <p:spPr bwMode="auto">
          <a:xfrm>
            <a:off x="5868144" y="5111129"/>
            <a:ext cx="2505814"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dirty="0" smtClean="0"/>
              <a:t>: Multicast Data Frame</a:t>
            </a:r>
            <a:endParaRPr lang="ko-KR" altLang="en-US" dirty="0"/>
          </a:p>
        </p:txBody>
      </p:sp>
      <p:sp>
        <p:nvSpPr>
          <p:cNvPr id="34" name="TextBox 81"/>
          <p:cNvSpPr txBox="1">
            <a:spLocks noChangeArrowheads="1"/>
          </p:cNvSpPr>
          <p:nvPr/>
        </p:nvSpPr>
        <p:spPr bwMode="auto">
          <a:xfrm>
            <a:off x="5868144" y="5404797"/>
            <a:ext cx="2762423"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dirty="0" smtClean="0"/>
              <a:t>: Timer Based Block ACK</a:t>
            </a:r>
            <a:endParaRPr lang="ko-KR" altLang="en-US" dirty="0"/>
          </a:p>
        </p:txBody>
      </p:sp>
    </p:spTree>
    <p:extLst>
      <p:ext uri="{BB962C8B-B14F-4D97-AF65-F5344CB8AC3E}">
        <p14:creationId xmlns:p14="http://schemas.microsoft.com/office/powerpoint/2010/main" val="531883669"/>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Selective Group ACK technique for reliable multicast </a:t>
            </a:r>
            <a:r>
              <a:rPr lang="en-US" altLang="ko-KR" dirty="0" smtClean="0">
                <a:ea typeface="굴림" charset="-127"/>
              </a:rPr>
              <a:t>(8/</a:t>
            </a:r>
            <a:r>
              <a:rPr lang="en-US" altLang="ko-KR" dirty="0" smtClean="0"/>
              <a:t>12</a:t>
            </a:r>
            <a:r>
              <a:rPr lang="en-US" altLang="ko-KR" dirty="0" smtClean="0">
                <a:ea typeface="굴림" charset="-127"/>
              </a:rPr>
              <a:t>)</a:t>
            </a:r>
            <a:endParaRPr lang="ko-KR" altLang="en-US" dirty="0"/>
          </a:p>
        </p:txBody>
      </p:sp>
      <p:sp>
        <p:nvSpPr>
          <p:cNvPr id="3" name="내용 개체 틀 2"/>
          <p:cNvSpPr>
            <a:spLocks noGrp="1"/>
          </p:cNvSpPr>
          <p:nvPr>
            <p:ph idx="1"/>
          </p:nvPr>
        </p:nvSpPr>
        <p:spPr>
          <a:xfrm>
            <a:off x="685800" y="1556792"/>
            <a:ext cx="4390256" cy="4539208"/>
          </a:xfrm>
        </p:spPr>
        <p:txBody>
          <a:bodyPr/>
          <a:lstStyle/>
          <a:p>
            <a:r>
              <a:rPr lang="en-US" altLang="ko-KR" dirty="0" smtClean="0"/>
              <a:t>G, H, </a:t>
            </a:r>
            <a:r>
              <a:rPr lang="en-US" altLang="ko-KR" dirty="0"/>
              <a:t>and </a:t>
            </a:r>
            <a:r>
              <a:rPr lang="en-US" altLang="ko-KR" dirty="0" smtClean="0"/>
              <a:t>I </a:t>
            </a:r>
            <a:r>
              <a:rPr lang="en-US" altLang="ko-KR" dirty="0"/>
              <a:t>transmit Block ACK for </a:t>
            </a:r>
            <a:r>
              <a:rPr lang="en-US" altLang="ko-KR" dirty="0" smtClean="0"/>
              <a:t>F1, F2, F3 to S.</a:t>
            </a:r>
            <a:endParaRPr lang="en-US" altLang="ko-KR" dirty="0"/>
          </a:p>
        </p:txBody>
      </p:sp>
      <p:sp>
        <p:nvSpPr>
          <p:cNvPr id="4" name="슬라이드 번호 개체 틀 3"/>
          <p:cNvSpPr>
            <a:spLocks noGrp="1"/>
          </p:cNvSpPr>
          <p:nvPr>
            <p:ph type="sldNum" sz="quarter" idx="10"/>
          </p:nvPr>
        </p:nvSpPr>
        <p:spPr/>
        <p:txBody>
          <a:bodyPr/>
          <a:lstStyle/>
          <a:p>
            <a:pPr>
              <a:defRPr/>
            </a:pPr>
            <a:r>
              <a:rPr lang="en-US" altLang="ko-KR" smtClean="0"/>
              <a:t>Slide </a:t>
            </a:r>
            <a:fld id="{663B2C6A-A10B-4153-9678-0E313D0C0BBD}" type="slidenum">
              <a:rPr lang="en-US" altLang="ko-KR" smtClean="0"/>
              <a:pPr>
                <a:defRPr/>
              </a:pPr>
              <a:t>96</a:t>
            </a:fld>
            <a:endParaRPr lang="en-US" altLang="ko-KR"/>
          </a:p>
        </p:txBody>
      </p:sp>
      <p:sp>
        <p:nvSpPr>
          <p:cNvPr id="26" name="타원 25"/>
          <p:cNvSpPr>
            <a:spLocks noChangeArrowheads="1"/>
          </p:cNvSpPr>
          <p:nvPr/>
        </p:nvSpPr>
        <p:spPr bwMode="auto">
          <a:xfrm>
            <a:off x="6256704" y="2520165"/>
            <a:ext cx="324216" cy="324216"/>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dirty="0" smtClean="0">
                <a:solidFill>
                  <a:schemeClr val="bg1"/>
                </a:solidFill>
              </a:rPr>
              <a:t>I</a:t>
            </a:r>
            <a:endParaRPr lang="ko-KR" altLang="en-US" sz="1500" dirty="0">
              <a:solidFill>
                <a:schemeClr val="bg1"/>
              </a:solidFill>
            </a:endParaRPr>
          </a:p>
        </p:txBody>
      </p:sp>
      <p:sp>
        <p:nvSpPr>
          <p:cNvPr id="27" name="타원 26"/>
          <p:cNvSpPr>
            <a:spLocks noChangeArrowheads="1"/>
          </p:cNvSpPr>
          <p:nvPr/>
        </p:nvSpPr>
        <p:spPr bwMode="auto">
          <a:xfrm>
            <a:off x="7007884" y="2464814"/>
            <a:ext cx="324216" cy="324216"/>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dirty="0" smtClean="0">
                <a:solidFill>
                  <a:schemeClr val="bg1"/>
                </a:solidFill>
              </a:rPr>
              <a:t>A</a:t>
            </a:r>
            <a:endParaRPr lang="ko-KR" altLang="en-US" sz="1500" dirty="0">
              <a:solidFill>
                <a:schemeClr val="bg1"/>
              </a:solidFill>
            </a:endParaRPr>
          </a:p>
        </p:txBody>
      </p:sp>
      <p:sp>
        <p:nvSpPr>
          <p:cNvPr id="35" name="타원 34"/>
          <p:cNvSpPr/>
          <p:nvPr/>
        </p:nvSpPr>
        <p:spPr bwMode="auto">
          <a:xfrm>
            <a:off x="6722192" y="3465739"/>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altLang="ko-KR" sz="1500" dirty="0">
                <a:solidFill>
                  <a:schemeClr val="tx1"/>
                </a:solidFill>
                <a:ea typeface="굴림" pitchFamily="50" charset="-127"/>
              </a:rPr>
              <a:t>S</a:t>
            </a:r>
            <a:endParaRPr lang="ko-KR" altLang="en-US" sz="1500" dirty="0">
              <a:solidFill>
                <a:schemeClr val="tx1"/>
              </a:solidFill>
              <a:ea typeface="굴림" pitchFamily="50" charset="-127"/>
            </a:endParaRPr>
          </a:p>
        </p:txBody>
      </p:sp>
      <p:sp>
        <p:nvSpPr>
          <p:cNvPr id="36" name="타원 35"/>
          <p:cNvSpPr>
            <a:spLocks noChangeArrowheads="1"/>
          </p:cNvSpPr>
          <p:nvPr/>
        </p:nvSpPr>
        <p:spPr bwMode="auto">
          <a:xfrm>
            <a:off x="6113274" y="4385145"/>
            <a:ext cx="324216" cy="324216"/>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dirty="0" smtClean="0">
                <a:solidFill>
                  <a:schemeClr val="bg1"/>
                </a:solidFill>
              </a:rPr>
              <a:t>F</a:t>
            </a:r>
            <a:endParaRPr lang="ko-KR" altLang="en-US" sz="1500" dirty="0">
              <a:solidFill>
                <a:schemeClr val="bg1"/>
              </a:solidFill>
            </a:endParaRPr>
          </a:p>
        </p:txBody>
      </p:sp>
      <p:sp>
        <p:nvSpPr>
          <p:cNvPr id="37" name="타원 36"/>
          <p:cNvSpPr>
            <a:spLocks noChangeArrowheads="1"/>
          </p:cNvSpPr>
          <p:nvPr/>
        </p:nvSpPr>
        <p:spPr bwMode="auto">
          <a:xfrm>
            <a:off x="6883934" y="4547253"/>
            <a:ext cx="324216" cy="324216"/>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dirty="0" smtClean="0">
                <a:solidFill>
                  <a:schemeClr val="bg1"/>
                </a:solidFill>
              </a:rPr>
              <a:t>E</a:t>
            </a:r>
            <a:endParaRPr lang="ko-KR" altLang="en-US" sz="1500" dirty="0">
              <a:solidFill>
                <a:schemeClr val="bg1"/>
              </a:solidFill>
            </a:endParaRPr>
          </a:p>
        </p:txBody>
      </p:sp>
      <p:sp>
        <p:nvSpPr>
          <p:cNvPr id="38" name="타원 37"/>
          <p:cNvSpPr>
            <a:spLocks noChangeArrowheads="1"/>
          </p:cNvSpPr>
          <p:nvPr/>
        </p:nvSpPr>
        <p:spPr bwMode="auto">
          <a:xfrm>
            <a:off x="7479394" y="4223037"/>
            <a:ext cx="324216" cy="324216"/>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dirty="0" smtClean="0">
                <a:solidFill>
                  <a:schemeClr val="bg1"/>
                </a:solidFill>
              </a:rPr>
              <a:t>D</a:t>
            </a:r>
            <a:endParaRPr lang="ko-KR" altLang="en-US" sz="1500" dirty="0">
              <a:solidFill>
                <a:schemeClr val="bg1"/>
              </a:solidFill>
            </a:endParaRPr>
          </a:p>
        </p:txBody>
      </p:sp>
      <p:sp>
        <p:nvSpPr>
          <p:cNvPr id="39" name="타원 38"/>
          <p:cNvSpPr>
            <a:spLocks noChangeArrowheads="1"/>
          </p:cNvSpPr>
          <p:nvPr/>
        </p:nvSpPr>
        <p:spPr bwMode="auto">
          <a:xfrm>
            <a:off x="7610326" y="2867354"/>
            <a:ext cx="324216" cy="324216"/>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dirty="0">
                <a:solidFill>
                  <a:schemeClr val="bg1"/>
                </a:solidFill>
              </a:rPr>
              <a:t>B</a:t>
            </a:r>
            <a:endParaRPr lang="ko-KR" altLang="en-US" sz="1500" dirty="0">
              <a:solidFill>
                <a:schemeClr val="bg1"/>
              </a:solidFill>
            </a:endParaRPr>
          </a:p>
        </p:txBody>
      </p:sp>
      <p:sp>
        <p:nvSpPr>
          <p:cNvPr id="40" name="타원 39"/>
          <p:cNvSpPr>
            <a:spLocks noChangeArrowheads="1"/>
          </p:cNvSpPr>
          <p:nvPr/>
        </p:nvSpPr>
        <p:spPr bwMode="auto">
          <a:xfrm>
            <a:off x="5771480" y="3042454"/>
            <a:ext cx="324216" cy="324216"/>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dirty="0" smtClean="0">
                <a:solidFill>
                  <a:schemeClr val="bg1"/>
                </a:solidFill>
              </a:rPr>
              <a:t>H</a:t>
            </a:r>
            <a:endParaRPr lang="ko-KR" altLang="en-US" sz="1500" dirty="0">
              <a:solidFill>
                <a:schemeClr val="bg1"/>
              </a:solidFill>
            </a:endParaRPr>
          </a:p>
        </p:txBody>
      </p:sp>
      <p:sp>
        <p:nvSpPr>
          <p:cNvPr id="41" name="타원 40"/>
          <p:cNvSpPr>
            <a:spLocks noChangeArrowheads="1"/>
          </p:cNvSpPr>
          <p:nvPr/>
        </p:nvSpPr>
        <p:spPr bwMode="auto">
          <a:xfrm>
            <a:off x="7742661" y="3596551"/>
            <a:ext cx="324216" cy="324216"/>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dirty="0" smtClean="0">
                <a:solidFill>
                  <a:schemeClr val="bg1"/>
                </a:solidFill>
              </a:rPr>
              <a:t>C</a:t>
            </a:r>
            <a:endParaRPr lang="ko-KR" altLang="en-US" sz="1500" dirty="0">
              <a:solidFill>
                <a:schemeClr val="bg1"/>
              </a:solidFill>
            </a:endParaRPr>
          </a:p>
        </p:txBody>
      </p:sp>
      <p:sp>
        <p:nvSpPr>
          <p:cNvPr id="42" name="타원 41"/>
          <p:cNvSpPr>
            <a:spLocks noChangeArrowheads="1"/>
          </p:cNvSpPr>
          <p:nvPr/>
        </p:nvSpPr>
        <p:spPr bwMode="auto">
          <a:xfrm>
            <a:off x="5717515" y="3789589"/>
            <a:ext cx="324216" cy="324216"/>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dirty="0" smtClean="0">
                <a:solidFill>
                  <a:schemeClr val="bg1"/>
                </a:solidFill>
              </a:rPr>
              <a:t>G</a:t>
            </a:r>
            <a:endParaRPr lang="ko-KR" altLang="en-US" sz="1500" dirty="0">
              <a:solidFill>
                <a:schemeClr val="bg1"/>
              </a:solidFill>
            </a:endParaRPr>
          </a:p>
        </p:txBody>
      </p:sp>
      <p:sp>
        <p:nvSpPr>
          <p:cNvPr id="43" name="오른쪽 화살표 42"/>
          <p:cNvSpPr/>
          <p:nvPr/>
        </p:nvSpPr>
        <p:spPr>
          <a:xfrm rot="3817334">
            <a:off x="6328630" y="3094536"/>
            <a:ext cx="649287" cy="144462"/>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ko-KR" altLang="en-US"/>
          </a:p>
        </p:txBody>
      </p:sp>
      <p:sp>
        <p:nvSpPr>
          <p:cNvPr id="50" name="오른쪽 화살표 49"/>
          <p:cNvSpPr/>
          <p:nvPr/>
        </p:nvSpPr>
        <p:spPr>
          <a:xfrm rot="20393143">
            <a:off x="6064253" y="3738622"/>
            <a:ext cx="649287" cy="144462"/>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ko-KR" altLang="en-US"/>
          </a:p>
        </p:txBody>
      </p:sp>
      <p:sp>
        <p:nvSpPr>
          <p:cNvPr id="51" name="오른쪽 화살표 50"/>
          <p:cNvSpPr/>
          <p:nvPr/>
        </p:nvSpPr>
        <p:spPr>
          <a:xfrm rot="1701979">
            <a:off x="6094169" y="3332168"/>
            <a:ext cx="649287" cy="144462"/>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ko-KR" altLang="en-US"/>
          </a:p>
        </p:txBody>
      </p:sp>
      <p:sp>
        <p:nvSpPr>
          <p:cNvPr id="52" name="타원 51"/>
          <p:cNvSpPr/>
          <p:nvPr/>
        </p:nvSpPr>
        <p:spPr bwMode="auto">
          <a:xfrm rot="3452760">
            <a:off x="6663821" y="2683316"/>
            <a:ext cx="1814542" cy="966902"/>
          </a:xfrm>
          <a:prstGeom prst="ellipse">
            <a:avLst/>
          </a:prstGeom>
          <a:noFill/>
          <a:ln w="9525" cap="flat" cmpd="sng" algn="ctr">
            <a:solidFill>
              <a:srgbClr val="FF0000"/>
            </a:solidFill>
            <a:prstDash val="dash"/>
            <a:round/>
            <a:headEnd type="none" w="med" len="med"/>
            <a:tailEnd type="none" w="med" len="med"/>
          </a:ln>
          <a:effectLst>
            <a:prstShdw prst="shdw17" dist="17961" dir="2700000">
              <a:schemeClr val="bg2"/>
            </a:prst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800" b="0" i="0" u="none" strike="noStrike" cap="none" normalizeH="0" baseline="0" smtClean="0">
              <a:ln>
                <a:noFill/>
              </a:ln>
              <a:solidFill>
                <a:schemeClr val="tx1"/>
              </a:solidFill>
              <a:effectLst/>
              <a:latin typeface="Arial" charset="0"/>
              <a:ea typeface="굴림" pitchFamily="50" charset="-127"/>
            </a:endParaRPr>
          </a:p>
        </p:txBody>
      </p:sp>
      <p:sp>
        <p:nvSpPr>
          <p:cNvPr id="53" name="타원 52"/>
          <p:cNvSpPr/>
          <p:nvPr/>
        </p:nvSpPr>
        <p:spPr bwMode="auto">
          <a:xfrm rot="17608460">
            <a:off x="5206003" y="2837761"/>
            <a:ext cx="1814542" cy="966902"/>
          </a:xfrm>
          <a:prstGeom prst="ellipse">
            <a:avLst/>
          </a:prstGeom>
          <a:noFill/>
          <a:ln w="9525" cap="flat" cmpd="sng" algn="ctr">
            <a:solidFill>
              <a:srgbClr val="FFC000"/>
            </a:solidFill>
            <a:prstDash val="dash"/>
            <a:round/>
            <a:headEnd type="none" w="med" len="med"/>
            <a:tailEnd type="none" w="med" len="med"/>
          </a:ln>
          <a:effectLst>
            <a:prstShdw prst="shdw17" dist="17961" dir="2700000">
              <a:schemeClr val="bg2"/>
            </a:prst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800" b="0" i="0" u="none" strike="noStrike" cap="none" normalizeH="0" baseline="0" smtClean="0">
              <a:ln>
                <a:noFill/>
              </a:ln>
              <a:solidFill>
                <a:schemeClr val="tx1"/>
              </a:solidFill>
              <a:effectLst/>
              <a:latin typeface="Arial" charset="0"/>
              <a:ea typeface="굴림" pitchFamily="50" charset="-127"/>
            </a:endParaRPr>
          </a:p>
        </p:txBody>
      </p:sp>
      <p:sp>
        <p:nvSpPr>
          <p:cNvPr id="54" name="타원 53"/>
          <p:cNvSpPr/>
          <p:nvPr/>
        </p:nvSpPr>
        <p:spPr bwMode="auto">
          <a:xfrm rot="10483861">
            <a:off x="6049665" y="4004758"/>
            <a:ext cx="1814542" cy="966902"/>
          </a:xfrm>
          <a:prstGeom prst="ellipse">
            <a:avLst/>
          </a:prstGeom>
          <a:noFill/>
          <a:ln w="9525" cap="flat" cmpd="sng" algn="ctr">
            <a:solidFill>
              <a:schemeClr val="accent4"/>
            </a:solidFill>
            <a:prstDash val="dash"/>
            <a:round/>
            <a:headEnd type="none" w="med" len="med"/>
            <a:tailEnd type="none" w="med" len="med"/>
          </a:ln>
          <a:effectLst>
            <a:prstShdw prst="shdw17" dist="17961" dir="2700000">
              <a:schemeClr val="bg2"/>
            </a:prst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800" b="0" i="0" u="none" strike="noStrike" cap="none" normalizeH="0" baseline="0" smtClean="0">
              <a:ln>
                <a:noFill/>
              </a:ln>
              <a:solidFill>
                <a:schemeClr val="tx1"/>
              </a:solidFill>
              <a:effectLst/>
              <a:latin typeface="Arial" charset="0"/>
              <a:ea typeface="굴림" pitchFamily="50" charset="-127"/>
            </a:endParaRPr>
          </a:p>
        </p:txBody>
      </p:sp>
      <p:sp>
        <p:nvSpPr>
          <p:cNvPr id="55" name="오른쪽 화살표 54"/>
          <p:cNvSpPr/>
          <p:nvPr/>
        </p:nvSpPr>
        <p:spPr>
          <a:xfrm>
            <a:off x="5220072" y="5223564"/>
            <a:ext cx="649287" cy="1444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sp>
        <p:nvSpPr>
          <p:cNvPr id="56" name="오른쪽 화살표 55"/>
          <p:cNvSpPr/>
          <p:nvPr/>
        </p:nvSpPr>
        <p:spPr>
          <a:xfrm>
            <a:off x="5220072" y="5517232"/>
            <a:ext cx="649287" cy="144462"/>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ko-KR" altLang="en-US"/>
          </a:p>
        </p:txBody>
      </p:sp>
      <p:sp>
        <p:nvSpPr>
          <p:cNvPr id="57" name="TextBox 81"/>
          <p:cNvSpPr txBox="1">
            <a:spLocks noChangeArrowheads="1"/>
          </p:cNvSpPr>
          <p:nvPr/>
        </p:nvSpPr>
        <p:spPr bwMode="auto">
          <a:xfrm>
            <a:off x="5868144" y="5111129"/>
            <a:ext cx="2505814"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dirty="0" smtClean="0"/>
              <a:t>: Multicast Data Frame</a:t>
            </a:r>
            <a:endParaRPr lang="ko-KR" altLang="en-US" dirty="0"/>
          </a:p>
        </p:txBody>
      </p:sp>
      <p:sp>
        <p:nvSpPr>
          <p:cNvPr id="58" name="TextBox 81"/>
          <p:cNvSpPr txBox="1">
            <a:spLocks noChangeArrowheads="1"/>
          </p:cNvSpPr>
          <p:nvPr/>
        </p:nvSpPr>
        <p:spPr bwMode="auto">
          <a:xfrm>
            <a:off x="5868144" y="5404797"/>
            <a:ext cx="2762423"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dirty="0" smtClean="0"/>
              <a:t>: Timer Based Block ACK</a:t>
            </a:r>
            <a:endParaRPr lang="ko-KR" altLang="en-US" dirty="0"/>
          </a:p>
        </p:txBody>
      </p:sp>
    </p:spTree>
    <p:extLst>
      <p:ext uri="{BB962C8B-B14F-4D97-AF65-F5344CB8AC3E}">
        <p14:creationId xmlns:p14="http://schemas.microsoft.com/office/powerpoint/2010/main" val="2430877931"/>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Selective Group ACK technique for reliable multicast </a:t>
            </a:r>
            <a:r>
              <a:rPr lang="en-US" altLang="ko-KR" dirty="0" smtClean="0">
                <a:ea typeface="굴림" charset="-127"/>
              </a:rPr>
              <a:t>(9/</a:t>
            </a:r>
            <a:r>
              <a:rPr lang="en-US" altLang="ko-KR" dirty="0" smtClean="0"/>
              <a:t>12</a:t>
            </a:r>
            <a:r>
              <a:rPr lang="en-US" altLang="ko-KR" dirty="0" smtClean="0">
                <a:ea typeface="굴림" charset="-127"/>
              </a:rPr>
              <a:t>)</a:t>
            </a:r>
            <a:endParaRPr lang="ko-KR" altLang="en-US" dirty="0"/>
          </a:p>
        </p:txBody>
      </p:sp>
      <p:sp>
        <p:nvSpPr>
          <p:cNvPr id="3" name="내용 개체 틀 2"/>
          <p:cNvSpPr>
            <a:spLocks noGrp="1"/>
          </p:cNvSpPr>
          <p:nvPr>
            <p:ph idx="1"/>
          </p:nvPr>
        </p:nvSpPr>
        <p:spPr>
          <a:xfrm>
            <a:off x="685800" y="1556792"/>
            <a:ext cx="4390256" cy="4539208"/>
          </a:xfrm>
        </p:spPr>
        <p:txBody>
          <a:bodyPr/>
          <a:lstStyle/>
          <a:p>
            <a:r>
              <a:rPr lang="en-US" altLang="ko-KR" dirty="0" smtClean="0"/>
              <a:t>Since all groups are acknowledged, S checks any unacknowledged groups and frames.</a:t>
            </a:r>
          </a:p>
          <a:p>
            <a:r>
              <a:rPr lang="en-US" altLang="ko-KR" dirty="0" smtClean="0"/>
              <a:t>S did not receive ACK for F2 and F3 from A,B, and C and ACK for F3 from D, E, and F.</a:t>
            </a:r>
          </a:p>
          <a:p>
            <a:r>
              <a:rPr lang="en-US" dirty="0"/>
              <a:t>If the timer is expired, </a:t>
            </a:r>
            <a:r>
              <a:rPr lang="en-US" dirty="0" smtClean="0"/>
              <a:t>S </a:t>
            </a:r>
            <a:r>
              <a:rPr lang="en-US" dirty="0"/>
              <a:t>sends Request ACK to the </a:t>
            </a:r>
            <a:r>
              <a:rPr lang="en-US" dirty="0" smtClean="0"/>
              <a:t>groups in order to check the reliability for group 1 and 2. </a:t>
            </a:r>
            <a:endParaRPr lang="en-US" dirty="0"/>
          </a:p>
          <a:p>
            <a:endParaRPr lang="en-US" altLang="ko-KR" dirty="0" smtClean="0"/>
          </a:p>
        </p:txBody>
      </p:sp>
      <p:sp>
        <p:nvSpPr>
          <p:cNvPr id="4" name="슬라이드 번호 개체 틀 3"/>
          <p:cNvSpPr>
            <a:spLocks noGrp="1"/>
          </p:cNvSpPr>
          <p:nvPr>
            <p:ph type="sldNum" sz="quarter" idx="10"/>
          </p:nvPr>
        </p:nvSpPr>
        <p:spPr/>
        <p:txBody>
          <a:bodyPr/>
          <a:lstStyle/>
          <a:p>
            <a:pPr>
              <a:defRPr/>
            </a:pPr>
            <a:r>
              <a:rPr lang="en-US" altLang="ko-KR" smtClean="0"/>
              <a:t>Slide </a:t>
            </a:r>
            <a:fld id="{663B2C6A-A10B-4153-9678-0E313D0C0BBD}" type="slidenum">
              <a:rPr lang="en-US" altLang="ko-KR" smtClean="0"/>
              <a:pPr>
                <a:defRPr/>
              </a:pPr>
              <a:t>97</a:t>
            </a:fld>
            <a:endParaRPr lang="en-US" altLang="ko-KR"/>
          </a:p>
        </p:txBody>
      </p:sp>
      <p:sp>
        <p:nvSpPr>
          <p:cNvPr id="5" name="타원 4"/>
          <p:cNvSpPr>
            <a:spLocks noChangeArrowheads="1"/>
          </p:cNvSpPr>
          <p:nvPr/>
        </p:nvSpPr>
        <p:spPr bwMode="auto">
          <a:xfrm>
            <a:off x="6256704" y="2520165"/>
            <a:ext cx="324216" cy="324216"/>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dirty="0" smtClean="0">
                <a:solidFill>
                  <a:schemeClr val="bg1"/>
                </a:solidFill>
              </a:rPr>
              <a:t>I</a:t>
            </a:r>
            <a:endParaRPr lang="ko-KR" altLang="en-US" sz="1500" dirty="0">
              <a:solidFill>
                <a:schemeClr val="bg1"/>
              </a:solidFill>
            </a:endParaRPr>
          </a:p>
        </p:txBody>
      </p:sp>
      <p:sp>
        <p:nvSpPr>
          <p:cNvPr id="7" name="타원 6"/>
          <p:cNvSpPr>
            <a:spLocks noChangeArrowheads="1"/>
          </p:cNvSpPr>
          <p:nvPr/>
        </p:nvSpPr>
        <p:spPr bwMode="auto">
          <a:xfrm>
            <a:off x="7007884" y="2464814"/>
            <a:ext cx="324216" cy="324216"/>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dirty="0" smtClean="0">
                <a:solidFill>
                  <a:schemeClr val="bg1"/>
                </a:solidFill>
              </a:rPr>
              <a:t>A</a:t>
            </a:r>
            <a:endParaRPr lang="ko-KR" altLang="en-US" sz="1500" dirty="0">
              <a:solidFill>
                <a:schemeClr val="bg1"/>
              </a:solidFill>
            </a:endParaRPr>
          </a:p>
        </p:txBody>
      </p:sp>
      <p:sp>
        <p:nvSpPr>
          <p:cNvPr id="8" name="타원 7"/>
          <p:cNvSpPr/>
          <p:nvPr/>
        </p:nvSpPr>
        <p:spPr bwMode="auto">
          <a:xfrm>
            <a:off x="6722192" y="3465739"/>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altLang="ko-KR" sz="1500" dirty="0">
                <a:solidFill>
                  <a:schemeClr val="tx1"/>
                </a:solidFill>
                <a:ea typeface="굴림" pitchFamily="50" charset="-127"/>
              </a:rPr>
              <a:t>S</a:t>
            </a:r>
            <a:endParaRPr lang="ko-KR" altLang="en-US" sz="1500" dirty="0">
              <a:solidFill>
                <a:schemeClr val="tx1"/>
              </a:solidFill>
              <a:ea typeface="굴림" pitchFamily="50" charset="-127"/>
            </a:endParaRPr>
          </a:p>
        </p:txBody>
      </p:sp>
      <p:sp>
        <p:nvSpPr>
          <p:cNvPr id="12" name="타원 11"/>
          <p:cNvSpPr>
            <a:spLocks noChangeArrowheads="1"/>
          </p:cNvSpPr>
          <p:nvPr/>
        </p:nvSpPr>
        <p:spPr bwMode="auto">
          <a:xfrm>
            <a:off x="6113274" y="4385145"/>
            <a:ext cx="324216" cy="324216"/>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dirty="0" smtClean="0">
                <a:solidFill>
                  <a:schemeClr val="bg1"/>
                </a:solidFill>
              </a:rPr>
              <a:t>F</a:t>
            </a:r>
            <a:endParaRPr lang="ko-KR" altLang="en-US" sz="1500" dirty="0">
              <a:solidFill>
                <a:schemeClr val="bg1"/>
              </a:solidFill>
            </a:endParaRPr>
          </a:p>
        </p:txBody>
      </p:sp>
      <p:sp>
        <p:nvSpPr>
          <p:cNvPr id="13" name="타원 12"/>
          <p:cNvSpPr>
            <a:spLocks noChangeArrowheads="1"/>
          </p:cNvSpPr>
          <p:nvPr/>
        </p:nvSpPr>
        <p:spPr bwMode="auto">
          <a:xfrm>
            <a:off x="6883934" y="4547253"/>
            <a:ext cx="324216" cy="324216"/>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dirty="0" smtClean="0">
                <a:solidFill>
                  <a:schemeClr val="bg1"/>
                </a:solidFill>
              </a:rPr>
              <a:t>E</a:t>
            </a:r>
            <a:endParaRPr lang="ko-KR" altLang="en-US" sz="1500" dirty="0">
              <a:solidFill>
                <a:schemeClr val="bg1"/>
              </a:solidFill>
            </a:endParaRPr>
          </a:p>
        </p:txBody>
      </p:sp>
      <p:sp>
        <p:nvSpPr>
          <p:cNvPr id="14" name="타원 13"/>
          <p:cNvSpPr>
            <a:spLocks noChangeArrowheads="1"/>
          </p:cNvSpPr>
          <p:nvPr/>
        </p:nvSpPr>
        <p:spPr bwMode="auto">
          <a:xfrm>
            <a:off x="7479394" y="4223037"/>
            <a:ext cx="324216" cy="324216"/>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dirty="0" smtClean="0">
                <a:solidFill>
                  <a:schemeClr val="bg1"/>
                </a:solidFill>
              </a:rPr>
              <a:t>D</a:t>
            </a:r>
            <a:endParaRPr lang="ko-KR" altLang="en-US" sz="1500" dirty="0">
              <a:solidFill>
                <a:schemeClr val="bg1"/>
              </a:solidFill>
            </a:endParaRPr>
          </a:p>
        </p:txBody>
      </p:sp>
      <p:sp>
        <p:nvSpPr>
          <p:cNvPr id="15" name="타원 14"/>
          <p:cNvSpPr>
            <a:spLocks noChangeArrowheads="1"/>
          </p:cNvSpPr>
          <p:nvPr/>
        </p:nvSpPr>
        <p:spPr bwMode="auto">
          <a:xfrm>
            <a:off x="7610326" y="2867354"/>
            <a:ext cx="324216" cy="324216"/>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dirty="0">
                <a:solidFill>
                  <a:schemeClr val="bg1"/>
                </a:solidFill>
              </a:rPr>
              <a:t>B</a:t>
            </a:r>
            <a:endParaRPr lang="ko-KR" altLang="en-US" sz="1500" dirty="0">
              <a:solidFill>
                <a:schemeClr val="bg1"/>
              </a:solidFill>
            </a:endParaRPr>
          </a:p>
        </p:txBody>
      </p:sp>
      <p:sp>
        <p:nvSpPr>
          <p:cNvPr id="16" name="타원 15"/>
          <p:cNvSpPr>
            <a:spLocks noChangeArrowheads="1"/>
          </p:cNvSpPr>
          <p:nvPr/>
        </p:nvSpPr>
        <p:spPr bwMode="auto">
          <a:xfrm>
            <a:off x="5771480" y="3042454"/>
            <a:ext cx="324216" cy="324216"/>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dirty="0" smtClean="0">
                <a:solidFill>
                  <a:schemeClr val="bg1"/>
                </a:solidFill>
              </a:rPr>
              <a:t>H</a:t>
            </a:r>
            <a:endParaRPr lang="ko-KR" altLang="en-US" sz="1500" dirty="0">
              <a:solidFill>
                <a:schemeClr val="bg1"/>
              </a:solidFill>
            </a:endParaRPr>
          </a:p>
        </p:txBody>
      </p:sp>
      <p:sp>
        <p:nvSpPr>
          <p:cNvPr id="17" name="타원 16"/>
          <p:cNvSpPr>
            <a:spLocks noChangeArrowheads="1"/>
          </p:cNvSpPr>
          <p:nvPr/>
        </p:nvSpPr>
        <p:spPr bwMode="auto">
          <a:xfrm>
            <a:off x="7742661" y="3596551"/>
            <a:ext cx="324216" cy="324216"/>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dirty="0" smtClean="0">
                <a:solidFill>
                  <a:schemeClr val="bg1"/>
                </a:solidFill>
              </a:rPr>
              <a:t>C</a:t>
            </a:r>
            <a:endParaRPr lang="ko-KR" altLang="en-US" sz="1500" dirty="0">
              <a:solidFill>
                <a:schemeClr val="bg1"/>
              </a:solidFill>
            </a:endParaRPr>
          </a:p>
        </p:txBody>
      </p:sp>
      <p:sp>
        <p:nvSpPr>
          <p:cNvPr id="18" name="타원 17"/>
          <p:cNvSpPr>
            <a:spLocks noChangeArrowheads="1"/>
          </p:cNvSpPr>
          <p:nvPr/>
        </p:nvSpPr>
        <p:spPr bwMode="auto">
          <a:xfrm>
            <a:off x="5717515" y="3789589"/>
            <a:ext cx="324216" cy="324216"/>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dirty="0" smtClean="0">
                <a:solidFill>
                  <a:schemeClr val="bg1"/>
                </a:solidFill>
              </a:rPr>
              <a:t>G</a:t>
            </a:r>
            <a:endParaRPr lang="ko-KR" altLang="en-US" sz="1500" dirty="0">
              <a:solidFill>
                <a:schemeClr val="bg1"/>
              </a:solidFill>
            </a:endParaRPr>
          </a:p>
        </p:txBody>
      </p:sp>
      <p:sp>
        <p:nvSpPr>
          <p:cNvPr id="20" name="오른쪽 화살표 19"/>
          <p:cNvSpPr/>
          <p:nvPr/>
        </p:nvSpPr>
        <p:spPr>
          <a:xfrm rot="17026374">
            <a:off x="6706917" y="3049305"/>
            <a:ext cx="649287" cy="144462"/>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endParaRPr lang="ko-KR" altLang="en-US"/>
          </a:p>
        </p:txBody>
      </p:sp>
      <p:sp>
        <p:nvSpPr>
          <p:cNvPr id="21" name="오른쪽 화살표 20"/>
          <p:cNvSpPr/>
          <p:nvPr/>
        </p:nvSpPr>
        <p:spPr>
          <a:xfrm rot="19538279">
            <a:off x="7008100" y="3248981"/>
            <a:ext cx="649287" cy="144462"/>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endParaRPr lang="ko-KR" altLang="en-US"/>
          </a:p>
        </p:txBody>
      </p:sp>
      <p:sp>
        <p:nvSpPr>
          <p:cNvPr id="22" name="오른쪽 화살표 21"/>
          <p:cNvSpPr/>
          <p:nvPr/>
        </p:nvSpPr>
        <p:spPr>
          <a:xfrm rot="545705">
            <a:off x="7086037" y="3632805"/>
            <a:ext cx="649287" cy="144462"/>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endParaRPr lang="ko-KR" altLang="en-US"/>
          </a:p>
        </p:txBody>
      </p:sp>
      <p:sp>
        <p:nvSpPr>
          <p:cNvPr id="28" name="타원 27"/>
          <p:cNvSpPr/>
          <p:nvPr/>
        </p:nvSpPr>
        <p:spPr bwMode="auto">
          <a:xfrm rot="3452760">
            <a:off x="6663821" y="2683316"/>
            <a:ext cx="1814542" cy="966902"/>
          </a:xfrm>
          <a:prstGeom prst="ellipse">
            <a:avLst/>
          </a:prstGeom>
          <a:noFill/>
          <a:ln w="9525" cap="flat" cmpd="sng" algn="ctr">
            <a:solidFill>
              <a:srgbClr val="FF0000"/>
            </a:solidFill>
            <a:prstDash val="dash"/>
            <a:round/>
            <a:headEnd type="none" w="med" len="med"/>
            <a:tailEnd type="none" w="med" len="med"/>
          </a:ln>
          <a:effectLst>
            <a:prstShdw prst="shdw17" dist="17961" dir="2700000">
              <a:schemeClr val="bg2"/>
            </a:prst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800" b="0" i="0" u="none" strike="noStrike" cap="none" normalizeH="0" baseline="0" smtClean="0">
              <a:ln>
                <a:noFill/>
              </a:ln>
              <a:solidFill>
                <a:schemeClr val="tx1"/>
              </a:solidFill>
              <a:effectLst/>
              <a:latin typeface="Arial" charset="0"/>
              <a:ea typeface="굴림" pitchFamily="50" charset="-127"/>
            </a:endParaRPr>
          </a:p>
        </p:txBody>
      </p:sp>
      <p:sp>
        <p:nvSpPr>
          <p:cNvPr id="29" name="타원 28"/>
          <p:cNvSpPr/>
          <p:nvPr/>
        </p:nvSpPr>
        <p:spPr bwMode="auto">
          <a:xfrm rot="17608460">
            <a:off x="5206003" y="2837761"/>
            <a:ext cx="1814542" cy="966902"/>
          </a:xfrm>
          <a:prstGeom prst="ellipse">
            <a:avLst/>
          </a:prstGeom>
          <a:noFill/>
          <a:ln w="9525" cap="flat" cmpd="sng" algn="ctr">
            <a:solidFill>
              <a:srgbClr val="FFC000"/>
            </a:solidFill>
            <a:prstDash val="dash"/>
            <a:round/>
            <a:headEnd type="none" w="med" len="med"/>
            <a:tailEnd type="none" w="med" len="med"/>
          </a:ln>
          <a:effectLst>
            <a:prstShdw prst="shdw17" dist="17961" dir="2700000">
              <a:schemeClr val="bg2"/>
            </a:prst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800" b="0" i="0" u="none" strike="noStrike" cap="none" normalizeH="0" baseline="0" smtClean="0">
              <a:ln>
                <a:noFill/>
              </a:ln>
              <a:solidFill>
                <a:schemeClr val="tx1"/>
              </a:solidFill>
              <a:effectLst/>
              <a:latin typeface="Arial" charset="0"/>
              <a:ea typeface="굴림" pitchFamily="50" charset="-127"/>
            </a:endParaRPr>
          </a:p>
        </p:txBody>
      </p:sp>
      <p:sp>
        <p:nvSpPr>
          <p:cNvPr id="30" name="타원 29"/>
          <p:cNvSpPr/>
          <p:nvPr/>
        </p:nvSpPr>
        <p:spPr bwMode="auto">
          <a:xfrm rot="10483861">
            <a:off x="6049665" y="4004758"/>
            <a:ext cx="1814542" cy="966902"/>
          </a:xfrm>
          <a:prstGeom prst="ellipse">
            <a:avLst/>
          </a:prstGeom>
          <a:noFill/>
          <a:ln w="9525" cap="flat" cmpd="sng" algn="ctr">
            <a:solidFill>
              <a:schemeClr val="accent4"/>
            </a:solidFill>
            <a:prstDash val="dash"/>
            <a:round/>
            <a:headEnd type="none" w="med" len="med"/>
            <a:tailEnd type="none" w="med" len="med"/>
          </a:ln>
          <a:effectLst>
            <a:prstShdw prst="shdw17" dist="17961" dir="2700000">
              <a:schemeClr val="bg2"/>
            </a:prst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800" b="0" i="0" u="none" strike="noStrike" cap="none" normalizeH="0" baseline="0" smtClean="0">
              <a:ln>
                <a:noFill/>
              </a:ln>
              <a:solidFill>
                <a:schemeClr val="tx1"/>
              </a:solidFill>
              <a:effectLst/>
              <a:latin typeface="Arial" charset="0"/>
              <a:ea typeface="굴림" pitchFamily="50" charset="-127"/>
            </a:endParaRPr>
          </a:p>
        </p:txBody>
      </p:sp>
      <p:sp>
        <p:nvSpPr>
          <p:cNvPr id="31" name="오른쪽 화살표 30"/>
          <p:cNvSpPr/>
          <p:nvPr/>
        </p:nvSpPr>
        <p:spPr>
          <a:xfrm>
            <a:off x="5220072" y="5223564"/>
            <a:ext cx="649287" cy="1444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sp>
        <p:nvSpPr>
          <p:cNvPr id="32" name="오른쪽 화살표 31"/>
          <p:cNvSpPr/>
          <p:nvPr/>
        </p:nvSpPr>
        <p:spPr>
          <a:xfrm>
            <a:off x="5220072" y="5517232"/>
            <a:ext cx="649287" cy="144462"/>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ko-KR" altLang="en-US"/>
          </a:p>
        </p:txBody>
      </p:sp>
      <p:sp>
        <p:nvSpPr>
          <p:cNvPr id="33" name="TextBox 81"/>
          <p:cNvSpPr txBox="1">
            <a:spLocks noChangeArrowheads="1"/>
          </p:cNvSpPr>
          <p:nvPr/>
        </p:nvSpPr>
        <p:spPr bwMode="auto">
          <a:xfrm>
            <a:off x="5868144" y="5111129"/>
            <a:ext cx="2505814"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dirty="0" smtClean="0"/>
              <a:t>: Multicast Data Frame</a:t>
            </a:r>
            <a:endParaRPr lang="ko-KR" altLang="en-US" dirty="0"/>
          </a:p>
        </p:txBody>
      </p:sp>
      <p:sp>
        <p:nvSpPr>
          <p:cNvPr id="34" name="TextBox 81"/>
          <p:cNvSpPr txBox="1">
            <a:spLocks noChangeArrowheads="1"/>
          </p:cNvSpPr>
          <p:nvPr/>
        </p:nvSpPr>
        <p:spPr bwMode="auto">
          <a:xfrm>
            <a:off x="5868144" y="5404797"/>
            <a:ext cx="2762423"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dirty="0" smtClean="0"/>
              <a:t>: Timer Based Block ACK</a:t>
            </a:r>
            <a:endParaRPr lang="ko-KR" altLang="en-US" dirty="0"/>
          </a:p>
        </p:txBody>
      </p:sp>
      <p:sp>
        <p:nvSpPr>
          <p:cNvPr id="35" name="오른쪽 화살표 34"/>
          <p:cNvSpPr/>
          <p:nvPr/>
        </p:nvSpPr>
        <p:spPr>
          <a:xfrm>
            <a:off x="5220072" y="5808826"/>
            <a:ext cx="649287" cy="144462"/>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endParaRPr lang="ko-KR" altLang="en-US"/>
          </a:p>
        </p:txBody>
      </p:sp>
      <p:sp>
        <p:nvSpPr>
          <p:cNvPr id="36" name="TextBox 81"/>
          <p:cNvSpPr txBox="1">
            <a:spLocks noChangeArrowheads="1"/>
          </p:cNvSpPr>
          <p:nvPr/>
        </p:nvSpPr>
        <p:spPr bwMode="auto">
          <a:xfrm>
            <a:off x="5868144" y="5696391"/>
            <a:ext cx="2326342"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dirty="0" smtClean="0"/>
              <a:t>: Request Block ACK</a:t>
            </a:r>
            <a:endParaRPr lang="ko-KR" altLang="en-US" dirty="0"/>
          </a:p>
        </p:txBody>
      </p:sp>
    </p:spTree>
    <p:extLst>
      <p:ext uri="{BB962C8B-B14F-4D97-AF65-F5344CB8AC3E}">
        <p14:creationId xmlns:p14="http://schemas.microsoft.com/office/powerpoint/2010/main" val="3772360678"/>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Selective Group ACK technique for reliable multicast </a:t>
            </a:r>
            <a:r>
              <a:rPr lang="en-US" altLang="ko-KR" dirty="0" smtClean="0">
                <a:ea typeface="굴림" charset="-127"/>
              </a:rPr>
              <a:t>(10/</a:t>
            </a:r>
            <a:r>
              <a:rPr lang="en-US" altLang="ko-KR" dirty="0" smtClean="0"/>
              <a:t>12</a:t>
            </a:r>
            <a:r>
              <a:rPr lang="en-US" altLang="ko-KR" dirty="0" smtClean="0">
                <a:ea typeface="굴림" charset="-127"/>
              </a:rPr>
              <a:t>)</a:t>
            </a:r>
            <a:endParaRPr lang="ko-KR" altLang="en-US" dirty="0"/>
          </a:p>
        </p:txBody>
      </p:sp>
      <p:sp>
        <p:nvSpPr>
          <p:cNvPr id="3" name="내용 개체 틀 2"/>
          <p:cNvSpPr>
            <a:spLocks noGrp="1"/>
          </p:cNvSpPr>
          <p:nvPr>
            <p:ph idx="1"/>
          </p:nvPr>
        </p:nvSpPr>
        <p:spPr>
          <a:xfrm>
            <a:off x="685800" y="1556792"/>
            <a:ext cx="4390256" cy="4539208"/>
          </a:xfrm>
        </p:spPr>
        <p:txBody>
          <a:bodyPr/>
          <a:lstStyle/>
          <a:p>
            <a:r>
              <a:rPr lang="en-US" altLang="ko-KR" dirty="0" smtClean="0"/>
              <a:t>If </a:t>
            </a:r>
            <a:r>
              <a:rPr lang="en-US" altLang="ko-KR" dirty="0"/>
              <a:t>A, B, and </a:t>
            </a:r>
            <a:r>
              <a:rPr lang="en-US" altLang="ko-KR" dirty="0" smtClean="0"/>
              <a:t>C receive the Request ACK, they transmit the Block ACK </a:t>
            </a:r>
            <a:r>
              <a:rPr lang="en-US" altLang="ko-KR" dirty="0"/>
              <a:t>(for </a:t>
            </a:r>
            <a:r>
              <a:rPr lang="en-US" altLang="ko-KR" dirty="0" smtClean="0"/>
              <a:t>frames </a:t>
            </a:r>
            <a:r>
              <a:rPr lang="en-US" altLang="ko-KR" dirty="0"/>
              <a:t>F2 and F3) </a:t>
            </a:r>
            <a:r>
              <a:rPr lang="en-US" altLang="ko-KR" dirty="0" smtClean="0"/>
              <a:t>to S.</a:t>
            </a:r>
            <a:endParaRPr lang="en-US" altLang="ko-KR" dirty="0"/>
          </a:p>
        </p:txBody>
      </p:sp>
      <p:sp>
        <p:nvSpPr>
          <p:cNvPr id="4" name="슬라이드 번호 개체 틀 3"/>
          <p:cNvSpPr>
            <a:spLocks noGrp="1"/>
          </p:cNvSpPr>
          <p:nvPr>
            <p:ph type="sldNum" sz="quarter" idx="10"/>
          </p:nvPr>
        </p:nvSpPr>
        <p:spPr/>
        <p:txBody>
          <a:bodyPr/>
          <a:lstStyle/>
          <a:p>
            <a:pPr>
              <a:defRPr/>
            </a:pPr>
            <a:r>
              <a:rPr lang="en-US" altLang="ko-KR" smtClean="0"/>
              <a:t>Slide </a:t>
            </a:r>
            <a:fld id="{663B2C6A-A10B-4153-9678-0E313D0C0BBD}" type="slidenum">
              <a:rPr lang="en-US" altLang="ko-KR" smtClean="0"/>
              <a:pPr>
                <a:defRPr/>
              </a:pPr>
              <a:t>98</a:t>
            </a:fld>
            <a:endParaRPr lang="en-US" altLang="ko-KR"/>
          </a:p>
        </p:txBody>
      </p:sp>
      <p:sp>
        <p:nvSpPr>
          <p:cNvPr id="5" name="타원 4"/>
          <p:cNvSpPr>
            <a:spLocks noChangeArrowheads="1"/>
          </p:cNvSpPr>
          <p:nvPr/>
        </p:nvSpPr>
        <p:spPr bwMode="auto">
          <a:xfrm>
            <a:off x="6256704" y="2520165"/>
            <a:ext cx="324216" cy="324216"/>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dirty="0" smtClean="0">
                <a:solidFill>
                  <a:schemeClr val="bg1"/>
                </a:solidFill>
              </a:rPr>
              <a:t>I</a:t>
            </a:r>
            <a:endParaRPr lang="ko-KR" altLang="en-US" sz="1500" dirty="0">
              <a:solidFill>
                <a:schemeClr val="bg1"/>
              </a:solidFill>
            </a:endParaRPr>
          </a:p>
        </p:txBody>
      </p:sp>
      <p:sp>
        <p:nvSpPr>
          <p:cNvPr id="7" name="타원 6"/>
          <p:cNvSpPr>
            <a:spLocks noChangeArrowheads="1"/>
          </p:cNvSpPr>
          <p:nvPr/>
        </p:nvSpPr>
        <p:spPr bwMode="auto">
          <a:xfrm>
            <a:off x="7007884" y="2464814"/>
            <a:ext cx="324216" cy="324216"/>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dirty="0" smtClean="0">
                <a:solidFill>
                  <a:schemeClr val="bg1"/>
                </a:solidFill>
              </a:rPr>
              <a:t>A</a:t>
            </a:r>
            <a:endParaRPr lang="ko-KR" altLang="en-US" sz="1500" dirty="0">
              <a:solidFill>
                <a:schemeClr val="bg1"/>
              </a:solidFill>
            </a:endParaRPr>
          </a:p>
        </p:txBody>
      </p:sp>
      <p:sp>
        <p:nvSpPr>
          <p:cNvPr id="8" name="타원 7"/>
          <p:cNvSpPr/>
          <p:nvPr/>
        </p:nvSpPr>
        <p:spPr bwMode="auto">
          <a:xfrm>
            <a:off x="6722192" y="3465739"/>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altLang="ko-KR" sz="1500" dirty="0">
                <a:solidFill>
                  <a:schemeClr val="tx1"/>
                </a:solidFill>
                <a:ea typeface="굴림" pitchFamily="50" charset="-127"/>
              </a:rPr>
              <a:t>S</a:t>
            </a:r>
            <a:endParaRPr lang="ko-KR" altLang="en-US" sz="1500" dirty="0">
              <a:solidFill>
                <a:schemeClr val="tx1"/>
              </a:solidFill>
              <a:ea typeface="굴림" pitchFamily="50" charset="-127"/>
            </a:endParaRPr>
          </a:p>
        </p:txBody>
      </p:sp>
      <p:sp>
        <p:nvSpPr>
          <p:cNvPr id="12" name="타원 11"/>
          <p:cNvSpPr>
            <a:spLocks noChangeArrowheads="1"/>
          </p:cNvSpPr>
          <p:nvPr/>
        </p:nvSpPr>
        <p:spPr bwMode="auto">
          <a:xfrm>
            <a:off x="6113274" y="4385145"/>
            <a:ext cx="324216" cy="324216"/>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dirty="0" smtClean="0">
                <a:solidFill>
                  <a:schemeClr val="bg1"/>
                </a:solidFill>
              </a:rPr>
              <a:t>F</a:t>
            </a:r>
            <a:endParaRPr lang="ko-KR" altLang="en-US" sz="1500" dirty="0">
              <a:solidFill>
                <a:schemeClr val="bg1"/>
              </a:solidFill>
            </a:endParaRPr>
          </a:p>
        </p:txBody>
      </p:sp>
      <p:sp>
        <p:nvSpPr>
          <p:cNvPr id="13" name="타원 12"/>
          <p:cNvSpPr>
            <a:spLocks noChangeArrowheads="1"/>
          </p:cNvSpPr>
          <p:nvPr/>
        </p:nvSpPr>
        <p:spPr bwMode="auto">
          <a:xfrm>
            <a:off x="6883934" y="4547253"/>
            <a:ext cx="324216" cy="324216"/>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dirty="0" smtClean="0">
                <a:solidFill>
                  <a:schemeClr val="bg1"/>
                </a:solidFill>
              </a:rPr>
              <a:t>E</a:t>
            </a:r>
            <a:endParaRPr lang="ko-KR" altLang="en-US" sz="1500" dirty="0">
              <a:solidFill>
                <a:schemeClr val="bg1"/>
              </a:solidFill>
            </a:endParaRPr>
          </a:p>
        </p:txBody>
      </p:sp>
      <p:sp>
        <p:nvSpPr>
          <p:cNvPr id="14" name="타원 13"/>
          <p:cNvSpPr>
            <a:spLocks noChangeArrowheads="1"/>
          </p:cNvSpPr>
          <p:nvPr/>
        </p:nvSpPr>
        <p:spPr bwMode="auto">
          <a:xfrm>
            <a:off x="7479394" y="4223037"/>
            <a:ext cx="324216" cy="324216"/>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dirty="0" smtClean="0">
                <a:solidFill>
                  <a:schemeClr val="bg1"/>
                </a:solidFill>
              </a:rPr>
              <a:t>D</a:t>
            </a:r>
            <a:endParaRPr lang="ko-KR" altLang="en-US" sz="1500" dirty="0">
              <a:solidFill>
                <a:schemeClr val="bg1"/>
              </a:solidFill>
            </a:endParaRPr>
          </a:p>
        </p:txBody>
      </p:sp>
      <p:sp>
        <p:nvSpPr>
          <p:cNvPr id="15" name="타원 14"/>
          <p:cNvSpPr>
            <a:spLocks noChangeArrowheads="1"/>
          </p:cNvSpPr>
          <p:nvPr/>
        </p:nvSpPr>
        <p:spPr bwMode="auto">
          <a:xfrm>
            <a:off x="7610326" y="2867354"/>
            <a:ext cx="324216" cy="324216"/>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dirty="0">
                <a:solidFill>
                  <a:schemeClr val="bg1"/>
                </a:solidFill>
              </a:rPr>
              <a:t>B</a:t>
            </a:r>
            <a:endParaRPr lang="ko-KR" altLang="en-US" sz="1500" dirty="0">
              <a:solidFill>
                <a:schemeClr val="bg1"/>
              </a:solidFill>
            </a:endParaRPr>
          </a:p>
        </p:txBody>
      </p:sp>
      <p:sp>
        <p:nvSpPr>
          <p:cNvPr id="16" name="타원 15"/>
          <p:cNvSpPr>
            <a:spLocks noChangeArrowheads="1"/>
          </p:cNvSpPr>
          <p:nvPr/>
        </p:nvSpPr>
        <p:spPr bwMode="auto">
          <a:xfrm>
            <a:off x="5771480" y="3042454"/>
            <a:ext cx="324216" cy="324216"/>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dirty="0" smtClean="0">
                <a:solidFill>
                  <a:schemeClr val="bg1"/>
                </a:solidFill>
              </a:rPr>
              <a:t>H</a:t>
            </a:r>
            <a:endParaRPr lang="ko-KR" altLang="en-US" sz="1500" dirty="0">
              <a:solidFill>
                <a:schemeClr val="bg1"/>
              </a:solidFill>
            </a:endParaRPr>
          </a:p>
        </p:txBody>
      </p:sp>
      <p:sp>
        <p:nvSpPr>
          <p:cNvPr id="17" name="타원 16"/>
          <p:cNvSpPr>
            <a:spLocks noChangeArrowheads="1"/>
          </p:cNvSpPr>
          <p:nvPr/>
        </p:nvSpPr>
        <p:spPr bwMode="auto">
          <a:xfrm>
            <a:off x="7742661" y="3596551"/>
            <a:ext cx="324216" cy="324216"/>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dirty="0" smtClean="0">
                <a:solidFill>
                  <a:schemeClr val="bg1"/>
                </a:solidFill>
              </a:rPr>
              <a:t>C</a:t>
            </a:r>
            <a:endParaRPr lang="ko-KR" altLang="en-US" sz="1500" dirty="0">
              <a:solidFill>
                <a:schemeClr val="bg1"/>
              </a:solidFill>
            </a:endParaRPr>
          </a:p>
        </p:txBody>
      </p:sp>
      <p:sp>
        <p:nvSpPr>
          <p:cNvPr id="18" name="타원 17"/>
          <p:cNvSpPr>
            <a:spLocks noChangeArrowheads="1"/>
          </p:cNvSpPr>
          <p:nvPr/>
        </p:nvSpPr>
        <p:spPr bwMode="auto">
          <a:xfrm>
            <a:off x="5717515" y="3789589"/>
            <a:ext cx="324216" cy="324216"/>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dirty="0" smtClean="0">
                <a:solidFill>
                  <a:schemeClr val="bg1"/>
                </a:solidFill>
              </a:rPr>
              <a:t>G</a:t>
            </a:r>
            <a:endParaRPr lang="ko-KR" altLang="en-US" sz="1500" dirty="0">
              <a:solidFill>
                <a:schemeClr val="bg1"/>
              </a:solidFill>
            </a:endParaRPr>
          </a:p>
        </p:txBody>
      </p:sp>
      <p:sp>
        <p:nvSpPr>
          <p:cNvPr id="20" name="오른쪽 화살표 19"/>
          <p:cNvSpPr/>
          <p:nvPr/>
        </p:nvSpPr>
        <p:spPr>
          <a:xfrm rot="6263060">
            <a:off x="6706917" y="3049305"/>
            <a:ext cx="649287" cy="144462"/>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ko-KR" altLang="en-US"/>
          </a:p>
        </p:txBody>
      </p:sp>
      <p:sp>
        <p:nvSpPr>
          <p:cNvPr id="21" name="오른쪽 화살표 20"/>
          <p:cNvSpPr/>
          <p:nvPr/>
        </p:nvSpPr>
        <p:spPr>
          <a:xfrm rot="8690769">
            <a:off x="7008100" y="3248981"/>
            <a:ext cx="649287" cy="144462"/>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ko-KR" altLang="en-US"/>
          </a:p>
        </p:txBody>
      </p:sp>
      <p:sp>
        <p:nvSpPr>
          <p:cNvPr id="22" name="오른쪽 화살표 21"/>
          <p:cNvSpPr/>
          <p:nvPr/>
        </p:nvSpPr>
        <p:spPr>
          <a:xfrm rot="11272842">
            <a:off x="7086037" y="3632805"/>
            <a:ext cx="649287" cy="144462"/>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ko-KR" altLang="en-US"/>
          </a:p>
        </p:txBody>
      </p:sp>
      <p:sp>
        <p:nvSpPr>
          <p:cNvPr id="28" name="타원 27"/>
          <p:cNvSpPr/>
          <p:nvPr/>
        </p:nvSpPr>
        <p:spPr bwMode="auto">
          <a:xfrm rot="3452760">
            <a:off x="6663821" y="2683316"/>
            <a:ext cx="1814542" cy="966902"/>
          </a:xfrm>
          <a:prstGeom prst="ellipse">
            <a:avLst/>
          </a:prstGeom>
          <a:noFill/>
          <a:ln w="9525" cap="flat" cmpd="sng" algn="ctr">
            <a:solidFill>
              <a:srgbClr val="FF0000"/>
            </a:solidFill>
            <a:prstDash val="dash"/>
            <a:round/>
            <a:headEnd type="none" w="med" len="med"/>
            <a:tailEnd type="none" w="med" len="med"/>
          </a:ln>
          <a:effectLst>
            <a:prstShdw prst="shdw17" dist="17961" dir="2700000">
              <a:schemeClr val="bg2"/>
            </a:prst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800" b="0" i="0" u="none" strike="noStrike" cap="none" normalizeH="0" baseline="0" smtClean="0">
              <a:ln>
                <a:noFill/>
              </a:ln>
              <a:solidFill>
                <a:schemeClr val="tx1"/>
              </a:solidFill>
              <a:effectLst/>
              <a:latin typeface="Arial" charset="0"/>
              <a:ea typeface="굴림" pitchFamily="50" charset="-127"/>
            </a:endParaRPr>
          </a:p>
        </p:txBody>
      </p:sp>
      <p:sp>
        <p:nvSpPr>
          <p:cNvPr id="29" name="타원 28"/>
          <p:cNvSpPr/>
          <p:nvPr/>
        </p:nvSpPr>
        <p:spPr bwMode="auto">
          <a:xfrm rot="17608460">
            <a:off x="5206003" y="2837761"/>
            <a:ext cx="1814542" cy="966902"/>
          </a:xfrm>
          <a:prstGeom prst="ellipse">
            <a:avLst/>
          </a:prstGeom>
          <a:noFill/>
          <a:ln w="9525" cap="flat" cmpd="sng" algn="ctr">
            <a:solidFill>
              <a:srgbClr val="FFC000"/>
            </a:solidFill>
            <a:prstDash val="dash"/>
            <a:round/>
            <a:headEnd type="none" w="med" len="med"/>
            <a:tailEnd type="none" w="med" len="med"/>
          </a:ln>
          <a:effectLst>
            <a:prstShdw prst="shdw17" dist="17961" dir="2700000">
              <a:schemeClr val="bg2"/>
            </a:prst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800" b="0" i="0" u="none" strike="noStrike" cap="none" normalizeH="0" baseline="0" smtClean="0">
              <a:ln>
                <a:noFill/>
              </a:ln>
              <a:solidFill>
                <a:schemeClr val="tx1"/>
              </a:solidFill>
              <a:effectLst/>
              <a:latin typeface="Arial" charset="0"/>
              <a:ea typeface="굴림" pitchFamily="50" charset="-127"/>
            </a:endParaRPr>
          </a:p>
        </p:txBody>
      </p:sp>
      <p:sp>
        <p:nvSpPr>
          <p:cNvPr id="30" name="타원 29"/>
          <p:cNvSpPr/>
          <p:nvPr/>
        </p:nvSpPr>
        <p:spPr bwMode="auto">
          <a:xfrm rot="10483861">
            <a:off x="6049665" y="4004758"/>
            <a:ext cx="1814542" cy="966902"/>
          </a:xfrm>
          <a:prstGeom prst="ellipse">
            <a:avLst/>
          </a:prstGeom>
          <a:noFill/>
          <a:ln w="9525" cap="flat" cmpd="sng" algn="ctr">
            <a:solidFill>
              <a:schemeClr val="accent4"/>
            </a:solidFill>
            <a:prstDash val="dash"/>
            <a:round/>
            <a:headEnd type="none" w="med" len="med"/>
            <a:tailEnd type="none" w="med" len="med"/>
          </a:ln>
          <a:effectLst>
            <a:prstShdw prst="shdw17" dist="17961" dir="2700000">
              <a:schemeClr val="bg2"/>
            </a:prst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800" b="0" i="0" u="none" strike="noStrike" cap="none" normalizeH="0" baseline="0" smtClean="0">
              <a:ln>
                <a:noFill/>
              </a:ln>
              <a:solidFill>
                <a:schemeClr val="tx1"/>
              </a:solidFill>
              <a:effectLst/>
              <a:latin typeface="Arial" charset="0"/>
              <a:ea typeface="굴림" pitchFamily="50" charset="-127"/>
            </a:endParaRPr>
          </a:p>
        </p:txBody>
      </p:sp>
      <p:sp>
        <p:nvSpPr>
          <p:cNvPr id="31" name="오른쪽 화살표 30"/>
          <p:cNvSpPr/>
          <p:nvPr/>
        </p:nvSpPr>
        <p:spPr>
          <a:xfrm>
            <a:off x="5220072" y="5223564"/>
            <a:ext cx="649287" cy="1444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sp>
        <p:nvSpPr>
          <p:cNvPr id="32" name="오른쪽 화살표 31"/>
          <p:cNvSpPr/>
          <p:nvPr/>
        </p:nvSpPr>
        <p:spPr>
          <a:xfrm>
            <a:off x="5220072" y="5517232"/>
            <a:ext cx="649287" cy="144462"/>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ko-KR" altLang="en-US"/>
          </a:p>
        </p:txBody>
      </p:sp>
      <p:sp>
        <p:nvSpPr>
          <p:cNvPr id="33" name="TextBox 81"/>
          <p:cNvSpPr txBox="1">
            <a:spLocks noChangeArrowheads="1"/>
          </p:cNvSpPr>
          <p:nvPr/>
        </p:nvSpPr>
        <p:spPr bwMode="auto">
          <a:xfrm>
            <a:off x="5868144" y="5111129"/>
            <a:ext cx="2505814"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dirty="0" smtClean="0"/>
              <a:t>: Multicast Data Frame</a:t>
            </a:r>
            <a:endParaRPr lang="ko-KR" altLang="en-US" dirty="0"/>
          </a:p>
        </p:txBody>
      </p:sp>
      <p:sp>
        <p:nvSpPr>
          <p:cNvPr id="34" name="TextBox 81"/>
          <p:cNvSpPr txBox="1">
            <a:spLocks noChangeArrowheads="1"/>
          </p:cNvSpPr>
          <p:nvPr/>
        </p:nvSpPr>
        <p:spPr bwMode="auto">
          <a:xfrm>
            <a:off x="5868144" y="5404797"/>
            <a:ext cx="2762423"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dirty="0" smtClean="0"/>
              <a:t>: Timer Based Block ACK</a:t>
            </a:r>
            <a:endParaRPr lang="ko-KR" altLang="en-US" dirty="0"/>
          </a:p>
        </p:txBody>
      </p:sp>
      <p:sp>
        <p:nvSpPr>
          <p:cNvPr id="35" name="오른쪽 화살표 34"/>
          <p:cNvSpPr/>
          <p:nvPr/>
        </p:nvSpPr>
        <p:spPr>
          <a:xfrm>
            <a:off x="5220072" y="5808826"/>
            <a:ext cx="649287" cy="144462"/>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endParaRPr lang="ko-KR" altLang="en-US"/>
          </a:p>
        </p:txBody>
      </p:sp>
      <p:sp>
        <p:nvSpPr>
          <p:cNvPr id="36" name="TextBox 81"/>
          <p:cNvSpPr txBox="1">
            <a:spLocks noChangeArrowheads="1"/>
          </p:cNvSpPr>
          <p:nvPr/>
        </p:nvSpPr>
        <p:spPr bwMode="auto">
          <a:xfrm>
            <a:off x="5868144" y="5696391"/>
            <a:ext cx="2326342"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dirty="0" smtClean="0"/>
              <a:t>: Request Block ACK</a:t>
            </a:r>
            <a:endParaRPr lang="ko-KR" altLang="en-US" dirty="0"/>
          </a:p>
        </p:txBody>
      </p:sp>
    </p:spTree>
    <p:extLst>
      <p:ext uri="{BB962C8B-B14F-4D97-AF65-F5344CB8AC3E}">
        <p14:creationId xmlns:p14="http://schemas.microsoft.com/office/powerpoint/2010/main" val="1677462704"/>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Selective Group ACK technique for reliable multicast </a:t>
            </a:r>
            <a:r>
              <a:rPr lang="en-US" altLang="ko-KR" dirty="0" smtClean="0">
                <a:ea typeface="굴림" charset="-127"/>
              </a:rPr>
              <a:t>(11/12)</a:t>
            </a:r>
            <a:endParaRPr lang="ko-KR" altLang="en-US" dirty="0"/>
          </a:p>
        </p:txBody>
      </p:sp>
      <p:sp>
        <p:nvSpPr>
          <p:cNvPr id="3" name="내용 개체 틀 2"/>
          <p:cNvSpPr>
            <a:spLocks noGrp="1"/>
          </p:cNvSpPr>
          <p:nvPr>
            <p:ph idx="1"/>
          </p:nvPr>
        </p:nvSpPr>
        <p:spPr>
          <a:xfrm>
            <a:off x="685800" y="1556792"/>
            <a:ext cx="4390256" cy="4539208"/>
          </a:xfrm>
        </p:spPr>
        <p:txBody>
          <a:bodyPr/>
          <a:lstStyle/>
          <a:p>
            <a:r>
              <a:rPr lang="en-US" altLang="ko-KR" dirty="0" smtClean="0"/>
              <a:t>Similarly sender S transmit the Request Block ACK to PD F, E, and D.</a:t>
            </a:r>
          </a:p>
        </p:txBody>
      </p:sp>
      <p:sp>
        <p:nvSpPr>
          <p:cNvPr id="4" name="슬라이드 번호 개체 틀 3"/>
          <p:cNvSpPr>
            <a:spLocks noGrp="1"/>
          </p:cNvSpPr>
          <p:nvPr>
            <p:ph type="sldNum" sz="quarter" idx="10"/>
          </p:nvPr>
        </p:nvSpPr>
        <p:spPr/>
        <p:txBody>
          <a:bodyPr/>
          <a:lstStyle/>
          <a:p>
            <a:pPr>
              <a:defRPr/>
            </a:pPr>
            <a:r>
              <a:rPr lang="en-US" altLang="ko-KR" smtClean="0"/>
              <a:t>Slide </a:t>
            </a:r>
            <a:fld id="{663B2C6A-A10B-4153-9678-0E313D0C0BBD}" type="slidenum">
              <a:rPr lang="en-US" altLang="ko-KR" smtClean="0"/>
              <a:pPr>
                <a:defRPr/>
              </a:pPr>
              <a:t>99</a:t>
            </a:fld>
            <a:endParaRPr lang="en-US" altLang="ko-KR"/>
          </a:p>
        </p:txBody>
      </p:sp>
      <p:sp>
        <p:nvSpPr>
          <p:cNvPr id="5" name="타원 4"/>
          <p:cNvSpPr>
            <a:spLocks noChangeArrowheads="1"/>
          </p:cNvSpPr>
          <p:nvPr/>
        </p:nvSpPr>
        <p:spPr bwMode="auto">
          <a:xfrm>
            <a:off x="6256704" y="2520165"/>
            <a:ext cx="324216" cy="324216"/>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dirty="0" smtClean="0">
                <a:solidFill>
                  <a:schemeClr val="bg1"/>
                </a:solidFill>
              </a:rPr>
              <a:t>I</a:t>
            </a:r>
            <a:endParaRPr lang="ko-KR" altLang="en-US" sz="1500" dirty="0">
              <a:solidFill>
                <a:schemeClr val="bg1"/>
              </a:solidFill>
            </a:endParaRPr>
          </a:p>
        </p:txBody>
      </p:sp>
      <p:sp>
        <p:nvSpPr>
          <p:cNvPr id="7" name="타원 6"/>
          <p:cNvSpPr>
            <a:spLocks noChangeArrowheads="1"/>
          </p:cNvSpPr>
          <p:nvPr/>
        </p:nvSpPr>
        <p:spPr bwMode="auto">
          <a:xfrm>
            <a:off x="7007884" y="2464814"/>
            <a:ext cx="324216" cy="324216"/>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dirty="0" smtClean="0">
                <a:solidFill>
                  <a:schemeClr val="bg1"/>
                </a:solidFill>
              </a:rPr>
              <a:t>A</a:t>
            </a:r>
            <a:endParaRPr lang="ko-KR" altLang="en-US" sz="1500" dirty="0">
              <a:solidFill>
                <a:schemeClr val="bg1"/>
              </a:solidFill>
            </a:endParaRPr>
          </a:p>
        </p:txBody>
      </p:sp>
      <p:sp>
        <p:nvSpPr>
          <p:cNvPr id="8" name="타원 7"/>
          <p:cNvSpPr/>
          <p:nvPr/>
        </p:nvSpPr>
        <p:spPr bwMode="auto">
          <a:xfrm>
            <a:off x="6722192" y="3465739"/>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altLang="ko-KR" sz="1500" dirty="0">
                <a:solidFill>
                  <a:schemeClr val="tx1"/>
                </a:solidFill>
                <a:ea typeface="굴림" pitchFamily="50" charset="-127"/>
              </a:rPr>
              <a:t>S</a:t>
            </a:r>
            <a:endParaRPr lang="ko-KR" altLang="en-US" sz="1500" dirty="0">
              <a:solidFill>
                <a:schemeClr val="tx1"/>
              </a:solidFill>
              <a:ea typeface="굴림" pitchFamily="50" charset="-127"/>
            </a:endParaRPr>
          </a:p>
        </p:txBody>
      </p:sp>
      <p:sp>
        <p:nvSpPr>
          <p:cNvPr id="12" name="타원 11"/>
          <p:cNvSpPr>
            <a:spLocks noChangeArrowheads="1"/>
          </p:cNvSpPr>
          <p:nvPr/>
        </p:nvSpPr>
        <p:spPr bwMode="auto">
          <a:xfrm>
            <a:off x="6113274" y="4385145"/>
            <a:ext cx="324216" cy="324216"/>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dirty="0" smtClean="0">
                <a:solidFill>
                  <a:schemeClr val="bg1"/>
                </a:solidFill>
              </a:rPr>
              <a:t>F</a:t>
            </a:r>
            <a:endParaRPr lang="ko-KR" altLang="en-US" sz="1500" dirty="0">
              <a:solidFill>
                <a:schemeClr val="bg1"/>
              </a:solidFill>
            </a:endParaRPr>
          </a:p>
        </p:txBody>
      </p:sp>
      <p:sp>
        <p:nvSpPr>
          <p:cNvPr id="13" name="타원 12"/>
          <p:cNvSpPr>
            <a:spLocks noChangeArrowheads="1"/>
          </p:cNvSpPr>
          <p:nvPr/>
        </p:nvSpPr>
        <p:spPr bwMode="auto">
          <a:xfrm>
            <a:off x="6883934" y="4547253"/>
            <a:ext cx="324216" cy="324216"/>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dirty="0" smtClean="0">
                <a:solidFill>
                  <a:schemeClr val="bg1"/>
                </a:solidFill>
              </a:rPr>
              <a:t>E</a:t>
            </a:r>
            <a:endParaRPr lang="ko-KR" altLang="en-US" sz="1500" dirty="0">
              <a:solidFill>
                <a:schemeClr val="bg1"/>
              </a:solidFill>
            </a:endParaRPr>
          </a:p>
        </p:txBody>
      </p:sp>
      <p:sp>
        <p:nvSpPr>
          <p:cNvPr id="14" name="타원 13"/>
          <p:cNvSpPr>
            <a:spLocks noChangeArrowheads="1"/>
          </p:cNvSpPr>
          <p:nvPr/>
        </p:nvSpPr>
        <p:spPr bwMode="auto">
          <a:xfrm>
            <a:off x="7479394" y="4223037"/>
            <a:ext cx="324216" cy="324216"/>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dirty="0" smtClean="0">
                <a:solidFill>
                  <a:schemeClr val="bg1"/>
                </a:solidFill>
              </a:rPr>
              <a:t>D</a:t>
            </a:r>
            <a:endParaRPr lang="ko-KR" altLang="en-US" sz="1500" dirty="0">
              <a:solidFill>
                <a:schemeClr val="bg1"/>
              </a:solidFill>
            </a:endParaRPr>
          </a:p>
        </p:txBody>
      </p:sp>
      <p:sp>
        <p:nvSpPr>
          <p:cNvPr id="15" name="타원 14"/>
          <p:cNvSpPr>
            <a:spLocks noChangeArrowheads="1"/>
          </p:cNvSpPr>
          <p:nvPr/>
        </p:nvSpPr>
        <p:spPr bwMode="auto">
          <a:xfrm>
            <a:off x="7610326" y="2867354"/>
            <a:ext cx="324216" cy="324216"/>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dirty="0">
                <a:solidFill>
                  <a:schemeClr val="bg1"/>
                </a:solidFill>
              </a:rPr>
              <a:t>B</a:t>
            </a:r>
            <a:endParaRPr lang="ko-KR" altLang="en-US" sz="1500" dirty="0">
              <a:solidFill>
                <a:schemeClr val="bg1"/>
              </a:solidFill>
            </a:endParaRPr>
          </a:p>
        </p:txBody>
      </p:sp>
      <p:sp>
        <p:nvSpPr>
          <p:cNvPr id="16" name="타원 15"/>
          <p:cNvSpPr>
            <a:spLocks noChangeArrowheads="1"/>
          </p:cNvSpPr>
          <p:nvPr/>
        </p:nvSpPr>
        <p:spPr bwMode="auto">
          <a:xfrm>
            <a:off x="5771480" y="3042454"/>
            <a:ext cx="324216" cy="324216"/>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dirty="0" smtClean="0">
                <a:solidFill>
                  <a:schemeClr val="bg1"/>
                </a:solidFill>
              </a:rPr>
              <a:t>H</a:t>
            </a:r>
            <a:endParaRPr lang="ko-KR" altLang="en-US" sz="1500" dirty="0">
              <a:solidFill>
                <a:schemeClr val="bg1"/>
              </a:solidFill>
            </a:endParaRPr>
          </a:p>
        </p:txBody>
      </p:sp>
      <p:sp>
        <p:nvSpPr>
          <p:cNvPr id="17" name="타원 16"/>
          <p:cNvSpPr>
            <a:spLocks noChangeArrowheads="1"/>
          </p:cNvSpPr>
          <p:nvPr/>
        </p:nvSpPr>
        <p:spPr bwMode="auto">
          <a:xfrm>
            <a:off x="7742661" y="3596551"/>
            <a:ext cx="324216" cy="324216"/>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dirty="0" smtClean="0">
                <a:solidFill>
                  <a:schemeClr val="bg1"/>
                </a:solidFill>
              </a:rPr>
              <a:t>C</a:t>
            </a:r>
            <a:endParaRPr lang="ko-KR" altLang="en-US" sz="1500" dirty="0">
              <a:solidFill>
                <a:schemeClr val="bg1"/>
              </a:solidFill>
            </a:endParaRPr>
          </a:p>
        </p:txBody>
      </p:sp>
      <p:sp>
        <p:nvSpPr>
          <p:cNvPr id="18" name="타원 17"/>
          <p:cNvSpPr>
            <a:spLocks noChangeArrowheads="1"/>
          </p:cNvSpPr>
          <p:nvPr/>
        </p:nvSpPr>
        <p:spPr bwMode="auto">
          <a:xfrm>
            <a:off x="5717515" y="3789589"/>
            <a:ext cx="324216" cy="324216"/>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dirty="0" smtClean="0">
                <a:solidFill>
                  <a:schemeClr val="bg1"/>
                </a:solidFill>
              </a:rPr>
              <a:t>G</a:t>
            </a:r>
            <a:endParaRPr lang="ko-KR" altLang="en-US" sz="1500" dirty="0">
              <a:solidFill>
                <a:schemeClr val="bg1"/>
              </a:solidFill>
            </a:endParaRPr>
          </a:p>
        </p:txBody>
      </p:sp>
      <p:sp>
        <p:nvSpPr>
          <p:cNvPr id="23" name="오른쪽 화살표 22"/>
          <p:cNvSpPr/>
          <p:nvPr/>
        </p:nvSpPr>
        <p:spPr>
          <a:xfrm rot="2688146">
            <a:off x="6935803" y="3944998"/>
            <a:ext cx="649287" cy="144462"/>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endParaRPr lang="ko-KR" altLang="en-US"/>
          </a:p>
        </p:txBody>
      </p:sp>
      <p:sp>
        <p:nvSpPr>
          <p:cNvPr id="24" name="오른쪽 화살표 23"/>
          <p:cNvSpPr/>
          <p:nvPr/>
        </p:nvSpPr>
        <p:spPr>
          <a:xfrm rot="4897239">
            <a:off x="6635289" y="4084274"/>
            <a:ext cx="649287" cy="144462"/>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endParaRPr lang="ko-KR" altLang="en-US"/>
          </a:p>
        </p:txBody>
      </p:sp>
      <p:sp>
        <p:nvSpPr>
          <p:cNvPr id="25" name="오른쪽 화살표 24"/>
          <p:cNvSpPr/>
          <p:nvPr/>
        </p:nvSpPr>
        <p:spPr>
          <a:xfrm rot="7461617">
            <a:off x="6274955" y="4010659"/>
            <a:ext cx="649287" cy="144462"/>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endParaRPr lang="ko-KR" altLang="en-US"/>
          </a:p>
        </p:txBody>
      </p:sp>
      <p:sp>
        <p:nvSpPr>
          <p:cNvPr id="28" name="타원 27"/>
          <p:cNvSpPr/>
          <p:nvPr/>
        </p:nvSpPr>
        <p:spPr bwMode="auto">
          <a:xfrm rot="3452760">
            <a:off x="6663821" y="2683316"/>
            <a:ext cx="1814542" cy="966902"/>
          </a:xfrm>
          <a:prstGeom prst="ellipse">
            <a:avLst/>
          </a:prstGeom>
          <a:noFill/>
          <a:ln w="9525" cap="flat" cmpd="sng" algn="ctr">
            <a:solidFill>
              <a:srgbClr val="FF0000"/>
            </a:solidFill>
            <a:prstDash val="dash"/>
            <a:round/>
            <a:headEnd type="none" w="med" len="med"/>
            <a:tailEnd type="none" w="med" len="med"/>
          </a:ln>
          <a:effectLst>
            <a:prstShdw prst="shdw17" dist="17961" dir="2700000">
              <a:schemeClr val="bg2"/>
            </a:prst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800" b="0" i="0" u="none" strike="noStrike" cap="none" normalizeH="0" baseline="0" smtClean="0">
              <a:ln>
                <a:noFill/>
              </a:ln>
              <a:solidFill>
                <a:schemeClr val="tx1"/>
              </a:solidFill>
              <a:effectLst/>
              <a:latin typeface="Arial" charset="0"/>
              <a:ea typeface="굴림" pitchFamily="50" charset="-127"/>
            </a:endParaRPr>
          </a:p>
        </p:txBody>
      </p:sp>
      <p:sp>
        <p:nvSpPr>
          <p:cNvPr id="29" name="타원 28"/>
          <p:cNvSpPr/>
          <p:nvPr/>
        </p:nvSpPr>
        <p:spPr bwMode="auto">
          <a:xfrm rot="17608460">
            <a:off x="5206003" y="2837761"/>
            <a:ext cx="1814542" cy="966902"/>
          </a:xfrm>
          <a:prstGeom prst="ellipse">
            <a:avLst/>
          </a:prstGeom>
          <a:noFill/>
          <a:ln w="9525" cap="flat" cmpd="sng" algn="ctr">
            <a:solidFill>
              <a:srgbClr val="FFC000"/>
            </a:solidFill>
            <a:prstDash val="dash"/>
            <a:round/>
            <a:headEnd type="none" w="med" len="med"/>
            <a:tailEnd type="none" w="med" len="med"/>
          </a:ln>
          <a:effectLst>
            <a:prstShdw prst="shdw17" dist="17961" dir="2700000">
              <a:schemeClr val="bg2"/>
            </a:prst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800" b="0" i="0" u="none" strike="noStrike" cap="none" normalizeH="0" baseline="0" smtClean="0">
              <a:ln>
                <a:noFill/>
              </a:ln>
              <a:solidFill>
                <a:schemeClr val="tx1"/>
              </a:solidFill>
              <a:effectLst/>
              <a:latin typeface="Arial" charset="0"/>
              <a:ea typeface="굴림" pitchFamily="50" charset="-127"/>
            </a:endParaRPr>
          </a:p>
        </p:txBody>
      </p:sp>
      <p:sp>
        <p:nvSpPr>
          <p:cNvPr id="30" name="타원 29"/>
          <p:cNvSpPr/>
          <p:nvPr/>
        </p:nvSpPr>
        <p:spPr bwMode="auto">
          <a:xfrm rot="10483861">
            <a:off x="6049665" y="4004758"/>
            <a:ext cx="1814542" cy="966902"/>
          </a:xfrm>
          <a:prstGeom prst="ellipse">
            <a:avLst/>
          </a:prstGeom>
          <a:noFill/>
          <a:ln w="9525" cap="flat" cmpd="sng" algn="ctr">
            <a:solidFill>
              <a:schemeClr val="accent4"/>
            </a:solidFill>
            <a:prstDash val="dash"/>
            <a:round/>
            <a:headEnd type="none" w="med" len="med"/>
            <a:tailEnd type="none" w="med" len="med"/>
          </a:ln>
          <a:effectLst>
            <a:prstShdw prst="shdw17" dist="17961" dir="2700000">
              <a:schemeClr val="bg2"/>
            </a:prst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800" b="0" i="0" u="none" strike="noStrike" cap="none" normalizeH="0" baseline="0" smtClean="0">
              <a:ln>
                <a:noFill/>
              </a:ln>
              <a:solidFill>
                <a:schemeClr val="tx1"/>
              </a:solidFill>
              <a:effectLst/>
              <a:latin typeface="Arial" charset="0"/>
              <a:ea typeface="굴림" pitchFamily="50" charset="-127"/>
            </a:endParaRPr>
          </a:p>
        </p:txBody>
      </p:sp>
      <p:sp>
        <p:nvSpPr>
          <p:cNvPr id="31" name="오른쪽 화살표 30"/>
          <p:cNvSpPr/>
          <p:nvPr/>
        </p:nvSpPr>
        <p:spPr>
          <a:xfrm>
            <a:off x="5220072" y="5223564"/>
            <a:ext cx="649287" cy="1444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sp>
        <p:nvSpPr>
          <p:cNvPr id="32" name="오른쪽 화살표 31"/>
          <p:cNvSpPr/>
          <p:nvPr/>
        </p:nvSpPr>
        <p:spPr>
          <a:xfrm>
            <a:off x="5220072" y="5517232"/>
            <a:ext cx="649287" cy="144462"/>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ko-KR" altLang="en-US"/>
          </a:p>
        </p:txBody>
      </p:sp>
      <p:sp>
        <p:nvSpPr>
          <p:cNvPr id="33" name="TextBox 81"/>
          <p:cNvSpPr txBox="1">
            <a:spLocks noChangeArrowheads="1"/>
          </p:cNvSpPr>
          <p:nvPr/>
        </p:nvSpPr>
        <p:spPr bwMode="auto">
          <a:xfrm>
            <a:off x="5868144" y="5111129"/>
            <a:ext cx="2505814"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dirty="0" smtClean="0"/>
              <a:t>: Multicast Data Frame</a:t>
            </a:r>
            <a:endParaRPr lang="ko-KR" altLang="en-US" dirty="0"/>
          </a:p>
        </p:txBody>
      </p:sp>
      <p:sp>
        <p:nvSpPr>
          <p:cNvPr id="34" name="TextBox 81"/>
          <p:cNvSpPr txBox="1">
            <a:spLocks noChangeArrowheads="1"/>
          </p:cNvSpPr>
          <p:nvPr/>
        </p:nvSpPr>
        <p:spPr bwMode="auto">
          <a:xfrm>
            <a:off x="5868144" y="5404797"/>
            <a:ext cx="2762423"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dirty="0" smtClean="0"/>
              <a:t>: Timer Based Block ACK</a:t>
            </a:r>
            <a:endParaRPr lang="ko-KR" altLang="en-US" dirty="0"/>
          </a:p>
        </p:txBody>
      </p:sp>
      <p:sp>
        <p:nvSpPr>
          <p:cNvPr id="35" name="오른쪽 화살표 34"/>
          <p:cNvSpPr/>
          <p:nvPr/>
        </p:nvSpPr>
        <p:spPr>
          <a:xfrm>
            <a:off x="5220072" y="5808826"/>
            <a:ext cx="649287" cy="144462"/>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endParaRPr lang="ko-KR" altLang="en-US"/>
          </a:p>
        </p:txBody>
      </p:sp>
      <p:sp>
        <p:nvSpPr>
          <p:cNvPr id="36" name="TextBox 81"/>
          <p:cNvSpPr txBox="1">
            <a:spLocks noChangeArrowheads="1"/>
          </p:cNvSpPr>
          <p:nvPr/>
        </p:nvSpPr>
        <p:spPr bwMode="auto">
          <a:xfrm>
            <a:off x="5868144" y="5696391"/>
            <a:ext cx="2326342"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dirty="0" smtClean="0"/>
              <a:t>: Request Block ACK</a:t>
            </a:r>
            <a:endParaRPr lang="ko-KR" altLang="en-US" dirty="0"/>
          </a:p>
        </p:txBody>
      </p:sp>
    </p:spTree>
    <p:extLst>
      <p:ext uri="{BB962C8B-B14F-4D97-AF65-F5344CB8AC3E}">
        <p14:creationId xmlns:p14="http://schemas.microsoft.com/office/powerpoint/2010/main" val="1114725836"/>
      </p:ext>
    </p:extLst>
  </p:cSld>
  <p:clrMapOvr>
    <a:masterClrMapping/>
  </p:clrMapOvr>
  <p:timing>
    <p:tnLst>
      <p:par>
        <p:cTn id="1" dur="indefinite" restart="never" nodeType="tmRoot"/>
      </p:par>
    </p:tnLst>
  </p:timing>
</p:sld>
</file>

<file path=ppt/theme/theme1.xml><?xml version="1.0" encoding="utf-8"?>
<a:theme xmlns:a="http://schemas.openxmlformats.org/drawingml/2006/main" name="IEEE-P802_15">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IEEE-P802_15">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prstShdw prst="shdw17" dist="17961" dir="2700000">
            <a:schemeClr val="bg2"/>
          </a:prstShdw>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ea typeface="굴림" pitchFamily="50" charset="-127"/>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prstShdw prst="shdw17" dist="17961" dir="2700000">
            <a:schemeClr val="bg2"/>
          </a:prstShdw>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ea typeface="굴림" pitchFamily="50" charset="-127"/>
          </a:defRPr>
        </a:defPPr>
      </a:lstStyle>
    </a:lnDef>
  </a:objectDefaults>
  <a:extraClrSchemeLst>
    <a:extraClrScheme>
      <a:clrScheme name="IEEE-P802_15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EEE-P802_15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IEEE-P802_15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IEEE-P802_15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IEEE-P802_15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IEEE-P802_15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IEEE-P802_15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테마">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테마">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39810</TotalTime>
  <Words>12921</Words>
  <Application>Microsoft Office PowerPoint</Application>
  <PresentationFormat>화면 슬라이드 쇼(4:3)</PresentationFormat>
  <Paragraphs>3244</Paragraphs>
  <Slides>160</Slides>
  <Notes>92</Notes>
  <HiddenSlides>0</HiddenSlides>
  <MMClips>0</MMClips>
  <ScaleCrop>false</ScaleCrop>
  <HeadingPairs>
    <vt:vector size="8" baseType="variant">
      <vt:variant>
        <vt:lpstr>사용한 글꼴</vt:lpstr>
      </vt:variant>
      <vt:variant>
        <vt:i4>9</vt:i4>
      </vt:variant>
      <vt:variant>
        <vt:lpstr>테마</vt:lpstr>
      </vt:variant>
      <vt:variant>
        <vt:i4>1</vt:i4>
      </vt:variant>
      <vt:variant>
        <vt:lpstr>포함된 OLE 서버</vt:lpstr>
      </vt:variant>
      <vt:variant>
        <vt:i4>2</vt:i4>
      </vt:variant>
      <vt:variant>
        <vt:lpstr>슬라이드 제목</vt:lpstr>
      </vt:variant>
      <vt:variant>
        <vt:i4>160</vt:i4>
      </vt:variant>
    </vt:vector>
  </HeadingPairs>
  <TitlesOfParts>
    <vt:vector size="172" baseType="lpstr">
      <vt:lpstr>ＭＳ Ｐゴシック</vt:lpstr>
      <vt:lpstr>宋体</vt:lpstr>
      <vt:lpstr>굴림</vt:lpstr>
      <vt:lpstr>맑은 고딕</vt:lpstr>
      <vt:lpstr>Arial</vt:lpstr>
      <vt:lpstr>Cambria Math</vt:lpstr>
      <vt:lpstr>Courier New</vt:lpstr>
      <vt:lpstr>Times New Roman</vt:lpstr>
      <vt:lpstr>Wingdings</vt:lpstr>
      <vt:lpstr>IEEE-P802_15</vt:lpstr>
      <vt:lpstr>Equation</vt:lpstr>
      <vt:lpstr>수식</vt:lpstr>
      <vt:lpstr>PowerPoint 프레젠테이션</vt:lpstr>
      <vt:lpstr>Technical Proposal for IEEE 802.15.8</vt:lpstr>
      <vt:lpstr>Contributions of the Proposal</vt:lpstr>
      <vt:lpstr>Why Multi-hop/Multicast/Security Mechanism?</vt:lpstr>
      <vt:lpstr>Contents (1/2)</vt:lpstr>
      <vt:lpstr>Contents (2/2)</vt:lpstr>
      <vt:lpstr>PowerPoint 프레젠테이션</vt:lpstr>
      <vt:lpstr>Multicast Group Management</vt:lpstr>
      <vt:lpstr>Finding/Joining Multicast Group (1/12)</vt:lpstr>
      <vt:lpstr>Finding/Joining Multicast Group (2/12)</vt:lpstr>
      <vt:lpstr>Finding/Joining Multicast Group (3/12) </vt:lpstr>
      <vt:lpstr>Finding/Joining Multicast Group (4/12)</vt:lpstr>
      <vt:lpstr>Finding/Joining Multicast Group (5/12)</vt:lpstr>
      <vt:lpstr>Finding/Joining Multicast Group (6/12)</vt:lpstr>
      <vt:lpstr>Finding/Joining Multicast Group (7/12)</vt:lpstr>
      <vt:lpstr>Finding/Joining Multicast Group (8/12)</vt:lpstr>
      <vt:lpstr>Finding/Joining Multicast Group (9/12)</vt:lpstr>
      <vt:lpstr>Finding/Joining Multicast Group (10/12)</vt:lpstr>
      <vt:lpstr>Finding/Joining Multicast Group (11/12)</vt:lpstr>
      <vt:lpstr>Finding/Joining Multicast Group (12/12)</vt:lpstr>
      <vt:lpstr>Flow Chart - Join Scenario</vt:lpstr>
      <vt:lpstr>Device Group ID Creation (1/5)</vt:lpstr>
      <vt:lpstr>Device Group ID Creation (2/5)</vt:lpstr>
      <vt:lpstr>Device Group ID Creation (3/5)</vt:lpstr>
      <vt:lpstr>Device Group ID Creation (4/5)</vt:lpstr>
      <vt:lpstr>Device Group ID Creation (5/5)</vt:lpstr>
      <vt:lpstr>Multicast Group Notification Frame (MGNF) (1/6)</vt:lpstr>
      <vt:lpstr>Multicast Group Notification Frame (2/6)</vt:lpstr>
      <vt:lpstr>Multicast Group Notification Frame (3/6)</vt:lpstr>
      <vt:lpstr>Multicast Group Notification Frame (4/6)</vt:lpstr>
      <vt:lpstr>Multicast Group Notification Frame (5/6)</vt:lpstr>
      <vt:lpstr>Multicast Group Notification Frame (6/6)</vt:lpstr>
      <vt:lpstr>Classification of  MGNF types</vt:lpstr>
      <vt:lpstr>How to reduce MGNF traffic</vt:lpstr>
      <vt:lpstr>Redundant MGNF Transmission (1/3)</vt:lpstr>
      <vt:lpstr>Redundant MGNF Transmission (2/3)</vt:lpstr>
      <vt:lpstr>Redundant MGNF Transmission (3/3)</vt:lpstr>
      <vt:lpstr>UMA-based MGNF Transmission (1/3)</vt:lpstr>
      <vt:lpstr>UMA-based MGNF Transmission (2/3)</vt:lpstr>
      <vt:lpstr>UMA-based MGNF Transmission (3/3)</vt:lpstr>
      <vt:lpstr>Creation and Management of Routing Table (1/10)</vt:lpstr>
      <vt:lpstr>Creation and Management of Routing Table (2/10)</vt:lpstr>
      <vt:lpstr>Creation and Management of Routing Table (3/10)</vt:lpstr>
      <vt:lpstr>Creation and Management of Routing Table (4/10)</vt:lpstr>
      <vt:lpstr>Creation and Management of Routing Table (5/10)</vt:lpstr>
      <vt:lpstr>Creation and Management of Routing Table (6/10)</vt:lpstr>
      <vt:lpstr>Creation and Management of Routing Table (7/10)</vt:lpstr>
      <vt:lpstr>Creation and Management of Routing Table (8/10)</vt:lpstr>
      <vt:lpstr>Creation and Management of Routing Table (9/10)</vt:lpstr>
      <vt:lpstr>Flow Chart - Update Routing Entry</vt:lpstr>
      <vt:lpstr>Creation and Management of Routing Table (10/10)</vt:lpstr>
      <vt:lpstr>Reducing # of Routing Entries (1/6)</vt:lpstr>
      <vt:lpstr>Reducing # of Routing Entries (2/6)</vt:lpstr>
      <vt:lpstr>Reducing # of Routing Entries (3/6)</vt:lpstr>
      <vt:lpstr>Reducing # of Routing Entries (4/6)</vt:lpstr>
      <vt:lpstr>Reducing # of Routing Entries (5/6)</vt:lpstr>
      <vt:lpstr>Reducing # of Routing Entries (6/6)</vt:lpstr>
      <vt:lpstr>Leaving Multicast Group (1/5) </vt:lpstr>
      <vt:lpstr>Leaving Multicast Group (2/5) </vt:lpstr>
      <vt:lpstr>Leaving Multicast Group (3/5) </vt:lpstr>
      <vt:lpstr>Leaving Multicast Group (4/5) </vt:lpstr>
      <vt:lpstr>Leaving Multicast Group (5/5)</vt:lpstr>
      <vt:lpstr>Flow Chart - Leave Scenario</vt:lpstr>
      <vt:lpstr>Mobility Support for Multicast (1/4)</vt:lpstr>
      <vt:lpstr>Mobility Support for Multicast (2/4)</vt:lpstr>
      <vt:lpstr>Mobility Support for Multicast (3/4)</vt:lpstr>
      <vt:lpstr>Mobility Support for Multicast (4/4)</vt:lpstr>
      <vt:lpstr>Flow Chart - Local Repair</vt:lpstr>
      <vt:lpstr>PowerPoint 프레젠테이션</vt:lpstr>
      <vt:lpstr>Multicast Data Transmission(1/6)</vt:lpstr>
      <vt:lpstr>Multicast Data Transmission(2/6)</vt:lpstr>
      <vt:lpstr>Multicast Data Transmission(3/6)</vt:lpstr>
      <vt:lpstr>Multicast Data Transmission(4/6)</vt:lpstr>
      <vt:lpstr>Multicast Data Transmission(5/6)</vt:lpstr>
      <vt:lpstr>Multicast Data Transmission(6/6)</vt:lpstr>
      <vt:lpstr>Flow Chart – Multicast Data Transmission</vt:lpstr>
      <vt:lpstr>Unicast Data Transmission(1/5)</vt:lpstr>
      <vt:lpstr>Unicast Data Transmission(2/5)</vt:lpstr>
      <vt:lpstr>Unicast Data Transmission(3/5)</vt:lpstr>
      <vt:lpstr>Unicast Data Transmission(4/5)</vt:lpstr>
      <vt:lpstr>Unicast Data Transmission(5/5)</vt:lpstr>
      <vt:lpstr>Flow Chart – Unicast Data Transmission</vt:lpstr>
      <vt:lpstr>Prevention Loopback Problem (1/3)</vt:lpstr>
      <vt:lpstr>Prevention Loopback Problem (2/3)</vt:lpstr>
      <vt:lpstr>Prevention Loopback Problem (3/3)</vt:lpstr>
      <vt:lpstr>PowerPoint 프레젠테이션</vt:lpstr>
      <vt:lpstr>Reliability Support (1/2)</vt:lpstr>
      <vt:lpstr>Reliability Support (2/2)</vt:lpstr>
      <vt:lpstr>Selective Group ACK technique for reliable multicast (1/12)</vt:lpstr>
      <vt:lpstr>Selective Group ACK technique for reliable multicast (2/12)</vt:lpstr>
      <vt:lpstr>Selective Group ACK technique for reliable multicast (3/12)</vt:lpstr>
      <vt:lpstr>Selective Group ACK technique for reliable multicast (4/12)</vt:lpstr>
      <vt:lpstr>Selective Group ACK technique for reliable multicast (5/12)</vt:lpstr>
      <vt:lpstr>Selective Group ACK technique for reliable multicast (6/12)</vt:lpstr>
      <vt:lpstr>Selective Group ACK technique for reliable multicast (7/12)</vt:lpstr>
      <vt:lpstr>Selective Group ACK technique for reliable multicast (8/12)</vt:lpstr>
      <vt:lpstr>Selective Group ACK technique for reliable multicast (9/12)</vt:lpstr>
      <vt:lpstr>Selective Group ACK technique for reliable multicast (10/12)</vt:lpstr>
      <vt:lpstr>Selective Group ACK technique for reliable multicast (11/12)</vt:lpstr>
      <vt:lpstr>Selective Group ACK technique for reliable multicast (12/12)</vt:lpstr>
      <vt:lpstr>Flow Chart – Block ACK Mechanism </vt:lpstr>
      <vt:lpstr>Reliable Multicast (13/18)</vt:lpstr>
      <vt:lpstr>Pre-ACK (1/6)</vt:lpstr>
      <vt:lpstr>Pre-ACK (2/6)</vt:lpstr>
      <vt:lpstr>Pre-ACK (3/6)</vt:lpstr>
      <vt:lpstr>Pre-ACK (4/6)</vt:lpstr>
      <vt:lpstr>Pre-ACK (5/6)</vt:lpstr>
      <vt:lpstr>Pre-ACK (6/6)</vt:lpstr>
      <vt:lpstr>PowerPoint 프레젠테이션</vt:lpstr>
      <vt:lpstr>Directional Antenna Support (1/8)</vt:lpstr>
      <vt:lpstr>Directional Antenna Support (2/8)</vt:lpstr>
      <vt:lpstr>Directional Antenna Support (3/8)</vt:lpstr>
      <vt:lpstr>Directional Antenna Support (4/8)</vt:lpstr>
      <vt:lpstr>Directional Antenna Support (5/8)</vt:lpstr>
      <vt:lpstr>Directional Antenna Support (6/8)</vt:lpstr>
      <vt:lpstr>Directional Antenna Support (7/8)</vt:lpstr>
      <vt:lpstr>Directional Antenna Support (8/8)</vt:lpstr>
      <vt:lpstr>Performance Evaluation</vt:lpstr>
      <vt:lpstr>MAC Parameters Used in Simulations</vt:lpstr>
      <vt:lpstr>MAC Parameters Used in Simulations</vt:lpstr>
      <vt:lpstr>Performance Metric</vt:lpstr>
      <vt:lpstr>1-Hop Scenario (100PDs, Full buffer, 1Group, Multicast)</vt:lpstr>
      <vt:lpstr>1-Hop Scenario (100PDs, Full buffer, 1Group, Multicast)</vt:lpstr>
      <vt:lpstr>1-Hop Scenario (100PDs, Full buffer, 1Group, Multicast)</vt:lpstr>
      <vt:lpstr>Multi-Hop Scenario (100PDs, 512Bytes/sec, 1Group, Multicast)</vt:lpstr>
      <vt:lpstr>Multi-Hop Scenario (100PDs, 512Bytes/sec, 1Group, Multicast)</vt:lpstr>
      <vt:lpstr>Multi-Hop Scenario (100PDs, 512Bytes/sec, 1Group, Multicast)</vt:lpstr>
      <vt:lpstr>Multi-Hop Scenario (100PDs, 512Bytes/sec, 1Group, Multicast)</vt:lpstr>
      <vt:lpstr>Multi-Hop Scenario (100PDs, 512Bytes/sec, 1Group, Multicast)</vt:lpstr>
      <vt:lpstr>Multi-Hop Scenario (100PDs, 512Bytes/sec, 1Group, Multicast)</vt:lpstr>
      <vt:lpstr>Realistic Scenario</vt:lpstr>
      <vt:lpstr>Realistic Scenario - Goodput</vt:lpstr>
      <vt:lpstr>Realistic Scenario - Goodput</vt:lpstr>
      <vt:lpstr>Realistic Scenario – Goodput (x-axis: inter arrival rate)  </vt:lpstr>
      <vt:lpstr>Realistic Scenario – Goodput (x-axis: inter arrival rate) </vt:lpstr>
      <vt:lpstr>Realistic Scenario – Jain’s Fairness Index</vt:lpstr>
      <vt:lpstr>Realistic Scenario – Jain’s Fairness Index</vt:lpstr>
      <vt:lpstr>Realistic Scenario – Average Group Joining Time</vt:lpstr>
      <vt:lpstr>Realistic Scenario – Average Group Joining Time</vt:lpstr>
      <vt:lpstr>PowerPoint 프레젠테이션</vt:lpstr>
      <vt:lpstr>Authentication</vt:lpstr>
      <vt:lpstr>Authorization</vt:lpstr>
      <vt:lpstr>Authorization</vt:lpstr>
      <vt:lpstr>Security Modes</vt:lpstr>
      <vt:lpstr>Security Modes</vt:lpstr>
      <vt:lpstr>Security Modes</vt:lpstr>
      <vt:lpstr>Security Modes</vt:lpstr>
      <vt:lpstr>Security Parameters</vt:lpstr>
      <vt:lpstr>Flow Chart for Authentication</vt:lpstr>
      <vt:lpstr>Flow Chart for Authorization</vt:lpstr>
      <vt:lpstr>Infrastructureless Architecture</vt:lpstr>
      <vt:lpstr>Key Derivation</vt:lpstr>
      <vt:lpstr>Infrastructure Architecture</vt:lpstr>
      <vt:lpstr>PowerPoint 프레젠테이션</vt:lpstr>
      <vt:lpstr>EAP Authentication</vt:lpstr>
      <vt:lpstr>Authentication Key Generation</vt:lpstr>
      <vt:lpstr>SA-ENC 3-Way Handshake</vt:lpstr>
      <vt:lpstr>ENC_KEY Distribution</vt:lpstr>
      <vt:lpstr>Group Key Distribution</vt:lpstr>
      <vt:lpstr>Thank you</vt:lpstr>
    </vt:vector>
  </TitlesOfParts>
  <Company>Chung-Ang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Proposal of Multi-hop Multicast/Unicast/Peer Discovery Protocols and Security Mechanism for IEEE 802.15.8</dc:title>
  <dc:subject>Proposal of Multi-hop Multicast/Unicast/Peer Discovery Protocols and Security Mechanism for IEEE 802.15.8</dc:subject>
  <dc:creator>Jeongseok Yu</dc:creator>
  <dc:description>Proposal of Multi-hop Multicast/Unicast/Peer Discovery Protocols and Security Mechanism for IEEE 802.15.8</dc:description>
  <cp:lastModifiedBy>Juho Lee</cp:lastModifiedBy>
  <cp:revision>186</cp:revision>
  <cp:lastPrinted>1998-02-10T13:28:06Z</cp:lastPrinted>
  <dcterms:created xsi:type="dcterms:W3CDTF">2007-11-11T16:49:01Z</dcterms:created>
  <dcterms:modified xsi:type="dcterms:W3CDTF">2013-07-16T15:08:05Z</dcterms:modified>
</cp:coreProperties>
</file>