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sldx" ContentType="application/vnd.openxmlformats-officedocument.presentationml.slide"/>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4"/>
  </p:notesMasterIdLst>
  <p:handoutMasterIdLst>
    <p:handoutMasterId r:id="rId25"/>
  </p:handoutMasterIdLst>
  <p:sldIdLst>
    <p:sldId id="259" r:id="rId2"/>
    <p:sldId id="478" r:id="rId3"/>
    <p:sldId id="516" r:id="rId4"/>
    <p:sldId id="520" r:id="rId5"/>
    <p:sldId id="504" r:id="rId6"/>
    <p:sldId id="545" r:id="rId7"/>
    <p:sldId id="587" r:id="rId8"/>
    <p:sldId id="588" r:id="rId9"/>
    <p:sldId id="521" r:id="rId10"/>
    <p:sldId id="528" r:id="rId11"/>
    <p:sldId id="529" r:id="rId12"/>
    <p:sldId id="526" r:id="rId13"/>
    <p:sldId id="523" r:id="rId14"/>
    <p:sldId id="532" r:id="rId15"/>
    <p:sldId id="553" r:id="rId16"/>
    <p:sldId id="583" r:id="rId17"/>
    <p:sldId id="584" r:id="rId18"/>
    <p:sldId id="585" r:id="rId19"/>
    <p:sldId id="579" r:id="rId20"/>
    <p:sldId id="580" r:id="rId21"/>
    <p:sldId id="581" r:id="rId22"/>
    <p:sldId id="586" r:id="rId23"/>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pitchFamily="50" charset="-127"/>
        <a:cs typeface="+mn-cs"/>
      </a:defRPr>
    </a:lvl1pPr>
    <a:lvl2pPr marL="457200" algn="l" rtl="0" eaLnBrk="0" fontAlgn="base" hangingPunct="0">
      <a:spcBef>
        <a:spcPct val="0"/>
      </a:spcBef>
      <a:spcAft>
        <a:spcPct val="0"/>
      </a:spcAft>
      <a:defRPr kern="1200">
        <a:solidFill>
          <a:schemeClr val="tx1"/>
        </a:solidFill>
        <a:latin typeface="Arial" charset="0"/>
        <a:ea typeface="굴림" pitchFamily="50" charset="-127"/>
        <a:cs typeface="+mn-cs"/>
      </a:defRPr>
    </a:lvl2pPr>
    <a:lvl3pPr marL="914400" algn="l" rtl="0" eaLnBrk="0" fontAlgn="base" hangingPunct="0">
      <a:spcBef>
        <a:spcPct val="0"/>
      </a:spcBef>
      <a:spcAft>
        <a:spcPct val="0"/>
      </a:spcAft>
      <a:defRPr kern="1200">
        <a:solidFill>
          <a:schemeClr val="tx1"/>
        </a:solidFill>
        <a:latin typeface="Arial" charset="0"/>
        <a:ea typeface="굴림" pitchFamily="50" charset="-127"/>
        <a:cs typeface="+mn-cs"/>
      </a:defRPr>
    </a:lvl3pPr>
    <a:lvl4pPr marL="1371600" algn="l" rtl="0" eaLnBrk="0" fontAlgn="base" hangingPunct="0">
      <a:spcBef>
        <a:spcPct val="0"/>
      </a:spcBef>
      <a:spcAft>
        <a:spcPct val="0"/>
      </a:spcAft>
      <a:defRPr kern="1200">
        <a:solidFill>
          <a:schemeClr val="tx1"/>
        </a:solidFill>
        <a:latin typeface="Arial" charset="0"/>
        <a:ea typeface="굴림" pitchFamily="50" charset="-127"/>
        <a:cs typeface="+mn-cs"/>
      </a:defRPr>
    </a:lvl4pPr>
    <a:lvl5pPr marL="1828800" algn="l" rtl="0" eaLnBrk="0" fontAlgn="base" hangingPunct="0">
      <a:spcBef>
        <a:spcPct val="0"/>
      </a:spcBef>
      <a:spcAft>
        <a:spcPct val="0"/>
      </a:spcAft>
      <a:defRPr kern="1200">
        <a:solidFill>
          <a:schemeClr val="tx1"/>
        </a:solidFill>
        <a:latin typeface="Arial" charset="0"/>
        <a:ea typeface="굴림" pitchFamily="50" charset="-127"/>
        <a:cs typeface="+mn-cs"/>
      </a:defRPr>
    </a:lvl5pPr>
    <a:lvl6pPr marL="2286000" algn="l" defTabSz="914400" rtl="0" eaLnBrk="1" latinLnBrk="1" hangingPunct="1">
      <a:defRPr kern="1200">
        <a:solidFill>
          <a:schemeClr val="tx1"/>
        </a:solidFill>
        <a:latin typeface="Arial" charset="0"/>
        <a:ea typeface="굴림" pitchFamily="50" charset="-127"/>
        <a:cs typeface="+mn-cs"/>
      </a:defRPr>
    </a:lvl6pPr>
    <a:lvl7pPr marL="2743200" algn="l" defTabSz="914400" rtl="0" eaLnBrk="1" latinLnBrk="1" hangingPunct="1">
      <a:defRPr kern="1200">
        <a:solidFill>
          <a:schemeClr val="tx1"/>
        </a:solidFill>
        <a:latin typeface="Arial" charset="0"/>
        <a:ea typeface="굴림" pitchFamily="50" charset="-127"/>
        <a:cs typeface="+mn-cs"/>
      </a:defRPr>
    </a:lvl7pPr>
    <a:lvl8pPr marL="3200400" algn="l" defTabSz="914400" rtl="0" eaLnBrk="1" latinLnBrk="1" hangingPunct="1">
      <a:defRPr kern="1200">
        <a:solidFill>
          <a:schemeClr val="tx1"/>
        </a:solidFill>
        <a:latin typeface="Arial" charset="0"/>
        <a:ea typeface="굴림" pitchFamily="50" charset="-127"/>
        <a:cs typeface="+mn-cs"/>
      </a:defRPr>
    </a:lvl8pPr>
    <a:lvl9pPr marL="3657600" algn="l" defTabSz="914400" rtl="0" eaLnBrk="1" latinLnBrk="1" hangingPunct="1">
      <a:defRPr kern="1200">
        <a:solidFill>
          <a:schemeClr val="tx1"/>
        </a:solidFill>
        <a:latin typeface="Arial"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03" autoAdjust="0"/>
    <p:restoredTop sz="86517" autoAdjust="0"/>
  </p:normalViewPr>
  <p:slideViewPr>
    <p:cSldViewPr>
      <p:cViewPr>
        <p:scale>
          <a:sx n="70" d="100"/>
          <a:sy n="70" d="100"/>
        </p:scale>
        <p:origin x="-125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640" y="-96"/>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ea typeface="굴림" pitchFamily="50" charset="-127"/>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ea typeface="굴림" pitchFamily="50" charset="-127"/>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ea typeface="굴림" pitchFamily="50" charset="-127"/>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ea typeface="굴림" pitchFamily="50" charset="-127"/>
              </a:defRPr>
            </a:lvl1pPr>
          </a:lstStyle>
          <a:p>
            <a:pPr>
              <a:defRPr/>
            </a:pPr>
            <a:r>
              <a:rPr lang="en-US" altLang="ko-KR"/>
              <a:t>Page </a:t>
            </a:r>
            <a:fld id="{63A33EE7-F353-4B5A-8DBE-75E7F8CBF469}"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3397971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ea typeface="굴림" pitchFamily="50" charset="-127"/>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ea typeface="굴림" pitchFamily="50" charset="-127"/>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ea typeface="굴림" pitchFamily="50" charset="-127"/>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ea typeface="굴림" pitchFamily="50" charset="-127"/>
              </a:defRPr>
            </a:lvl1pPr>
          </a:lstStyle>
          <a:p>
            <a:pPr>
              <a:defRPr/>
            </a:pPr>
            <a:r>
              <a:rPr lang="en-US" altLang="ko-KR"/>
              <a:t>Page </a:t>
            </a:r>
            <a:fld id="{76696330-7C9B-410B-9345-91FCBA69635A}"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390800060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337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337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490538" defTabSz="1000125">
              <a:defRPr>
                <a:solidFill>
                  <a:schemeClr val="tx1"/>
                </a:solidFill>
                <a:latin typeface="Arial" charset="0"/>
                <a:ea typeface="굴림" pitchFamily="50" charset="-127"/>
              </a:defRPr>
            </a:lvl5pPr>
            <a:lvl6pPr marL="947738" defTabSz="1000125" eaLnBrk="0" fontAlgn="base" hangingPunct="0">
              <a:spcBef>
                <a:spcPct val="0"/>
              </a:spcBef>
              <a:spcAft>
                <a:spcPct val="0"/>
              </a:spcAft>
              <a:defRPr>
                <a:solidFill>
                  <a:schemeClr val="tx1"/>
                </a:solidFill>
                <a:latin typeface="Arial" charset="0"/>
                <a:ea typeface="굴림" pitchFamily="50" charset="-127"/>
              </a:defRPr>
            </a:lvl6pPr>
            <a:lvl7pPr marL="1404938" defTabSz="1000125" eaLnBrk="0" fontAlgn="base" hangingPunct="0">
              <a:spcBef>
                <a:spcPct val="0"/>
              </a:spcBef>
              <a:spcAft>
                <a:spcPct val="0"/>
              </a:spcAft>
              <a:defRPr>
                <a:solidFill>
                  <a:schemeClr val="tx1"/>
                </a:solidFill>
                <a:latin typeface="Arial" charset="0"/>
                <a:ea typeface="굴림" pitchFamily="50" charset="-127"/>
              </a:defRPr>
            </a:lvl7pPr>
            <a:lvl8pPr marL="1862138" defTabSz="1000125" eaLnBrk="0" fontAlgn="base" hangingPunct="0">
              <a:spcBef>
                <a:spcPct val="0"/>
              </a:spcBef>
              <a:spcAft>
                <a:spcPct val="0"/>
              </a:spcAft>
              <a:defRPr>
                <a:solidFill>
                  <a:schemeClr val="tx1"/>
                </a:solidFill>
                <a:latin typeface="Arial" charset="0"/>
                <a:ea typeface="굴림" pitchFamily="50" charset="-127"/>
              </a:defRPr>
            </a:lvl8pPr>
            <a:lvl9pPr marL="2319338" defTabSz="1000125" eaLnBrk="0" fontAlgn="base" hangingPunct="0">
              <a:spcBef>
                <a:spcPct val="0"/>
              </a:spcBef>
              <a:spcAft>
                <a:spcPct val="0"/>
              </a:spcAft>
              <a:defRPr>
                <a:solidFill>
                  <a:schemeClr val="tx1"/>
                </a:solidFill>
                <a:latin typeface="Arial" charset="0"/>
                <a:ea typeface="굴림" pitchFamily="50" charset="-127"/>
              </a:defRPr>
            </a:lvl9pPr>
          </a:lstStyle>
          <a:p>
            <a:pPr lvl="4"/>
            <a:r>
              <a:rPr lang="ko-KR" altLang="en-US" smtClean="0">
                <a:latin typeface="Times New Roman" pitchFamily="18" charset="0"/>
              </a:rPr>
              <a:t>&lt;author&gt;, &lt;company&gt;</a:t>
            </a:r>
            <a:endParaRPr lang="en-US" altLang="ko-KR" smtClean="0">
              <a:latin typeface="Times New Roman" pitchFamily="18" charset="0"/>
            </a:endParaRPr>
          </a:p>
        </p:txBody>
      </p:sp>
      <p:sp>
        <p:nvSpPr>
          <p:cNvPr id="33797" name="Rectangle 7"/>
          <p:cNvSpPr>
            <a:spLocks noGrp="1" noChangeArrowheads="1"/>
          </p:cNvSpPr>
          <p:nvPr>
            <p:ph type="sldNum" sz="quarter" idx="5"/>
          </p:nvPr>
        </p:nvSpPr>
        <p:spPr>
          <a:xfrm>
            <a:off x="3003550" y="9909175"/>
            <a:ext cx="820738" cy="1857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en-US" altLang="ko-KR" smtClean="0">
                <a:latin typeface="Times New Roman" pitchFamily="18" charset="0"/>
              </a:rPr>
              <a:t>Page </a:t>
            </a:r>
            <a:fld id="{3A5654EF-2706-4E97-8916-A7B7A6F5D71A}" type="slidenum">
              <a:rPr lang="en-US" altLang="ko-KR" smtClean="0">
                <a:latin typeface="Times New Roman" pitchFamily="18" charset="0"/>
              </a:rPr>
              <a:pPr/>
              <a:t>1</a:t>
            </a:fld>
            <a:endParaRPr lang="en-US" altLang="ko-KR" smtClean="0">
              <a:latin typeface="Times New Roman" pitchFamily="18" charset="0"/>
            </a:endParaRPr>
          </a:p>
        </p:txBody>
      </p:sp>
      <p:sp>
        <p:nvSpPr>
          <p:cNvPr id="33798" name="Rectangle 2"/>
          <p:cNvSpPr>
            <a:spLocks noGrp="1" noRot="1" noChangeAspect="1" noChangeArrowheads="1" noTextEdit="1"/>
          </p:cNvSpPr>
          <p:nvPr>
            <p:ph type="sldImg"/>
          </p:nvPr>
        </p:nvSpPr>
        <p:spPr>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smtClean="0">
              <a:ea typeface="굴림" pitchFamily="50"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슬라이드 이미지 개체 틀 1"/>
          <p:cNvSpPr>
            <a:spLocks noGrp="1" noRot="1" noChangeAspect="1" noTextEdit="1"/>
          </p:cNvSpPr>
          <p:nvPr>
            <p:ph type="sldImg"/>
          </p:nvPr>
        </p:nvSpPr>
        <p:spPr>
          <a:ln/>
        </p:spPr>
      </p:sp>
      <p:sp>
        <p:nvSpPr>
          <p:cNvPr id="44035"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p>
        </p:txBody>
      </p:sp>
      <p:sp>
        <p:nvSpPr>
          <p:cNvPr id="44036" name="슬라이드 번호 개체 틀 3"/>
          <p:cNvSpPr>
            <a:spLocks noGrp="1"/>
          </p:cNvSpPr>
          <p:nvPr>
            <p:ph type="sldNum" sz="quarter" idx="5"/>
          </p:nvPr>
        </p:nvSpPr>
        <p:spPr>
          <a:xfrm>
            <a:off x="3003550" y="9909175"/>
            <a:ext cx="8207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fld id="{24B7C656-C5D5-43CC-9D88-81880BDB4E06}" type="slidenum">
              <a:rPr lang="ko-KR" altLang="en-US" smtClean="0">
                <a:latin typeface="Times New Roman" pitchFamily="18" charset="0"/>
              </a:rPr>
              <a:pPr/>
              <a:t>14</a:t>
            </a:fld>
            <a:endParaRPr lang="ko-KR"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9175"/>
            <a:ext cx="820738" cy="184666"/>
          </a:xfrm>
        </p:spPr>
        <p:txBody>
          <a:bodyPr/>
          <a:lstStyle/>
          <a:p>
            <a:fld id="{C70D4155-D3EC-4661-9439-15A6A37F04AF}" type="slidenum">
              <a:rPr lang="ko-KR" altLang="en-US" smtClean="0"/>
              <a:pPr/>
              <a:t>16</a:t>
            </a:fld>
            <a:endParaRPr lang="ko-KR"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9175"/>
            <a:ext cx="820738" cy="184666"/>
          </a:xfrm>
        </p:spPr>
        <p:txBody>
          <a:bodyPr/>
          <a:lstStyle/>
          <a:p>
            <a:fld id="{C70D4155-D3EC-4661-9439-15A6A37F04AF}" type="slidenum">
              <a:rPr lang="ko-KR" altLang="en-US" smtClean="0"/>
              <a:pPr/>
              <a:t>17</a:t>
            </a:fld>
            <a:endParaRPr lang="ko-KR"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9175"/>
            <a:ext cx="820738" cy="184666"/>
          </a:xfrm>
        </p:spPr>
        <p:txBody>
          <a:bodyPr/>
          <a:lstStyle/>
          <a:p>
            <a:fld id="{C70D4155-D3EC-4661-9439-15A6A37F04AF}" type="slidenum">
              <a:rPr lang="ko-KR" altLang="en-US" smtClean="0"/>
              <a:pPr/>
              <a:t>18</a:t>
            </a:fld>
            <a:endParaRPr lang="ko-KR"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9175"/>
            <a:ext cx="820738" cy="184666"/>
          </a:xfrm>
        </p:spPr>
        <p:txBody>
          <a:bodyPr/>
          <a:lstStyle/>
          <a:p>
            <a:fld id="{C70D4155-D3EC-4661-9439-15A6A37F04AF}" type="slidenum">
              <a:rPr lang="ko-KR" altLang="en-US" smtClean="0"/>
              <a:pPr/>
              <a:t>19</a:t>
            </a:fld>
            <a:endParaRPr lang="ko-KR"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9175"/>
            <a:ext cx="820738" cy="184666"/>
          </a:xfrm>
        </p:spPr>
        <p:txBody>
          <a:bodyPr/>
          <a:lstStyle/>
          <a:p>
            <a:fld id="{C70D4155-D3EC-4661-9439-15A6A37F04AF}" type="slidenum">
              <a:rPr lang="ko-KR" altLang="en-US" smtClean="0"/>
              <a:pPr/>
              <a:t>20</a:t>
            </a:fld>
            <a:endParaRPr lang="ko-KR"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9175"/>
            <a:ext cx="820738" cy="184666"/>
          </a:xfrm>
        </p:spPr>
        <p:txBody>
          <a:bodyPr/>
          <a:lstStyle/>
          <a:p>
            <a:fld id="{C70D4155-D3EC-4661-9439-15A6A37F04AF}" type="slidenum">
              <a:rPr lang="ko-KR" altLang="en-US" smtClean="0"/>
              <a:pPr/>
              <a:t>21</a:t>
            </a:fld>
            <a:endParaRPr lang="ko-KR"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xfrm>
            <a:off x="3003550" y="9909175"/>
            <a:ext cx="8207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9963">
              <a:defRPr>
                <a:solidFill>
                  <a:schemeClr val="tx1"/>
                </a:solidFill>
                <a:latin typeface="Arial" pitchFamily="34" charset="0"/>
                <a:ea typeface="굴림" pitchFamily="50" charset="-127"/>
              </a:defRPr>
            </a:lvl1pPr>
            <a:lvl2pPr marL="742950" indent="-285750" defTabSz="969963">
              <a:defRPr>
                <a:solidFill>
                  <a:schemeClr val="tx1"/>
                </a:solidFill>
                <a:latin typeface="Arial" pitchFamily="34" charset="0"/>
                <a:ea typeface="굴림" pitchFamily="50" charset="-127"/>
              </a:defRPr>
            </a:lvl2pPr>
            <a:lvl3pPr marL="1143000" indent="-228600" defTabSz="969963">
              <a:defRPr>
                <a:solidFill>
                  <a:schemeClr val="tx1"/>
                </a:solidFill>
                <a:latin typeface="Arial" pitchFamily="34" charset="0"/>
                <a:ea typeface="굴림" pitchFamily="50" charset="-127"/>
              </a:defRPr>
            </a:lvl3pPr>
            <a:lvl4pPr marL="1600200" indent="-228600" defTabSz="969963">
              <a:defRPr>
                <a:solidFill>
                  <a:schemeClr val="tx1"/>
                </a:solidFill>
                <a:latin typeface="Arial" pitchFamily="34" charset="0"/>
                <a:ea typeface="굴림" pitchFamily="50" charset="-127"/>
              </a:defRPr>
            </a:lvl4pPr>
            <a:lvl5pPr marL="2057400" indent="-228600" defTabSz="969963">
              <a:defRPr>
                <a:solidFill>
                  <a:schemeClr val="tx1"/>
                </a:solidFill>
                <a:latin typeface="Arial" pitchFamily="34" charset="0"/>
                <a:ea typeface="굴림" pitchFamily="50" charset="-127"/>
              </a:defRPr>
            </a:lvl5pPr>
            <a:lvl6pPr marL="2514600" indent="-228600" defTabSz="969963" eaLnBrk="0" fontAlgn="base" hangingPunct="0">
              <a:spcBef>
                <a:spcPct val="0"/>
              </a:spcBef>
              <a:spcAft>
                <a:spcPct val="0"/>
              </a:spcAft>
              <a:defRPr>
                <a:solidFill>
                  <a:schemeClr val="tx1"/>
                </a:solidFill>
                <a:latin typeface="Arial" pitchFamily="34" charset="0"/>
                <a:ea typeface="굴림" pitchFamily="50" charset="-127"/>
              </a:defRPr>
            </a:lvl6pPr>
            <a:lvl7pPr marL="2971800" indent="-228600" defTabSz="969963" eaLnBrk="0" fontAlgn="base" hangingPunct="0">
              <a:spcBef>
                <a:spcPct val="0"/>
              </a:spcBef>
              <a:spcAft>
                <a:spcPct val="0"/>
              </a:spcAft>
              <a:defRPr>
                <a:solidFill>
                  <a:schemeClr val="tx1"/>
                </a:solidFill>
                <a:latin typeface="Arial" pitchFamily="34" charset="0"/>
                <a:ea typeface="굴림" pitchFamily="50" charset="-127"/>
              </a:defRPr>
            </a:lvl7pPr>
            <a:lvl8pPr marL="3429000" indent="-228600" defTabSz="969963" eaLnBrk="0" fontAlgn="base" hangingPunct="0">
              <a:spcBef>
                <a:spcPct val="0"/>
              </a:spcBef>
              <a:spcAft>
                <a:spcPct val="0"/>
              </a:spcAft>
              <a:defRPr>
                <a:solidFill>
                  <a:schemeClr val="tx1"/>
                </a:solidFill>
                <a:latin typeface="Arial" pitchFamily="34" charset="0"/>
                <a:ea typeface="굴림" pitchFamily="50" charset="-127"/>
              </a:defRPr>
            </a:lvl8pPr>
            <a:lvl9pPr marL="3886200" indent="-228600" defTabSz="969963" eaLnBrk="0" fontAlgn="base" hangingPunct="0">
              <a:spcBef>
                <a:spcPct val="0"/>
              </a:spcBef>
              <a:spcAft>
                <a:spcPct val="0"/>
              </a:spcAft>
              <a:defRPr>
                <a:solidFill>
                  <a:schemeClr val="tx1"/>
                </a:solidFill>
                <a:latin typeface="Arial" pitchFamily="34" charset="0"/>
                <a:ea typeface="굴림" pitchFamily="50" charset="-127"/>
              </a:defRPr>
            </a:lvl9pPr>
          </a:lstStyle>
          <a:p>
            <a:fld id="{3735680A-2174-40F9-B1F7-E3C8037CC557}" type="slidenum">
              <a:rPr lang="en-US" altLang="ko-KR" smtClean="0">
                <a:latin typeface="Times New Roman" pitchFamily="18" charset="0"/>
              </a:rPr>
              <a:pPr/>
              <a:t>22</a:t>
            </a:fld>
            <a:endParaRPr lang="en-US" altLang="ko-KR" smtClean="0">
              <a:latin typeface="Times New Roman" pitchFamily="18" charset="0"/>
            </a:endParaRPr>
          </a:p>
        </p:txBody>
      </p:sp>
      <p:sp>
        <p:nvSpPr>
          <p:cNvPr id="43011" name="Rectangle 2"/>
          <p:cNvSpPr>
            <a:spLocks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34820" name="Rectangle 6"/>
          <p:cNvSpPr>
            <a:spLocks noGrp="1" noChangeArrowheads="1"/>
          </p:cNvSpPr>
          <p:nvPr>
            <p:ph type="ftr" sz="quarter" idx="4"/>
          </p:nvPr>
        </p:nvSpPr>
        <p:spPr>
          <a:xfrm>
            <a:off x="3862388" y="9909175"/>
            <a:ext cx="2570162"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490538" defTabSz="1000125">
              <a:defRPr>
                <a:solidFill>
                  <a:schemeClr val="tx1"/>
                </a:solidFill>
                <a:latin typeface="Arial" charset="0"/>
                <a:ea typeface="굴림" pitchFamily="50" charset="-127"/>
              </a:defRPr>
            </a:lvl5pPr>
            <a:lvl6pPr marL="947738" defTabSz="1000125" eaLnBrk="0" fontAlgn="base" hangingPunct="0">
              <a:spcBef>
                <a:spcPct val="0"/>
              </a:spcBef>
              <a:spcAft>
                <a:spcPct val="0"/>
              </a:spcAft>
              <a:defRPr>
                <a:solidFill>
                  <a:schemeClr val="tx1"/>
                </a:solidFill>
                <a:latin typeface="Arial" charset="0"/>
                <a:ea typeface="굴림" pitchFamily="50" charset="-127"/>
              </a:defRPr>
            </a:lvl6pPr>
            <a:lvl7pPr marL="1404938" defTabSz="1000125" eaLnBrk="0" fontAlgn="base" hangingPunct="0">
              <a:spcBef>
                <a:spcPct val="0"/>
              </a:spcBef>
              <a:spcAft>
                <a:spcPct val="0"/>
              </a:spcAft>
              <a:defRPr>
                <a:solidFill>
                  <a:schemeClr val="tx1"/>
                </a:solidFill>
                <a:latin typeface="Arial" charset="0"/>
                <a:ea typeface="굴림" pitchFamily="50" charset="-127"/>
              </a:defRPr>
            </a:lvl7pPr>
            <a:lvl8pPr marL="1862138" defTabSz="1000125" eaLnBrk="0" fontAlgn="base" hangingPunct="0">
              <a:spcBef>
                <a:spcPct val="0"/>
              </a:spcBef>
              <a:spcAft>
                <a:spcPct val="0"/>
              </a:spcAft>
              <a:defRPr>
                <a:solidFill>
                  <a:schemeClr val="tx1"/>
                </a:solidFill>
                <a:latin typeface="Arial" charset="0"/>
                <a:ea typeface="굴림" pitchFamily="50" charset="-127"/>
              </a:defRPr>
            </a:lvl8pPr>
            <a:lvl9pPr marL="2319338" defTabSz="1000125" eaLnBrk="0" fontAlgn="base" hangingPunct="0">
              <a:spcBef>
                <a:spcPct val="0"/>
              </a:spcBef>
              <a:spcAft>
                <a:spcPct val="0"/>
              </a:spcAft>
              <a:defRPr>
                <a:solidFill>
                  <a:schemeClr val="tx1"/>
                </a:solidFill>
                <a:latin typeface="Arial" charset="0"/>
                <a:ea typeface="굴림" pitchFamily="50" charset="-127"/>
              </a:defRPr>
            </a:lvl9pPr>
          </a:lstStyle>
          <a:p>
            <a:pPr lvl="4"/>
            <a:r>
              <a:rPr lang="ko-KR" altLang="en-US" sz="1300" smtClean="0">
                <a:latin typeface="Times New Roman" pitchFamily="18" charset="0"/>
              </a:rPr>
              <a:t>&lt;author&gt;, &lt;company&gt;</a:t>
            </a:r>
            <a:endParaRPr lang="en-US" altLang="ko-KR" sz="1300" smtClean="0">
              <a:latin typeface="Times New Roman" pitchFamily="18" charset="0"/>
            </a:endParaRPr>
          </a:p>
        </p:txBody>
      </p:sp>
      <p:sp>
        <p:nvSpPr>
          <p:cNvPr id="34821" name="Rectangle 7"/>
          <p:cNvSpPr>
            <a:spLocks noGrp="1" noChangeArrowheads="1"/>
          </p:cNvSpPr>
          <p:nvPr>
            <p:ph type="sldNum" sz="quarter" idx="5"/>
          </p:nvPr>
        </p:nvSpPr>
        <p:spPr>
          <a:xfrm>
            <a:off x="3003550" y="9909175"/>
            <a:ext cx="820738"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en-US" altLang="ko-KR" sz="1300" smtClean="0">
                <a:latin typeface="Times New Roman" pitchFamily="18" charset="0"/>
              </a:rPr>
              <a:t>Page </a:t>
            </a:r>
            <a:fld id="{612E8ECE-6624-4285-A4C6-407909C764D6}" type="slidenum">
              <a:rPr lang="en-US" altLang="ko-KR" sz="1300" smtClean="0">
                <a:latin typeface="Times New Roman" pitchFamily="18" charset="0"/>
              </a:rPr>
              <a:pPr/>
              <a:t>2</a:t>
            </a:fld>
            <a:endParaRPr lang="en-US" altLang="ko-KR" sz="1300" smtClean="0">
              <a:latin typeface="Times New Roman" pitchFamily="18" charset="0"/>
            </a:endParaRPr>
          </a:p>
        </p:txBody>
      </p:sp>
      <p:sp>
        <p:nvSpPr>
          <p:cNvPr id="34822" name="Rectangle 2"/>
          <p:cNvSpPr>
            <a:spLocks noChangeArrowheads="1" noTextEdit="1"/>
          </p:cNvSpPr>
          <p:nvPr>
            <p:ph type="sldImg"/>
          </p:nvPr>
        </p:nvSpPr>
        <p:spPr>
          <a:ln/>
        </p:spPr>
      </p:sp>
      <p:sp>
        <p:nvSpPr>
          <p:cNvPr id="348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굴림" pitchFamily="50"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슬라이드 이미지 개체 틀 1"/>
          <p:cNvSpPr>
            <a:spLocks noGrp="1" noRot="1" noChangeAspect="1" noTextEdit="1"/>
          </p:cNvSpPr>
          <p:nvPr>
            <p:ph type="sldImg"/>
          </p:nvPr>
        </p:nvSpPr>
        <p:spPr>
          <a:ln/>
        </p:spPr>
      </p:sp>
      <p:sp>
        <p:nvSpPr>
          <p:cNvPr id="35843"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endParaRPr lang="ko-KR" altLang="en-US" smtClean="0"/>
          </a:p>
        </p:txBody>
      </p:sp>
      <p:sp>
        <p:nvSpPr>
          <p:cNvPr id="35844" name="머리글 개체 틀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35845" name="날짜 개체 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35846" name="바닥글 개체 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490538" defTabSz="1000125">
              <a:defRPr>
                <a:solidFill>
                  <a:schemeClr val="tx1"/>
                </a:solidFill>
                <a:latin typeface="Arial" charset="0"/>
                <a:ea typeface="굴림" pitchFamily="50" charset="-127"/>
              </a:defRPr>
            </a:lvl5pPr>
            <a:lvl6pPr marL="947738" defTabSz="1000125" eaLnBrk="0" fontAlgn="base" hangingPunct="0">
              <a:spcBef>
                <a:spcPct val="0"/>
              </a:spcBef>
              <a:spcAft>
                <a:spcPct val="0"/>
              </a:spcAft>
              <a:defRPr>
                <a:solidFill>
                  <a:schemeClr val="tx1"/>
                </a:solidFill>
                <a:latin typeface="Arial" charset="0"/>
                <a:ea typeface="굴림" pitchFamily="50" charset="-127"/>
              </a:defRPr>
            </a:lvl6pPr>
            <a:lvl7pPr marL="1404938" defTabSz="1000125" eaLnBrk="0" fontAlgn="base" hangingPunct="0">
              <a:spcBef>
                <a:spcPct val="0"/>
              </a:spcBef>
              <a:spcAft>
                <a:spcPct val="0"/>
              </a:spcAft>
              <a:defRPr>
                <a:solidFill>
                  <a:schemeClr val="tx1"/>
                </a:solidFill>
                <a:latin typeface="Arial" charset="0"/>
                <a:ea typeface="굴림" pitchFamily="50" charset="-127"/>
              </a:defRPr>
            </a:lvl7pPr>
            <a:lvl8pPr marL="1862138" defTabSz="1000125" eaLnBrk="0" fontAlgn="base" hangingPunct="0">
              <a:spcBef>
                <a:spcPct val="0"/>
              </a:spcBef>
              <a:spcAft>
                <a:spcPct val="0"/>
              </a:spcAft>
              <a:defRPr>
                <a:solidFill>
                  <a:schemeClr val="tx1"/>
                </a:solidFill>
                <a:latin typeface="Arial" charset="0"/>
                <a:ea typeface="굴림" pitchFamily="50" charset="-127"/>
              </a:defRPr>
            </a:lvl8pPr>
            <a:lvl9pPr marL="2319338" defTabSz="1000125" eaLnBrk="0" fontAlgn="base" hangingPunct="0">
              <a:spcBef>
                <a:spcPct val="0"/>
              </a:spcBef>
              <a:spcAft>
                <a:spcPct val="0"/>
              </a:spcAft>
              <a:defRPr>
                <a:solidFill>
                  <a:schemeClr val="tx1"/>
                </a:solidFill>
                <a:latin typeface="Arial" charset="0"/>
                <a:ea typeface="굴림" pitchFamily="50" charset="-127"/>
              </a:defRPr>
            </a:lvl9pPr>
          </a:lstStyle>
          <a:p>
            <a:pPr lvl="4"/>
            <a:r>
              <a:rPr lang="ko-KR" altLang="en-US" smtClean="0">
                <a:latin typeface="Times New Roman" pitchFamily="18" charset="0"/>
              </a:rPr>
              <a:t>&lt;author&gt;, &lt;company&gt;</a:t>
            </a:r>
            <a:endParaRPr lang="en-US" altLang="ko-KR" smtClean="0">
              <a:latin typeface="Times New Roman" pitchFamily="18" charset="0"/>
            </a:endParaRPr>
          </a:p>
        </p:txBody>
      </p:sp>
      <p:sp>
        <p:nvSpPr>
          <p:cNvPr id="35847" name="슬라이드 번호 개체 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en-US" altLang="ko-KR" smtClean="0">
                <a:latin typeface="Times New Roman" pitchFamily="18" charset="0"/>
              </a:rPr>
              <a:t>Page </a:t>
            </a:r>
            <a:fld id="{CB46C4EB-CC1E-43AE-ADF0-A99314084E92}" type="slidenum">
              <a:rPr lang="en-US" altLang="ko-KR" smtClean="0">
                <a:latin typeface="Times New Roman" pitchFamily="18" charset="0"/>
              </a:rPr>
              <a:pPr/>
              <a:t>3</a:t>
            </a:fld>
            <a:endParaRPr lang="en-US" altLang="ko-KR"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슬라이드 이미지 개체 틀 1"/>
          <p:cNvSpPr>
            <a:spLocks noGrp="1" noRot="1" noChangeAspect="1" noTextEdit="1"/>
          </p:cNvSpPr>
          <p:nvPr>
            <p:ph type="sldImg"/>
          </p:nvPr>
        </p:nvSpPr>
        <p:spPr>
          <a:ln/>
        </p:spPr>
      </p:sp>
      <p:sp>
        <p:nvSpPr>
          <p:cNvPr id="37891"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endParaRPr lang="en-US" altLang="ko-KR" smtClean="0"/>
          </a:p>
        </p:txBody>
      </p:sp>
      <p:sp>
        <p:nvSpPr>
          <p:cNvPr id="37892" name="머리글 개체 틀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37893" name="날짜 개체 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37894" name="바닥글 개체 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490538" defTabSz="1000125">
              <a:defRPr>
                <a:solidFill>
                  <a:schemeClr val="tx1"/>
                </a:solidFill>
                <a:latin typeface="Arial" charset="0"/>
                <a:ea typeface="굴림" pitchFamily="50" charset="-127"/>
              </a:defRPr>
            </a:lvl5pPr>
            <a:lvl6pPr marL="947738" defTabSz="1000125" eaLnBrk="0" fontAlgn="base" hangingPunct="0">
              <a:spcBef>
                <a:spcPct val="0"/>
              </a:spcBef>
              <a:spcAft>
                <a:spcPct val="0"/>
              </a:spcAft>
              <a:defRPr>
                <a:solidFill>
                  <a:schemeClr val="tx1"/>
                </a:solidFill>
                <a:latin typeface="Arial" charset="0"/>
                <a:ea typeface="굴림" pitchFamily="50" charset="-127"/>
              </a:defRPr>
            </a:lvl6pPr>
            <a:lvl7pPr marL="1404938" defTabSz="1000125" eaLnBrk="0" fontAlgn="base" hangingPunct="0">
              <a:spcBef>
                <a:spcPct val="0"/>
              </a:spcBef>
              <a:spcAft>
                <a:spcPct val="0"/>
              </a:spcAft>
              <a:defRPr>
                <a:solidFill>
                  <a:schemeClr val="tx1"/>
                </a:solidFill>
                <a:latin typeface="Arial" charset="0"/>
                <a:ea typeface="굴림" pitchFamily="50" charset="-127"/>
              </a:defRPr>
            </a:lvl7pPr>
            <a:lvl8pPr marL="1862138" defTabSz="1000125" eaLnBrk="0" fontAlgn="base" hangingPunct="0">
              <a:spcBef>
                <a:spcPct val="0"/>
              </a:spcBef>
              <a:spcAft>
                <a:spcPct val="0"/>
              </a:spcAft>
              <a:defRPr>
                <a:solidFill>
                  <a:schemeClr val="tx1"/>
                </a:solidFill>
                <a:latin typeface="Arial" charset="0"/>
                <a:ea typeface="굴림" pitchFamily="50" charset="-127"/>
              </a:defRPr>
            </a:lvl8pPr>
            <a:lvl9pPr marL="2319338" defTabSz="1000125" eaLnBrk="0" fontAlgn="base" hangingPunct="0">
              <a:spcBef>
                <a:spcPct val="0"/>
              </a:spcBef>
              <a:spcAft>
                <a:spcPct val="0"/>
              </a:spcAft>
              <a:defRPr>
                <a:solidFill>
                  <a:schemeClr val="tx1"/>
                </a:solidFill>
                <a:latin typeface="Arial" charset="0"/>
                <a:ea typeface="굴림" pitchFamily="50" charset="-127"/>
              </a:defRPr>
            </a:lvl9pPr>
          </a:lstStyle>
          <a:p>
            <a:pPr lvl="4"/>
            <a:r>
              <a:rPr lang="ko-KR" altLang="en-US" smtClean="0">
                <a:latin typeface="Times New Roman" pitchFamily="18" charset="0"/>
              </a:rPr>
              <a:t>&lt;author&gt;, &lt;company&gt;</a:t>
            </a:r>
            <a:endParaRPr lang="en-US" altLang="ko-KR" smtClean="0">
              <a:latin typeface="Times New Roman" pitchFamily="18" charset="0"/>
            </a:endParaRPr>
          </a:p>
        </p:txBody>
      </p:sp>
      <p:sp>
        <p:nvSpPr>
          <p:cNvPr id="37895" name="슬라이드 번호 개체 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en-US" altLang="ko-KR" smtClean="0">
                <a:latin typeface="Times New Roman" pitchFamily="18" charset="0"/>
              </a:rPr>
              <a:t>Page </a:t>
            </a:r>
            <a:fld id="{27526098-1CC3-4117-A4F4-7FBBDA2ABC06}" type="slidenum">
              <a:rPr lang="en-US" altLang="ko-KR" smtClean="0">
                <a:latin typeface="Times New Roman" pitchFamily="18" charset="0"/>
              </a:rPr>
              <a:pPr/>
              <a:t>4</a:t>
            </a:fld>
            <a:endParaRPr lang="en-US" altLang="ko-KR"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슬라이드 이미지 개체 틀 1"/>
          <p:cNvSpPr>
            <a:spLocks noGrp="1" noRot="1" noChangeAspect="1" noTextEdit="1"/>
          </p:cNvSpPr>
          <p:nvPr>
            <p:ph type="sldImg"/>
          </p:nvPr>
        </p:nvSpPr>
        <p:spPr>
          <a:ln/>
        </p:spPr>
      </p:sp>
      <p:sp>
        <p:nvSpPr>
          <p:cNvPr id="38915"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endParaRPr lang="ko-KR" altLang="en-US" smtClean="0"/>
          </a:p>
        </p:txBody>
      </p:sp>
      <p:sp>
        <p:nvSpPr>
          <p:cNvPr id="38916" name="머리글 개체 틀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38917" name="날짜 개체 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38918" name="바닥글 개체 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490538" defTabSz="1000125">
              <a:defRPr>
                <a:solidFill>
                  <a:schemeClr val="tx1"/>
                </a:solidFill>
                <a:latin typeface="Arial" charset="0"/>
                <a:ea typeface="굴림" pitchFamily="50" charset="-127"/>
              </a:defRPr>
            </a:lvl5pPr>
            <a:lvl6pPr marL="947738" defTabSz="1000125" eaLnBrk="0" fontAlgn="base" hangingPunct="0">
              <a:spcBef>
                <a:spcPct val="0"/>
              </a:spcBef>
              <a:spcAft>
                <a:spcPct val="0"/>
              </a:spcAft>
              <a:defRPr>
                <a:solidFill>
                  <a:schemeClr val="tx1"/>
                </a:solidFill>
                <a:latin typeface="Arial" charset="0"/>
                <a:ea typeface="굴림" pitchFamily="50" charset="-127"/>
              </a:defRPr>
            </a:lvl6pPr>
            <a:lvl7pPr marL="1404938" defTabSz="1000125" eaLnBrk="0" fontAlgn="base" hangingPunct="0">
              <a:spcBef>
                <a:spcPct val="0"/>
              </a:spcBef>
              <a:spcAft>
                <a:spcPct val="0"/>
              </a:spcAft>
              <a:defRPr>
                <a:solidFill>
                  <a:schemeClr val="tx1"/>
                </a:solidFill>
                <a:latin typeface="Arial" charset="0"/>
                <a:ea typeface="굴림" pitchFamily="50" charset="-127"/>
              </a:defRPr>
            </a:lvl7pPr>
            <a:lvl8pPr marL="1862138" defTabSz="1000125" eaLnBrk="0" fontAlgn="base" hangingPunct="0">
              <a:spcBef>
                <a:spcPct val="0"/>
              </a:spcBef>
              <a:spcAft>
                <a:spcPct val="0"/>
              </a:spcAft>
              <a:defRPr>
                <a:solidFill>
                  <a:schemeClr val="tx1"/>
                </a:solidFill>
                <a:latin typeface="Arial" charset="0"/>
                <a:ea typeface="굴림" pitchFamily="50" charset="-127"/>
              </a:defRPr>
            </a:lvl8pPr>
            <a:lvl9pPr marL="2319338" defTabSz="1000125" eaLnBrk="0" fontAlgn="base" hangingPunct="0">
              <a:spcBef>
                <a:spcPct val="0"/>
              </a:spcBef>
              <a:spcAft>
                <a:spcPct val="0"/>
              </a:spcAft>
              <a:defRPr>
                <a:solidFill>
                  <a:schemeClr val="tx1"/>
                </a:solidFill>
                <a:latin typeface="Arial" charset="0"/>
                <a:ea typeface="굴림" pitchFamily="50" charset="-127"/>
              </a:defRPr>
            </a:lvl9pPr>
          </a:lstStyle>
          <a:p>
            <a:pPr lvl="4"/>
            <a:r>
              <a:rPr lang="ko-KR" altLang="en-US" smtClean="0">
                <a:latin typeface="Times New Roman" pitchFamily="18" charset="0"/>
              </a:rPr>
              <a:t>&lt;author&gt;, &lt;company&gt;</a:t>
            </a:r>
            <a:endParaRPr lang="en-US" altLang="ko-KR" smtClean="0">
              <a:latin typeface="Times New Roman" pitchFamily="18" charset="0"/>
            </a:endParaRPr>
          </a:p>
        </p:txBody>
      </p:sp>
      <p:sp>
        <p:nvSpPr>
          <p:cNvPr id="38919" name="슬라이드 번호 개체 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en-US" altLang="ko-KR" smtClean="0">
                <a:latin typeface="Times New Roman" pitchFamily="18" charset="0"/>
              </a:rPr>
              <a:t>Page </a:t>
            </a:r>
            <a:fld id="{6C74891E-B71A-469E-9B78-6D05AA01050E}" type="slidenum">
              <a:rPr lang="en-US" altLang="ko-KR" smtClean="0">
                <a:latin typeface="Times New Roman" pitchFamily="18" charset="0"/>
              </a:rPr>
              <a:pPr/>
              <a:t>5</a:t>
            </a:fld>
            <a:endParaRPr lang="en-US" altLang="ko-KR"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슬라이드 이미지 개체 틀 1"/>
          <p:cNvSpPr>
            <a:spLocks noGrp="1" noRot="1" noChangeAspect="1" noTextEdit="1"/>
          </p:cNvSpPr>
          <p:nvPr>
            <p:ph type="sldImg"/>
          </p:nvPr>
        </p:nvSpPr>
        <p:spPr>
          <a:ln/>
        </p:spPr>
      </p:sp>
      <p:sp>
        <p:nvSpPr>
          <p:cNvPr id="39939"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p>
        </p:txBody>
      </p:sp>
      <p:sp>
        <p:nvSpPr>
          <p:cNvPr id="39940" name="머리글 개체 틀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39941" name="날짜 개체 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39942" name="바닥글 개체 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490538" defTabSz="1000125">
              <a:defRPr>
                <a:solidFill>
                  <a:schemeClr val="tx1"/>
                </a:solidFill>
                <a:latin typeface="Arial" charset="0"/>
                <a:ea typeface="굴림" pitchFamily="50" charset="-127"/>
              </a:defRPr>
            </a:lvl5pPr>
            <a:lvl6pPr marL="947738" defTabSz="1000125" eaLnBrk="0" fontAlgn="base" hangingPunct="0">
              <a:spcBef>
                <a:spcPct val="0"/>
              </a:spcBef>
              <a:spcAft>
                <a:spcPct val="0"/>
              </a:spcAft>
              <a:defRPr>
                <a:solidFill>
                  <a:schemeClr val="tx1"/>
                </a:solidFill>
                <a:latin typeface="Arial" charset="0"/>
                <a:ea typeface="굴림" pitchFamily="50" charset="-127"/>
              </a:defRPr>
            </a:lvl6pPr>
            <a:lvl7pPr marL="1404938" defTabSz="1000125" eaLnBrk="0" fontAlgn="base" hangingPunct="0">
              <a:spcBef>
                <a:spcPct val="0"/>
              </a:spcBef>
              <a:spcAft>
                <a:spcPct val="0"/>
              </a:spcAft>
              <a:defRPr>
                <a:solidFill>
                  <a:schemeClr val="tx1"/>
                </a:solidFill>
                <a:latin typeface="Arial" charset="0"/>
                <a:ea typeface="굴림" pitchFamily="50" charset="-127"/>
              </a:defRPr>
            </a:lvl7pPr>
            <a:lvl8pPr marL="1862138" defTabSz="1000125" eaLnBrk="0" fontAlgn="base" hangingPunct="0">
              <a:spcBef>
                <a:spcPct val="0"/>
              </a:spcBef>
              <a:spcAft>
                <a:spcPct val="0"/>
              </a:spcAft>
              <a:defRPr>
                <a:solidFill>
                  <a:schemeClr val="tx1"/>
                </a:solidFill>
                <a:latin typeface="Arial" charset="0"/>
                <a:ea typeface="굴림" pitchFamily="50" charset="-127"/>
              </a:defRPr>
            </a:lvl8pPr>
            <a:lvl9pPr marL="2319338" defTabSz="1000125" eaLnBrk="0" fontAlgn="base" hangingPunct="0">
              <a:spcBef>
                <a:spcPct val="0"/>
              </a:spcBef>
              <a:spcAft>
                <a:spcPct val="0"/>
              </a:spcAft>
              <a:defRPr>
                <a:solidFill>
                  <a:schemeClr val="tx1"/>
                </a:solidFill>
                <a:latin typeface="Arial" charset="0"/>
                <a:ea typeface="굴림" pitchFamily="50" charset="-127"/>
              </a:defRPr>
            </a:lvl9pPr>
          </a:lstStyle>
          <a:p>
            <a:pPr lvl="4"/>
            <a:r>
              <a:rPr lang="ko-KR" altLang="en-US" smtClean="0">
                <a:latin typeface="Times New Roman" pitchFamily="18" charset="0"/>
              </a:rPr>
              <a:t>&lt;author&gt;, &lt;company&gt;</a:t>
            </a:r>
            <a:endParaRPr lang="en-US" altLang="ko-KR" smtClean="0">
              <a:latin typeface="Times New Roman" pitchFamily="18" charset="0"/>
            </a:endParaRPr>
          </a:p>
        </p:txBody>
      </p:sp>
      <p:sp>
        <p:nvSpPr>
          <p:cNvPr id="39943" name="슬라이드 번호 개체 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en-US" altLang="ko-KR" smtClean="0">
                <a:latin typeface="Times New Roman" pitchFamily="18" charset="0"/>
              </a:rPr>
              <a:t>Page </a:t>
            </a:r>
            <a:fld id="{3FC6C688-5FAB-4A72-8924-D44131DD997D}" type="slidenum">
              <a:rPr lang="en-US" altLang="ko-KR" smtClean="0">
                <a:latin typeface="Times New Roman" pitchFamily="18" charset="0"/>
              </a:rPr>
              <a:pPr/>
              <a:t>9</a:t>
            </a:fld>
            <a:endParaRPr lang="en-US" altLang="ko-KR"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슬라이드 이미지 개체 틀 1"/>
          <p:cNvSpPr>
            <a:spLocks noGrp="1" noRot="1" noChangeAspect="1" noTextEdit="1"/>
          </p:cNvSpPr>
          <p:nvPr>
            <p:ph type="sldImg"/>
          </p:nvPr>
        </p:nvSpPr>
        <p:spPr>
          <a:ln/>
        </p:spPr>
      </p:sp>
      <p:sp>
        <p:nvSpPr>
          <p:cNvPr id="40963"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p>
        </p:txBody>
      </p:sp>
      <p:sp>
        <p:nvSpPr>
          <p:cNvPr id="40964" name="머리글 개체 틀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40965" name="날짜 개체 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40966" name="바닥글 개체 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490538" defTabSz="1000125">
              <a:defRPr>
                <a:solidFill>
                  <a:schemeClr val="tx1"/>
                </a:solidFill>
                <a:latin typeface="Arial" charset="0"/>
                <a:ea typeface="굴림" pitchFamily="50" charset="-127"/>
              </a:defRPr>
            </a:lvl5pPr>
            <a:lvl6pPr marL="947738" defTabSz="1000125" eaLnBrk="0" fontAlgn="base" hangingPunct="0">
              <a:spcBef>
                <a:spcPct val="0"/>
              </a:spcBef>
              <a:spcAft>
                <a:spcPct val="0"/>
              </a:spcAft>
              <a:defRPr>
                <a:solidFill>
                  <a:schemeClr val="tx1"/>
                </a:solidFill>
                <a:latin typeface="Arial" charset="0"/>
                <a:ea typeface="굴림" pitchFamily="50" charset="-127"/>
              </a:defRPr>
            </a:lvl6pPr>
            <a:lvl7pPr marL="1404938" defTabSz="1000125" eaLnBrk="0" fontAlgn="base" hangingPunct="0">
              <a:spcBef>
                <a:spcPct val="0"/>
              </a:spcBef>
              <a:spcAft>
                <a:spcPct val="0"/>
              </a:spcAft>
              <a:defRPr>
                <a:solidFill>
                  <a:schemeClr val="tx1"/>
                </a:solidFill>
                <a:latin typeface="Arial" charset="0"/>
                <a:ea typeface="굴림" pitchFamily="50" charset="-127"/>
              </a:defRPr>
            </a:lvl7pPr>
            <a:lvl8pPr marL="1862138" defTabSz="1000125" eaLnBrk="0" fontAlgn="base" hangingPunct="0">
              <a:spcBef>
                <a:spcPct val="0"/>
              </a:spcBef>
              <a:spcAft>
                <a:spcPct val="0"/>
              </a:spcAft>
              <a:defRPr>
                <a:solidFill>
                  <a:schemeClr val="tx1"/>
                </a:solidFill>
                <a:latin typeface="Arial" charset="0"/>
                <a:ea typeface="굴림" pitchFamily="50" charset="-127"/>
              </a:defRPr>
            </a:lvl8pPr>
            <a:lvl9pPr marL="2319338" defTabSz="1000125" eaLnBrk="0" fontAlgn="base" hangingPunct="0">
              <a:spcBef>
                <a:spcPct val="0"/>
              </a:spcBef>
              <a:spcAft>
                <a:spcPct val="0"/>
              </a:spcAft>
              <a:defRPr>
                <a:solidFill>
                  <a:schemeClr val="tx1"/>
                </a:solidFill>
                <a:latin typeface="Arial" charset="0"/>
                <a:ea typeface="굴림" pitchFamily="50" charset="-127"/>
              </a:defRPr>
            </a:lvl9pPr>
          </a:lstStyle>
          <a:p>
            <a:pPr lvl="4"/>
            <a:r>
              <a:rPr lang="ko-KR" altLang="en-US" smtClean="0">
                <a:latin typeface="Times New Roman" pitchFamily="18" charset="0"/>
              </a:rPr>
              <a:t>&lt;author&gt;, &lt;company&gt;</a:t>
            </a:r>
            <a:endParaRPr lang="en-US" altLang="ko-KR" smtClean="0">
              <a:latin typeface="Times New Roman" pitchFamily="18" charset="0"/>
            </a:endParaRPr>
          </a:p>
        </p:txBody>
      </p:sp>
      <p:sp>
        <p:nvSpPr>
          <p:cNvPr id="40967" name="슬라이드 번호 개체 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en-US" altLang="ko-KR" smtClean="0">
                <a:latin typeface="Times New Roman" pitchFamily="18" charset="0"/>
              </a:rPr>
              <a:t>Page </a:t>
            </a:r>
            <a:fld id="{665A5C2B-87F0-498E-AF3F-243F7D210582}" type="slidenum">
              <a:rPr lang="en-US" altLang="ko-KR" smtClean="0">
                <a:latin typeface="Times New Roman" pitchFamily="18" charset="0"/>
              </a:rPr>
              <a:pPr/>
              <a:t>10</a:t>
            </a:fld>
            <a:endParaRPr lang="en-US" altLang="ko-KR"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슬라이드 이미지 개체 틀 1"/>
          <p:cNvSpPr>
            <a:spLocks noGrp="1" noRot="1" noChangeAspect="1" noTextEdit="1"/>
          </p:cNvSpPr>
          <p:nvPr>
            <p:ph type="sldImg"/>
          </p:nvPr>
        </p:nvSpPr>
        <p:spPr>
          <a:ln/>
        </p:spPr>
      </p:sp>
      <p:sp>
        <p:nvSpPr>
          <p:cNvPr id="41987"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p>
        </p:txBody>
      </p:sp>
      <p:sp>
        <p:nvSpPr>
          <p:cNvPr id="41988" name="머리글 개체 틀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41989" name="날짜 개체 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41990" name="바닥글 개체 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490538" defTabSz="1000125">
              <a:defRPr>
                <a:solidFill>
                  <a:schemeClr val="tx1"/>
                </a:solidFill>
                <a:latin typeface="Arial" charset="0"/>
                <a:ea typeface="굴림" pitchFamily="50" charset="-127"/>
              </a:defRPr>
            </a:lvl5pPr>
            <a:lvl6pPr marL="947738" defTabSz="1000125" eaLnBrk="0" fontAlgn="base" hangingPunct="0">
              <a:spcBef>
                <a:spcPct val="0"/>
              </a:spcBef>
              <a:spcAft>
                <a:spcPct val="0"/>
              </a:spcAft>
              <a:defRPr>
                <a:solidFill>
                  <a:schemeClr val="tx1"/>
                </a:solidFill>
                <a:latin typeface="Arial" charset="0"/>
                <a:ea typeface="굴림" pitchFamily="50" charset="-127"/>
              </a:defRPr>
            </a:lvl6pPr>
            <a:lvl7pPr marL="1404938" defTabSz="1000125" eaLnBrk="0" fontAlgn="base" hangingPunct="0">
              <a:spcBef>
                <a:spcPct val="0"/>
              </a:spcBef>
              <a:spcAft>
                <a:spcPct val="0"/>
              </a:spcAft>
              <a:defRPr>
                <a:solidFill>
                  <a:schemeClr val="tx1"/>
                </a:solidFill>
                <a:latin typeface="Arial" charset="0"/>
                <a:ea typeface="굴림" pitchFamily="50" charset="-127"/>
              </a:defRPr>
            </a:lvl7pPr>
            <a:lvl8pPr marL="1862138" defTabSz="1000125" eaLnBrk="0" fontAlgn="base" hangingPunct="0">
              <a:spcBef>
                <a:spcPct val="0"/>
              </a:spcBef>
              <a:spcAft>
                <a:spcPct val="0"/>
              </a:spcAft>
              <a:defRPr>
                <a:solidFill>
                  <a:schemeClr val="tx1"/>
                </a:solidFill>
                <a:latin typeface="Arial" charset="0"/>
                <a:ea typeface="굴림" pitchFamily="50" charset="-127"/>
              </a:defRPr>
            </a:lvl8pPr>
            <a:lvl9pPr marL="2319338" defTabSz="1000125" eaLnBrk="0" fontAlgn="base" hangingPunct="0">
              <a:spcBef>
                <a:spcPct val="0"/>
              </a:spcBef>
              <a:spcAft>
                <a:spcPct val="0"/>
              </a:spcAft>
              <a:defRPr>
                <a:solidFill>
                  <a:schemeClr val="tx1"/>
                </a:solidFill>
                <a:latin typeface="Arial" charset="0"/>
                <a:ea typeface="굴림" pitchFamily="50" charset="-127"/>
              </a:defRPr>
            </a:lvl9pPr>
          </a:lstStyle>
          <a:p>
            <a:pPr lvl="4"/>
            <a:r>
              <a:rPr lang="ko-KR" altLang="en-US" smtClean="0">
                <a:latin typeface="Times New Roman" pitchFamily="18" charset="0"/>
              </a:rPr>
              <a:t>&lt;author&gt;, &lt;company&gt;</a:t>
            </a:r>
            <a:endParaRPr lang="en-US" altLang="ko-KR" smtClean="0">
              <a:latin typeface="Times New Roman" pitchFamily="18" charset="0"/>
            </a:endParaRPr>
          </a:p>
        </p:txBody>
      </p:sp>
      <p:sp>
        <p:nvSpPr>
          <p:cNvPr id="41991" name="슬라이드 번호 개체 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en-US" altLang="ko-KR" smtClean="0">
                <a:latin typeface="Times New Roman" pitchFamily="18" charset="0"/>
              </a:rPr>
              <a:t>Page </a:t>
            </a:r>
            <a:fld id="{849374F7-0F49-481C-B1C2-E78B8AC68E5A}" type="slidenum">
              <a:rPr lang="en-US" altLang="ko-KR" smtClean="0">
                <a:latin typeface="Times New Roman" pitchFamily="18" charset="0"/>
              </a:rPr>
              <a:pPr/>
              <a:t>11</a:t>
            </a:fld>
            <a:endParaRPr lang="en-US" altLang="ko-KR"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슬라이드 이미지 개체 틀 1"/>
          <p:cNvSpPr>
            <a:spLocks noGrp="1" noRot="1" noChangeAspect="1" noTextEdit="1"/>
          </p:cNvSpPr>
          <p:nvPr>
            <p:ph type="sldImg"/>
          </p:nvPr>
        </p:nvSpPr>
        <p:spPr>
          <a:ln/>
        </p:spPr>
      </p:sp>
      <p:sp>
        <p:nvSpPr>
          <p:cNvPr id="43011"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dirty="0" smtClean="0"/>
          </a:p>
        </p:txBody>
      </p:sp>
      <p:sp>
        <p:nvSpPr>
          <p:cNvPr id="43012" name="머리글 개체 틀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doc.: IEEE 802.15-&lt;doc#&gt;</a:t>
            </a:r>
            <a:endParaRPr lang="en-US" altLang="ko-KR" smtClean="0">
              <a:latin typeface="Times New Roman" pitchFamily="18" charset="0"/>
            </a:endParaRPr>
          </a:p>
        </p:txBody>
      </p:sp>
      <p:sp>
        <p:nvSpPr>
          <p:cNvPr id="43013" name="날짜 개체 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ko-KR" altLang="en-US" smtClean="0">
                <a:latin typeface="Times New Roman" pitchFamily="18" charset="0"/>
              </a:rPr>
              <a:t>&lt;month year&gt;</a:t>
            </a:r>
            <a:endParaRPr lang="en-US" altLang="ko-KR" smtClean="0">
              <a:latin typeface="Times New Roman" pitchFamily="18" charset="0"/>
            </a:endParaRPr>
          </a:p>
        </p:txBody>
      </p:sp>
      <p:sp>
        <p:nvSpPr>
          <p:cNvPr id="43014" name="바닥글 개체 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490538" defTabSz="1000125">
              <a:defRPr>
                <a:solidFill>
                  <a:schemeClr val="tx1"/>
                </a:solidFill>
                <a:latin typeface="Arial" charset="0"/>
                <a:ea typeface="굴림" pitchFamily="50" charset="-127"/>
              </a:defRPr>
            </a:lvl5pPr>
            <a:lvl6pPr marL="947738" defTabSz="1000125" eaLnBrk="0" fontAlgn="base" hangingPunct="0">
              <a:spcBef>
                <a:spcPct val="0"/>
              </a:spcBef>
              <a:spcAft>
                <a:spcPct val="0"/>
              </a:spcAft>
              <a:defRPr>
                <a:solidFill>
                  <a:schemeClr val="tx1"/>
                </a:solidFill>
                <a:latin typeface="Arial" charset="0"/>
                <a:ea typeface="굴림" pitchFamily="50" charset="-127"/>
              </a:defRPr>
            </a:lvl6pPr>
            <a:lvl7pPr marL="1404938" defTabSz="1000125" eaLnBrk="0" fontAlgn="base" hangingPunct="0">
              <a:spcBef>
                <a:spcPct val="0"/>
              </a:spcBef>
              <a:spcAft>
                <a:spcPct val="0"/>
              </a:spcAft>
              <a:defRPr>
                <a:solidFill>
                  <a:schemeClr val="tx1"/>
                </a:solidFill>
                <a:latin typeface="Arial" charset="0"/>
                <a:ea typeface="굴림" pitchFamily="50" charset="-127"/>
              </a:defRPr>
            </a:lvl7pPr>
            <a:lvl8pPr marL="1862138" defTabSz="1000125" eaLnBrk="0" fontAlgn="base" hangingPunct="0">
              <a:spcBef>
                <a:spcPct val="0"/>
              </a:spcBef>
              <a:spcAft>
                <a:spcPct val="0"/>
              </a:spcAft>
              <a:defRPr>
                <a:solidFill>
                  <a:schemeClr val="tx1"/>
                </a:solidFill>
                <a:latin typeface="Arial" charset="0"/>
                <a:ea typeface="굴림" pitchFamily="50" charset="-127"/>
              </a:defRPr>
            </a:lvl8pPr>
            <a:lvl9pPr marL="2319338" defTabSz="1000125" eaLnBrk="0" fontAlgn="base" hangingPunct="0">
              <a:spcBef>
                <a:spcPct val="0"/>
              </a:spcBef>
              <a:spcAft>
                <a:spcPct val="0"/>
              </a:spcAft>
              <a:defRPr>
                <a:solidFill>
                  <a:schemeClr val="tx1"/>
                </a:solidFill>
                <a:latin typeface="Arial" charset="0"/>
                <a:ea typeface="굴림" pitchFamily="50" charset="-127"/>
              </a:defRPr>
            </a:lvl9pPr>
          </a:lstStyle>
          <a:p>
            <a:pPr lvl="4"/>
            <a:r>
              <a:rPr lang="ko-KR" altLang="en-US" smtClean="0">
                <a:latin typeface="Times New Roman" pitchFamily="18" charset="0"/>
              </a:rPr>
              <a:t>&lt;author&gt;, &lt;company&gt;</a:t>
            </a:r>
            <a:endParaRPr lang="en-US" altLang="ko-KR" smtClean="0">
              <a:latin typeface="Times New Roman" pitchFamily="18" charset="0"/>
            </a:endParaRPr>
          </a:p>
        </p:txBody>
      </p:sp>
      <p:sp>
        <p:nvSpPr>
          <p:cNvPr id="43015" name="슬라이드 번호 개체 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0125">
              <a:defRPr>
                <a:solidFill>
                  <a:schemeClr val="tx1"/>
                </a:solidFill>
                <a:latin typeface="Arial" charset="0"/>
                <a:ea typeface="굴림" pitchFamily="50" charset="-127"/>
              </a:defRPr>
            </a:lvl1pPr>
            <a:lvl2pPr marL="742950" indent="-285750" defTabSz="1000125">
              <a:defRPr>
                <a:solidFill>
                  <a:schemeClr val="tx1"/>
                </a:solidFill>
                <a:latin typeface="Arial" charset="0"/>
                <a:ea typeface="굴림" pitchFamily="50" charset="-127"/>
              </a:defRPr>
            </a:lvl2pPr>
            <a:lvl3pPr marL="1143000" indent="-228600" defTabSz="1000125">
              <a:defRPr>
                <a:solidFill>
                  <a:schemeClr val="tx1"/>
                </a:solidFill>
                <a:latin typeface="Arial" charset="0"/>
                <a:ea typeface="굴림" pitchFamily="50" charset="-127"/>
              </a:defRPr>
            </a:lvl3pPr>
            <a:lvl4pPr marL="1600200" indent="-228600" defTabSz="1000125">
              <a:defRPr>
                <a:solidFill>
                  <a:schemeClr val="tx1"/>
                </a:solidFill>
                <a:latin typeface="Arial" charset="0"/>
                <a:ea typeface="굴림" pitchFamily="50" charset="-127"/>
              </a:defRPr>
            </a:lvl4pPr>
            <a:lvl5pPr marL="2057400" indent="-228600" defTabSz="1000125">
              <a:defRPr>
                <a:solidFill>
                  <a:schemeClr val="tx1"/>
                </a:solidFill>
                <a:latin typeface="Arial" charset="0"/>
                <a:ea typeface="굴림" pitchFamily="50" charset="-127"/>
              </a:defRPr>
            </a:lvl5pPr>
            <a:lvl6pPr marL="2514600" indent="-228600" defTabSz="1000125" eaLnBrk="0" fontAlgn="base" hangingPunct="0">
              <a:spcBef>
                <a:spcPct val="0"/>
              </a:spcBef>
              <a:spcAft>
                <a:spcPct val="0"/>
              </a:spcAft>
              <a:defRPr>
                <a:solidFill>
                  <a:schemeClr val="tx1"/>
                </a:solidFill>
                <a:latin typeface="Arial" charset="0"/>
                <a:ea typeface="굴림" pitchFamily="50" charset="-127"/>
              </a:defRPr>
            </a:lvl6pPr>
            <a:lvl7pPr marL="2971800" indent="-228600" defTabSz="1000125" eaLnBrk="0" fontAlgn="base" hangingPunct="0">
              <a:spcBef>
                <a:spcPct val="0"/>
              </a:spcBef>
              <a:spcAft>
                <a:spcPct val="0"/>
              </a:spcAft>
              <a:defRPr>
                <a:solidFill>
                  <a:schemeClr val="tx1"/>
                </a:solidFill>
                <a:latin typeface="Arial" charset="0"/>
                <a:ea typeface="굴림" pitchFamily="50" charset="-127"/>
              </a:defRPr>
            </a:lvl7pPr>
            <a:lvl8pPr marL="3429000" indent="-228600" defTabSz="1000125" eaLnBrk="0" fontAlgn="base" hangingPunct="0">
              <a:spcBef>
                <a:spcPct val="0"/>
              </a:spcBef>
              <a:spcAft>
                <a:spcPct val="0"/>
              </a:spcAft>
              <a:defRPr>
                <a:solidFill>
                  <a:schemeClr val="tx1"/>
                </a:solidFill>
                <a:latin typeface="Arial" charset="0"/>
                <a:ea typeface="굴림" pitchFamily="50" charset="-127"/>
              </a:defRPr>
            </a:lvl8pPr>
            <a:lvl9pPr marL="3886200" indent="-228600" defTabSz="1000125" eaLnBrk="0" fontAlgn="base" hangingPunct="0">
              <a:spcBef>
                <a:spcPct val="0"/>
              </a:spcBef>
              <a:spcAft>
                <a:spcPct val="0"/>
              </a:spcAft>
              <a:defRPr>
                <a:solidFill>
                  <a:schemeClr val="tx1"/>
                </a:solidFill>
                <a:latin typeface="Arial" charset="0"/>
                <a:ea typeface="굴림" pitchFamily="50" charset="-127"/>
              </a:defRPr>
            </a:lvl9pPr>
          </a:lstStyle>
          <a:p>
            <a:r>
              <a:rPr lang="en-US" altLang="ko-KR" smtClean="0">
                <a:latin typeface="Times New Roman" pitchFamily="18" charset="0"/>
              </a:rPr>
              <a:t>Page </a:t>
            </a:r>
            <a:fld id="{6CEEC3B2-6E4D-468E-8117-CE15517CFA8E}" type="slidenum">
              <a:rPr lang="en-US" altLang="ko-KR" smtClean="0">
                <a:latin typeface="Times New Roman" pitchFamily="18" charset="0"/>
              </a:rPr>
              <a:pPr/>
              <a:t>12</a:t>
            </a:fld>
            <a:endParaRPr lang="en-US" altLang="ko-KR"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CF0A5A03-886B-4926-B5B5-47C1D7E17B7C}" type="slidenum">
              <a:rPr lang="en-US" altLang="ko-KR"/>
              <a:pPr>
                <a:defRPr/>
              </a:pPr>
              <a:t>‹#›</a:t>
            </a:fld>
            <a:endParaRPr lang="en-US" altLang="ko-KR"/>
          </a:p>
        </p:txBody>
      </p:sp>
    </p:spTree>
    <p:extLst>
      <p:ext uri="{BB962C8B-B14F-4D97-AF65-F5344CB8AC3E}">
        <p14:creationId xmlns:p14="http://schemas.microsoft.com/office/powerpoint/2010/main" val="10772064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4608E7AE-038C-468A-8C27-4E39AB9EB2ED}" type="slidenum">
              <a:rPr lang="en-US" altLang="ko-KR"/>
              <a:pPr>
                <a:defRPr/>
              </a:pPr>
              <a:t>‹#›</a:t>
            </a:fld>
            <a:endParaRPr lang="en-US" altLang="ko-KR"/>
          </a:p>
        </p:txBody>
      </p:sp>
    </p:spTree>
    <p:extLst>
      <p:ext uri="{BB962C8B-B14F-4D97-AF65-F5344CB8AC3E}">
        <p14:creationId xmlns:p14="http://schemas.microsoft.com/office/powerpoint/2010/main" val="3776622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C8AA21D4-0B80-428F-A9A7-51474BDB1FD5}" type="slidenum">
              <a:rPr lang="en-US" altLang="ko-KR"/>
              <a:pPr>
                <a:defRPr/>
              </a:pPr>
              <a:t>‹#›</a:t>
            </a:fld>
            <a:endParaRPr lang="en-US" altLang="ko-KR"/>
          </a:p>
        </p:txBody>
      </p:sp>
    </p:spTree>
    <p:extLst>
      <p:ext uri="{BB962C8B-B14F-4D97-AF65-F5344CB8AC3E}">
        <p14:creationId xmlns:p14="http://schemas.microsoft.com/office/powerpoint/2010/main" val="2065187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8AC75EC6-8B60-44B6-9ACF-FEB6EC252A4B}" type="slidenum">
              <a:rPr lang="en-US" altLang="ko-KR"/>
              <a:pPr>
                <a:defRPr/>
              </a:pPr>
              <a:t>‹#›</a:t>
            </a:fld>
            <a:endParaRPr lang="en-US" altLang="ko-KR"/>
          </a:p>
        </p:txBody>
      </p:sp>
    </p:spTree>
    <p:extLst>
      <p:ext uri="{BB962C8B-B14F-4D97-AF65-F5344CB8AC3E}">
        <p14:creationId xmlns:p14="http://schemas.microsoft.com/office/powerpoint/2010/main" val="11287449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582960"/>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340768"/>
            <a:ext cx="7772400" cy="4968552"/>
          </a:xfrm>
        </p:spPr>
        <p:txBody>
          <a:bodyPr/>
          <a:lstStyle>
            <a:lvl1pPr>
              <a:lnSpc>
                <a:spcPct val="120000"/>
              </a:lnSpc>
              <a:spcBef>
                <a:spcPts val="0"/>
              </a:spcBef>
              <a:defRPr sz="2400"/>
            </a:lvl1pPr>
            <a:lvl2pPr>
              <a:lnSpc>
                <a:spcPct val="120000"/>
              </a:lnSpc>
              <a:spcBef>
                <a:spcPts val="0"/>
              </a:spcBef>
              <a:defRPr sz="2000"/>
            </a:lvl2pPr>
            <a:lvl3pPr>
              <a:lnSpc>
                <a:spcPct val="120000"/>
              </a:lnSpc>
              <a:spcBef>
                <a:spcPts val="0"/>
              </a:spcBef>
              <a:defRPr sz="1800"/>
            </a:lvl3pPr>
            <a:lvl4pPr>
              <a:lnSpc>
                <a:spcPct val="120000"/>
              </a:lnSpc>
              <a:spcBef>
                <a:spcPts val="0"/>
              </a:spcBef>
              <a:defRPr sz="1600"/>
            </a:lvl4pPr>
            <a:lvl5pPr>
              <a:lnSpc>
                <a:spcPct val="120000"/>
              </a:lnSpc>
              <a:spcBef>
                <a:spcPts val="0"/>
              </a:spcBef>
              <a:defRPr sz="1600"/>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36AA099-819D-4F52-83C4-9CF17E169BC8}" type="slidenum">
              <a:rPr lang="en-US" altLang="ko-KR"/>
              <a:pPr>
                <a:defRPr/>
              </a:pPr>
              <a:t>‹#›</a:t>
            </a:fld>
            <a:endParaRPr lang="en-US" altLang="ko-KR"/>
          </a:p>
        </p:txBody>
      </p:sp>
    </p:spTree>
    <p:extLst>
      <p:ext uri="{BB962C8B-B14F-4D97-AF65-F5344CB8AC3E}">
        <p14:creationId xmlns:p14="http://schemas.microsoft.com/office/powerpoint/2010/main" val="33149348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CF3E89A4-B411-47A5-AB6F-C36DA93E9F13}" type="slidenum">
              <a:rPr lang="en-US" altLang="ko-KR"/>
              <a:pPr>
                <a:defRPr/>
              </a:pPr>
              <a:t>‹#›</a:t>
            </a:fld>
            <a:endParaRPr lang="en-US" altLang="ko-KR"/>
          </a:p>
        </p:txBody>
      </p:sp>
    </p:spTree>
    <p:extLst>
      <p:ext uri="{BB962C8B-B14F-4D97-AF65-F5344CB8AC3E}">
        <p14:creationId xmlns:p14="http://schemas.microsoft.com/office/powerpoint/2010/main" val="27137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E92C301-84A2-40B4-8FF2-5DF3ECDD367E}" type="slidenum">
              <a:rPr lang="en-US" altLang="ko-KR"/>
              <a:pPr>
                <a:defRPr/>
              </a:pPr>
              <a:t>‹#›</a:t>
            </a:fld>
            <a:endParaRPr lang="en-US" altLang="ko-KR"/>
          </a:p>
        </p:txBody>
      </p:sp>
    </p:spTree>
    <p:extLst>
      <p:ext uri="{BB962C8B-B14F-4D97-AF65-F5344CB8AC3E}">
        <p14:creationId xmlns:p14="http://schemas.microsoft.com/office/powerpoint/2010/main" val="569390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0477CB67-5B3E-4240-AD36-E0D7081D277A}" type="slidenum">
              <a:rPr lang="en-US" altLang="ko-KR"/>
              <a:pPr>
                <a:defRPr/>
              </a:pPr>
              <a:t>‹#›</a:t>
            </a:fld>
            <a:endParaRPr lang="en-US" altLang="ko-KR"/>
          </a:p>
        </p:txBody>
      </p:sp>
    </p:spTree>
    <p:extLst>
      <p:ext uri="{BB962C8B-B14F-4D97-AF65-F5344CB8AC3E}">
        <p14:creationId xmlns:p14="http://schemas.microsoft.com/office/powerpoint/2010/main" val="3671949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4E5AC04F-57B2-4755-A387-F77B1308555D}" type="slidenum">
              <a:rPr lang="en-US" altLang="ko-KR"/>
              <a:pPr>
                <a:defRPr/>
              </a:pPr>
              <a:t>‹#›</a:t>
            </a:fld>
            <a:endParaRPr lang="en-US" altLang="ko-KR"/>
          </a:p>
        </p:txBody>
      </p:sp>
    </p:spTree>
    <p:extLst>
      <p:ext uri="{BB962C8B-B14F-4D97-AF65-F5344CB8AC3E}">
        <p14:creationId xmlns:p14="http://schemas.microsoft.com/office/powerpoint/2010/main" val="3872201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F398ACBC-94FA-44F5-80E4-4ECF4A1B6EC6}" type="slidenum">
              <a:rPr lang="en-US" altLang="ko-KR"/>
              <a:pPr>
                <a:defRPr/>
              </a:pPr>
              <a:t>‹#›</a:t>
            </a:fld>
            <a:endParaRPr lang="en-US" altLang="ko-KR"/>
          </a:p>
        </p:txBody>
      </p:sp>
    </p:spTree>
    <p:extLst>
      <p:ext uri="{BB962C8B-B14F-4D97-AF65-F5344CB8AC3E}">
        <p14:creationId xmlns:p14="http://schemas.microsoft.com/office/powerpoint/2010/main" val="430574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7BCEAFB-FC32-43E0-8965-82DEC695846D}" type="slidenum">
              <a:rPr lang="en-US" altLang="ko-KR"/>
              <a:pPr>
                <a:defRPr/>
              </a:pPr>
              <a:t>‹#›</a:t>
            </a:fld>
            <a:endParaRPr lang="en-US" altLang="ko-KR"/>
          </a:p>
        </p:txBody>
      </p:sp>
    </p:spTree>
    <p:extLst>
      <p:ext uri="{BB962C8B-B14F-4D97-AF65-F5344CB8AC3E}">
        <p14:creationId xmlns:p14="http://schemas.microsoft.com/office/powerpoint/2010/main" val="333388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70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dirty="0" smtClean="0"/>
          </a:p>
        </p:txBody>
      </p:sp>
      <p:sp>
        <p:nvSpPr>
          <p:cNvPr id="1027" name="Rectangle 3"/>
          <p:cNvSpPr>
            <a:spLocks noGrp="1" noChangeArrowheads="1"/>
          </p:cNvSpPr>
          <p:nvPr>
            <p:ph type="body" idx="1"/>
          </p:nvPr>
        </p:nvSpPr>
        <p:spPr bwMode="auto">
          <a:xfrm>
            <a:off x="685800" y="1700808"/>
            <a:ext cx="7772400" cy="4395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ea typeface="굴림" pitchFamily="50" charset="-127"/>
              </a:defRPr>
            </a:lvl1pPr>
          </a:lstStyle>
          <a:p>
            <a:pPr>
              <a:defRPr/>
            </a:pPr>
            <a:r>
              <a:rPr lang="en-US" altLang="ko-KR"/>
              <a:t>Slide </a:t>
            </a:r>
            <a:fld id="{D36FD9E4-208B-4B38-B6D5-CD84AFBD2494}"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a:t>
            </a:r>
            <a:r>
              <a:rPr lang="en-US" altLang="ko-KR" sz="1400" b="1" dirty="0" smtClean="0">
                <a:latin typeface="Times New Roman" pitchFamily="18" charset="0"/>
              </a:rPr>
              <a:t>802.15-13-0385-01-0008</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a:latin typeface="Times New Roman" pitchFamily="18" charset="0"/>
              </a:rPr>
              <a:t>July 2013</a:t>
            </a:r>
          </a:p>
        </p:txBody>
      </p:sp>
      <p:sp>
        <p:nvSpPr>
          <p:cNvPr id="1034" name="Rectangle 7"/>
          <p:cNvSpPr>
            <a:spLocks noChangeArrowheads="1"/>
          </p:cNvSpPr>
          <p:nvPr userDrawn="1"/>
        </p:nvSpPr>
        <p:spPr bwMode="auto">
          <a:xfrm>
            <a:off x="5435600" y="6481763"/>
            <a:ext cx="3146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a:latin typeface="Times New Roman" pitchFamily="18" charset="0"/>
              </a:rPr>
              <a:t>Tae-Joon Park, etc.</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17.xml.rels><?xml version="1.0" encoding="UTF-8" standalone="yes"?>
<Relationships xmlns="http://schemas.openxmlformats.org/package/2006/relationships"><Relationship Id="rId3" Type="http://schemas.openxmlformats.org/officeDocument/2006/relationships/image" Target="../media/image7.emf"/><Relationship Id="rId7"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slides/_rels/slide18.xml.rels><?xml version="1.0" encoding="UTF-8" standalone="yes"?>
<Relationships xmlns="http://schemas.openxmlformats.org/package/2006/relationships"><Relationship Id="rId3" Type="http://schemas.openxmlformats.org/officeDocument/2006/relationships/image" Target="../media/image12.emf"/><Relationship Id="rId7" Type="http://schemas.openxmlformats.org/officeDocument/2006/relationships/image" Target="../media/image16.emf"/><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13.emf"/></Relationships>
</file>

<file path=ppt/slides/_rels/slide19.xml.rels><?xml version="1.0" encoding="UTF-8" standalone="yes"?>
<Relationships xmlns="http://schemas.openxmlformats.org/package/2006/relationships"><Relationship Id="rId3" Type="http://schemas.openxmlformats.org/officeDocument/2006/relationships/image" Target="../media/image17.emf"/><Relationship Id="rId7" Type="http://schemas.openxmlformats.org/officeDocument/2006/relationships/image" Target="../media/image21.emf"/><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emf"/><Relationship Id="rId7" Type="http://schemas.openxmlformats.org/officeDocument/2006/relationships/image" Target="../media/image26.emf"/><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25.emf"/><Relationship Id="rId5" Type="http://schemas.openxmlformats.org/officeDocument/2006/relationships/image" Target="../media/image24.emf"/><Relationship Id="rId4" Type="http://schemas.openxmlformats.org/officeDocument/2006/relationships/image" Target="../media/image23.emf"/></Relationships>
</file>

<file path=ppt/slides/_rels/slide21.xml.rels><?xml version="1.0" encoding="UTF-8" standalone="yes"?>
<Relationships xmlns="http://schemas.openxmlformats.org/package/2006/relationships"><Relationship Id="rId3" Type="http://schemas.openxmlformats.org/officeDocument/2006/relationships/image" Target="../media/image27.emf"/><Relationship Id="rId7" Type="http://schemas.openxmlformats.org/officeDocument/2006/relationships/image" Target="../media/image31.emf"/><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image" Target="../media/image30.emf"/><Relationship Id="rId5" Type="http://schemas.openxmlformats.org/officeDocument/2006/relationships/image" Target="../media/image29.emf"/><Relationship Id="rId4" Type="http://schemas.openxmlformats.org/officeDocument/2006/relationships/image" Target="../media/image28.e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PowerPoint_Slide1.sldx"/><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14313" y="714375"/>
            <a:ext cx="8777287" cy="4600575"/>
          </a:xfrm>
          <a:prstGeom prst="rect">
            <a:avLst/>
          </a:prstGeom>
          <a:noFill/>
          <a:ln w="12700">
            <a:noFill/>
            <a:miter lim="800000"/>
            <a:headEnd type="none" w="sm" len="sm"/>
            <a:tailEnd type="none" w="sm" len="sm"/>
          </a:ln>
          <a:effectLst/>
        </p:spPr>
        <p:txBody>
          <a:bodyPr>
            <a:spAutoFit/>
          </a:bodyPr>
          <a:lstStyle/>
          <a:p>
            <a:pPr algn="ctr">
              <a:defRPr/>
            </a:pPr>
            <a:r>
              <a:rPr lang="en-US" altLang="ko-KR"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ko-KR" sz="1600" b="1" dirty="0">
              <a:solidFill>
                <a:schemeClr val="tx2"/>
              </a:solidFill>
              <a:latin typeface="Times New Roman" pitchFamily="18" charset="0"/>
            </a:endParaRPr>
          </a:p>
          <a:p>
            <a:pPr>
              <a:defRPr/>
            </a:pPr>
            <a:endParaRPr lang="en-US" altLang="ko-KR" sz="1600" dirty="0">
              <a:solidFill>
                <a:schemeClr val="tx2"/>
              </a:solidFill>
              <a:latin typeface="Times New Roman" pitchFamily="18" charset="0"/>
            </a:endParaRPr>
          </a:p>
          <a:p>
            <a:pPr>
              <a:defRPr/>
            </a:pPr>
            <a:r>
              <a:rPr lang="en-US" altLang="ko-KR" sz="1600" b="1" dirty="0">
                <a:solidFill>
                  <a:schemeClr val="tx2"/>
                </a:solidFill>
                <a:latin typeface="Times New Roman" pitchFamily="18" charset="0"/>
              </a:rPr>
              <a:t>Submission </a:t>
            </a:r>
            <a:r>
              <a:rPr lang="en-US" altLang="ko-KR" sz="1600" b="1" dirty="0">
                <a:latin typeface="Times New Roman" pitchFamily="18" charset="0"/>
              </a:rPr>
              <a:t>Title: </a:t>
            </a:r>
            <a:r>
              <a:rPr lang="en-US" altLang="ko-KR" sz="1600" dirty="0">
                <a:latin typeface="Times New Roman" pitchFamily="18" charset="0"/>
              </a:rPr>
              <a:t> [</a:t>
            </a:r>
            <a:r>
              <a:rPr lang="en-US" altLang="ko-KR" sz="1600" dirty="0">
                <a:solidFill>
                  <a:schemeClr val="tx2"/>
                </a:solidFill>
                <a:latin typeface="Times New Roman" pitchFamily="18" charset="0"/>
              </a:rPr>
              <a:t>Low Energy Service Discovery PHY for PAC WPAN]</a:t>
            </a:r>
            <a:endParaRPr lang="en-US" altLang="ko-KR" sz="1600" dirty="0">
              <a:latin typeface="Times New Roman" pitchFamily="18" charset="0"/>
            </a:endParaRPr>
          </a:p>
          <a:p>
            <a:pPr>
              <a:defRPr/>
            </a:pPr>
            <a:r>
              <a:rPr lang="en-US" altLang="ko-KR" sz="1600" b="1" dirty="0">
                <a:latin typeface="Times New Roman" pitchFamily="18" charset="0"/>
              </a:rPr>
              <a:t>Date Submitted: </a:t>
            </a:r>
            <a:r>
              <a:rPr lang="en-US" altLang="ko-KR" sz="1600" b="1" dirty="0" smtClean="0">
                <a:latin typeface="Times New Roman" pitchFamily="18" charset="0"/>
              </a:rPr>
              <a:t>[</a:t>
            </a:r>
            <a:r>
              <a:rPr lang="en-US" altLang="ko-KR" sz="1600" dirty="0" smtClean="0">
                <a:latin typeface="Times New Roman" pitchFamily="18" charset="0"/>
              </a:rPr>
              <a:t>July</a:t>
            </a:r>
            <a:r>
              <a:rPr lang="en-US" altLang="ko-KR" sz="1600" dirty="0" smtClean="0">
                <a:solidFill>
                  <a:srgbClr val="000000"/>
                </a:solidFill>
                <a:latin typeface="Times New Roman" pitchFamily="18" charset="0"/>
                <a:ea typeface="ＭＳ Ｐゴシック" pitchFamily="50" charset="-128"/>
              </a:rPr>
              <a:t> </a:t>
            </a:r>
            <a:r>
              <a:rPr lang="en-US" altLang="ko-KR" sz="1600" dirty="0">
                <a:solidFill>
                  <a:srgbClr val="000000"/>
                </a:solidFill>
                <a:latin typeface="Times New Roman" pitchFamily="18" charset="0"/>
                <a:ea typeface="ＭＳ Ｐゴシック" pitchFamily="50" charset="-128"/>
              </a:rPr>
              <a:t>2013</a:t>
            </a:r>
            <a:r>
              <a:rPr lang="en-US" altLang="ko-KR" sz="1600" dirty="0">
                <a:latin typeface="Times New Roman" pitchFamily="18" charset="0"/>
              </a:rPr>
              <a:t>]</a:t>
            </a:r>
          </a:p>
          <a:p>
            <a:pPr>
              <a:defRPr/>
            </a:pPr>
            <a:r>
              <a:rPr lang="en-US" altLang="ko-KR" sz="1600" b="1" dirty="0">
                <a:latin typeface="Times New Roman" pitchFamily="18" charset="0"/>
              </a:rPr>
              <a:t>Source:</a:t>
            </a:r>
            <a:r>
              <a:rPr lang="en-US" altLang="ko-KR" sz="1600" dirty="0">
                <a:latin typeface="Times New Roman" pitchFamily="18" charset="0"/>
              </a:rPr>
              <a:t> </a:t>
            </a:r>
            <a:r>
              <a:rPr lang="en-US" altLang="ko-KR" sz="1600" dirty="0">
                <a:solidFill>
                  <a:schemeClr val="tx2"/>
                </a:solidFill>
                <a:latin typeface="Times New Roman" pitchFamily="18" charset="0"/>
              </a:rPr>
              <a:t>[</a:t>
            </a:r>
            <a:r>
              <a:rPr lang="en-US" altLang="zh-CN" sz="1600" dirty="0">
                <a:solidFill>
                  <a:srgbClr val="000000"/>
                </a:solidFill>
                <a:latin typeface="+mj-lt"/>
                <a:ea typeface="宋体" pitchFamily="2" charset="-122"/>
              </a:rPr>
              <a:t>Tae-</a:t>
            </a:r>
            <a:r>
              <a:rPr lang="en-US" altLang="zh-CN" sz="1600" dirty="0" err="1">
                <a:solidFill>
                  <a:srgbClr val="000000"/>
                </a:solidFill>
                <a:latin typeface="+mj-lt"/>
                <a:ea typeface="宋体" pitchFamily="2" charset="-122"/>
              </a:rPr>
              <a:t>Joon</a:t>
            </a:r>
            <a:r>
              <a:rPr lang="en-US" altLang="zh-CN" sz="1600" dirty="0">
                <a:solidFill>
                  <a:srgbClr val="000000"/>
                </a:solidFill>
                <a:latin typeface="+mj-lt"/>
                <a:ea typeface="宋体" pitchFamily="2" charset="-122"/>
              </a:rPr>
              <a:t> </a:t>
            </a:r>
            <a:r>
              <a:rPr lang="en-US" altLang="zh-CN" sz="1600" dirty="0">
                <a:latin typeface="+mj-lt"/>
                <a:ea typeface="宋体" pitchFamily="2" charset="-122"/>
              </a:rPr>
              <a:t>Park</a:t>
            </a:r>
            <a:r>
              <a:rPr lang="en-US" altLang="ko-KR" sz="1600" dirty="0">
                <a:latin typeface="+mj-lt"/>
              </a:rPr>
              <a:t>*, </a:t>
            </a:r>
            <a:r>
              <a:rPr lang="en-US" altLang="ko-KR" sz="1600" dirty="0" err="1">
                <a:latin typeface="+mj-lt"/>
              </a:rPr>
              <a:t>Keun</a:t>
            </a:r>
            <a:r>
              <a:rPr lang="en-US" altLang="ko-KR" sz="1600" dirty="0">
                <a:latin typeface="+mj-lt"/>
              </a:rPr>
              <a:t> </a:t>
            </a:r>
            <a:r>
              <a:rPr lang="en-US" altLang="ko-KR" sz="1600" dirty="0" err="1">
                <a:latin typeface="Times New Roman" pitchFamily="18" charset="0"/>
              </a:rPr>
              <a:t>Hyung</a:t>
            </a:r>
            <a:r>
              <a:rPr lang="en-US" altLang="ko-KR" sz="1600" dirty="0">
                <a:latin typeface="Times New Roman" pitchFamily="18" charset="0"/>
              </a:rPr>
              <a:t> Lee</a:t>
            </a:r>
            <a:r>
              <a:rPr lang="en-US" altLang="ko-KR" sz="1600" dirty="0"/>
              <a:t>*</a:t>
            </a:r>
            <a:r>
              <a:rPr lang="en-US" altLang="ko-KR" sz="1600" dirty="0">
                <a:latin typeface="Times New Roman" pitchFamily="18" charset="0"/>
              </a:rPr>
              <a:t>, </a:t>
            </a:r>
            <a:r>
              <a:rPr lang="en-US" altLang="ko-KR" sz="1600" dirty="0" err="1">
                <a:latin typeface="Times New Roman" pitchFamily="18" charset="0"/>
              </a:rPr>
              <a:t>Wun-Cheol</a:t>
            </a:r>
            <a:r>
              <a:rPr lang="en-US" altLang="ko-KR" sz="1600" dirty="0">
                <a:latin typeface="Times New Roman" pitchFamily="18" charset="0"/>
              </a:rPr>
              <a:t> </a:t>
            </a:r>
            <a:r>
              <a:rPr lang="en-US" altLang="ko-KR" sz="1600" dirty="0" err="1">
                <a:latin typeface="Times New Roman" pitchFamily="18" charset="0"/>
              </a:rPr>
              <a:t>Jeong</a:t>
            </a:r>
            <a:r>
              <a:rPr lang="en-US" altLang="ko-KR" sz="1600" dirty="0"/>
              <a:t>*</a:t>
            </a:r>
            <a:r>
              <a:rPr lang="en-US" altLang="ko-KR" sz="1600" dirty="0">
                <a:latin typeface="Times New Roman" pitchFamily="18" charset="0"/>
              </a:rPr>
              <a:t>, Chang-Sub Shin</a:t>
            </a:r>
            <a:r>
              <a:rPr lang="en-US" altLang="ko-KR" sz="1600" dirty="0"/>
              <a:t>*</a:t>
            </a:r>
            <a:r>
              <a:rPr lang="en-US" altLang="ko-KR" sz="1600" dirty="0">
                <a:latin typeface="Times New Roman" pitchFamily="18" charset="0"/>
              </a:rPr>
              <a:t>, </a:t>
            </a:r>
            <a:r>
              <a:rPr lang="en-US" altLang="ko-KR" sz="1600" dirty="0" err="1">
                <a:latin typeface="+mj-lt"/>
              </a:rPr>
              <a:t>Hoyong</a:t>
            </a:r>
            <a:r>
              <a:rPr lang="en-US" altLang="ko-KR" sz="1600" dirty="0">
                <a:latin typeface="+mj-lt"/>
              </a:rPr>
              <a:t> Kang*,</a:t>
            </a:r>
            <a:r>
              <a:rPr lang="en-US" altLang="ko-KR" sz="1600" dirty="0">
                <a:latin typeface="+mj-lt"/>
                <a:ea typeface="굴림" charset="-127"/>
              </a:rPr>
              <a:t> </a:t>
            </a:r>
            <a:r>
              <a:rPr lang="en-US" altLang="ko-KR" sz="1600" dirty="0" err="1">
                <a:latin typeface="+mj-lt"/>
                <a:ea typeface="굴림" charset="-127"/>
              </a:rPr>
              <a:t>Jewon</a:t>
            </a:r>
            <a:r>
              <a:rPr lang="en-US" altLang="ko-KR" sz="1600" dirty="0">
                <a:latin typeface="+mj-lt"/>
                <a:ea typeface="굴림" charset="-127"/>
              </a:rPr>
              <a:t> Lee</a:t>
            </a:r>
            <a:r>
              <a:rPr lang="en-US" altLang="ko-KR" sz="1600" dirty="0">
                <a:latin typeface="+mj-lt"/>
              </a:rPr>
              <a:t>**</a:t>
            </a:r>
            <a:r>
              <a:rPr lang="en-US" altLang="zh-CN" sz="1600" dirty="0">
                <a:latin typeface="+mj-lt"/>
                <a:ea typeface="宋体" pitchFamily="2" charset="-122"/>
              </a:rPr>
              <a:t>,</a:t>
            </a:r>
            <a:r>
              <a:rPr lang="en-US" altLang="ko-KR" sz="1600" dirty="0">
                <a:latin typeface="+mj-lt"/>
              </a:rPr>
              <a:t> Jae-Min </a:t>
            </a:r>
            <a:r>
              <a:rPr lang="en-US" altLang="ko-KR" sz="1600" dirty="0" err="1">
                <a:latin typeface="+mj-lt"/>
              </a:rPr>
              <a:t>Ahn</a:t>
            </a:r>
            <a:r>
              <a:rPr lang="en-US" altLang="ko-KR" sz="1600" dirty="0">
                <a:latin typeface="+mj-lt"/>
              </a:rPr>
              <a:t>**</a:t>
            </a:r>
            <a:r>
              <a:rPr lang="en-US" altLang="zh-CN" sz="1600" dirty="0">
                <a:latin typeface="+mj-lt"/>
                <a:ea typeface="宋体" pitchFamily="2" charset="-122"/>
              </a:rPr>
              <a:t> </a:t>
            </a:r>
            <a:r>
              <a:rPr lang="en-US" altLang="ko-KR" sz="1600" dirty="0">
                <a:latin typeface="Times New Roman" pitchFamily="18" charset="0"/>
              </a:rPr>
              <a:t>]</a:t>
            </a:r>
          </a:p>
          <a:p>
            <a:pPr>
              <a:defRPr/>
            </a:pPr>
            <a:r>
              <a:rPr lang="en-US" altLang="ko-KR" sz="1600" dirty="0">
                <a:latin typeface="Times New Roman" pitchFamily="18" charset="0"/>
              </a:rPr>
              <a:t>Company: </a:t>
            </a:r>
            <a:r>
              <a:rPr lang="en-US" altLang="ko-KR" sz="1600" dirty="0">
                <a:solidFill>
                  <a:schemeClr val="tx2"/>
                </a:solidFill>
                <a:latin typeface="Times New Roman" pitchFamily="18" charset="0"/>
              </a:rPr>
              <a:t>[</a:t>
            </a:r>
            <a:r>
              <a:rPr lang="en-US" altLang="ko-KR" sz="1600" dirty="0"/>
              <a:t>*</a:t>
            </a:r>
            <a:r>
              <a:rPr lang="en-US" altLang="zh-CN" sz="1600" dirty="0">
                <a:solidFill>
                  <a:srgbClr val="000000"/>
                </a:solidFill>
                <a:latin typeface="Times New Roman" pitchFamily="18" charset="0"/>
                <a:ea typeface="宋体" pitchFamily="2" charset="-122"/>
              </a:rPr>
              <a:t>ET</a:t>
            </a:r>
            <a:r>
              <a:rPr lang="en-US" altLang="zh-CN" sz="1600" dirty="0">
                <a:solidFill>
                  <a:srgbClr val="000000"/>
                </a:solidFill>
                <a:latin typeface="+mj-lt"/>
                <a:ea typeface="宋体" pitchFamily="2" charset="-122"/>
              </a:rPr>
              <a:t>RI</a:t>
            </a:r>
            <a:r>
              <a:rPr lang="en-US" altLang="ko-KR" sz="1600" dirty="0">
                <a:solidFill>
                  <a:srgbClr val="000000"/>
                </a:solidFill>
                <a:latin typeface="+mj-lt"/>
                <a:ea typeface="ＭＳ Ｐゴシック" pitchFamily="50" charset="-128"/>
              </a:rPr>
              <a:t>, </a:t>
            </a:r>
            <a:r>
              <a:rPr lang="en-US" altLang="ko-KR" sz="1600" dirty="0"/>
              <a:t>**</a:t>
            </a:r>
            <a:r>
              <a:rPr lang="en-US" altLang="ko-KR" sz="1600" dirty="0" err="1">
                <a:latin typeface="+mj-lt"/>
              </a:rPr>
              <a:t>Chungnam</a:t>
            </a:r>
            <a:r>
              <a:rPr lang="en-US" altLang="ko-KR" sz="1600" dirty="0">
                <a:latin typeface="+mj-lt"/>
              </a:rPr>
              <a:t> National Univ.</a:t>
            </a:r>
            <a:r>
              <a:rPr lang="en-US" altLang="ko-KR" sz="1600" dirty="0">
                <a:latin typeface="Times New Roman" pitchFamily="18" charset="0"/>
              </a:rPr>
              <a:t>]</a:t>
            </a:r>
          </a:p>
          <a:p>
            <a:pPr>
              <a:defRPr/>
            </a:pPr>
            <a:r>
              <a:rPr lang="en-US" altLang="ko-KR" sz="1600" dirty="0">
                <a:solidFill>
                  <a:schemeClr val="tx2"/>
                </a:solidFill>
                <a:latin typeface="+mj-lt"/>
              </a:rPr>
              <a:t>E-Mail:[</a:t>
            </a:r>
            <a:r>
              <a:rPr lang="en-US" altLang="ko-KR" sz="1600" dirty="0"/>
              <a:t>*</a:t>
            </a:r>
            <a:r>
              <a:rPr lang="en-US" altLang="ko-KR" sz="1600" dirty="0">
                <a:solidFill>
                  <a:srgbClr val="000000"/>
                </a:solidFill>
                <a:latin typeface="+mj-lt"/>
                <a:ea typeface="ＭＳ Ｐゴシック" pitchFamily="50" charset="-128"/>
              </a:rPr>
              <a:t>tjpark@etri.re.kr, </a:t>
            </a:r>
            <a:r>
              <a:rPr lang="en-US" altLang="ko-KR" sz="1600" dirty="0"/>
              <a:t>**</a:t>
            </a:r>
            <a:r>
              <a:rPr lang="en-US" altLang="ko-KR" sz="1600" dirty="0">
                <a:latin typeface="+mj-lt"/>
              </a:rPr>
              <a:t>jmahn@cnu.ac.kr</a:t>
            </a:r>
            <a:r>
              <a:rPr lang="en-US" altLang="ko-KR" sz="1600" dirty="0">
                <a:latin typeface="Times New Roman" pitchFamily="18" charset="0"/>
              </a:rPr>
              <a:t>]</a:t>
            </a:r>
          </a:p>
          <a:p>
            <a:pPr>
              <a:spcBef>
                <a:spcPts val="600"/>
              </a:spcBef>
              <a:spcAft>
                <a:spcPts val="600"/>
              </a:spcAft>
              <a:defRPr/>
            </a:pPr>
            <a:r>
              <a:rPr lang="en-US" altLang="ko-KR" sz="1600" b="1" dirty="0">
                <a:latin typeface="Times New Roman" pitchFamily="18" charset="0"/>
              </a:rPr>
              <a:t>Re:</a:t>
            </a:r>
            <a:r>
              <a:rPr lang="en-US" altLang="ko-KR" sz="1600" dirty="0">
                <a:latin typeface="Times New Roman" pitchFamily="18" charset="0"/>
              </a:rPr>
              <a:t> []	</a:t>
            </a:r>
          </a:p>
          <a:p>
            <a:pPr>
              <a:defRPr/>
            </a:pPr>
            <a:r>
              <a:rPr lang="en-US" altLang="ko-KR" sz="1600" b="1" dirty="0">
                <a:latin typeface="Times New Roman" pitchFamily="18" charset="0"/>
              </a:rPr>
              <a:t>Abstract:</a:t>
            </a:r>
            <a:r>
              <a:rPr lang="en-US" altLang="ko-KR" sz="1600" dirty="0">
                <a:latin typeface="Times New Roman" pitchFamily="18" charset="0"/>
              </a:rPr>
              <a:t>	</a:t>
            </a:r>
          </a:p>
          <a:p>
            <a:pPr>
              <a:defRPr/>
            </a:pPr>
            <a:endParaRPr lang="en-US" altLang="ko-KR" sz="1600" b="1" dirty="0">
              <a:solidFill>
                <a:schemeClr val="tx2"/>
              </a:solidFill>
              <a:latin typeface="Times New Roman" pitchFamily="18" charset="0"/>
            </a:endParaRPr>
          </a:p>
          <a:p>
            <a:pPr>
              <a:defRPr/>
            </a:pPr>
            <a:r>
              <a:rPr lang="en-US" altLang="ko-KR" sz="1600" b="1" dirty="0">
                <a:solidFill>
                  <a:schemeClr val="tx2"/>
                </a:solidFill>
                <a:latin typeface="Times New Roman" pitchFamily="18" charset="0"/>
              </a:rPr>
              <a:t>Notice:</a:t>
            </a:r>
            <a:r>
              <a:rPr lang="en-US" altLang="ko-KR"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endParaRPr lang="en-US" altLang="ko-KR" sz="900" dirty="0">
              <a:solidFill>
                <a:schemeClr val="tx2"/>
              </a:solidFill>
              <a:latin typeface="Times New Roman" pitchFamily="18" charset="0"/>
            </a:endParaRPr>
          </a:p>
          <a:p>
            <a:pPr>
              <a:defRPr/>
            </a:pPr>
            <a:r>
              <a:rPr lang="en-US" altLang="ko-KR" sz="1600" b="1" dirty="0">
                <a:solidFill>
                  <a:schemeClr val="tx2"/>
                </a:solidFill>
                <a:latin typeface="Times New Roman" pitchFamily="18" charset="0"/>
              </a:rPr>
              <a:t>Release</a:t>
            </a:r>
            <a:r>
              <a:rPr lang="en-US" altLang="ko-KR"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685800" y="685800"/>
            <a:ext cx="7772400" cy="727075"/>
          </a:xfrm>
        </p:spPr>
        <p:txBody>
          <a:bodyPr/>
          <a:lstStyle/>
          <a:p>
            <a:r>
              <a:rPr lang="en-US" altLang="ko-KR" smtClean="0">
                <a:ea typeface="굴림" pitchFamily="50" charset="-127"/>
              </a:rPr>
              <a:t>Basic Frame structure</a:t>
            </a:r>
            <a:endParaRPr lang="ko-KR" altLang="en-US" smtClean="0">
              <a:ea typeface="굴림" pitchFamily="50" charset="-127"/>
            </a:endParaRPr>
          </a:p>
        </p:txBody>
      </p:sp>
      <p:sp>
        <p:nvSpPr>
          <p:cNvPr id="11267" name="내용 개체 틀 2"/>
          <p:cNvSpPr>
            <a:spLocks noGrp="1"/>
          </p:cNvSpPr>
          <p:nvPr>
            <p:ph idx="1"/>
          </p:nvPr>
        </p:nvSpPr>
        <p:spPr>
          <a:xfrm>
            <a:off x="685800" y="1557338"/>
            <a:ext cx="7772400" cy="719137"/>
          </a:xfrm>
        </p:spPr>
        <p:txBody>
          <a:bodyPr/>
          <a:lstStyle/>
          <a:p>
            <a:pPr>
              <a:spcBef>
                <a:spcPct val="0"/>
              </a:spcBef>
            </a:pPr>
            <a:r>
              <a:rPr lang="en-US" altLang="ko-KR" smtClean="0">
                <a:ea typeface="굴림" pitchFamily="50" charset="-127"/>
              </a:rPr>
              <a:t>SHR(Preamble + SFD) : 64 bits(48+16)</a:t>
            </a:r>
          </a:p>
        </p:txBody>
      </p:sp>
      <p:graphicFrame>
        <p:nvGraphicFramePr>
          <p:cNvPr id="2" name="표 1"/>
          <p:cNvGraphicFramePr>
            <a:graphicFrameLocks noGrp="1"/>
          </p:cNvGraphicFramePr>
          <p:nvPr/>
        </p:nvGraphicFramePr>
        <p:xfrm>
          <a:off x="755650" y="2349500"/>
          <a:ext cx="7272338" cy="1943101"/>
        </p:xfrm>
        <a:graphic>
          <a:graphicData uri="http://schemas.openxmlformats.org/drawingml/2006/table">
            <a:tbl>
              <a:tblPr firstRow="1" firstCol="1" bandRow="1">
                <a:tableStyleId>{5C22544A-7EE6-4342-B048-85BDC9FD1C3A}</a:tableStyleId>
              </a:tblPr>
              <a:tblGrid>
                <a:gridCol w="1395567"/>
                <a:gridCol w="3059991"/>
                <a:gridCol w="2816780"/>
              </a:tblGrid>
              <a:tr h="729601">
                <a:tc>
                  <a:txBody>
                    <a:bodyPr/>
                    <a:lstStyle/>
                    <a:p>
                      <a:pPr algn="ctr">
                        <a:lnSpc>
                          <a:spcPct val="115000"/>
                        </a:lnSpc>
                        <a:spcAft>
                          <a:spcPts val="0"/>
                        </a:spcAft>
                      </a:pPr>
                      <a:r>
                        <a:rPr lang="en-US" sz="1600" kern="100" dirty="0" smtClean="0">
                          <a:effectLst/>
                        </a:rPr>
                        <a:t>Message</a:t>
                      </a:r>
                    </a:p>
                    <a:p>
                      <a:pPr algn="ctr">
                        <a:lnSpc>
                          <a:spcPct val="115000"/>
                        </a:lnSpc>
                        <a:spcAft>
                          <a:spcPts val="0"/>
                        </a:spcAft>
                      </a:pPr>
                      <a:r>
                        <a:rPr lang="en-US" sz="1600" kern="100" dirty="0" smtClean="0">
                          <a:effectLst/>
                        </a:rPr>
                        <a:t>type</a:t>
                      </a:r>
                      <a:endParaRPr lang="ko-KR" sz="1600" kern="100" dirty="0">
                        <a:effectLst/>
                        <a:latin typeface="Times New Roman"/>
                        <a:ea typeface="맑은 고딕"/>
                      </a:endParaRPr>
                    </a:p>
                  </a:txBody>
                  <a:tcPr marL="68576" marR="68576" marT="0" marB="0" anchor="ctr"/>
                </a:tc>
                <a:tc>
                  <a:txBody>
                    <a:bodyPr/>
                    <a:lstStyle/>
                    <a:p>
                      <a:pPr algn="ctr">
                        <a:lnSpc>
                          <a:spcPct val="115000"/>
                        </a:lnSpc>
                        <a:spcAft>
                          <a:spcPts val="0"/>
                        </a:spcAft>
                      </a:pPr>
                      <a:r>
                        <a:rPr lang="en-US" sz="1600" kern="100" dirty="0">
                          <a:effectLst/>
                        </a:rPr>
                        <a:t>SFD value for </a:t>
                      </a:r>
                      <a:r>
                        <a:rPr lang="en-US" sz="1600" kern="100" dirty="0" err="1" smtClean="0">
                          <a:effectLst/>
                        </a:rPr>
                        <a:t>uncoded</a:t>
                      </a:r>
                      <a:endParaRPr lang="en-US" sz="1600" kern="100" dirty="0" smtClean="0">
                        <a:effectLst/>
                      </a:endParaRPr>
                    </a:p>
                    <a:p>
                      <a:pPr algn="ctr">
                        <a:lnSpc>
                          <a:spcPct val="115000"/>
                        </a:lnSpc>
                        <a:spcAft>
                          <a:spcPts val="0"/>
                        </a:spcAft>
                      </a:pPr>
                      <a:r>
                        <a:rPr lang="en-US" sz="1600" kern="100" dirty="0" smtClean="0">
                          <a:effectLst/>
                        </a:rPr>
                        <a:t>(</a:t>
                      </a:r>
                      <a:r>
                        <a:rPr lang="en-US" sz="1600" kern="100" dirty="0">
                          <a:effectLst/>
                        </a:rPr>
                        <a:t>PHR+PSDU)</a:t>
                      </a:r>
                      <a:endParaRPr lang="ko-KR" sz="1600" kern="100" dirty="0">
                        <a:effectLst/>
                        <a:latin typeface="Times New Roman"/>
                        <a:ea typeface="맑은 고딕"/>
                      </a:endParaRPr>
                    </a:p>
                  </a:txBody>
                  <a:tcPr marL="68576" marR="68576" marT="0" marB="0" anchor="ctr"/>
                </a:tc>
                <a:tc>
                  <a:txBody>
                    <a:bodyPr/>
                    <a:lstStyle/>
                    <a:p>
                      <a:pPr algn="ctr">
                        <a:lnSpc>
                          <a:spcPct val="115000"/>
                        </a:lnSpc>
                        <a:spcAft>
                          <a:spcPts val="0"/>
                        </a:spcAft>
                      </a:pPr>
                      <a:r>
                        <a:rPr lang="en-US" sz="1600" kern="100" dirty="0">
                          <a:effectLst/>
                        </a:rPr>
                        <a:t>SFD value for </a:t>
                      </a:r>
                      <a:r>
                        <a:rPr lang="en-US" sz="1600" kern="100" dirty="0" smtClean="0">
                          <a:effectLst/>
                        </a:rPr>
                        <a:t>coded</a:t>
                      </a:r>
                    </a:p>
                    <a:p>
                      <a:pPr algn="ctr">
                        <a:lnSpc>
                          <a:spcPct val="115000"/>
                        </a:lnSpc>
                        <a:spcAft>
                          <a:spcPts val="0"/>
                        </a:spcAft>
                      </a:pPr>
                      <a:r>
                        <a:rPr lang="en-US" sz="1600" kern="100" dirty="0" smtClean="0">
                          <a:effectLst/>
                        </a:rPr>
                        <a:t>(</a:t>
                      </a:r>
                      <a:r>
                        <a:rPr lang="en-US" sz="1600" kern="100" dirty="0">
                          <a:effectLst/>
                        </a:rPr>
                        <a:t>PHR+PSDU)</a:t>
                      </a:r>
                      <a:endParaRPr lang="ko-KR" sz="1600" kern="100" dirty="0">
                        <a:effectLst/>
                        <a:latin typeface="Times New Roman"/>
                        <a:ea typeface="맑은 고딕"/>
                      </a:endParaRPr>
                    </a:p>
                  </a:txBody>
                  <a:tcPr marL="68576" marR="68576" marT="0" marB="0" anchor="ctr"/>
                </a:tc>
              </a:tr>
              <a:tr h="404500">
                <a:tc>
                  <a:txBody>
                    <a:bodyPr/>
                    <a:lstStyle/>
                    <a:p>
                      <a:pPr algn="ctr">
                        <a:lnSpc>
                          <a:spcPct val="115000"/>
                        </a:lnSpc>
                        <a:spcAft>
                          <a:spcPts val="0"/>
                        </a:spcAft>
                      </a:pPr>
                      <a:r>
                        <a:rPr lang="en-US" sz="1600" kern="100" dirty="0">
                          <a:effectLst/>
                        </a:rPr>
                        <a:t>Request</a:t>
                      </a:r>
                      <a:endParaRPr lang="ko-KR" sz="1600" kern="100" dirty="0">
                        <a:effectLst/>
                        <a:latin typeface="Times New Roman"/>
                        <a:ea typeface="맑은 고딕"/>
                      </a:endParaRPr>
                    </a:p>
                  </a:txBody>
                  <a:tcPr marL="68576" marR="68576" marT="0" marB="0" anchor="ctr"/>
                </a:tc>
                <a:tc>
                  <a:txBody>
                    <a:bodyPr/>
                    <a:lstStyle/>
                    <a:p>
                      <a:pPr algn="ctr">
                        <a:lnSpc>
                          <a:spcPct val="115000"/>
                        </a:lnSpc>
                        <a:spcAft>
                          <a:spcPts val="0"/>
                        </a:spcAft>
                      </a:pPr>
                      <a:r>
                        <a:rPr lang="en-US" sz="1600" b="0" kern="100" dirty="0">
                          <a:effectLst/>
                        </a:rPr>
                        <a:t>0110 0011 1011 0001</a:t>
                      </a:r>
                      <a:endParaRPr lang="ko-KR" sz="2400" b="0" kern="100" dirty="0">
                        <a:effectLst/>
                        <a:latin typeface="Times New Roman"/>
                        <a:ea typeface="맑은 고딕"/>
                      </a:endParaRPr>
                    </a:p>
                  </a:txBody>
                  <a:tcPr marL="68576" marR="68576" marT="0" marB="0" anchor="ctr"/>
                </a:tc>
                <a:tc>
                  <a:txBody>
                    <a:bodyPr/>
                    <a:lstStyle/>
                    <a:p>
                      <a:pPr algn="ctr">
                        <a:lnSpc>
                          <a:spcPct val="115000"/>
                        </a:lnSpc>
                        <a:spcAft>
                          <a:spcPts val="0"/>
                        </a:spcAft>
                      </a:pPr>
                      <a:r>
                        <a:rPr lang="en-US" sz="1600" b="0" kern="100">
                          <a:effectLst/>
                        </a:rPr>
                        <a:t>1001 1100 1011 0001</a:t>
                      </a:r>
                      <a:endParaRPr lang="ko-KR" sz="2400" b="0" kern="100">
                        <a:effectLst/>
                        <a:latin typeface="Times New Roman"/>
                        <a:ea typeface="맑은 고딕"/>
                      </a:endParaRPr>
                    </a:p>
                  </a:txBody>
                  <a:tcPr marL="68576" marR="68576" marT="0" marB="0" anchor="ctr"/>
                </a:tc>
              </a:tr>
              <a:tr h="404500">
                <a:tc>
                  <a:txBody>
                    <a:bodyPr/>
                    <a:lstStyle/>
                    <a:p>
                      <a:pPr algn="ctr">
                        <a:lnSpc>
                          <a:spcPct val="115000"/>
                        </a:lnSpc>
                        <a:spcAft>
                          <a:spcPts val="0"/>
                        </a:spcAft>
                      </a:pPr>
                      <a:r>
                        <a:rPr lang="en-US" sz="1600" kern="100">
                          <a:effectLst/>
                        </a:rPr>
                        <a:t>Response</a:t>
                      </a:r>
                      <a:endParaRPr lang="ko-KR" sz="1600" kern="100">
                        <a:effectLst/>
                        <a:latin typeface="Times New Roman"/>
                        <a:ea typeface="맑은 고딕"/>
                      </a:endParaRPr>
                    </a:p>
                  </a:txBody>
                  <a:tcPr marL="68576" marR="68576" marT="0" marB="0" anchor="ctr"/>
                </a:tc>
                <a:tc>
                  <a:txBody>
                    <a:bodyPr/>
                    <a:lstStyle/>
                    <a:p>
                      <a:pPr algn="ctr">
                        <a:lnSpc>
                          <a:spcPct val="115000"/>
                        </a:lnSpc>
                        <a:spcAft>
                          <a:spcPts val="0"/>
                        </a:spcAft>
                      </a:pPr>
                      <a:r>
                        <a:rPr lang="en-US" sz="1600" b="0" kern="100" dirty="0">
                          <a:effectLst/>
                        </a:rPr>
                        <a:t>0110 0011 0100 1110</a:t>
                      </a:r>
                      <a:endParaRPr lang="ko-KR" sz="2400" b="0" kern="100" dirty="0">
                        <a:effectLst/>
                        <a:latin typeface="Times New Roman"/>
                        <a:ea typeface="맑은 고딕"/>
                      </a:endParaRPr>
                    </a:p>
                  </a:txBody>
                  <a:tcPr marL="68576" marR="68576" marT="0" marB="0" anchor="ctr"/>
                </a:tc>
                <a:tc>
                  <a:txBody>
                    <a:bodyPr/>
                    <a:lstStyle/>
                    <a:p>
                      <a:pPr algn="ctr">
                        <a:lnSpc>
                          <a:spcPct val="115000"/>
                        </a:lnSpc>
                        <a:spcAft>
                          <a:spcPts val="0"/>
                        </a:spcAft>
                      </a:pPr>
                      <a:r>
                        <a:rPr lang="en-US" sz="1600" b="0" kern="100" dirty="0">
                          <a:effectLst/>
                        </a:rPr>
                        <a:t>1001 1100 0100 1110</a:t>
                      </a:r>
                      <a:endParaRPr lang="ko-KR" sz="2400" b="0" kern="100" dirty="0">
                        <a:effectLst/>
                        <a:latin typeface="Times New Roman"/>
                        <a:ea typeface="맑은 고딕"/>
                      </a:endParaRPr>
                    </a:p>
                  </a:txBody>
                  <a:tcPr marL="68576" marR="68576" marT="0" marB="0" anchor="ctr"/>
                </a:tc>
              </a:tr>
              <a:tr h="404500">
                <a:tc>
                  <a:txBody>
                    <a:bodyPr/>
                    <a:lstStyle/>
                    <a:p>
                      <a:pPr algn="ctr">
                        <a:lnSpc>
                          <a:spcPct val="115000"/>
                        </a:lnSpc>
                        <a:spcAft>
                          <a:spcPts val="0"/>
                        </a:spcAft>
                      </a:pPr>
                      <a:r>
                        <a:rPr lang="en-US" sz="1600" kern="100">
                          <a:effectLst/>
                        </a:rPr>
                        <a:t>Notification</a:t>
                      </a:r>
                      <a:endParaRPr lang="ko-KR" sz="1600" kern="100">
                        <a:effectLst/>
                        <a:latin typeface="Times New Roman"/>
                        <a:ea typeface="맑은 고딕"/>
                      </a:endParaRPr>
                    </a:p>
                  </a:txBody>
                  <a:tcPr marL="68576" marR="68576" marT="0" marB="0" anchor="ctr"/>
                </a:tc>
                <a:tc>
                  <a:txBody>
                    <a:bodyPr/>
                    <a:lstStyle/>
                    <a:p>
                      <a:pPr algn="ctr">
                        <a:lnSpc>
                          <a:spcPct val="115000"/>
                        </a:lnSpc>
                        <a:spcAft>
                          <a:spcPts val="0"/>
                        </a:spcAft>
                      </a:pPr>
                      <a:r>
                        <a:rPr lang="en-US" sz="1600" b="0" kern="100">
                          <a:effectLst/>
                        </a:rPr>
                        <a:t>0110 0011 0110 0011</a:t>
                      </a:r>
                      <a:endParaRPr lang="ko-KR" sz="2400" b="0" kern="100">
                        <a:effectLst/>
                        <a:latin typeface="Times New Roman"/>
                        <a:ea typeface="맑은 고딕"/>
                      </a:endParaRPr>
                    </a:p>
                  </a:txBody>
                  <a:tcPr marL="68576" marR="68576" marT="0" marB="0" anchor="ctr"/>
                </a:tc>
                <a:tc>
                  <a:txBody>
                    <a:bodyPr/>
                    <a:lstStyle/>
                    <a:p>
                      <a:pPr algn="ctr">
                        <a:lnSpc>
                          <a:spcPct val="115000"/>
                        </a:lnSpc>
                        <a:spcAft>
                          <a:spcPts val="0"/>
                        </a:spcAft>
                      </a:pPr>
                      <a:r>
                        <a:rPr lang="en-US" sz="1600" b="0" kern="100" dirty="0">
                          <a:effectLst/>
                        </a:rPr>
                        <a:t>1001 1100 0110 0011</a:t>
                      </a:r>
                      <a:endParaRPr lang="ko-KR" sz="2400" b="0" kern="100" dirty="0">
                        <a:effectLst/>
                        <a:latin typeface="Times New Roman"/>
                        <a:ea typeface="맑은 고딕"/>
                      </a:endParaRPr>
                    </a:p>
                  </a:txBody>
                  <a:tcPr marL="68576" marR="68576" marT="0" marB="0"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a:xfrm>
            <a:off x="685800" y="685800"/>
            <a:ext cx="7772400" cy="727075"/>
          </a:xfrm>
        </p:spPr>
        <p:txBody>
          <a:bodyPr/>
          <a:lstStyle/>
          <a:p>
            <a:r>
              <a:rPr lang="en-US" altLang="ko-KR" smtClean="0">
                <a:ea typeface="굴림" pitchFamily="50" charset="-127"/>
              </a:rPr>
              <a:t>Basic Frame structure</a:t>
            </a:r>
            <a:endParaRPr lang="ko-KR" altLang="en-US" smtClean="0">
              <a:ea typeface="굴림" pitchFamily="50" charset="-127"/>
            </a:endParaRPr>
          </a:p>
        </p:txBody>
      </p:sp>
      <p:sp>
        <p:nvSpPr>
          <p:cNvPr id="12291" name="내용 개체 틀 2"/>
          <p:cNvSpPr>
            <a:spLocks noGrp="1"/>
          </p:cNvSpPr>
          <p:nvPr>
            <p:ph idx="1"/>
          </p:nvPr>
        </p:nvSpPr>
        <p:spPr>
          <a:xfrm>
            <a:off x="685800" y="1557338"/>
            <a:ext cx="7772400" cy="719137"/>
          </a:xfrm>
        </p:spPr>
        <p:txBody>
          <a:bodyPr/>
          <a:lstStyle/>
          <a:p>
            <a:pPr>
              <a:spcBef>
                <a:spcPct val="0"/>
              </a:spcBef>
            </a:pPr>
            <a:r>
              <a:rPr lang="en-US" altLang="ko-KR" smtClean="0">
                <a:ea typeface="굴림" pitchFamily="50" charset="-127"/>
              </a:rPr>
              <a:t>PHR</a:t>
            </a:r>
          </a:p>
        </p:txBody>
      </p:sp>
      <p:graphicFrame>
        <p:nvGraphicFramePr>
          <p:cNvPr id="3" name="표 2"/>
          <p:cNvGraphicFramePr>
            <a:graphicFrameLocks noGrp="1"/>
          </p:cNvGraphicFramePr>
          <p:nvPr/>
        </p:nvGraphicFramePr>
        <p:xfrm>
          <a:off x="971550" y="2349500"/>
          <a:ext cx="6985000" cy="1355724"/>
        </p:xfrm>
        <a:graphic>
          <a:graphicData uri="http://schemas.openxmlformats.org/drawingml/2006/table">
            <a:tbl>
              <a:tblPr firstRow="1" firstCol="1" bandRow="1">
                <a:tableStyleId>{5C22544A-7EE6-4342-B048-85BDC9FD1C3A}</a:tableStyleId>
              </a:tblPr>
              <a:tblGrid>
                <a:gridCol w="1872268"/>
                <a:gridCol w="1368196"/>
                <a:gridCol w="3744536"/>
              </a:tblGrid>
              <a:tr h="451908">
                <a:tc>
                  <a:txBody>
                    <a:bodyPr/>
                    <a:lstStyle/>
                    <a:p>
                      <a:pPr algn="ctr">
                        <a:spcAft>
                          <a:spcPts val="0"/>
                        </a:spcAft>
                      </a:pPr>
                      <a:r>
                        <a:rPr lang="en-US" sz="1600" kern="100" dirty="0">
                          <a:effectLst/>
                        </a:rPr>
                        <a:t>Bit string index</a:t>
                      </a:r>
                      <a:endParaRPr lang="ko-KR" sz="1600" kern="100" dirty="0">
                        <a:effectLst/>
                        <a:latin typeface="Times New Roman"/>
                        <a:ea typeface="맑은 고딕"/>
                      </a:endParaRPr>
                    </a:p>
                  </a:txBody>
                  <a:tcPr marL="68582" marR="68582" marT="0" marB="0" anchor="ctr" anchorCtr="1"/>
                </a:tc>
                <a:tc>
                  <a:txBody>
                    <a:bodyPr/>
                    <a:lstStyle/>
                    <a:p>
                      <a:pPr algn="ctr">
                        <a:lnSpc>
                          <a:spcPct val="115000"/>
                        </a:lnSpc>
                        <a:spcAft>
                          <a:spcPts val="0"/>
                        </a:spcAft>
                      </a:pPr>
                      <a:r>
                        <a:rPr lang="en-US" sz="1600" kern="100">
                          <a:effectLst/>
                        </a:rPr>
                        <a:t>0</a:t>
                      </a:r>
                      <a:endParaRPr lang="ko-KR" sz="1600" kern="100">
                        <a:effectLst/>
                        <a:latin typeface="Times New Roman"/>
                        <a:ea typeface="맑은 고딕"/>
                      </a:endParaRPr>
                    </a:p>
                  </a:txBody>
                  <a:tcPr marL="68582" marR="68582" marT="0" marB="0" anchor="ctr" anchorCtr="1"/>
                </a:tc>
                <a:tc>
                  <a:txBody>
                    <a:bodyPr/>
                    <a:lstStyle/>
                    <a:p>
                      <a:pPr algn="ctr">
                        <a:lnSpc>
                          <a:spcPct val="115000"/>
                        </a:lnSpc>
                        <a:spcAft>
                          <a:spcPts val="0"/>
                        </a:spcAft>
                      </a:pPr>
                      <a:r>
                        <a:rPr lang="en-US" sz="1600" kern="100">
                          <a:effectLst/>
                        </a:rPr>
                        <a:t>1–7</a:t>
                      </a:r>
                      <a:endParaRPr lang="ko-KR" sz="1600" kern="100">
                        <a:effectLst/>
                        <a:latin typeface="Times New Roman"/>
                        <a:ea typeface="맑은 고딕"/>
                      </a:endParaRPr>
                    </a:p>
                  </a:txBody>
                  <a:tcPr marL="68582" marR="68582" marT="0" marB="0" anchor="ctr" anchorCtr="1"/>
                </a:tc>
              </a:tr>
              <a:tr h="451908">
                <a:tc>
                  <a:txBody>
                    <a:bodyPr/>
                    <a:lstStyle/>
                    <a:p>
                      <a:pPr algn="ctr">
                        <a:lnSpc>
                          <a:spcPct val="115000"/>
                        </a:lnSpc>
                        <a:spcAft>
                          <a:spcPts val="0"/>
                        </a:spcAft>
                      </a:pPr>
                      <a:r>
                        <a:rPr lang="en-US" sz="1600" kern="100">
                          <a:effectLst/>
                        </a:rPr>
                        <a:t>Bit mapping</a:t>
                      </a:r>
                      <a:endParaRPr lang="ko-KR" sz="1600" kern="100">
                        <a:effectLst/>
                        <a:latin typeface="Times New Roman"/>
                        <a:ea typeface="맑은 고딕"/>
                      </a:endParaRPr>
                    </a:p>
                  </a:txBody>
                  <a:tcPr marL="68582" marR="68582" marT="0" marB="0" anchor="ctr" anchorCtr="1"/>
                </a:tc>
                <a:tc>
                  <a:txBody>
                    <a:bodyPr/>
                    <a:lstStyle/>
                    <a:p>
                      <a:pPr algn="ctr">
                        <a:lnSpc>
                          <a:spcPct val="115000"/>
                        </a:lnSpc>
                        <a:spcAft>
                          <a:spcPts val="0"/>
                        </a:spcAft>
                      </a:pPr>
                      <a:r>
                        <a:rPr lang="en-US" sz="1600" kern="100" dirty="0">
                          <a:effectLst/>
                        </a:rPr>
                        <a:t>T</a:t>
                      </a:r>
                      <a:r>
                        <a:rPr lang="en-US" sz="1600" kern="100" baseline="-25000" dirty="0">
                          <a:effectLst/>
                        </a:rPr>
                        <a:t>0</a:t>
                      </a:r>
                      <a:endParaRPr lang="ko-KR" sz="1600" kern="100" dirty="0">
                        <a:effectLst/>
                        <a:latin typeface="Times New Roman"/>
                        <a:ea typeface="맑은 고딕"/>
                      </a:endParaRPr>
                    </a:p>
                  </a:txBody>
                  <a:tcPr marL="68582" marR="68582" marT="0" marB="0" anchor="ctr" anchorCtr="1"/>
                </a:tc>
                <a:tc>
                  <a:txBody>
                    <a:bodyPr/>
                    <a:lstStyle/>
                    <a:p>
                      <a:pPr algn="ctr">
                        <a:lnSpc>
                          <a:spcPct val="115000"/>
                        </a:lnSpc>
                        <a:spcAft>
                          <a:spcPts val="0"/>
                        </a:spcAft>
                      </a:pPr>
                      <a:r>
                        <a:rPr lang="en-US" sz="1600" kern="100" dirty="0">
                          <a:effectLst/>
                        </a:rPr>
                        <a:t>L</a:t>
                      </a:r>
                      <a:r>
                        <a:rPr lang="en-US" sz="1600" kern="100" baseline="-25000" dirty="0">
                          <a:effectLst/>
                        </a:rPr>
                        <a:t>6</a:t>
                      </a:r>
                      <a:r>
                        <a:rPr lang="en-US" sz="1600" kern="100" dirty="0">
                          <a:effectLst/>
                        </a:rPr>
                        <a:t>–L</a:t>
                      </a:r>
                      <a:r>
                        <a:rPr lang="en-US" sz="1600" kern="100" baseline="-25000" dirty="0">
                          <a:effectLst/>
                        </a:rPr>
                        <a:t>0</a:t>
                      </a:r>
                      <a:endParaRPr lang="ko-KR" sz="1600" kern="100" dirty="0">
                        <a:effectLst/>
                        <a:latin typeface="Times New Roman"/>
                        <a:ea typeface="맑은 고딕"/>
                      </a:endParaRPr>
                    </a:p>
                  </a:txBody>
                  <a:tcPr marL="68582" marR="68582" marT="0" marB="0" anchor="ctr" anchorCtr="1"/>
                </a:tc>
              </a:tr>
              <a:tr h="451908">
                <a:tc>
                  <a:txBody>
                    <a:bodyPr/>
                    <a:lstStyle/>
                    <a:p>
                      <a:pPr algn="ctr">
                        <a:lnSpc>
                          <a:spcPct val="115000"/>
                        </a:lnSpc>
                        <a:spcAft>
                          <a:spcPts val="0"/>
                        </a:spcAft>
                      </a:pPr>
                      <a:r>
                        <a:rPr lang="en-US" sz="1600" kern="100">
                          <a:effectLst/>
                        </a:rPr>
                        <a:t>Field name</a:t>
                      </a:r>
                      <a:endParaRPr lang="ko-KR" sz="1600" kern="100">
                        <a:effectLst/>
                        <a:latin typeface="Times New Roman"/>
                        <a:ea typeface="맑은 고딕"/>
                      </a:endParaRPr>
                    </a:p>
                  </a:txBody>
                  <a:tcPr marL="68582" marR="68582" marT="0" marB="0" anchor="ctr" anchorCtr="1"/>
                </a:tc>
                <a:tc>
                  <a:txBody>
                    <a:bodyPr/>
                    <a:lstStyle/>
                    <a:p>
                      <a:pPr algn="ctr">
                        <a:lnSpc>
                          <a:spcPct val="115000"/>
                        </a:lnSpc>
                        <a:spcAft>
                          <a:spcPts val="0"/>
                        </a:spcAft>
                      </a:pPr>
                      <a:r>
                        <a:rPr lang="en-US" sz="1600" kern="100">
                          <a:effectLst/>
                        </a:rPr>
                        <a:t>FrameType</a:t>
                      </a:r>
                      <a:endParaRPr lang="ko-KR" sz="1600" kern="100">
                        <a:effectLst/>
                        <a:latin typeface="Times New Roman"/>
                        <a:ea typeface="맑은 고딕"/>
                      </a:endParaRPr>
                    </a:p>
                  </a:txBody>
                  <a:tcPr marL="68582" marR="68582" marT="0" marB="0" anchor="ctr" anchorCtr="1"/>
                </a:tc>
                <a:tc>
                  <a:txBody>
                    <a:bodyPr/>
                    <a:lstStyle/>
                    <a:p>
                      <a:pPr algn="ctr">
                        <a:lnSpc>
                          <a:spcPct val="115000"/>
                        </a:lnSpc>
                        <a:spcAft>
                          <a:spcPts val="0"/>
                        </a:spcAft>
                      </a:pPr>
                      <a:r>
                        <a:rPr lang="en-US" sz="1600" kern="100" dirty="0">
                          <a:effectLst/>
                        </a:rPr>
                        <a:t>Frame Length / </a:t>
                      </a:r>
                      <a:r>
                        <a:rPr lang="en-GB" sz="1600" kern="100" dirty="0">
                          <a:effectLst/>
                        </a:rPr>
                        <a:t>BRB count</a:t>
                      </a:r>
                      <a:endParaRPr lang="ko-KR" sz="1600" kern="100" dirty="0">
                        <a:effectLst/>
                        <a:latin typeface="Times New Roman"/>
                        <a:ea typeface="맑은 고딕"/>
                      </a:endParaRPr>
                    </a:p>
                  </a:txBody>
                  <a:tcPr marL="68582" marR="68582" marT="0" marB="0" anchor="ctr" anchorCtr="1"/>
                </a:tc>
              </a:tr>
            </a:tbl>
          </a:graphicData>
        </a:graphic>
      </p:graphicFrame>
      <p:sp>
        <p:nvSpPr>
          <p:cNvPr id="5" name="Rectangle 1"/>
          <p:cNvSpPr>
            <a:spLocks noChangeArrowheads="1"/>
          </p:cNvSpPr>
          <p:nvPr/>
        </p:nvSpPr>
        <p:spPr bwMode="auto">
          <a:xfrm>
            <a:off x="2727325" y="3705225"/>
            <a:ext cx="9144000" cy="45720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p>
            <a:pPr>
              <a:defRPr/>
            </a:pPr>
            <a:endParaRPr lang="ko-KR" altLang="ko-KR">
              <a:latin typeface="Arial" pitchFamily="34" charset="0"/>
            </a:endParaRPr>
          </a:p>
        </p:txBody>
      </p:sp>
      <p:graphicFrame>
        <p:nvGraphicFramePr>
          <p:cNvPr id="6" name="표 5"/>
          <p:cNvGraphicFramePr>
            <a:graphicFrameLocks noGrp="1"/>
          </p:cNvGraphicFramePr>
          <p:nvPr/>
        </p:nvGraphicFramePr>
        <p:xfrm>
          <a:off x="1835150" y="4162425"/>
          <a:ext cx="5616575" cy="1138239"/>
        </p:xfrm>
        <a:graphic>
          <a:graphicData uri="http://schemas.openxmlformats.org/drawingml/2006/table">
            <a:tbl>
              <a:tblPr firstRow="1" firstCol="1" bandRow="1">
                <a:tableStyleId>{5C22544A-7EE6-4342-B048-85BDC9FD1C3A}</a:tableStyleId>
              </a:tblPr>
              <a:tblGrid>
                <a:gridCol w="1512155"/>
                <a:gridCol w="4104420"/>
              </a:tblGrid>
              <a:tr h="379413">
                <a:tc>
                  <a:txBody>
                    <a:bodyPr/>
                    <a:lstStyle/>
                    <a:p>
                      <a:pPr algn="ctr">
                        <a:spcAft>
                          <a:spcPts val="0"/>
                        </a:spcAft>
                      </a:pPr>
                      <a:r>
                        <a:rPr lang="en-GB" sz="1600" kern="100" dirty="0">
                          <a:effectLst/>
                        </a:rPr>
                        <a:t>T</a:t>
                      </a:r>
                      <a:r>
                        <a:rPr lang="en-GB" sz="1600" kern="100" baseline="-25000" dirty="0">
                          <a:effectLst/>
                        </a:rPr>
                        <a:t>0</a:t>
                      </a:r>
                      <a:endParaRPr lang="ko-KR" sz="1600" kern="100" dirty="0">
                        <a:effectLst/>
                        <a:latin typeface="Times New Roman"/>
                        <a:ea typeface="맑은 고딕"/>
                      </a:endParaRPr>
                    </a:p>
                  </a:txBody>
                  <a:tcPr marL="68579" marR="68579" marT="0" marB="0" anchor="ctr" anchorCtr="1"/>
                </a:tc>
                <a:tc>
                  <a:txBody>
                    <a:bodyPr/>
                    <a:lstStyle/>
                    <a:p>
                      <a:pPr algn="ctr">
                        <a:lnSpc>
                          <a:spcPct val="115000"/>
                        </a:lnSpc>
                        <a:spcAft>
                          <a:spcPts val="0"/>
                        </a:spcAft>
                      </a:pPr>
                      <a:r>
                        <a:rPr lang="en-GB" sz="1600" kern="100">
                          <a:effectLst/>
                        </a:rPr>
                        <a:t>Frame Type</a:t>
                      </a:r>
                      <a:endParaRPr lang="ko-KR" sz="1600" kern="100">
                        <a:effectLst/>
                        <a:latin typeface="Times New Roman"/>
                        <a:ea typeface="맑은 고딕"/>
                      </a:endParaRPr>
                    </a:p>
                  </a:txBody>
                  <a:tcPr marL="68579" marR="68579" marT="0" marB="0" anchor="ctr" anchorCtr="1"/>
                </a:tc>
              </a:tr>
              <a:tr h="379413">
                <a:tc>
                  <a:txBody>
                    <a:bodyPr/>
                    <a:lstStyle/>
                    <a:p>
                      <a:pPr algn="ctr">
                        <a:lnSpc>
                          <a:spcPct val="115000"/>
                        </a:lnSpc>
                        <a:spcAft>
                          <a:spcPts val="0"/>
                        </a:spcAft>
                      </a:pPr>
                      <a:r>
                        <a:rPr lang="en-GB" sz="1600" kern="100" dirty="0">
                          <a:effectLst/>
                        </a:rPr>
                        <a:t>0</a:t>
                      </a:r>
                      <a:endParaRPr lang="ko-KR" sz="1600" kern="100" dirty="0">
                        <a:effectLst/>
                        <a:latin typeface="Times New Roman"/>
                        <a:ea typeface="맑은 고딕"/>
                      </a:endParaRPr>
                    </a:p>
                  </a:txBody>
                  <a:tcPr marL="68579" marR="68579" marT="0" marB="0" anchor="ctr" anchorCtr="1"/>
                </a:tc>
                <a:tc>
                  <a:txBody>
                    <a:bodyPr/>
                    <a:lstStyle/>
                    <a:p>
                      <a:pPr algn="ctr">
                        <a:lnSpc>
                          <a:spcPct val="115000"/>
                        </a:lnSpc>
                        <a:spcAft>
                          <a:spcPts val="0"/>
                        </a:spcAft>
                      </a:pPr>
                      <a:r>
                        <a:rPr lang="en-GB" sz="1600" kern="100" dirty="0">
                          <a:effectLst/>
                        </a:rPr>
                        <a:t>LESD PSDU</a:t>
                      </a:r>
                      <a:endParaRPr lang="ko-KR" sz="1600" kern="100" dirty="0">
                        <a:effectLst/>
                        <a:latin typeface="Times New Roman"/>
                        <a:ea typeface="맑은 고딕"/>
                      </a:endParaRPr>
                    </a:p>
                  </a:txBody>
                  <a:tcPr marL="68579" marR="68579" marT="0" marB="0" anchor="ctr" anchorCtr="1"/>
                </a:tc>
              </a:tr>
              <a:tr h="379413">
                <a:tc>
                  <a:txBody>
                    <a:bodyPr/>
                    <a:lstStyle/>
                    <a:p>
                      <a:pPr algn="ctr">
                        <a:lnSpc>
                          <a:spcPct val="115000"/>
                        </a:lnSpc>
                        <a:spcAft>
                          <a:spcPts val="0"/>
                        </a:spcAft>
                      </a:pPr>
                      <a:r>
                        <a:rPr lang="en-GB" sz="1600" kern="100">
                          <a:effectLst/>
                        </a:rPr>
                        <a:t>1</a:t>
                      </a:r>
                      <a:endParaRPr lang="ko-KR" sz="1600" kern="100">
                        <a:effectLst/>
                        <a:latin typeface="Times New Roman"/>
                        <a:ea typeface="맑은 고딕"/>
                      </a:endParaRPr>
                    </a:p>
                  </a:txBody>
                  <a:tcPr marL="68579" marR="68579" marT="0" marB="0" anchor="ctr" anchorCtr="1"/>
                </a:tc>
                <a:tc>
                  <a:txBody>
                    <a:bodyPr/>
                    <a:lstStyle/>
                    <a:p>
                      <a:pPr algn="ctr">
                        <a:lnSpc>
                          <a:spcPct val="115000"/>
                        </a:lnSpc>
                        <a:spcAft>
                          <a:spcPts val="0"/>
                        </a:spcAft>
                      </a:pPr>
                      <a:r>
                        <a:rPr lang="en-GB" sz="1600" kern="100" dirty="0">
                          <a:effectLst/>
                        </a:rPr>
                        <a:t>No PSDU</a:t>
                      </a:r>
                      <a:endParaRPr lang="ko-KR" sz="1600" kern="100" dirty="0">
                        <a:effectLst/>
                        <a:latin typeface="Times New Roman"/>
                        <a:ea typeface="맑은 고딕"/>
                      </a:endParaRPr>
                    </a:p>
                  </a:txBody>
                  <a:tcPr marL="68579" marR="68579" marT="0" marB="0" anchor="ctr" anchorCtr="1"/>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a:xfrm>
            <a:off x="685800" y="685800"/>
            <a:ext cx="7772400" cy="727075"/>
          </a:xfrm>
        </p:spPr>
        <p:txBody>
          <a:bodyPr/>
          <a:lstStyle/>
          <a:p>
            <a:endParaRPr lang="ko-KR" altLang="en-US" dirty="0" smtClean="0">
              <a:ea typeface="굴림" pitchFamily="50" charset="-127"/>
            </a:endParaRPr>
          </a:p>
        </p:txBody>
      </p:sp>
      <p:sp>
        <p:nvSpPr>
          <p:cNvPr id="13315" name="내용 개체 틀 2"/>
          <p:cNvSpPr>
            <a:spLocks noGrp="1"/>
          </p:cNvSpPr>
          <p:nvPr>
            <p:ph idx="1"/>
          </p:nvPr>
        </p:nvSpPr>
        <p:spPr>
          <a:xfrm>
            <a:off x="685800" y="1557338"/>
            <a:ext cx="7772400" cy="4175918"/>
          </a:xfrm>
        </p:spPr>
        <p:txBody>
          <a:bodyPr/>
          <a:lstStyle/>
          <a:p>
            <a:pPr>
              <a:spcBef>
                <a:spcPct val="0"/>
              </a:spcBef>
            </a:pPr>
            <a:r>
              <a:rPr lang="en-US" altLang="ko-KR" dirty="0" smtClean="0">
                <a:ea typeface="굴림" pitchFamily="50" charset="-127"/>
              </a:rPr>
              <a:t>Symbol duration : 20us</a:t>
            </a:r>
          </a:p>
          <a:p>
            <a:pPr>
              <a:spcBef>
                <a:spcPct val="0"/>
              </a:spcBef>
            </a:pPr>
            <a:r>
              <a:rPr lang="en-US" altLang="ko-KR" dirty="0" smtClean="0">
                <a:ea typeface="굴림" pitchFamily="50" charset="-127"/>
              </a:rPr>
              <a:t>CCA(ED) time : 8 symbol periods</a:t>
            </a:r>
          </a:p>
          <a:p>
            <a:pPr>
              <a:spcBef>
                <a:spcPct val="0"/>
              </a:spcBef>
            </a:pPr>
            <a:r>
              <a:rPr lang="en-US" altLang="ko-KR" dirty="0" err="1" smtClean="0">
                <a:ea typeface="굴림" pitchFamily="50" charset="-127"/>
              </a:rPr>
              <a:t>Interframe</a:t>
            </a:r>
            <a:r>
              <a:rPr lang="en-US" altLang="ko-KR" dirty="0" smtClean="0">
                <a:ea typeface="굴림" pitchFamily="50" charset="-127"/>
              </a:rPr>
              <a:t> spacing (IFS)</a:t>
            </a:r>
          </a:p>
          <a:p>
            <a:pPr lvl="1">
              <a:spcBef>
                <a:spcPct val="0"/>
              </a:spcBef>
            </a:pPr>
            <a:r>
              <a:rPr lang="en-US" altLang="ko-KR" dirty="0" err="1" smtClean="0">
                <a:ea typeface="굴림" pitchFamily="50" charset="-127"/>
              </a:rPr>
              <a:t>macLIFSPeriod</a:t>
            </a:r>
            <a:r>
              <a:rPr lang="en-US" altLang="ko-KR" dirty="0" smtClean="0">
                <a:ea typeface="굴림" pitchFamily="50" charset="-127"/>
              </a:rPr>
              <a:t> : 40 symbol periods</a:t>
            </a:r>
          </a:p>
          <a:p>
            <a:pPr lvl="1">
              <a:spcBef>
                <a:spcPct val="0"/>
              </a:spcBef>
            </a:pPr>
            <a:r>
              <a:rPr lang="en-US" altLang="ko-KR" dirty="0" err="1" smtClean="0">
                <a:ea typeface="굴림" pitchFamily="50" charset="-127"/>
              </a:rPr>
              <a:t>macSIFSPeriod</a:t>
            </a:r>
            <a:r>
              <a:rPr lang="en-US" altLang="ko-KR" dirty="0" smtClean="0">
                <a:ea typeface="굴림" pitchFamily="50" charset="-127"/>
              </a:rPr>
              <a:t> : 12 symbol </a:t>
            </a:r>
            <a:r>
              <a:rPr lang="en-US" altLang="ko-KR" dirty="0" smtClean="0">
                <a:ea typeface="굴림" pitchFamily="50" charset="-127"/>
              </a:rPr>
              <a:t>periods</a:t>
            </a:r>
          </a:p>
          <a:p>
            <a:pPr lvl="1">
              <a:spcBef>
                <a:spcPct val="0"/>
              </a:spcBef>
            </a:pPr>
            <a:endParaRPr lang="en-US" altLang="ko-KR" dirty="0">
              <a:ea typeface="굴림" pitchFamily="50" charset="-127"/>
            </a:endParaRPr>
          </a:p>
          <a:p>
            <a:pPr>
              <a:spcBef>
                <a:spcPct val="0"/>
              </a:spcBef>
            </a:pPr>
            <a:r>
              <a:rPr lang="en-US" altLang="ko-KR" dirty="0">
                <a:ea typeface="굴림" pitchFamily="50" charset="-127"/>
              </a:rPr>
              <a:t>Forward error correction (FEC)</a:t>
            </a:r>
          </a:p>
          <a:p>
            <a:pPr lvl="1">
              <a:spcBef>
                <a:spcPct val="0"/>
              </a:spcBef>
            </a:pPr>
            <a:r>
              <a:rPr lang="en-US" altLang="ko-KR" dirty="0">
                <a:ea typeface="굴림" pitchFamily="50" charset="-127"/>
              </a:rPr>
              <a:t>FEC is optional. </a:t>
            </a:r>
          </a:p>
          <a:p>
            <a:pPr lvl="1">
              <a:spcBef>
                <a:spcPct val="0"/>
              </a:spcBef>
            </a:pPr>
            <a:r>
              <a:rPr lang="en-US" altLang="ko-KR" dirty="0">
                <a:ea typeface="굴림" pitchFamily="50" charset="-127"/>
              </a:rPr>
              <a:t>If the SFD indicates that FEC is used, then the FEC is applied to the PHR and PSDU as a single block of data.</a:t>
            </a:r>
          </a:p>
          <a:p>
            <a:pPr lvl="1">
              <a:spcBef>
                <a:spcPct val="0"/>
              </a:spcBef>
            </a:pPr>
            <a:endParaRPr lang="en-US" altLang="ko-KR" dirty="0" smtClean="0">
              <a:ea typeface="굴림" pitchFamily="50" charset="-127"/>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제목 4"/>
          <p:cNvSpPr>
            <a:spLocks noGrp="1"/>
          </p:cNvSpPr>
          <p:nvPr>
            <p:ph type="ctrTitle"/>
          </p:nvPr>
        </p:nvSpPr>
        <p:spPr/>
        <p:txBody>
          <a:bodyPr/>
          <a:lstStyle/>
          <a:p>
            <a:pPr algn="l"/>
            <a:r>
              <a:rPr lang="en-US" altLang="ko-KR" dirty="0" smtClean="0">
                <a:ea typeface="굴림" pitchFamily="50" charset="-127"/>
              </a:rPr>
              <a:t>    </a:t>
            </a:r>
            <a:r>
              <a:rPr lang="en-US" altLang="ko-KR" b="1" dirty="0" smtClean="0">
                <a:ea typeface="굴림" pitchFamily="50" charset="-127"/>
              </a:rPr>
              <a:t>Appendix.</a:t>
            </a:r>
            <a:br>
              <a:rPr lang="en-US" altLang="ko-KR" b="1" dirty="0" smtClean="0">
                <a:ea typeface="굴림" pitchFamily="50" charset="-127"/>
              </a:rPr>
            </a:br>
            <a:r>
              <a:rPr lang="en-US" altLang="ko-KR" dirty="0" smtClean="0">
                <a:ea typeface="굴림" pitchFamily="50" charset="-127"/>
              </a:rPr>
              <a:t/>
            </a:r>
            <a:br>
              <a:rPr lang="en-US" altLang="ko-KR" dirty="0" smtClean="0">
                <a:ea typeface="굴림" pitchFamily="50" charset="-127"/>
              </a:rPr>
            </a:br>
            <a:r>
              <a:rPr lang="en-US" altLang="ko-KR" dirty="0" smtClean="0">
                <a:ea typeface="굴림" pitchFamily="50" charset="-127"/>
              </a:rPr>
              <a:t>        </a:t>
            </a:r>
            <a:r>
              <a:rPr lang="en-US" altLang="ko-KR" dirty="0" smtClean="0">
                <a:latin typeface="Arial" charset="0"/>
                <a:ea typeface="굴림" pitchFamily="50" charset="-127"/>
              </a:rPr>
              <a:t>Selected simulation results.</a:t>
            </a:r>
            <a:endParaRPr lang="ko-KR" altLang="en-US" dirty="0" smtClean="0">
              <a:latin typeface="Arial" charset="0"/>
              <a:ea typeface="굴림" pitchFamily="50" charset="-127"/>
            </a:endParaRPr>
          </a:p>
        </p:txBody>
      </p:sp>
      <p:sp>
        <p:nvSpPr>
          <p:cNvPr id="17412"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pitchFamily="50" charset="-127"/>
              </a:defRPr>
            </a:lvl1pPr>
            <a:lvl2pPr marL="742950" indent="-285750">
              <a:defRPr>
                <a:solidFill>
                  <a:schemeClr val="tx1"/>
                </a:solidFill>
                <a:latin typeface="Arial" charset="0"/>
                <a:ea typeface="굴림" pitchFamily="50" charset="-127"/>
              </a:defRPr>
            </a:lvl2pPr>
            <a:lvl3pPr marL="1143000" indent="-228600">
              <a:defRPr>
                <a:solidFill>
                  <a:schemeClr val="tx1"/>
                </a:solidFill>
                <a:latin typeface="Arial" charset="0"/>
                <a:ea typeface="굴림" pitchFamily="50" charset="-127"/>
              </a:defRPr>
            </a:lvl3pPr>
            <a:lvl4pPr marL="1600200" indent="-228600">
              <a:defRPr>
                <a:solidFill>
                  <a:schemeClr val="tx1"/>
                </a:solidFill>
                <a:latin typeface="Arial" charset="0"/>
                <a:ea typeface="굴림" pitchFamily="50" charset="-127"/>
              </a:defRPr>
            </a:lvl4pPr>
            <a:lvl5pPr marL="2057400" indent="-228600">
              <a:defRPr>
                <a:solidFill>
                  <a:schemeClr val="tx1"/>
                </a:solidFill>
                <a:latin typeface="Arial" charset="0"/>
                <a:ea typeface="굴림" pitchFamily="50" charset="-127"/>
              </a:defRPr>
            </a:lvl5pPr>
            <a:lvl6pPr marL="2514600" indent="-228600" eaLnBrk="0" fontAlgn="base" hangingPunct="0">
              <a:spcBef>
                <a:spcPct val="0"/>
              </a:spcBef>
              <a:spcAft>
                <a:spcPct val="0"/>
              </a:spcAft>
              <a:defRPr>
                <a:solidFill>
                  <a:schemeClr val="tx1"/>
                </a:solidFill>
                <a:latin typeface="Arial" charset="0"/>
                <a:ea typeface="굴림" pitchFamily="50" charset="-127"/>
              </a:defRPr>
            </a:lvl6pPr>
            <a:lvl7pPr marL="2971800" indent="-228600" eaLnBrk="0" fontAlgn="base" hangingPunct="0">
              <a:spcBef>
                <a:spcPct val="0"/>
              </a:spcBef>
              <a:spcAft>
                <a:spcPct val="0"/>
              </a:spcAft>
              <a:defRPr>
                <a:solidFill>
                  <a:schemeClr val="tx1"/>
                </a:solidFill>
                <a:latin typeface="Arial" charset="0"/>
                <a:ea typeface="굴림" pitchFamily="50" charset="-127"/>
              </a:defRPr>
            </a:lvl7pPr>
            <a:lvl8pPr marL="3429000" indent="-228600" eaLnBrk="0" fontAlgn="base" hangingPunct="0">
              <a:spcBef>
                <a:spcPct val="0"/>
              </a:spcBef>
              <a:spcAft>
                <a:spcPct val="0"/>
              </a:spcAft>
              <a:defRPr>
                <a:solidFill>
                  <a:schemeClr val="tx1"/>
                </a:solidFill>
                <a:latin typeface="Arial" charset="0"/>
                <a:ea typeface="굴림" pitchFamily="50" charset="-127"/>
              </a:defRPr>
            </a:lvl8pPr>
            <a:lvl9pPr marL="3886200" indent="-228600" eaLnBrk="0" fontAlgn="base" hangingPunct="0">
              <a:spcBef>
                <a:spcPct val="0"/>
              </a:spcBef>
              <a:spcAft>
                <a:spcPct val="0"/>
              </a:spcAft>
              <a:defRPr>
                <a:solidFill>
                  <a:schemeClr val="tx1"/>
                </a:solidFill>
                <a:latin typeface="Arial" charset="0"/>
                <a:ea typeface="굴림" pitchFamily="50" charset="-127"/>
              </a:defRPr>
            </a:lvl9pPr>
          </a:lstStyle>
          <a:p>
            <a:r>
              <a:rPr lang="en-US" altLang="ko-KR" smtClean="0">
                <a:latin typeface="Times New Roman" pitchFamily="18" charset="0"/>
              </a:rPr>
              <a:t>Slide </a:t>
            </a:r>
            <a:fld id="{39DCC743-FA96-4187-B972-E4353A080CAC}" type="slidenum">
              <a:rPr lang="en-US" altLang="ko-KR" smtClean="0">
                <a:latin typeface="Times New Roman" pitchFamily="18" charset="0"/>
              </a:rPr>
              <a:pPr/>
              <a:t>13</a:t>
            </a:fld>
            <a:endParaRPr lang="en-US" altLang="ko-KR" smtClean="0">
              <a:latin typeface="Times New Roman" pitchFamily="18" charset="0"/>
            </a:endParaRPr>
          </a:p>
        </p:txBody>
      </p:sp>
      <p:sp>
        <p:nvSpPr>
          <p:cNvPr id="6" name="직사각형 5"/>
          <p:cNvSpPr/>
          <p:nvPr/>
        </p:nvSpPr>
        <p:spPr>
          <a:xfrm>
            <a:off x="1907704" y="4653136"/>
            <a:ext cx="6982870" cy="707886"/>
          </a:xfrm>
          <a:prstGeom prst="rect">
            <a:avLst/>
          </a:prstGeom>
        </p:spPr>
        <p:txBody>
          <a:bodyPr wrap="square">
            <a:spAutoFit/>
          </a:bodyPr>
          <a:lstStyle/>
          <a:p>
            <a:r>
              <a:rPr lang="en-US" altLang="ko-KR" sz="2000" dirty="0" smtClean="0"/>
              <a:t>Ref. </a:t>
            </a:r>
            <a:r>
              <a:rPr lang="en-US" altLang="ko-KR" sz="2000" dirty="0" smtClean="0"/>
              <a:t>: </a:t>
            </a:r>
            <a:r>
              <a:rPr lang="en-US" altLang="ko-KR" sz="2000" dirty="0" smtClean="0"/>
              <a:t>15-13-0378-00-0008-low-energy-service-discovery-mac-protocol-for-pac-wpan.ppt</a:t>
            </a:r>
            <a:endParaRPr lang="ko-KR" alt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제목 1"/>
          <p:cNvSpPr>
            <a:spLocks noGrp="1"/>
          </p:cNvSpPr>
          <p:nvPr>
            <p:ph type="title"/>
          </p:nvPr>
        </p:nvSpPr>
        <p:spPr>
          <a:xfrm>
            <a:off x="685800" y="685800"/>
            <a:ext cx="7772400" cy="582613"/>
          </a:xfrm>
        </p:spPr>
        <p:txBody>
          <a:bodyPr/>
          <a:lstStyle/>
          <a:p>
            <a:r>
              <a:rPr lang="en-US" altLang="ko-KR" dirty="0" smtClean="0">
                <a:ea typeface="굴림" pitchFamily="50" charset="-127"/>
              </a:rPr>
              <a:t>Simulation Parameter</a:t>
            </a:r>
            <a:endParaRPr lang="ko-KR" altLang="en-US" dirty="0" smtClean="0">
              <a:ea typeface="굴림" pitchFamily="50" charset="-127"/>
            </a:endParaRPr>
          </a:p>
        </p:txBody>
      </p:sp>
      <p:sp>
        <p:nvSpPr>
          <p:cNvPr id="13" name="내용 개체 틀 14"/>
          <p:cNvSpPr txBox="1">
            <a:spLocks/>
          </p:cNvSpPr>
          <p:nvPr/>
        </p:nvSpPr>
        <p:spPr>
          <a:xfrm>
            <a:off x="684213" y="1340769"/>
            <a:ext cx="7776219" cy="5040982"/>
          </a:xfrm>
          <a:prstGeom prst="rect">
            <a:avLst/>
          </a:prstGeom>
        </p:spPr>
        <p:txBody>
          <a:bodyPr>
            <a:normAutofit/>
          </a:bodyPr>
          <a:lstStyle/>
          <a:p>
            <a:pPr marL="179388" indent="-179388" eaLnBrk="1" fontAlgn="auto" latinLnBrk="1" hangingPunct="1">
              <a:spcBef>
                <a:spcPct val="20000"/>
              </a:spcBef>
              <a:spcAft>
                <a:spcPts val="0"/>
              </a:spcAft>
              <a:buFont typeface="Arial" pitchFamily="34" charset="0"/>
              <a:buChar char="•"/>
              <a:defRPr/>
            </a:pPr>
            <a:r>
              <a:rPr lang="en-GB" altLang="ko-KR" sz="2400" b="1" dirty="0" smtClean="0"/>
              <a:t>Scenarios </a:t>
            </a:r>
            <a:r>
              <a:rPr lang="en-GB" altLang="ko-KR" sz="2400" b="1" dirty="0"/>
              <a:t>&amp; parameters for discovery phase</a:t>
            </a:r>
            <a:endParaRPr lang="en-US" altLang="ko-KR" sz="2400" b="1" dirty="0" smtClean="0">
              <a:solidFill>
                <a:schemeClr val="tx2">
                  <a:lumMod val="50000"/>
                </a:schemeClr>
              </a:solidFill>
              <a:latin typeface="+mn-lt"/>
              <a:ea typeface="+mn-ea"/>
            </a:endParaRPr>
          </a:p>
          <a:p>
            <a:pPr marL="800100" lvl="1" indent="-342900" eaLnBrk="1" fontAlgn="auto" latinLnBrk="1" hangingPunct="1">
              <a:spcBef>
                <a:spcPct val="20000"/>
              </a:spcBef>
              <a:spcAft>
                <a:spcPts val="0"/>
              </a:spcAft>
              <a:buFontTx/>
              <a:buChar char="-"/>
              <a:defRPr/>
            </a:pPr>
            <a:r>
              <a:rPr lang="en-US" altLang="ko-KR" sz="2000" dirty="0">
                <a:ea typeface="굴림" charset="-127"/>
              </a:rPr>
              <a:t>IEEE P802.15-12-0568-05-0008 </a:t>
            </a:r>
            <a:r>
              <a:rPr lang="en-US" altLang="ko-KR" sz="2000" dirty="0">
                <a:solidFill>
                  <a:srgbClr val="0000FF"/>
                </a:solidFill>
                <a:ea typeface="굴림" charset="-127"/>
              </a:rPr>
              <a:t>Tg8 TGD</a:t>
            </a:r>
            <a:endParaRPr lang="en-GB" altLang="ko-KR" sz="2000" dirty="0">
              <a:solidFill>
                <a:srgbClr val="0000FF"/>
              </a:solidFill>
            </a:endParaRPr>
          </a:p>
          <a:p>
            <a:pPr marL="1257300" lvl="2" indent="-342900" eaLnBrk="1" fontAlgn="auto" latinLnBrk="1" hangingPunct="1">
              <a:spcBef>
                <a:spcPct val="20000"/>
              </a:spcBef>
              <a:spcAft>
                <a:spcPts val="0"/>
              </a:spcAft>
              <a:buFontTx/>
              <a:buChar char="-"/>
              <a:defRPr/>
            </a:pPr>
            <a:r>
              <a:rPr lang="en-GB" altLang="ko-KR" dirty="0" smtClean="0"/>
              <a:t>Uniform </a:t>
            </a:r>
            <a:r>
              <a:rPr lang="en-GB" altLang="ko-KR" dirty="0"/>
              <a:t>random drop in 500</a:t>
            </a:r>
            <a:r>
              <a:rPr lang="en-US" altLang="ko-KR" dirty="0"/>
              <a:t>×</a:t>
            </a:r>
            <a:r>
              <a:rPr lang="en-GB" altLang="ko-KR" dirty="0"/>
              <a:t>500 m</a:t>
            </a:r>
            <a:r>
              <a:rPr lang="en-GB" altLang="ko-KR" baseline="30000" dirty="0"/>
              <a:t>2</a:t>
            </a:r>
            <a:r>
              <a:rPr lang="en-GB" altLang="ko-KR" dirty="0"/>
              <a:t> </a:t>
            </a:r>
            <a:r>
              <a:rPr lang="en-GB" altLang="ko-KR" dirty="0" smtClean="0"/>
              <a:t>area</a:t>
            </a:r>
          </a:p>
          <a:p>
            <a:pPr marL="1257300" lvl="2" indent="-342900" eaLnBrk="1" fontAlgn="auto" latinLnBrk="1" hangingPunct="1">
              <a:spcBef>
                <a:spcPct val="20000"/>
              </a:spcBef>
              <a:spcAft>
                <a:spcPts val="0"/>
              </a:spcAft>
              <a:buFontTx/>
              <a:buChar char="-"/>
              <a:defRPr/>
            </a:pPr>
            <a:r>
              <a:rPr lang="en-GB" altLang="ko-KR" dirty="0" smtClean="0">
                <a:solidFill>
                  <a:srgbClr val="0000FF"/>
                </a:solidFill>
              </a:rPr>
              <a:t>100</a:t>
            </a:r>
            <a:r>
              <a:rPr lang="en-GB" altLang="ko-KR" dirty="0" smtClean="0"/>
              <a:t>, 500</a:t>
            </a:r>
            <a:r>
              <a:rPr lang="en-GB" altLang="ko-KR" dirty="0"/>
              <a:t>, 1000</a:t>
            </a:r>
            <a:r>
              <a:rPr lang="en-GB" altLang="ko-KR" dirty="0" smtClean="0"/>
              <a:t>, 5000</a:t>
            </a:r>
            <a:r>
              <a:rPr lang="en-GB" altLang="ko-KR" dirty="0"/>
              <a:t>, </a:t>
            </a:r>
            <a:r>
              <a:rPr lang="en-GB" altLang="ko-KR" dirty="0" smtClean="0">
                <a:solidFill>
                  <a:srgbClr val="0000FF"/>
                </a:solidFill>
              </a:rPr>
              <a:t>10000 PDs</a:t>
            </a:r>
          </a:p>
          <a:p>
            <a:pPr marL="800100" lvl="1" indent="-342900" eaLnBrk="1" fontAlgn="auto" latinLnBrk="1" hangingPunct="1">
              <a:spcBef>
                <a:spcPct val="20000"/>
              </a:spcBef>
              <a:spcAft>
                <a:spcPts val="0"/>
              </a:spcAft>
              <a:buFontTx/>
              <a:buChar char="-"/>
              <a:defRPr/>
            </a:pPr>
            <a:r>
              <a:rPr lang="en-US" altLang="ko-KR" sz="2000" dirty="0" smtClean="0">
                <a:ea typeface="굴림" charset="-127"/>
              </a:rPr>
              <a:t>IEEE P802.15-12-0459-0008 </a:t>
            </a:r>
            <a:r>
              <a:rPr lang="fr-FR" altLang="ko-KR" sz="2000" dirty="0">
                <a:solidFill>
                  <a:srgbClr val="0000FF"/>
                </a:solidFill>
              </a:rPr>
              <a:t>Channel </a:t>
            </a:r>
            <a:r>
              <a:rPr lang="en-US" altLang="ko-KR" sz="2000" dirty="0">
                <a:solidFill>
                  <a:srgbClr val="0000FF"/>
                </a:solidFill>
              </a:rPr>
              <a:t>models</a:t>
            </a:r>
            <a:r>
              <a:rPr lang="fr-FR" altLang="ko-KR" sz="2000" dirty="0">
                <a:solidFill>
                  <a:srgbClr val="0000FF"/>
                </a:solidFill>
              </a:rPr>
              <a:t> for TG8</a:t>
            </a:r>
            <a:endParaRPr lang="en-GB" altLang="ko-KR" sz="2000" dirty="0" smtClean="0">
              <a:solidFill>
                <a:srgbClr val="0000FF"/>
              </a:solidFill>
              <a:latin typeface="+mn-lt"/>
            </a:endParaRPr>
          </a:p>
          <a:p>
            <a:pPr marL="800100" lvl="1" indent="-342900" eaLnBrk="1" fontAlgn="auto" latinLnBrk="1" hangingPunct="1">
              <a:spcBef>
                <a:spcPct val="20000"/>
              </a:spcBef>
              <a:spcAft>
                <a:spcPts val="0"/>
              </a:spcAft>
              <a:buFontTx/>
              <a:buChar char="-"/>
              <a:defRPr/>
            </a:pPr>
            <a:r>
              <a:rPr lang="en-US" altLang="ko-KR" sz="2000" b="1" dirty="0" smtClean="0">
                <a:solidFill>
                  <a:srgbClr val="FF0000"/>
                </a:solidFill>
              </a:rPr>
              <a:t>15-13-0378-00-0008-low-energy-service-discovery-mac-protocol-for-pac-wpan.ppt</a:t>
            </a:r>
            <a:endParaRPr lang="en-US" altLang="ko-KR" sz="2000" dirty="0" smtClean="0">
              <a:solidFill>
                <a:srgbClr val="FF0000"/>
              </a:solidFill>
              <a:latin typeface="+mn-lt"/>
              <a:ea typeface="+mn-ea"/>
            </a:endParaRPr>
          </a:p>
          <a:p>
            <a:pPr marL="179388" indent="-179388" eaLnBrk="1" fontAlgn="auto" latinLnBrk="1" hangingPunct="1">
              <a:spcBef>
                <a:spcPct val="20000"/>
              </a:spcBef>
              <a:spcAft>
                <a:spcPts val="0"/>
              </a:spcAft>
              <a:buFont typeface="Arial" pitchFamily="34" charset="0"/>
              <a:buChar char="•"/>
              <a:defRPr/>
            </a:pPr>
            <a:r>
              <a:rPr lang="en-US" altLang="ko-KR" sz="2400" b="1" dirty="0" smtClean="0">
                <a:solidFill>
                  <a:schemeClr val="tx2">
                    <a:lumMod val="50000"/>
                  </a:schemeClr>
                </a:solidFill>
                <a:latin typeface="+mn-lt"/>
                <a:ea typeface="+mn-ea"/>
              </a:rPr>
              <a:t>Time Parameter</a:t>
            </a:r>
            <a:endParaRPr lang="ko-KR" altLang="en-US" sz="2400" b="1" dirty="0">
              <a:solidFill>
                <a:schemeClr val="tx2">
                  <a:lumMod val="50000"/>
                </a:schemeClr>
              </a:solidFill>
              <a:latin typeface="+mn-lt"/>
              <a:ea typeface="+mn-ea"/>
            </a:endParaRPr>
          </a:p>
        </p:txBody>
      </p:sp>
      <p:graphicFrame>
        <p:nvGraphicFramePr>
          <p:cNvPr id="5" name="내용 개체 틀 11"/>
          <p:cNvGraphicFramePr>
            <a:graphicFrameLocks/>
          </p:cNvGraphicFramePr>
          <p:nvPr>
            <p:extLst>
              <p:ext uri="{D42A27DB-BD31-4B8C-83A1-F6EECF244321}">
                <p14:modId xmlns:p14="http://schemas.microsoft.com/office/powerpoint/2010/main" val="2912657830"/>
              </p:ext>
            </p:extLst>
          </p:nvPr>
        </p:nvGraphicFramePr>
        <p:xfrm>
          <a:off x="3491880" y="4186768"/>
          <a:ext cx="5184576" cy="2194560"/>
        </p:xfrm>
        <a:graphic>
          <a:graphicData uri="http://schemas.openxmlformats.org/drawingml/2006/table">
            <a:tbl>
              <a:tblPr firstRow="1" bandRow="1">
                <a:tableStyleId>{5C22544A-7EE6-4342-B048-85BDC9FD1C3A}</a:tableStyleId>
              </a:tblPr>
              <a:tblGrid>
                <a:gridCol w="2592288"/>
                <a:gridCol w="2592288"/>
              </a:tblGrid>
              <a:tr h="272276">
                <a:tc>
                  <a:txBody>
                    <a:bodyPr/>
                    <a:lstStyle/>
                    <a:p>
                      <a:pPr algn="ctr" latinLnBrk="1"/>
                      <a:r>
                        <a:rPr lang="en-US" altLang="ko-KR" sz="1200" dirty="0" smtClean="0"/>
                        <a:t>Parameter</a:t>
                      </a:r>
                      <a:endParaRPr lang="ko-KR" altLang="en-US" sz="1200" dirty="0"/>
                    </a:p>
                  </a:txBody>
                  <a:tcPr/>
                </a:tc>
                <a:tc>
                  <a:txBody>
                    <a:bodyPr/>
                    <a:lstStyle/>
                    <a:p>
                      <a:pPr algn="ctr" latinLnBrk="1"/>
                      <a:r>
                        <a:rPr lang="en-US" altLang="ko-KR" sz="1200" dirty="0" smtClean="0"/>
                        <a:t>Value</a:t>
                      </a:r>
                      <a:endParaRPr lang="ko-KR" altLang="en-US" sz="1200" dirty="0"/>
                    </a:p>
                  </a:txBody>
                  <a:tcPr/>
                </a:tc>
              </a:tr>
              <a:tr h="272276">
                <a:tc>
                  <a:txBody>
                    <a:bodyPr/>
                    <a:lstStyle/>
                    <a:p>
                      <a:pPr algn="ctr" latinLnBrk="1"/>
                      <a:r>
                        <a:rPr lang="en-US" altLang="ko-KR" sz="1200" dirty="0" smtClean="0"/>
                        <a:t>Channel Space</a:t>
                      </a:r>
                      <a:endParaRPr lang="ko-KR" altLang="en-US" sz="1200" dirty="0"/>
                    </a:p>
                  </a:txBody>
                  <a:tcPr/>
                </a:tc>
                <a:tc>
                  <a:txBody>
                    <a:bodyPr/>
                    <a:lstStyle/>
                    <a:p>
                      <a:pPr algn="ctr" latinLnBrk="1"/>
                      <a:r>
                        <a:rPr lang="en-US" altLang="ko-KR" sz="1200" dirty="0" smtClean="0"/>
                        <a:t>200 [kHz]</a:t>
                      </a:r>
                      <a:endParaRPr lang="ko-KR" altLang="en-US" sz="1200" dirty="0"/>
                    </a:p>
                  </a:txBody>
                  <a:tcPr/>
                </a:tc>
              </a:tr>
              <a:tr h="272276">
                <a:tc>
                  <a:txBody>
                    <a:bodyPr/>
                    <a:lstStyle/>
                    <a:p>
                      <a:pPr algn="ctr" latinLnBrk="1"/>
                      <a:r>
                        <a:rPr lang="en-US" altLang="ko-KR" sz="1200" dirty="0" smtClean="0"/>
                        <a:t>Data Rate</a:t>
                      </a:r>
                      <a:endParaRPr lang="ko-KR" altLang="en-US" sz="1200" dirty="0"/>
                    </a:p>
                  </a:txBody>
                  <a:tcPr/>
                </a:tc>
                <a:tc>
                  <a:txBody>
                    <a:bodyPr/>
                    <a:lstStyle/>
                    <a:p>
                      <a:pPr algn="ctr" latinLnBrk="1"/>
                      <a:r>
                        <a:rPr lang="en-US" altLang="ko-KR" sz="1200" dirty="0" smtClean="0"/>
                        <a:t>50 [kbps]</a:t>
                      </a:r>
                      <a:endParaRPr lang="ko-KR" altLang="en-US" sz="1200" dirty="0"/>
                    </a:p>
                  </a:txBody>
                  <a:tcPr/>
                </a:tc>
              </a:tr>
              <a:tr h="272276">
                <a:tc>
                  <a:txBody>
                    <a:bodyPr/>
                    <a:lstStyle/>
                    <a:p>
                      <a:pPr algn="ctr" latinLnBrk="1"/>
                      <a:r>
                        <a:rPr lang="en-US" altLang="ko-KR" sz="1200" dirty="0" smtClean="0"/>
                        <a:t>Frame Length</a:t>
                      </a:r>
                      <a:endParaRPr lang="ko-KR" altLang="en-US" sz="1200" dirty="0"/>
                    </a:p>
                  </a:txBody>
                  <a:tcPr/>
                </a:tc>
                <a:tc>
                  <a:txBody>
                    <a:bodyPr/>
                    <a:lstStyle/>
                    <a:p>
                      <a:pPr algn="ctr" latinLnBrk="1"/>
                      <a:r>
                        <a:rPr lang="en-US" altLang="ko-KR" sz="1200" dirty="0" smtClean="0"/>
                        <a:t>3.6 [</a:t>
                      </a:r>
                      <a:r>
                        <a:rPr lang="en-US" altLang="ko-KR" sz="1200" dirty="0" err="1" smtClean="0"/>
                        <a:t>msec</a:t>
                      </a:r>
                      <a:r>
                        <a:rPr lang="en-US" altLang="ko-KR" sz="1200" dirty="0" smtClean="0"/>
                        <a:t>]</a:t>
                      </a:r>
                      <a:endParaRPr lang="ko-KR" altLang="en-US" sz="1200" dirty="0"/>
                    </a:p>
                  </a:txBody>
                  <a:tcPr/>
                </a:tc>
              </a:tr>
              <a:tr h="272276">
                <a:tc>
                  <a:txBody>
                    <a:bodyPr/>
                    <a:lstStyle/>
                    <a:p>
                      <a:pPr algn="ctr" latinLnBrk="1"/>
                      <a:r>
                        <a:rPr lang="en-US" altLang="ko-KR" sz="1200" dirty="0" smtClean="0"/>
                        <a:t>Request Time</a:t>
                      </a:r>
                      <a:endParaRPr lang="ko-KR" altLang="en-US" sz="1200" dirty="0"/>
                    </a:p>
                  </a:txBody>
                  <a:tcPr/>
                </a:tc>
                <a:tc>
                  <a:txBody>
                    <a:bodyPr/>
                    <a:lstStyle/>
                    <a:p>
                      <a:pPr algn="ctr" latinLnBrk="1"/>
                      <a:r>
                        <a:rPr lang="en-US" altLang="ko-KR" sz="1200" dirty="0" smtClean="0"/>
                        <a:t>720 [</a:t>
                      </a:r>
                      <a:r>
                        <a:rPr lang="en-US" altLang="ko-KR" sz="1200" dirty="0" err="1" smtClean="0"/>
                        <a:t>msec</a:t>
                      </a:r>
                      <a:r>
                        <a:rPr lang="en-US" altLang="ko-KR" sz="1200" dirty="0" smtClean="0"/>
                        <a:t>]</a:t>
                      </a:r>
                      <a:endParaRPr lang="ko-KR" altLang="en-US" sz="1200" dirty="0"/>
                    </a:p>
                  </a:txBody>
                  <a:tcPr/>
                </a:tc>
              </a:tr>
              <a:tr h="272276">
                <a:tc>
                  <a:txBody>
                    <a:bodyPr/>
                    <a:lstStyle/>
                    <a:p>
                      <a:pPr algn="ctr" latinLnBrk="1"/>
                      <a:r>
                        <a:rPr lang="en-US" altLang="ko-KR" sz="1200" dirty="0" smtClean="0"/>
                        <a:t>Response Time</a:t>
                      </a:r>
                      <a:endParaRPr lang="ko-KR" altLang="en-US" sz="1200" dirty="0"/>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t>4 [</a:t>
                      </a:r>
                      <a:r>
                        <a:rPr lang="en-US" altLang="ko-KR" sz="1200" dirty="0" err="1" smtClean="0"/>
                        <a:t>msec</a:t>
                      </a:r>
                      <a:r>
                        <a:rPr lang="en-US" altLang="ko-KR" sz="1200" dirty="0" smtClean="0"/>
                        <a:t>]</a:t>
                      </a:r>
                      <a:endParaRPr lang="ko-KR" altLang="en-US" sz="1200" dirty="0"/>
                    </a:p>
                  </a:txBody>
                  <a:tcPr/>
                </a:tc>
              </a:tr>
              <a:tr h="272276">
                <a:tc>
                  <a:txBody>
                    <a:bodyPr/>
                    <a:lstStyle/>
                    <a:p>
                      <a:pPr algn="ctr" latinLnBrk="1"/>
                      <a:r>
                        <a:rPr lang="en-US" altLang="ko-KR" sz="1200" dirty="0" smtClean="0"/>
                        <a:t>Processing Time</a:t>
                      </a:r>
                      <a:endParaRPr lang="ko-KR" altLang="en-US" sz="1200" dirty="0"/>
                    </a:p>
                  </a:txBody>
                  <a:tcPr/>
                </a:tc>
                <a:tc>
                  <a:txBody>
                    <a:bodyPr/>
                    <a:lstStyle/>
                    <a:p>
                      <a:pPr algn="ctr" latinLnBrk="1"/>
                      <a:r>
                        <a:rPr lang="en-US" altLang="ko-KR" sz="1200" dirty="0" smtClean="0"/>
                        <a:t>5 [</a:t>
                      </a:r>
                      <a:r>
                        <a:rPr lang="en-US" altLang="ko-KR" sz="1200" dirty="0" err="1" smtClean="0"/>
                        <a:t>msec</a:t>
                      </a:r>
                      <a:r>
                        <a:rPr lang="en-US" altLang="ko-KR" sz="1200" dirty="0" smtClean="0"/>
                        <a:t>]</a:t>
                      </a:r>
                      <a:endParaRPr lang="ko-KR" altLang="en-US" sz="1200" dirty="0"/>
                    </a:p>
                  </a:txBody>
                  <a:tcPr/>
                </a:tc>
              </a:tr>
              <a:tr h="272276">
                <a:tc>
                  <a:txBody>
                    <a:bodyPr/>
                    <a:lstStyle/>
                    <a:p>
                      <a:pPr algn="ctr" latinLnBrk="1"/>
                      <a:r>
                        <a:rPr lang="en-US" altLang="ko-KR" sz="1200" dirty="0" smtClean="0"/>
                        <a:t>Random </a:t>
                      </a:r>
                      <a:r>
                        <a:rPr lang="en-US" altLang="ko-KR" sz="1200" dirty="0" err="1" smtClean="0"/>
                        <a:t>Backoff</a:t>
                      </a:r>
                      <a:r>
                        <a:rPr lang="en-US" altLang="ko-KR" sz="1200" baseline="0" dirty="0" smtClean="0"/>
                        <a:t> unit Time</a:t>
                      </a:r>
                      <a:endParaRPr lang="ko-KR" altLang="en-US" sz="1200" dirty="0"/>
                    </a:p>
                  </a:txBody>
                  <a:tcPr/>
                </a:tc>
                <a:tc>
                  <a:txBody>
                    <a:bodyPr/>
                    <a:lstStyle/>
                    <a:p>
                      <a:pPr algn="ctr" latinLnBrk="1"/>
                      <a:r>
                        <a:rPr lang="en-US" altLang="ko-KR" sz="1200" dirty="0" smtClean="0"/>
                        <a:t>100[</a:t>
                      </a:r>
                      <a:r>
                        <a:rPr lang="en-US" altLang="ko-KR" sz="1200" dirty="0" err="1" smtClean="0"/>
                        <a:t>usec</a:t>
                      </a:r>
                      <a:r>
                        <a:rPr lang="en-US" altLang="ko-KR" sz="1200" dirty="0" smtClean="0"/>
                        <a:t>]</a:t>
                      </a:r>
                      <a:endParaRPr lang="ko-KR" altLang="en-US" sz="12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GB" altLang="ko-KR" dirty="0"/>
              <a:t>Performance metric for discovery</a:t>
            </a:r>
            <a:endParaRPr lang="ko-KR" altLang="en-US" dirty="0"/>
          </a:p>
        </p:txBody>
      </p:sp>
      <p:sp>
        <p:nvSpPr>
          <p:cNvPr id="3" name="내용 개체 틀 2"/>
          <p:cNvSpPr>
            <a:spLocks noGrp="1"/>
          </p:cNvSpPr>
          <p:nvPr>
            <p:ph idx="1"/>
          </p:nvPr>
        </p:nvSpPr>
        <p:spPr>
          <a:xfrm>
            <a:off x="827584" y="1484784"/>
            <a:ext cx="7704856" cy="4896544"/>
          </a:xfrm>
        </p:spPr>
        <p:txBody>
          <a:bodyPr/>
          <a:lstStyle/>
          <a:p>
            <a:pPr lvl="0"/>
            <a:r>
              <a:rPr lang="en-GB" altLang="ko-KR" dirty="0">
                <a:solidFill>
                  <a:srgbClr val="0000FF"/>
                </a:solidFill>
              </a:rPr>
              <a:t>Average number of discovered PDs</a:t>
            </a:r>
            <a:r>
              <a:rPr lang="en-GB" altLang="ko-KR" dirty="0"/>
              <a:t> over the simulation time</a:t>
            </a:r>
            <a:r>
              <a:rPr lang="en-GB" altLang="ko-KR" dirty="0" smtClean="0"/>
              <a:t>.</a:t>
            </a:r>
            <a:endParaRPr lang="ko-KR" altLang="ko-KR" dirty="0" smtClean="0"/>
          </a:p>
          <a:p>
            <a:pPr lvl="0"/>
            <a:r>
              <a:rPr lang="en-GB" altLang="ko-KR" dirty="0" smtClean="0">
                <a:solidFill>
                  <a:srgbClr val="0000FF"/>
                </a:solidFill>
              </a:rPr>
              <a:t>CDF of the discovery latency </a:t>
            </a:r>
            <a:r>
              <a:rPr lang="en-GB" altLang="ko-KR" dirty="0" smtClean="0"/>
              <a:t>according to the number of PDs</a:t>
            </a:r>
            <a:endParaRPr lang="ko-KR" altLang="ko-KR" dirty="0" smtClean="0"/>
          </a:p>
          <a:p>
            <a:pPr lvl="0"/>
            <a:r>
              <a:rPr lang="en-GB" altLang="ko-KR" dirty="0" smtClean="0">
                <a:solidFill>
                  <a:srgbClr val="0000FF"/>
                </a:solidFill>
              </a:rPr>
              <a:t>Average </a:t>
            </a:r>
            <a:r>
              <a:rPr lang="en-GB" altLang="ko-KR" dirty="0">
                <a:solidFill>
                  <a:srgbClr val="0000FF"/>
                </a:solidFill>
              </a:rPr>
              <a:t>power consumption</a:t>
            </a:r>
            <a:r>
              <a:rPr lang="en-GB" altLang="ko-KR" dirty="0"/>
              <a:t> </a:t>
            </a:r>
            <a:r>
              <a:rPr lang="en-GB" altLang="ko-KR" dirty="0"/>
              <a:t>for discovery[</a:t>
            </a:r>
            <a:r>
              <a:rPr lang="en-GB" altLang="ko-KR" dirty="0" err="1"/>
              <a:t>mW</a:t>
            </a:r>
            <a:r>
              <a:rPr lang="en-GB" altLang="ko-KR" dirty="0"/>
              <a:t>/s</a:t>
            </a:r>
            <a:r>
              <a:rPr lang="en-GB" altLang="ko-KR" dirty="0" smtClean="0"/>
              <a:t>]</a:t>
            </a:r>
            <a:r>
              <a:rPr lang="en-GB" altLang="ko-KR" dirty="0"/>
              <a:t/>
            </a:r>
            <a:br>
              <a:rPr lang="en-GB" altLang="ko-KR" dirty="0"/>
            </a:br>
            <a:endParaRPr lang="ko-KR" altLang="ko-KR" dirty="0"/>
          </a:p>
        </p:txBody>
      </p:sp>
      <p:sp>
        <p:nvSpPr>
          <p:cNvPr id="4" name="직사각형 3"/>
          <p:cNvSpPr/>
          <p:nvPr/>
        </p:nvSpPr>
        <p:spPr>
          <a:xfrm>
            <a:off x="1979712" y="5877273"/>
            <a:ext cx="6912768" cy="338554"/>
          </a:xfrm>
          <a:prstGeom prst="rect">
            <a:avLst/>
          </a:prstGeom>
        </p:spPr>
        <p:txBody>
          <a:bodyPr wrap="square">
            <a:spAutoFit/>
          </a:bodyPr>
          <a:lstStyle/>
          <a:p>
            <a:r>
              <a:rPr lang="en-US" altLang="ko-KR" sz="1600" b="1" dirty="0" smtClean="0"/>
              <a:t>Source : 15-12-0568-05-0008-tg8-technical-guidance-document.docx</a:t>
            </a:r>
            <a:endParaRPr lang="ko-KR" altLang="en-US" sz="1600" b="1" dirty="0"/>
          </a:p>
        </p:txBody>
      </p:sp>
    </p:spTree>
    <p:extLst>
      <p:ext uri="{BB962C8B-B14F-4D97-AF65-F5344CB8AC3E}">
        <p14:creationId xmlns:p14="http://schemas.microsoft.com/office/powerpoint/2010/main" val="1752744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Simulation results for 100 PDs (1)</a:t>
            </a:r>
            <a:endParaRPr lang="ko-KR" altLang="en-US" dirty="0"/>
          </a:p>
        </p:txBody>
      </p:sp>
      <p:sp>
        <p:nvSpPr>
          <p:cNvPr id="11" name="내용 개체 틀 8"/>
          <p:cNvSpPr>
            <a:spLocks noGrp="1"/>
          </p:cNvSpPr>
          <p:nvPr>
            <p:ph idx="1"/>
          </p:nvPr>
        </p:nvSpPr>
        <p:spPr>
          <a:xfrm>
            <a:off x="755576" y="1268760"/>
            <a:ext cx="7632848" cy="432048"/>
          </a:xfrm>
        </p:spPr>
        <p:txBody>
          <a:bodyPr/>
          <a:lstStyle/>
          <a:p>
            <a:r>
              <a:rPr lang="en-GB" altLang="ko-KR" sz="2000" dirty="0" smtClean="0"/>
              <a:t>Average </a:t>
            </a:r>
            <a:r>
              <a:rPr lang="en-GB" altLang="ko-KR" sz="2000" dirty="0"/>
              <a:t>number of discovered </a:t>
            </a:r>
            <a:r>
              <a:rPr lang="en-GB" altLang="ko-KR" sz="2000" dirty="0" smtClean="0"/>
              <a:t>PDs for</a:t>
            </a:r>
            <a:r>
              <a:rPr lang="en-US" altLang="ko-KR" sz="2000" dirty="0"/>
              <a:t> </a:t>
            </a:r>
            <a:r>
              <a:rPr lang="en-US" altLang="ko-KR" sz="2000" dirty="0" smtClean="0"/>
              <a:t>the 5 path loss models</a:t>
            </a:r>
            <a:r>
              <a:rPr lang="en-GB" altLang="ko-KR" sz="2000" dirty="0" smtClean="0"/>
              <a:t> </a:t>
            </a:r>
            <a:endParaRPr lang="en-US" altLang="ko-KR" sz="2000" dirty="0" smtClean="0"/>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4199952"/>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4199952"/>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84168" y="1800463"/>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59832" y="1785467"/>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8520" y="1772816"/>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9565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Simulation results for 100 PDs (2)</a:t>
            </a:r>
            <a:endParaRPr lang="ko-KR" altLang="en-US" dirty="0"/>
          </a:p>
        </p:txBody>
      </p:sp>
      <p:sp>
        <p:nvSpPr>
          <p:cNvPr id="11" name="내용 개체 틀 8"/>
          <p:cNvSpPr>
            <a:spLocks noGrp="1"/>
          </p:cNvSpPr>
          <p:nvPr>
            <p:ph idx="1"/>
          </p:nvPr>
        </p:nvSpPr>
        <p:spPr>
          <a:xfrm>
            <a:off x="755576" y="1268760"/>
            <a:ext cx="7632848" cy="432048"/>
          </a:xfrm>
        </p:spPr>
        <p:txBody>
          <a:bodyPr/>
          <a:lstStyle/>
          <a:p>
            <a:r>
              <a:rPr lang="en-GB" altLang="ko-KR" sz="2000" dirty="0"/>
              <a:t>CDF of the discovery latency </a:t>
            </a:r>
            <a:r>
              <a:rPr lang="en-GB" altLang="ko-KR" sz="2000" dirty="0" smtClean="0"/>
              <a:t>for</a:t>
            </a:r>
            <a:r>
              <a:rPr lang="en-US" altLang="ko-KR" sz="2000" dirty="0" smtClean="0"/>
              <a:t> the 5 path loss models</a:t>
            </a:r>
            <a:r>
              <a:rPr lang="en-GB" altLang="ko-KR" sz="2000" dirty="0" smtClean="0"/>
              <a:t> </a:t>
            </a:r>
            <a:endParaRPr lang="en-US" altLang="ko-KR" sz="2000" dirty="0" smtClean="0"/>
          </a:p>
        </p:txBody>
      </p:sp>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3864" y="4221088"/>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4221088"/>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176" y="1700808"/>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7824" y="1700808"/>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8520" y="1700808"/>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7644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Simulation results for 100 PDs (3)</a:t>
            </a:r>
            <a:endParaRPr lang="ko-KR" altLang="en-US" dirty="0"/>
          </a:p>
        </p:txBody>
      </p:sp>
      <p:sp>
        <p:nvSpPr>
          <p:cNvPr id="11" name="내용 개체 틀 8"/>
          <p:cNvSpPr>
            <a:spLocks noGrp="1"/>
          </p:cNvSpPr>
          <p:nvPr>
            <p:ph idx="1"/>
          </p:nvPr>
        </p:nvSpPr>
        <p:spPr>
          <a:xfrm>
            <a:off x="755576" y="1268760"/>
            <a:ext cx="7632848" cy="432048"/>
          </a:xfrm>
        </p:spPr>
        <p:txBody>
          <a:bodyPr/>
          <a:lstStyle/>
          <a:p>
            <a:r>
              <a:rPr lang="en-GB" altLang="ko-KR" sz="2000" dirty="0" smtClean="0"/>
              <a:t>Average </a:t>
            </a:r>
            <a:r>
              <a:rPr lang="en-GB" altLang="ko-KR" sz="2000" dirty="0"/>
              <a:t>power consumption</a:t>
            </a:r>
            <a:r>
              <a:rPr lang="en-GB" altLang="ko-KR" sz="2000" dirty="0" smtClean="0"/>
              <a:t> for</a:t>
            </a:r>
            <a:r>
              <a:rPr lang="en-US" altLang="ko-KR" sz="2000" dirty="0"/>
              <a:t> </a:t>
            </a:r>
            <a:r>
              <a:rPr lang="en-US" altLang="ko-KR" sz="2000" dirty="0" smtClean="0"/>
              <a:t>the 5 path loss models</a:t>
            </a:r>
            <a:r>
              <a:rPr lang="en-GB" altLang="ko-KR" sz="2000" dirty="0" smtClean="0"/>
              <a:t> </a:t>
            </a:r>
            <a:endParaRPr lang="en-US" altLang="ko-KR" sz="2000" dirty="0" smtClean="0"/>
          </a:p>
        </p:txBody>
      </p:sp>
      <p:pic>
        <p:nvPicPr>
          <p:cNvPr id="2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09" y="1772816"/>
            <a:ext cx="3264363"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1827" y="1772816"/>
            <a:ext cx="3264363"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16150" y="1772816"/>
            <a:ext cx="3264362"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24136" y="4205779"/>
            <a:ext cx="3419872" cy="2564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04048" y="4205779"/>
            <a:ext cx="3404169" cy="2553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7958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Simulation results for 10000 PDs (1)</a:t>
            </a:r>
            <a:endParaRPr lang="ko-KR" altLang="en-US" dirty="0"/>
          </a:p>
        </p:txBody>
      </p:sp>
      <p:sp>
        <p:nvSpPr>
          <p:cNvPr id="11" name="내용 개체 틀 8"/>
          <p:cNvSpPr>
            <a:spLocks noGrp="1"/>
          </p:cNvSpPr>
          <p:nvPr>
            <p:ph idx="1"/>
          </p:nvPr>
        </p:nvSpPr>
        <p:spPr>
          <a:xfrm>
            <a:off x="755576" y="1268760"/>
            <a:ext cx="7632848" cy="432048"/>
          </a:xfrm>
        </p:spPr>
        <p:txBody>
          <a:bodyPr/>
          <a:lstStyle/>
          <a:p>
            <a:r>
              <a:rPr lang="en-GB" altLang="ko-KR" sz="2000" dirty="0" smtClean="0"/>
              <a:t>Average </a:t>
            </a:r>
            <a:r>
              <a:rPr lang="en-GB" altLang="ko-KR" sz="2000" dirty="0"/>
              <a:t>number of discovered </a:t>
            </a:r>
            <a:r>
              <a:rPr lang="en-GB" altLang="ko-KR" sz="2000" dirty="0" smtClean="0"/>
              <a:t>PDs for</a:t>
            </a:r>
            <a:r>
              <a:rPr lang="en-US" altLang="ko-KR" sz="2000" dirty="0"/>
              <a:t> </a:t>
            </a:r>
            <a:r>
              <a:rPr lang="en-US" altLang="ko-KR" sz="2000" dirty="0" smtClean="0"/>
              <a:t>the 5 path loss models</a:t>
            </a:r>
            <a:r>
              <a:rPr lang="en-GB" altLang="ko-KR" sz="2000" dirty="0" smtClean="0"/>
              <a:t> </a:t>
            </a:r>
            <a:endParaRPr lang="en-US" altLang="ko-KR" sz="2000" dirty="0" smtClean="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2" y="1772817"/>
            <a:ext cx="3228550" cy="2421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1772816"/>
            <a:ext cx="3150438" cy="2362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30072" y="1772817"/>
            <a:ext cx="3150440" cy="2362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608" y="4113348"/>
            <a:ext cx="3384376" cy="2538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88024" y="4113348"/>
            <a:ext cx="3384376" cy="2538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42364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pitchFamily="50" charset="-127"/>
              </a:defRPr>
            </a:lvl1pPr>
            <a:lvl2pPr marL="742950" indent="-285750">
              <a:defRPr>
                <a:solidFill>
                  <a:schemeClr val="tx1"/>
                </a:solidFill>
                <a:latin typeface="Arial" charset="0"/>
                <a:ea typeface="굴림" pitchFamily="50" charset="-127"/>
              </a:defRPr>
            </a:lvl2pPr>
            <a:lvl3pPr marL="1143000" indent="-228600">
              <a:defRPr>
                <a:solidFill>
                  <a:schemeClr val="tx1"/>
                </a:solidFill>
                <a:latin typeface="Arial" charset="0"/>
                <a:ea typeface="굴림" pitchFamily="50" charset="-127"/>
              </a:defRPr>
            </a:lvl3pPr>
            <a:lvl4pPr marL="1600200" indent="-228600">
              <a:defRPr>
                <a:solidFill>
                  <a:schemeClr val="tx1"/>
                </a:solidFill>
                <a:latin typeface="Arial" charset="0"/>
                <a:ea typeface="굴림" pitchFamily="50" charset="-127"/>
              </a:defRPr>
            </a:lvl4pPr>
            <a:lvl5pPr marL="2057400" indent="-228600">
              <a:defRPr>
                <a:solidFill>
                  <a:schemeClr val="tx1"/>
                </a:solidFill>
                <a:latin typeface="Arial" charset="0"/>
                <a:ea typeface="굴림" pitchFamily="50" charset="-127"/>
              </a:defRPr>
            </a:lvl5pPr>
            <a:lvl6pPr marL="2514600" indent="-228600" eaLnBrk="0" fontAlgn="base" hangingPunct="0">
              <a:spcBef>
                <a:spcPct val="0"/>
              </a:spcBef>
              <a:spcAft>
                <a:spcPct val="0"/>
              </a:spcAft>
              <a:defRPr>
                <a:solidFill>
                  <a:schemeClr val="tx1"/>
                </a:solidFill>
                <a:latin typeface="Arial" charset="0"/>
                <a:ea typeface="굴림" pitchFamily="50" charset="-127"/>
              </a:defRPr>
            </a:lvl6pPr>
            <a:lvl7pPr marL="2971800" indent="-228600" eaLnBrk="0" fontAlgn="base" hangingPunct="0">
              <a:spcBef>
                <a:spcPct val="0"/>
              </a:spcBef>
              <a:spcAft>
                <a:spcPct val="0"/>
              </a:spcAft>
              <a:defRPr>
                <a:solidFill>
                  <a:schemeClr val="tx1"/>
                </a:solidFill>
                <a:latin typeface="Arial" charset="0"/>
                <a:ea typeface="굴림" pitchFamily="50" charset="-127"/>
              </a:defRPr>
            </a:lvl7pPr>
            <a:lvl8pPr marL="3429000" indent="-228600" eaLnBrk="0" fontAlgn="base" hangingPunct="0">
              <a:spcBef>
                <a:spcPct val="0"/>
              </a:spcBef>
              <a:spcAft>
                <a:spcPct val="0"/>
              </a:spcAft>
              <a:defRPr>
                <a:solidFill>
                  <a:schemeClr val="tx1"/>
                </a:solidFill>
                <a:latin typeface="Arial" charset="0"/>
                <a:ea typeface="굴림" pitchFamily="50" charset="-127"/>
              </a:defRPr>
            </a:lvl8pPr>
            <a:lvl9pPr marL="3886200" indent="-228600" eaLnBrk="0" fontAlgn="base" hangingPunct="0">
              <a:spcBef>
                <a:spcPct val="0"/>
              </a:spcBef>
              <a:spcAft>
                <a:spcPct val="0"/>
              </a:spcAft>
              <a:defRPr>
                <a:solidFill>
                  <a:schemeClr val="tx1"/>
                </a:solidFill>
                <a:latin typeface="Arial" charset="0"/>
                <a:ea typeface="굴림" pitchFamily="50" charset="-127"/>
              </a:defRPr>
            </a:lvl9pPr>
          </a:lstStyle>
          <a:p>
            <a:r>
              <a:rPr lang="en-US" altLang="ko-KR" smtClean="0">
                <a:latin typeface="Times New Roman" pitchFamily="18" charset="0"/>
              </a:rPr>
              <a:t>Slide </a:t>
            </a:r>
            <a:fld id="{EC606160-8E92-4E55-B5A7-4281F5C3A091}" type="slidenum">
              <a:rPr lang="en-US" altLang="ko-KR" smtClean="0">
                <a:latin typeface="Times New Roman" pitchFamily="18" charset="0"/>
              </a:rPr>
              <a:pPr/>
              <a:t>2</a:t>
            </a:fld>
            <a:endParaRPr lang="en-US" altLang="ko-KR" smtClean="0">
              <a:latin typeface="Times New Roman" pitchFamily="18" charset="0"/>
            </a:endParaRPr>
          </a:p>
        </p:txBody>
      </p:sp>
      <p:sp>
        <p:nvSpPr>
          <p:cNvPr id="3075" name="Rectangle 2"/>
          <p:cNvSpPr>
            <a:spLocks noGrp="1" noChangeArrowheads="1"/>
          </p:cNvSpPr>
          <p:nvPr>
            <p:ph type="ctrTitle"/>
          </p:nvPr>
        </p:nvSpPr>
        <p:spPr>
          <a:xfrm>
            <a:off x="1042988" y="1989138"/>
            <a:ext cx="7072312" cy="1143000"/>
          </a:xfrm>
        </p:spPr>
        <p:txBody>
          <a:bodyPr/>
          <a:lstStyle/>
          <a:p>
            <a:r>
              <a:rPr lang="en-US" altLang="ko-KR" smtClean="0">
                <a:ea typeface="ＭＳ Ｐゴシック" pitchFamily="34" charset="-128"/>
                <a:cs typeface="Arial" charset="0"/>
              </a:rPr>
              <a:t>Low Energy Service Discovery PHY for PAC WPAN</a:t>
            </a:r>
            <a:endParaRPr lang="en-US" altLang="ko-KR" smtClean="0">
              <a:solidFill>
                <a:schemeClr val="tx1"/>
              </a:solidFill>
              <a:ea typeface="굴림" pitchFamily="50" charset="-127"/>
              <a:cs typeface="Arial" charset="0"/>
            </a:endParaRPr>
          </a:p>
        </p:txBody>
      </p:sp>
      <p:sp>
        <p:nvSpPr>
          <p:cNvPr id="3076" name="Rectangle 3"/>
          <p:cNvSpPr>
            <a:spLocks noGrp="1" noChangeArrowheads="1"/>
          </p:cNvSpPr>
          <p:nvPr>
            <p:ph type="subTitle" idx="1"/>
          </p:nvPr>
        </p:nvSpPr>
        <p:spPr>
          <a:xfrm>
            <a:off x="1116013" y="4149725"/>
            <a:ext cx="6911975" cy="1638300"/>
          </a:xfrm>
        </p:spPr>
        <p:txBody>
          <a:bodyPr/>
          <a:lstStyle/>
          <a:p>
            <a:pPr>
              <a:lnSpc>
                <a:spcPct val="90000"/>
              </a:lnSpc>
            </a:pPr>
            <a:r>
              <a:rPr lang="en-US" altLang="ko-KR" sz="1800" smtClean="0">
                <a:ea typeface="굴림" pitchFamily="50" charset="-127"/>
              </a:rPr>
              <a:t>Tae-Joon Park*, Keun Hyung Lee*, Wun-Cheol Jeong*, Chang-Sub Shin*, Hoyong Kang*, Jewon Lee**, Jae-Min Ahn**</a:t>
            </a:r>
          </a:p>
          <a:p>
            <a:endParaRPr lang="en-US" altLang="ko-KR" sz="1400" smtClean="0">
              <a:ea typeface="굴림" pitchFamily="50" charset="-127"/>
            </a:endParaRPr>
          </a:p>
          <a:p>
            <a:r>
              <a:rPr lang="en-US" altLang="ko-KR" sz="1800" smtClean="0">
                <a:ea typeface="굴림" pitchFamily="50" charset="-127"/>
              </a:rPr>
              <a:t>*ETRI, **Chungnam National Univ</a:t>
            </a:r>
            <a:endParaRPr lang="ko-KR" altLang="en-US" sz="1800" smtClean="0">
              <a:ea typeface="굴림" pitchFamily="50" charset="-127"/>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Simulation results for 10000 PDs (2)</a:t>
            </a:r>
            <a:endParaRPr lang="ko-KR" altLang="en-US" dirty="0"/>
          </a:p>
        </p:txBody>
      </p:sp>
      <p:sp>
        <p:nvSpPr>
          <p:cNvPr id="11" name="내용 개체 틀 8"/>
          <p:cNvSpPr>
            <a:spLocks noGrp="1"/>
          </p:cNvSpPr>
          <p:nvPr>
            <p:ph idx="1"/>
          </p:nvPr>
        </p:nvSpPr>
        <p:spPr>
          <a:xfrm>
            <a:off x="755576" y="1268760"/>
            <a:ext cx="7632848" cy="432048"/>
          </a:xfrm>
        </p:spPr>
        <p:txBody>
          <a:bodyPr/>
          <a:lstStyle/>
          <a:p>
            <a:r>
              <a:rPr lang="en-GB" altLang="ko-KR" sz="2000" dirty="0"/>
              <a:t>CDF of the discovery latency </a:t>
            </a:r>
            <a:r>
              <a:rPr lang="en-GB" altLang="ko-KR" sz="2000" dirty="0" smtClean="0"/>
              <a:t>for</a:t>
            </a:r>
            <a:r>
              <a:rPr lang="en-US" altLang="ko-KR" sz="2000" dirty="0" smtClean="0"/>
              <a:t> the 5 path loss models</a:t>
            </a:r>
            <a:r>
              <a:rPr lang="en-GB" altLang="ko-KR" sz="2000" dirty="0" smtClean="0"/>
              <a:t> </a:t>
            </a:r>
            <a:endParaRPr lang="en-US" altLang="ko-KR" sz="2000" dirty="0" smtClean="0"/>
          </a:p>
        </p:txBody>
      </p:sp>
      <p:pic>
        <p:nvPicPr>
          <p:cNvPr id="1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4185947"/>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4185947"/>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0152" y="1772816"/>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84016" y="1772816"/>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520" y="1772816"/>
            <a:ext cx="3264000"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09210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Simulation results for 10000 PDs (3)</a:t>
            </a:r>
            <a:endParaRPr lang="ko-KR" altLang="en-US" dirty="0"/>
          </a:p>
        </p:txBody>
      </p:sp>
      <p:sp>
        <p:nvSpPr>
          <p:cNvPr id="11" name="내용 개체 틀 8"/>
          <p:cNvSpPr>
            <a:spLocks noGrp="1"/>
          </p:cNvSpPr>
          <p:nvPr>
            <p:ph idx="1"/>
          </p:nvPr>
        </p:nvSpPr>
        <p:spPr>
          <a:xfrm>
            <a:off x="755576" y="1268760"/>
            <a:ext cx="7632848" cy="432048"/>
          </a:xfrm>
        </p:spPr>
        <p:txBody>
          <a:bodyPr/>
          <a:lstStyle/>
          <a:p>
            <a:r>
              <a:rPr lang="en-GB" altLang="ko-KR" sz="2000" dirty="0" smtClean="0"/>
              <a:t>Average </a:t>
            </a:r>
            <a:r>
              <a:rPr lang="en-GB" altLang="ko-KR" sz="2000" dirty="0"/>
              <a:t>power consumption</a:t>
            </a:r>
            <a:r>
              <a:rPr lang="en-GB" altLang="ko-KR" sz="2000" dirty="0" smtClean="0"/>
              <a:t> for</a:t>
            </a:r>
            <a:r>
              <a:rPr lang="en-US" altLang="ko-KR" sz="2000" dirty="0"/>
              <a:t> </a:t>
            </a:r>
            <a:r>
              <a:rPr lang="en-US" altLang="ko-KR" sz="2000" dirty="0" smtClean="0"/>
              <a:t>the 5 path loss models</a:t>
            </a:r>
            <a:r>
              <a:rPr lang="en-GB" altLang="ko-KR" sz="2000" dirty="0" smtClean="0"/>
              <a:t> </a:t>
            </a:r>
            <a:endParaRPr lang="en-US" altLang="ko-KR" sz="2000" dirty="0" smtClean="0"/>
          </a:p>
        </p:txBody>
      </p:sp>
      <p:pic>
        <p:nvPicPr>
          <p:cNvPr id="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20" y="1700808"/>
            <a:ext cx="3317776" cy="2488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0408" y="1700808"/>
            <a:ext cx="3317776" cy="2488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2736" y="1711758"/>
            <a:ext cx="3317776" cy="2488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3681" y="4093631"/>
            <a:ext cx="3442508" cy="2581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3181" y="4081127"/>
            <a:ext cx="3459179" cy="2594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09210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txBox="1">
            <a:spLocks noChangeArrowheads="1"/>
          </p:cNvSpPr>
          <p:nvPr/>
        </p:nvSpPr>
        <p:spPr bwMode="auto">
          <a:xfrm>
            <a:off x="539750" y="2994025"/>
            <a:ext cx="82073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a:solidFill>
                  <a:schemeClr val="tx1"/>
                </a:solidFill>
                <a:latin typeface="Arial" pitchFamily="34" charset="0"/>
                <a:ea typeface="굴림" pitchFamily="50" charset="-127"/>
              </a:defRPr>
            </a:lvl1pPr>
            <a:lvl2pPr marL="742950" indent="-285750">
              <a:defRPr>
                <a:solidFill>
                  <a:schemeClr val="tx1"/>
                </a:solidFill>
                <a:latin typeface="Arial" pitchFamily="34" charset="0"/>
                <a:ea typeface="굴림" pitchFamily="50" charset="-127"/>
              </a:defRPr>
            </a:lvl2pPr>
            <a:lvl3pPr marL="1143000" indent="-228600">
              <a:defRPr>
                <a:solidFill>
                  <a:schemeClr val="tx1"/>
                </a:solidFill>
                <a:latin typeface="Arial" pitchFamily="34" charset="0"/>
                <a:ea typeface="굴림" pitchFamily="50" charset="-127"/>
              </a:defRPr>
            </a:lvl3pPr>
            <a:lvl4pPr marL="1600200" indent="-228600">
              <a:defRPr>
                <a:solidFill>
                  <a:schemeClr val="tx1"/>
                </a:solidFill>
                <a:latin typeface="Arial" pitchFamily="34" charset="0"/>
                <a:ea typeface="굴림" pitchFamily="50" charset="-127"/>
              </a:defRPr>
            </a:lvl4pPr>
            <a:lvl5pPr marL="2057400" indent="-228600">
              <a:defRPr>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a:solidFill>
                  <a:schemeClr val="tx1"/>
                </a:solidFill>
                <a:latin typeface="Arial" pitchFamily="34" charset="0"/>
                <a:ea typeface="굴림" pitchFamily="50" charset="-127"/>
              </a:defRPr>
            </a:lvl9pPr>
          </a:lstStyle>
          <a:p>
            <a:pPr algn="ctr"/>
            <a:r>
              <a:rPr lang="en-US" altLang="ko-KR" sz="2800" b="1">
                <a:latin typeface="Times New Roman" pitchFamily="18" charset="0"/>
              </a:rPr>
              <a:t>Thank you.</a:t>
            </a:r>
          </a:p>
          <a:p>
            <a:pPr algn="ctr"/>
            <a:endParaRPr lang="en-US" altLang="ko-KR" sz="2800" b="1">
              <a:solidFill>
                <a:schemeClr val="tx2"/>
              </a:solidFill>
              <a:latin typeface="Times New Roman" pitchFamily="18" charset="0"/>
            </a:endParaRPr>
          </a:p>
          <a:p>
            <a:pPr algn="ctr"/>
            <a:r>
              <a:rPr lang="en-US" altLang="ko-KR" sz="2800" b="1">
                <a:solidFill>
                  <a:schemeClr val="tx2"/>
                </a:solidFill>
                <a:latin typeface="Times New Roman" pitchFamily="18" charset="0"/>
              </a:rPr>
              <a:t>Q &amp; A</a:t>
            </a:r>
            <a:endParaRPr lang="en-US" altLang="ko-KR" sz="3200" b="1">
              <a:solidFill>
                <a:schemeClr val="tx2"/>
              </a:solidFill>
              <a:latin typeface="Times New Roman" pitchFamily="18" charset="0"/>
            </a:endParaRPr>
          </a:p>
        </p:txBody>
      </p:sp>
      <p:sp>
        <p:nvSpPr>
          <p:cNvPr id="23555"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굴림" pitchFamily="50" charset="-127"/>
              </a:defRPr>
            </a:lvl1pPr>
            <a:lvl2pPr marL="742950" indent="-285750">
              <a:defRPr>
                <a:solidFill>
                  <a:schemeClr val="tx1"/>
                </a:solidFill>
                <a:latin typeface="Arial" pitchFamily="34" charset="0"/>
                <a:ea typeface="굴림" pitchFamily="50" charset="-127"/>
              </a:defRPr>
            </a:lvl2pPr>
            <a:lvl3pPr marL="1143000" indent="-228600">
              <a:defRPr>
                <a:solidFill>
                  <a:schemeClr val="tx1"/>
                </a:solidFill>
                <a:latin typeface="Arial" pitchFamily="34" charset="0"/>
                <a:ea typeface="굴림" pitchFamily="50" charset="-127"/>
              </a:defRPr>
            </a:lvl3pPr>
            <a:lvl4pPr marL="1600200" indent="-228600">
              <a:defRPr>
                <a:solidFill>
                  <a:schemeClr val="tx1"/>
                </a:solidFill>
                <a:latin typeface="Arial" pitchFamily="34" charset="0"/>
                <a:ea typeface="굴림" pitchFamily="50" charset="-127"/>
              </a:defRPr>
            </a:lvl4pPr>
            <a:lvl5pPr marL="2057400" indent="-228600">
              <a:defRPr>
                <a:solidFill>
                  <a:schemeClr val="tx1"/>
                </a:solidFill>
                <a:latin typeface="Arial" pitchFamily="34" charset="0"/>
                <a:ea typeface="굴림" pitchFamily="50" charset="-127"/>
              </a:defRPr>
            </a:lvl5pPr>
            <a:lvl6pPr marL="2514600" indent="-228600" eaLnBrk="0" fontAlgn="base" hangingPunct="0">
              <a:spcBef>
                <a:spcPct val="0"/>
              </a:spcBef>
              <a:spcAft>
                <a:spcPct val="0"/>
              </a:spcAft>
              <a:defRPr>
                <a:solidFill>
                  <a:schemeClr val="tx1"/>
                </a:solidFill>
                <a:latin typeface="Arial" pitchFamily="34" charset="0"/>
                <a:ea typeface="굴림" pitchFamily="50" charset="-127"/>
              </a:defRPr>
            </a:lvl6pPr>
            <a:lvl7pPr marL="2971800" indent="-228600" eaLnBrk="0" fontAlgn="base" hangingPunct="0">
              <a:spcBef>
                <a:spcPct val="0"/>
              </a:spcBef>
              <a:spcAft>
                <a:spcPct val="0"/>
              </a:spcAft>
              <a:defRPr>
                <a:solidFill>
                  <a:schemeClr val="tx1"/>
                </a:solidFill>
                <a:latin typeface="Arial" pitchFamily="34" charset="0"/>
                <a:ea typeface="굴림" pitchFamily="50" charset="-127"/>
              </a:defRPr>
            </a:lvl7pPr>
            <a:lvl8pPr marL="3429000" indent="-228600" eaLnBrk="0" fontAlgn="base" hangingPunct="0">
              <a:spcBef>
                <a:spcPct val="0"/>
              </a:spcBef>
              <a:spcAft>
                <a:spcPct val="0"/>
              </a:spcAft>
              <a:defRPr>
                <a:solidFill>
                  <a:schemeClr val="tx1"/>
                </a:solidFill>
                <a:latin typeface="Arial" pitchFamily="34" charset="0"/>
                <a:ea typeface="굴림" pitchFamily="50" charset="-127"/>
              </a:defRPr>
            </a:lvl8pPr>
            <a:lvl9pPr marL="3886200" indent="-228600" eaLnBrk="0" fontAlgn="base" hangingPunct="0">
              <a:spcBef>
                <a:spcPct val="0"/>
              </a:spcBef>
              <a:spcAft>
                <a:spcPct val="0"/>
              </a:spcAft>
              <a:defRPr>
                <a:solidFill>
                  <a:schemeClr val="tx1"/>
                </a:solidFill>
                <a:latin typeface="Arial" pitchFamily="34" charset="0"/>
                <a:ea typeface="굴림" pitchFamily="50" charset="-127"/>
              </a:defRPr>
            </a:lvl9pPr>
          </a:lstStyle>
          <a:p>
            <a:r>
              <a:rPr lang="en-US" altLang="ko-KR" smtClean="0">
                <a:latin typeface="Times New Roman" pitchFamily="18" charset="0"/>
              </a:rPr>
              <a:t>Slide </a:t>
            </a:r>
            <a:fld id="{F00E9599-1B22-4CD5-807B-4E21116B73DC}" type="slidenum">
              <a:rPr lang="en-US" altLang="ko-KR" smtClean="0">
                <a:latin typeface="Times New Roman" pitchFamily="18" charset="0"/>
              </a:rPr>
              <a:pPr/>
              <a:t>22</a:t>
            </a:fld>
            <a:endParaRPr lang="en-US" altLang="ko-KR" smtClean="0">
              <a:latin typeface="Times New Roman" pitchFamily="18" charset="0"/>
            </a:endParaRPr>
          </a:p>
        </p:txBody>
      </p:sp>
    </p:spTree>
    <p:extLst>
      <p:ext uri="{BB962C8B-B14F-4D97-AF65-F5344CB8AC3E}">
        <p14:creationId xmlns:p14="http://schemas.microsoft.com/office/powerpoint/2010/main" val="2877464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제목 1"/>
          <p:cNvSpPr>
            <a:spLocks noGrp="1"/>
          </p:cNvSpPr>
          <p:nvPr>
            <p:ph type="title"/>
          </p:nvPr>
        </p:nvSpPr>
        <p:spPr>
          <a:xfrm>
            <a:off x="685800" y="685800"/>
            <a:ext cx="7772400" cy="727075"/>
          </a:xfrm>
        </p:spPr>
        <p:txBody>
          <a:bodyPr/>
          <a:lstStyle/>
          <a:p>
            <a:r>
              <a:rPr lang="en-US" altLang="ko-KR" smtClean="0">
                <a:solidFill>
                  <a:schemeClr val="tx1"/>
                </a:solidFill>
                <a:ea typeface="굴림" pitchFamily="50" charset="-127"/>
              </a:rPr>
              <a:t>Discovery</a:t>
            </a:r>
            <a:endParaRPr lang="ko-KR" altLang="en-US" smtClean="0">
              <a:solidFill>
                <a:schemeClr val="tx1"/>
              </a:solidFill>
              <a:ea typeface="굴림" pitchFamily="50" charset="-127"/>
            </a:endParaRPr>
          </a:p>
        </p:txBody>
      </p:sp>
      <p:sp>
        <p:nvSpPr>
          <p:cNvPr id="4099" name="내용 개체 틀 2"/>
          <p:cNvSpPr>
            <a:spLocks noGrp="1"/>
          </p:cNvSpPr>
          <p:nvPr>
            <p:ph idx="1"/>
          </p:nvPr>
        </p:nvSpPr>
        <p:spPr>
          <a:xfrm>
            <a:off x="685800" y="1557338"/>
            <a:ext cx="7989888" cy="4392612"/>
          </a:xfrm>
        </p:spPr>
        <p:txBody>
          <a:bodyPr/>
          <a:lstStyle/>
          <a:p>
            <a:pPr>
              <a:spcBef>
                <a:spcPct val="0"/>
              </a:spcBef>
            </a:pPr>
            <a:r>
              <a:rPr lang="en-US" altLang="ko-KR" dirty="0" smtClean="0">
                <a:ea typeface="굴림" pitchFamily="50" charset="-127"/>
              </a:rPr>
              <a:t>Peer discovery &amp; group discovery. </a:t>
            </a:r>
            <a:endParaRPr lang="ko-KR" altLang="ko-KR" dirty="0" smtClean="0">
              <a:ea typeface="굴림" pitchFamily="50" charset="-127"/>
            </a:endParaRPr>
          </a:p>
          <a:p>
            <a:pPr lvl="1">
              <a:spcBef>
                <a:spcPct val="0"/>
              </a:spcBef>
            </a:pPr>
            <a:r>
              <a:rPr lang="en-US" altLang="ko-KR" dirty="0" smtClean="0">
                <a:ea typeface="굴림" pitchFamily="50" charset="-127"/>
              </a:rPr>
              <a:t>Discovery is defined as </a:t>
            </a:r>
            <a:r>
              <a:rPr lang="en-US" altLang="ko-KR" dirty="0" err="1" smtClean="0">
                <a:ea typeface="굴림" pitchFamily="50" charset="-127"/>
              </a:rPr>
              <a:t>uni</a:t>
            </a:r>
            <a:r>
              <a:rPr lang="en-US" altLang="ko-KR" dirty="0" smtClean="0">
                <a:ea typeface="굴림" pitchFamily="50" charset="-127"/>
              </a:rPr>
              <a:t>-directional. </a:t>
            </a:r>
          </a:p>
          <a:p>
            <a:pPr lvl="1">
              <a:spcBef>
                <a:spcPct val="0"/>
              </a:spcBef>
            </a:pPr>
            <a:r>
              <a:rPr lang="en-US" altLang="ko-KR" dirty="0" smtClean="0">
                <a:ea typeface="굴림" pitchFamily="50" charset="-127"/>
              </a:rPr>
              <a:t>Mutual discovery is two </a:t>
            </a:r>
            <a:r>
              <a:rPr lang="en-US" altLang="ko-KR" dirty="0" err="1" smtClean="0">
                <a:ea typeface="굴림" pitchFamily="50" charset="-127"/>
              </a:rPr>
              <a:t>uni</a:t>
            </a:r>
            <a:r>
              <a:rPr lang="en-US" altLang="ko-KR" dirty="0" smtClean="0">
                <a:ea typeface="굴림" pitchFamily="50" charset="-127"/>
              </a:rPr>
              <a:t>-directional discoveries</a:t>
            </a:r>
          </a:p>
          <a:p>
            <a:pPr lvl="1">
              <a:spcBef>
                <a:spcPct val="0"/>
              </a:spcBef>
            </a:pPr>
            <a:endParaRPr lang="en-US" altLang="ja-JP" dirty="0" smtClean="0">
              <a:ea typeface="굴림" pitchFamily="50" charset="-127"/>
            </a:endParaRPr>
          </a:p>
          <a:p>
            <a:pPr>
              <a:spcBef>
                <a:spcPct val="0"/>
              </a:spcBef>
            </a:pPr>
            <a:r>
              <a:rPr lang="en-GB" altLang="ko-KR" dirty="0" smtClean="0">
                <a:ea typeface="굴림" pitchFamily="50" charset="-127"/>
              </a:rPr>
              <a:t>Properties </a:t>
            </a:r>
          </a:p>
          <a:p>
            <a:pPr lvl="1">
              <a:spcBef>
                <a:spcPct val="0"/>
              </a:spcBef>
            </a:pPr>
            <a:r>
              <a:rPr lang="en-GB" altLang="ko-KR" dirty="0" smtClean="0">
                <a:ea typeface="굴림" pitchFamily="50" charset="-127"/>
              </a:rPr>
              <a:t>Expedited discovery </a:t>
            </a:r>
            <a:endParaRPr lang="ko-KR" altLang="ko-KR" dirty="0" smtClean="0">
              <a:ea typeface="굴림" pitchFamily="50" charset="-127"/>
            </a:endParaRPr>
          </a:p>
          <a:p>
            <a:pPr lvl="1">
              <a:spcBef>
                <a:spcPct val="0"/>
              </a:spcBef>
            </a:pPr>
            <a:r>
              <a:rPr lang="en-GB" altLang="ko-KR" dirty="0" smtClean="0">
                <a:ea typeface="굴림" pitchFamily="50" charset="-127"/>
              </a:rPr>
              <a:t>Energy-efficient discovery (e.g. low duty cycle)</a:t>
            </a:r>
            <a:endParaRPr lang="ko-KR" altLang="ko-KR" dirty="0" smtClean="0">
              <a:ea typeface="굴림" pitchFamily="50" charset="-127"/>
            </a:endParaRPr>
          </a:p>
          <a:p>
            <a:pPr lvl="1">
              <a:spcBef>
                <a:spcPct val="0"/>
              </a:spcBef>
            </a:pPr>
            <a:r>
              <a:rPr lang="en-GB" altLang="ko-KR" dirty="0" smtClean="0">
                <a:ea typeface="굴림" pitchFamily="50" charset="-127"/>
              </a:rPr>
              <a:t>Support high PD density and high discovery traffic</a:t>
            </a:r>
            <a:endParaRPr lang="ko-KR" altLang="ko-KR" dirty="0" smtClean="0">
              <a:ea typeface="굴림" pitchFamily="50" charset="-127"/>
            </a:endParaRPr>
          </a:p>
          <a:p>
            <a:pPr lvl="1">
              <a:spcBef>
                <a:spcPct val="0"/>
              </a:spcBef>
            </a:pPr>
            <a:r>
              <a:rPr lang="en-GB" altLang="ko-KR" dirty="0" smtClean="0">
                <a:ea typeface="굴림" pitchFamily="50" charset="-127"/>
              </a:rPr>
              <a:t>Efficient spectrum utilization</a:t>
            </a:r>
            <a:endParaRPr lang="ko-KR" altLang="ko-KR" dirty="0" smtClean="0">
              <a:ea typeface="굴림" pitchFamily="50" charset="-127"/>
            </a:endParaRPr>
          </a:p>
          <a:p>
            <a:pPr lvl="1">
              <a:spcBef>
                <a:spcPct val="0"/>
              </a:spcBef>
            </a:pPr>
            <a:r>
              <a:rPr lang="en-GB" altLang="ko-KR" dirty="0" smtClean="0">
                <a:ea typeface="굴림" pitchFamily="50" charset="-127"/>
              </a:rPr>
              <a:t>Prioritized access to discovery</a:t>
            </a:r>
          </a:p>
        </p:txBody>
      </p:sp>
      <p:sp>
        <p:nvSpPr>
          <p:cNvPr id="4100" name="직사각형 3"/>
          <p:cNvSpPr>
            <a:spLocks noChangeArrowheads="1"/>
          </p:cNvSpPr>
          <p:nvPr/>
        </p:nvSpPr>
        <p:spPr bwMode="auto">
          <a:xfrm>
            <a:off x="2627313" y="6172200"/>
            <a:ext cx="61071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ltLang="ko-KR" sz="1400" b="1"/>
              <a:t> Source : 15-12-0568-05-0008-tg8-technical-guidance-document.docx</a:t>
            </a:r>
            <a:endParaRPr lang="ko-KR" altLang="en-US" sz="1400" b="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a:xfrm>
            <a:off x="685800" y="685800"/>
            <a:ext cx="7772400" cy="727075"/>
          </a:xfrm>
        </p:spPr>
        <p:txBody>
          <a:bodyPr/>
          <a:lstStyle/>
          <a:p>
            <a:r>
              <a:rPr lang="en-US" altLang="ko-KR" dirty="0" smtClean="0">
                <a:ea typeface="굴림" pitchFamily="50" charset="-127"/>
              </a:rPr>
              <a:t>Common discovery mode for PAC</a:t>
            </a:r>
            <a:endParaRPr lang="ko-KR" altLang="en-US" dirty="0" smtClean="0">
              <a:ea typeface="굴림" pitchFamily="50" charset="-127"/>
            </a:endParaRPr>
          </a:p>
        </p:txBody>
      </p:sp>
      <p:sp>
        <p:nvSpPr>
          <p:cNvPr id="7171" name="내용 개체 틀 2"/>
          <p:cNvSpPr>
            <a:spLocks noGrp="1"/>
          </p:cNvSpPr>
          <p:nvPr>
            <p:ph idx="1"/>
          </p:nvPr>
        </p:nvSpPr>
        <p:spPr>
          <a:xfrm>
            <a:off x="685800" y="1484784"/>
            <a:ext cx="8278688" cy="5040560"/>
          </a:xfrm>
        </p:spPr>
        <p:txBody>
          <a:bodyPr/>
          <a:lstStyle/>
          <a:p>
            <a:pPr>
              <a:spcBef>
                <a:spcPct val="0"/>
              </a:spcBef>
            </a:pPr>
            <a:r>
              <a:rPr lang="en-US" altLang="ja-JP" dirty="0" smtClean="0">
                <a:ea typeface="굴림" pitchFamily="50" charset="-127"/>
              </a:rPr>
              <a:t>Low Energy Service Discovery(LESD)</a:t>
            </a:r>
          </a:p>
          <a:p>
            <a:pPr lvl="1">
              <a:spcBef>
                <a:spcPct val="0"/>
              </a:spcBef>
            </a:pPr>
            <a:r>
              <a:rPr lang="en-US" altLang="ja-JP" dirty="0" smtClean="0">
                <a:ea typeface="굴림" pitchFamily="50" charset="-127"/>
              </a:rPr>
              <a:t>Discovery</a:t>
            </a:r>
          </a:p>
          <a:p>
            <a:pPr lvl="2">
              <a:spcBef>
                <a:spcPct val="0"/>
              </a:spcBef>
            </a:pPr>
            <a:r>
              <a:rPr lang="en-US" altLang="ja-JP" dirty="0" smtClean="0">
                <a:solidFill>
                  <a:srgbClr val="0000FF"/>
                </a:solidFill>
                <a:ea typeface="굴림" pitchFamily="50" charset="-127"/>
              </a:rPr>
              <a:t>Channel discovery </a:t>
            </a:r>
            <a:r>
              <a:rPr lang="en-US" altLang="ja-JP" dirty="0" smtClean="0">
                <a:ea typeface="굴림" pitchFamily="50" charset="-127"/>
              </a:rPr>
              <a:t>: common discovery mode channel</a:t>
            </a:r>
          </a:p>
          <a:p>
            <a:pPr lvl="2">
              <a:spcBef>
                <a:spcPct val="0"/>
              </a:spcBef>
            </a:pPr>
            <a:r>
              <a:rPr lang="en-US" altLang="ja-JP" dirty="0" smtClean="0">
                <a:ea typeface="굴림" pitchFamily="50" charset="-127"/>
              </a:rPr>
              <a:t>Device discovery : communication channel</a:t>
            </a:r>
          </a:p>
          <a:p>
            <a:pPr lvl="1">
              <a:spcBef>
                <a:spcPct val="0"/>
              </a:spcBef>
            </a:pPr>
            <a:r>
              <a:rPr lang="en-US" altLang="ja-JP" dirty="0" smtClean="0">
                <a:ea typeface="굴림" pitchFamily="50" charset="-127"/>
              </a:rPr>
              <a:t>Channel discovery</a:t>
            </a:r>
            <a:endParaRPr lang="en-US" altLang="ko-KR" dirty="0" smtClean="0">
              <a:ea typeface="굴림" pitchFamily="50" charset="-127"/>
            </a:endParaRPr>
          </a:p>
          <a:p>
            <a:pPr lvl="2">
              <a:spcBef>
                <a:spcPct val="0"/>
              </a:spcBef>
            </a:pPr>
            <a:r>
              <a:rPr lang="en-US" altLang="ko-KR" dirty="0" smtClean="0">
                <a:ea typeface="굴림" pitchFamily="50" charset="-127"/>
              </a:rPr>
              <a:t>Find communication channel information(physical channel)</a:t>
            </a:r>
          </a:p>
          <a:p>
            <a:pPr lvl="3">
              <a:spcBef>
                <a:spcPct val="0"/>
              </a:spcBef>
            </a:pPr>
            <a:r>
              <a:rPr lang="en-US" altLang="ko-KR" dirty="0" smtClean="0">
                <a:ea typeface="굴림" pitchFamily="50" charset="-127"/>
              </a:rPr>
              <a:t>Frequency band &amp; channel information </a:t>
            </a:r>
          </a:p>
          <a:p>
            <a:pPr lvl="4">
              <a:spcBef>
                <a:spcPct val="0"/>
              </a:spcBef>
            </a:pPr>
            <a:r>
              <a:rPr lang="en-US" altLang="ko-KR" dirty="0" smtClean="0">
                <a:ea typeface="굴림" pitchFamily="50" charset="-127"/>
              </a:rPr>
              <a:t>Application </a:t>
            </a:r>
            <a:r>
              <a:rPr lang="en-GB" altLang="ko-KR" dirty="0" smtClean="0">
                <a:ea typeface="굴림" pitchFamily="50" charset="-127"/>
              </a:rPr>
              <a:t>type </a:t>
            </a:r>
            <a:r>
              <a:rPr lang="en-US" altLang="ko-KR" dirty="0" smtClean="0">
                <a:ea typeface="굴림" pitchFamily="50" charset="-127"/>
              </a:rPr>
              <a:t>ID/group</a:t>
            </a:r>
            <a:r>
              <a:rPr lang="ko-KR" altLang="en-US" dirty="0" smtClean="0">
                <a:ea typeface="굴림" pitchFamily="50" charset="-127"/>
              </a:rPr>
              <a:t> </a:t>
            </a:r>
            <a:r>
              <a:rPr lang="en-US" altLang="ko-KR" dirty="0" smtClean="0">
                <a:ea typeface="굴림" pitchFamily="50" charset="-127"/>
              </a:rPr>
              <a:t>ID</a:t>
            </a:r>
          </a:p>
          <a:p>
            <a:pPr lvl="4">
              <a:spcBef>
                <a:spcPct val="0"/>
              </a:spcBef>
            </a:pPr>
            <a:r>
              <a:rPr lang="en-US" altLang="ko-KR" dirty="0" smtClean="0">
                <a:ea typeface="굴림" pitchFamily="50" charset="-127"/>
              </a:rPr>
              <a:t>Request | </a:t>
            </a:r>
            <a:r>
              <a:rPr lang="en-US" altLang="ko-KR" dirty="0" smtClean="0">
                <a:ea typeface="굴림" pitchFamily="50" charset="-127"/>
              </a:rPr>
              <a:t>Response </a:t>
            </a:r>
            <a:r>
              <a:rPr lang="en-US" altLang="ko-KR" dirty="0" smtClean="0">
                <a:ea typeface="굴림" pitchFamily="50" charset="-127"/>
              </a:rPr>
              <a:t>| Notification</a:t>
            </a:r>
          </a:p>
          <a:p>
            <a:pPr lvl="2">
              <a:spcBef>
                <a:spcPct val="0"/>
              </a:spcBef>
            </a:pPr>
            <a:r>
              <a:rPr lang="en-US" altLang="ko-KR" dirty="0" smtClean="0">
                <a:ea typeface="굴림" pitchFamily="50" charset="-127"/>
              </a:rPr>
              <a:t>Move to communication channel </a:t>
            </a:r>
          </a:p>
          <a:p>
            <a:pPr lvl="4">
              <a:spcBef>
                <a:spcPct val="0"/>
              </a:spcBef>
            </a:pPr>
            <a:r>
              <a:rPr lang="en-US" altLang="ko-KR" dirty="0" smtClean="0">
                <a:ea typeface="굴림" pitchFamily="50" charset="-127"/>
              </a:rPr>
              <a:t>Start </a:t>
            </a:r>
            <a:r>
              <a:rPr lang="en-US" altLang="ko-KR" dirty="0" smtClean="0">
                <a:ea typeface="굴림" pitchFamily="50" charset="-127"/>
              </a:rPr>
              <a:t>normal communication process : con. setup, data exchange…</a:t>
            </a:r>
            <a:endParaRPr lang="en-US" altLang="ko-KR" dirty="0" smtClean="0">
              <a:ea typeface="굴림" pitchFamily="50" charset="-127"/>
            </a:endParaRPr>
          </a:p>
          <a:p>
            <a:pPr lvl="1">
              <a:spcBef>
                <a:spcPct val="0"/>
              </a:spcBef>
            </a:pPr>
            <a:r>
              <a:rPr lang="en-US" altLang="ko-KR" dirty="0" smtClean="0">
                <a:ea typeface="굴림" pitchFamily="50" charset="-127"/>
              </a:rPr>
              <a:t>Avoid </a:t>
            </a:r>
            <a:r>
              <a:rPr lang="en-US" altLang="ko-KR" dirty="0" smtClean="0">
                <a:ea typeface="굴림" pitchFamily="50" charset="-127"/>
              </a:rPr>
              <a:t>to Excessive discovery </a:t>
            </a:r>
            <a:r>
              <a:rPr lang="en-US" altLang="ko-KR" dirty="0" smtClean="0">
                <a:ea typeface="굴림" pitchFamily="50" charset="-127"/>
              </a:rPr>
              <a:t>delay and </a:t>
            </a:r>
            <a:r>
              <a:rPr lang="en-US" altLang="ko-KR" dirty="0" smtClean="0">
                <a:ea typeface="굴림" pitchFamily="50" charset="-127"/>
              </a:rPr>
              <a:t>power </a:t>
            </a:r>
            <a:r>
              <a:rPr lang="en-US" altLang="ko-KR" dirty="0" smtClean="0">
                <a:ea typeface="굴림" pitchFamily="50" charset="-127"/>
              </a:rPr>
              <a:t>consumption</a:t>
            </a:r>
            <a:endParaRPr lang="en-US" altLang="ko-KR" dirty="0" smtClean="0">
              <a:ea typeface="굴림" pitchFamily="50" charset="-127"/>
            </a:endParaRPr>
          </a:p>
          <a:p>
            <a:pPr lvl="2">
              <a:spcBef>
                <a:spcPct val="0"/>
              </a:spcBef>
            </a:pPr>
            <a:r>
              <a:rPr lang="en-US" altLang="ko-KR" dirty="0" smtClean="0">
                <a:ea typeface="굴림" pitchFamily="50" charset="-127"/>
              </a:rPr>
              <a:t>Overhearing, duty cycling, …</a:t>
            </a:r>
          </a:p>
          <a:p>
            <a:pPr lvl="2">
              <a:spcBef>
                <a:spcPct val="0"/>
              </a:spcBef>
            </a:pPr>
            <a:r>
              <a:rPr lang="en-US" altLang="ko-KR" sz="1600" b="1" dirty="0">
                <a:solidFill>
                  <a:srgbClr val="0000FF"/>
                </a:solidFill>
              </a:rPr>
              <a:t>15-13-0378-00-0008-low-energy-service-discovery-mac-protocol-for-pac-wpan.ppt</a:t>
            </a:r>
            <a:endParaRPr lang="ko-KR" altLang="en-US" sz="1600" b="1" dirty="0">
              <a:solidFill>
                <a:srgbClr val="0000FF"/>
              </a:solidFill>
            </a:endParaRPr>
          </a:p>
          <a:p>
            <a:pPr lvl="2">
              <a:spcBef>
                <a:spcPct val="0"/>
              </a:spcBef>
            </a:pPr>
            <a:endParaRPr lang="en-US" altLang="ko-KR" dirty="0" smtClean="0">
              <a:ea typeface="굴림" pitchFamily="50" charset="-127"/>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a:xfrm>
            <a:off x="685800" y="685800"/>
            <a:ext cx="7772400" cy="727075"/>
          </a:xfrm>
        </p:spPr>
        <p:txBody>
          <a:bodyPr/>
          <a:lstStyle/>
          <a:p>
            <a:r>
              <a:rPr lang="en-US" altLang="ja-JP" dirty="0" smtClean="0">
                <a:ea typeface="굴림" pitchFamily="50" charset="-127"/>
              </a:rPr>
              <a:t>LESD </a:t>
            </a:r>
            <a:r>
              <a:rPr lang="en-US" altLang="ko-KR" dirty="0" smtClean="0">
                <a:ea typeface="굴림" pitchFamily="50" charset="-127"/>
              </a:rPr>
              <a:t>mode for PAC</a:t>
            </a:r>
            <a:endParaRPr lang="ko-KR" altLang="en-US" dirty="0" smtClean="0">
              <a:ea typeface="굴림" pitchFamily="50" charset="-127"/>
            </a:endParaRPr>
          </a:p>
        </p:txBody>
      </p:sp>
      <p:sp>
        <p:nvSpPr>
          <p:cNvPr id="4099" name="내용 개체 틀 2"/>
          <p:cNvSpPr>
            <a:spLocks noGrp="1"/>
          </p:cNvSpPr>
          <p:nvPr>
            <p:ph idx="1"/>
          </p:nvPr>
        </p:nvSpPr>
        <p:spPr>
          <a:xfrm>
            <a:off x="685800" y="1557338"/>
            <a:ext cx="7772400" cy="4895998"/>
          </a:xfrm>
        </p:spPr>
        <p:txBody>
          <a:bodyPr/>
          <a:lstStyle/>
          <a:p>
            <a:pPr>
              <a:defRPr/>
            </a:pPr>
            <a:r>
              <a:rPr lang="en-US" altLang="ja-JP" dirty="0" smtClean="0">
                <a:ea typeface="굴림" pitchFamily="50" charset="-127"/>
              </a:rPr>
              <a:t>Separate discovery </a:t>
            </a:r>
            <a:r>
              <a:rPr lang="en-US" altLang="ja-JP" dirty="0">
                <a:ea typeface="굴림" pitchFamily="50" charset="-127"/>
              </a:rPr>
              <a:t>and management </a:t>
            </a:r>
            <a:r>
              <a:rPr lang="en-US" altLang="ja-JP" dirty="0" smtClean="0">
                <a:ea typeface="굴림" pitchFamily="50" charset="-127"/>
              </a:rPr>
              <a:t>function from communication function</a:t>
            </a:r>
          </a:p>
          <a:p>
            <a:pPr>
              <a:defRPr/>
            </a:pPr>
            <a:endParaRPr lang="en-US" altLang="ja-JP" dirty="0" smtClean="0">
              <a:ea typeface="굴림" pitchFamily="50" charset="-127"/>
            </a:endParaRPr>
          </a:p>
          <a:p>
            <a:pPr>
              <a:defRPr/>
            </a:pPr>
            <a:r>
              <a:rPr lang="en-US" altLang="ja-JP" dirty="0" smtClean="0">
                <a:ea typeface="굴림" pitchFamily="50" charset="-127"/>
              </a:rPr>
              <a:t>Support </a:t>
            </a:r>
            <a:r>
              <a:rPr lang="en-US" altLang="ja-JP" dirty="0">
                <a:ea typeface="굴림" pitchFamily="50" charset="-127"/>
              </a:rPr>
              <a:t>interoperability between PAC devices</a:t>
            </a:r>
          </a:p>
          <a:p>
            <a:pPr lvl="1">
              <a:defRPr/>
            </a:pPr>
            <a:endParaRPr lang="en-US" altLang="ja-JP" dirty="0">
              <a:ea typeface="ＭＳ Ｐゴシック" pitchFamily="50" charset="-128"/>
            </a:endParaRPr>
          </a:p>
          <a:p>
            <a:pPr>
              <a:defRPr/>
            </a:pPr>
            <a:r>
              <a:rPr lang="en-US" altLang="ja-JP" dirty="0" smtClean="0">
                <a:ea typeface="굴림" pitchFamily="50" charset="-127"/>
              </a:rPr>
              <a:t>Separated out of band control channel</a:t>
            </a:r>
            <a:endParaRPr lang="en-US" altLang="ja-JP" dirty="0" smtClean="0">
              <a:ea typeface="굴림" pitchFamily="50" charset="-127"/>
            </a:endParaRPr>
          </a:p>
          <a:p>
            <a:pPr>
              <a:defRPr/>
            </a:pPr>
            <a:endParaRPr lang="en-US" altLang="ja-JP" dirty="0" smtClean="0">
              <a:ea typeface="굴림" pitchFamily="50" charset="-127"/>
            </a:endParaRPr>
          </a:p>
          <a:p>
            <a:pPr>
              <a:defRPr/>
            </a:pPr>
            <a:r>
              <a:rPr lang="en-US" altLang="ja-JP" dirty="0" smtClean="0">
                <a:ea typeface="굴림" pitchFamily="50" charset="-127"/>
              </a:rPr>
              <a:t>Potential applications</a:t>
            </a:r>
          </a:p>
          <a:p>
            <a:pPr lvl="1">
              <a:defRPr/>
            </a:pPr>
            <a:r>
              <a:rPr lang="en-US" altLang="ja-JP" dirty="0" smtClean="0">
                <a:ea typeface="굴림" pitchFamily="50" charset="-127"/>
              </a:rPr>
              <a:t>Synchronization, Emergency communication, </a:t>
            </a:r>
            <a:r>
              <a:rPr lang="en-US" altLang="ja-JP" dirty="0">
                <a:ea typeface="굴림" pitchFamily="50" charset="-127"/>
              </a:rPr>
              <a:t>SMS</a:t>
            </a:r>
            <a:r>
              <a:rPr lang="en-US" altLang="ja-JP" dirty="0" smtClean="0">
                <a:ea typeface="굴림" pitchFamily="50" charset="-127"/>
              </a:rPr>
              <a:t>, . . . </a:t>
            </a:r>
            <a:endParaRPr lang="en-US" altLang="ja-JP" dirty="0">
              <a:ea typeface="굴림" pitchFamily="50" charset="-127"/>
            </a:endParaRPr>
          </a:p>
          <a:p>
            <a:pPr lvl="1">
              <a:defRPr/>
            </a:pPr>
            <a:endParaRPr lang="en-US" altLang="ja-JP" dirty="0" smtClean="0">
              <a:ea typeface="굴림" pitchFamily="50" charset="-127"/>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a:xfrm>
            <a:off x="685800" y="685800"/>
            <a:ext cx="7772400" cy="727075"/>
          </a:xfrm>
        </p:spPr>
        <p:txBody>
          <a:bodyPr/>
          <a:lstStyle/>
          <a:p>
            <a:r>
              <a:rPr lang="en-US" altLang="ko-KR" dirty="0" smtClean="0">
                <a:ea typeface="굴림" pitchFamily="50" charset="-127"/>
              </a:rPr>
              <a:t>Common </a:t>
            </a:r>
            <a:r>
              <a:rPr lang="en-US" altLang="ko-KR" dirty="0" smtClean="0">
                <a:ea typeface="굴림" pitchFamily="50" charset="-127"/>
              </a:rPr>
              <a:t>discovery mode PHY</a:t>
            </a:r>
            <a:endParaRPr lang="ko-KR" altLang="en-US" dirty="0" smtClean="0">
              <a:ea typeface="굴림" pitchFamily="50" charset="-127"/>
            </a:endParaRPr>
          </a:p>
        </p:txBody>
      </p:sp>
      <p:sp>
        <p:nvSpPr>
          <p:cNvPr id="9219" name="내용 개체 틀 2"/>
          <p:cNvSpPr>
            <a:spLocks noGrp="1"/>
          </p:cNvSpPr>
          <p:nvPr>
            <p:ph idx="1"/>
          </p:nvPr>
        </p:nvSpPr>
        <p:spPr>
          <a:xfrm>
            <a:off x="539750" y="1557338"/>
            <a:ext cx="8280400" cy="4176712"/>
          </a:xfrm>
        </p:spPr>
        <p:txBody>
          <a:bodyPr/>
          <a:lstStyle/>
          <a:p>
            <a:pPr>
              <a:spcBef>
                <a:spcPts val="300"/>
              </a:spcBef>
            </a:pPr>
            <a:r>
              <a:rPr lang="en-US" altLang="ko-KR" dirty="0" smtClean="0">
                <a:ea typeface="굴림" pitchFamily="50" charset="-127"/>
              </a:rPr>
              <a:t>Mainly for </a:t>
            </a:r>
            <a:r>
              <a:rPr lang="en-US" altLang="ko-KR" dirty="0" smtClean="0">
                <a:ea typeface="굴림" pitchFamily="50" charset="-127"/>
              </a:rPr>
              <a:t>discovery function(not communication mode)</a:t>
            </a:r>
          </a:p>
          <a:p>
            <a:pPr lvl="1">
              <a:spcBef>
                <a:spcPts val="300"/>
              </a:spcBef>
            </a:pPr>
            <a:r>
              <a:rPr lang="en-US" altLang="ja-JP" dirty="0" smtClean="0">
                <a:ea typeface="ＭＳ Ｐゴシック" pitchFamily="34" charset="-128"/>
              </a:rPr>
              <a:t>Optimized to discovery mode requirements</a:t>
            </a:r>
          </a:p>
          <a:p>
            <a:pPr lvl="1">
              <a:spcBef>
                <a:spcPts val="300"/>
              </a:spcBef>
            </a:pPr>
            <a:r>
              <a:rPr lang="en-US" altLang="ja-JP" dirty="0" smtClean="0">
                <a:ea typeface="ＭＳ Ｐゴシック" pitchFamily="34" charset="-128"/>
                <a:cs typeface="Arial" charset="0"/>
              </a:rPr>
              <a:t>Independent to communication mode technologies</a:t>
            </a:r>
            <a:endParaRPr lang="en-US" altLang="ko-KR" dirty="0" smtClean="0">
              <a:ea typeface="굴림" pitchFamily="50" charset="-127"/>
            </a:endParaRPr>
          </a:p>
          <a:p>
            <a:pPr>
              <a:spcBef>
                <a:spcPts val="300"/>
              </a:spcBef>
            </a:pPr>
            <a:r>
              <a:rPr lang="en-US" altLang="ja-JP" dirty="0" smtClean="0">
                <a:ea typeface="ＭＳ Ｐゴシック" pitchFamily="34" charset="-128"/>
              </a:rPr>
              <a:t>Should not be a big burden : additional PHY</a:t>
            </a:r>
          </a:p>
          <a:p>
            <a:pPr lvl="1">
              <a:spcBef>
                <a:spcPts val="300"/>
              </a:spcBef>
            </a:pPr>
            <a:r>
              <a:rPr lang="en-US" altLang="ja-JP" dirty="0" smtClean="0">
                <a:ea typeface="ＭＳ Ｐゴシック" pitchFamily="34" charset="-128"/>
              </a:rPr>
              <a:t>Lower rate / lower power / smaller (gate) size / easier to implement / …</a:t>
            </a:r>
          </a:p>
          <a:p>
            <a:pPr>
              <a:spcBef>
                <a:spcPts val="300"/>
              </a:spcBef>
            </a:pPr>
            <a:r>
              <a:rPr lang="en-US" altLang="ja-JP" dirty="0" smtClean="0">
                <a:ea typeface="ＭＳ Ｐゴシック" pitchFamily="34" charset="-128"/>
              </a:rPr>
              <a:t>Coverage</a:t>
            </a:r>
            <a:endParaRPr lang="en-US" altLang="ja-JP" dirty="0" smtClean="0">
              <a:solidFill>
                <a:srgbClr val="A6A6A6"/>
              </a:solidFill>
              <a:ea typeface="굴림" pitchFamily="50" charset="-127"/>
            </a:endParaRPr>
          </a:p>
          <a:p>
            <a:pPr lvl="1">
              <a:spcBef>
                <a:spcPts val="300"/>
              </a:spcBef>
            </a:pPr>
            <a:r>
              <a:rPr lang="en-US" altLang="ko-KR" dirty="0" smtClean="0">
                <a:ea typeface="굴림" pitchFamily="50" charset="-127"/>
              </a:rPr>
              <a:t>Longer than communication modes</a:t>
            </a:r>
            <a:r>
              <a:rPr lang="en-US" altLang="ko-KR" dirty="0" smtClean="0">
                <a:solidFill>
                  <a:srgbClr val="A6A6A6"/>
                </a:solidFill>
                <a:ea typeface="굴림" pitchFamily="50" charset="-127"/>
              </a:rPr>
              <a:t> </a:t>
            </a:r>
            <a:endParaRPr lang="en-US" altLang="ko-KR" dirty="0" smtClean="0">
              <a:ea typeface="굴림" pitchFamily="50" charset="-127"/>
            </a:endParaRPr>
          </a:p>
        </p:txBody>
      </p:sp>
      <p:sp>
        <p:nvSpPr>
          <p:cNvPr id="9220"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pitchFamily="50" charset="-127"/>
              </a:defRPr>
            </a:lvl1pPr>
            <a:lvl2pPr marL="742950" indent="-285750">
              <a:defRPr>
                <a:solidFill>
                  <a:schemeClr val="tx1"/>
                </a:solidFill>
                <a:latin typeface="Arial" charset="0"/>
                <a:ea typeface="굴림" pitchFamily="50" charset="-127"/>
              </a:defRPr>
            </a:lvl2pPr>
            <a:lvl3pPr marL="1143000" indent="-228600">
              <a:defRPr>
                <a:solidFill>
                  <a:schemeClr val="tx1"/>
                </a:solidFill>
                <a:latin typeface="Arial" charset="0"/>
                <a:ea typeface="굴림" pitchFamily="50" charset="-127"/>
              </a:defRPr>
            </a:lvl3pPr>
            <a:lvl4pPr marL="1600200" indent="-228600">
              <a:defRPr>
                <a:solidFill>
                  <a:schemeClr val="tx1"/>
                </a:solidFill>
                <a:latin typeface="Arial" charset="0"/>
                <a:ea typeface="굴림" pitchFamily="50" charset="-127"/>
              </a:defRPr>
            </a:lvl4pPr>
            <a:lvl5pPr marL="2057400" indent="-228600">
              <a:defRPr>
                <a:solidFill>
                  <a:schemeClr val="tx1"/>
                </a:solidFill>
                <a:latin typeface="Arial" charset="0"/>
                <a:ea typeface="굴림" pitchFamily="50" charset="-127"/>
              </a:defRPr>
            </a:lvl5pPr>
            <a:lvl6pPr marL="2514600" indent="-228600" eaLnBrk="0" fontAlgn="base" hangingPunct="0">
              <a:spcBef>
                <a:spcPct val="0"/>
              </a:spcBef>
              <a:spcAft>
                <a:spcPct val="0"/>
              </a:spcAft>
              <a:defRPr>
                <a:solidFill>
                  <a:schemeClr val="tx1"/>
                </a:solidFill>
                <a:latin typeface="Arial" charset="0"/>
                <a:ea typeface="굴림" pitchFamily="50" charset="-127"/>
              </a:defRPr>
            </a:lvl6pPr>
            <a:lvl7pPr marL="2971800" indent="-228600" eaLnBrk="0" fontAlgn="base" hangingPunct="0">
              <a:spcBef>
                <a:spcPct val="0"/>
              </a:spcBef>
              <a:spcAft>
                <a:spcPct val="0"/>
              </a:spcAft>
              <a:defRPr>
                <a:solidFill>
                  <a:schemeClr val="tx1"/>
                </a:solidFill>
                <a:latin typeface="Arial" charset="0"/>
                <a:ea typeface="굴림" pitchFamily="50" charset="-127"/>
              </a:defRPr>
            </a:lvl7pPr>
            <a:lvl8pPr marL="3429000" indent="-228600" eaLnBrk="0" fontAlgn="base" hangingPunct="0">
              <a:spcBef>
                <a:spcPct val="0"/>
              </a:spcBef>
              <a:spcAft>
                <a:spcPct val="0"/>
              </a:spcAft>
              <a:defRPr>
                <a:solidFill>
                  <a:schemeClr val="tx1"/>
                </a:solidFill>
                <a:latin typeface="Arial" charset="0"/>
                <a:ea typeface="굴림" pitchFamily="50" charset="-127"/>
              </a:defRPr>
            </a:lvl8pPr>
            <a:lvl9pPr marL="3886200" indent="-228600" eaLnBrk="0" fontAlgn="base" hangingPunct="0">
              <a:spcBef>
                <a:spcPct val="0"/>
              </a:spcBef>
              <a:spcAft>
                <a:spcPct val="0"/>
              </a:spcAft>
              <a:defRPr>
                <a:solidFill>
                  <a:schemeClr val="tx1"/>
                </a:solidFill>
                <a:latin typeface="Arial" charset="0"/>
                <a:ea typeface="굴림" pitchFamily="50" charset="-127"/>
              </a:defRPr>
            </a:lvl9pPr>
          </a:lstStyle>
          <a:p>
            <a:r>
              <a:rPr lang="en-US" altLang="ko-KR" smtClean="0">
                <a:latin typeface="Times New Roman" pitchFamily="18" charset="0"/>
              </a:rPr>
              <a:t>Slide </a:t>
            </a:r>
            <a:fld id="{64C1B0C3-2FB3-4AC5-8CAC-8BD585F4B52A}" type="slidenum">
              <a:rPr lang="en-US" altLang="ko-KR" smtClean="0">
                <a:latin typeface="Times New Roman" pitchFamily="18" charset="0"/>
              </a:rPr>
              <a:pPr/>
              <a:t>6</a:t>
            </a:fld>
            <a:endParaRPr lang="en-US" altLang="ko-KR" smtClean="0">
              <a:latin typeface="Times New Roman" pitchFamily="18" charset="0"/>
            </a:endParaRPr>
          </a:p>
        </p:txBody>
      </p:sp>
      <p:sp>
        <p:nvSpPr>
          <p:cNvPr id="9221" name="직사각형 1"/>
          <p:cNvSpPr>
            <a:spLocks noChangeArrowheads="1"/>
          </p:cNvSpPr>
          <p:nvPr/>
        </p:nvSpPr>
        <p:spPr bwMode="auto">
          <a:xfrm>
            <a:off x="2700338" y="6021388"/>
            <a:ext cx="59039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ko-KR" sz="1400" b="1"/>
              <a:t>Source : 15-13-0182-01-0008-common-discovery-mode-for-pac.ppt</a:t>
            </a:r>
            <a:endParaRPr lang="ko-KR" altLang="en-US" sz="1400" b="1"/>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a:xfrm>
            <a:off x="685800" y="685800"/>
            <a:ext cx="7772400" cy="727075"/>
          </a:xfrm>
        </p:spPr>
        <p:txBody>
          <a:bodyPr/>
          <a:lstStyle/>
          <a:p>
            <a:r>
              <a:rPr lang="en-US" altLang="ko-KR" dirty="0">
                <a:ea typeface="굴림" pitchFamily="50" charset="-127"/>
              </a:rPr>
              <a:t>Common discovery mode PHY</a:t>
            </a:r>
            <a:endParaRPr lang="ko-KR" altLang="en-US" dirty="0" smtClean="0">
              <a:ea typeface="굴림" pitchFamily="50" charset="-127"/>
            </a:endParaRPr>
          </a:p>
        </p:txBody>
      </p:sp>
      <p:graphicFrame>
        <p:nvGraphicFramePr>
          <p:cNvPr id="2" name="표 1"/>
          <p:cNvGraphicFramePr>
            <a:graphicFrameLocks noGrp="1"/>
          </p:cNvGraphicFramePr>
          <p:nvPr>
            <p:extLst>
              <p:ext uri="{D42A27DB-BD31-4B8C-83A1-F6EECF244321}">
                <p14:modId xmlns:p14="http://schemas.microsoft.com/office/powerpoint/2010/main" val="2384848287"/>
              </p:ext>
            </p:extLst>
          </p:nvPr>
        </p:nvGraphicFramePr>
        <p:xfrm>
          <a:off x="683568" y="1844824"/>
          <a:ext cx="7561263" cy="1425575"/>
        </p:xfrm>
        <a:graphic>
          <a:graphicData uri="http://schemas.openxmlformats.org/drawingml/2006/table">
            <a:tbl>
              <a:tblPr firstRow="1" firstCol="1" bandRow="1">
                <a:tableStyleId>{5C22544A-7EE6-4342-B048-85BDC9FD1C3A}</a:tableStyleId>
              </a:tblPr>
              <a:tblGrid>
                <a:gridCol w="1602932"/>
                <a:gridCol w="1479830"/>
                <a:gridCol w="1267435"/>
                <a:gridCol w="1605533"/>
                <a:gridCol w="1605533"/>
              </a:tblGrid>
              <a:tr h="791986">
                <a:tc>
                  <a:txBody>
                    <a:bodyPr/>
                    <a:lstStyle/>
                    <a:p>
                      <a:pPr algn="ctr">
                        <a:spcAft>
                          <a:spcPts val="0"/>
                        </a:spcAft>
                      </a:pPr>
                      <a:r>
                        <a:rPr lang="en-GB" sz="1600" kern="100" dirty="0">
                          <a:effectLst/>
                          <a:latin typeface="+mj-ea"/>
                          <a:ea typeface="+mj-ea"/>
                        </a:rPr>
                        <a:t>Band(MHz)</a:t>
                      </a:r>
                      <a:endParaRPr lang="ko-KR" sz="1600" kern="100" dirty="0">
                        <a:effectLst/>
                        <a:latin typeface="+mj-ea"/>
                        <a:ea typeface="+mj-ea"/>
                      </a:endParaRPr>
                    </a:p>
                  </a:txBody>
                  <a:tcPr marL="68584" marR="68584" marT="0" marB="0" anchor="ctr"/>
                </a:tc>
                <a:tc>
                  <a:txBody>
                    <a:bodyPr/>
                    <a:lstStyle/>
                    <a:p>
                      <a:pPr algn="ctr">
                        <a:spcAft>
                          <a:spcPts val="0"/>
                        </a:spcAft>
                      </a:pPr>
                      <a:r>
                        <a:rPr lang="en-US" sz="1600" kern="100" dirty="0">
                          <a:effectLst/>
                          <a:latin typeface="+mj-ea"/>
                          <a:ea typeface="+mj-ea"/>
                        </a:rPr>
                        <a:t>Modulation</a:t>
                      </a:r>
                      <a:endParaRPr lang="ko-KR" sz="1600" kern="100" dirty="0">
                        <a:effectLst/>
                        <a:latin typeface="+mj-ea"/>
                        <a:ea typeface="+mj-ea"/>
                      </a:endParaRPr>
                    </a:p>
                  </a:txBody>
                  <a:tcPr marL="68584" marR="68584" marT="0" marB="0" anchor="ctr"/>
                </a:tc>
                <a:tc>
                  <a:txBody>
                    <a:bodyPr/>
                    <a:lstStyle/>
                    <a:p>
                      <a:pPr algn="ctr">
                        <a:spcAft>
                          <a:spcPts val="0"/>
                        </a:spcAft>
                      </a:pPr>
                      <a:r>
                        <a:rPr lang="en-US" sz="1600" kern="100" dirty="0">
                          <a:effectLst/>
                          <a:latin typeface="+mj-ea"/>
                          <a:ea typeface="+mj-ea"/>
                        </a:rPr>
                        <a:t>Modulation index</a:t>
                      </a:r>
                      <a:endParaRPr lang="ko-KR" sz="1600" kern="100" dirty="0">
                        <a:effectLst/>
                        <a:latin typeface="+mj-ea"/>
                        <a:ea typeface="+mj-ea"/>
                      </a:endParaRPr>
                    </a:p>
                  </a:txBody>
                  <a:tcPr marL="68584" marR="68584" marT="0" marB="0" anchor="ctr"/>
                </a:tc>
                <a:tc>
                  <a:txBody>
                    <a:bodyPr/>
                    <a:lstStyle/>
                    <a:p>
                      <a:pPr algn="ctr">
                        <a:spcAft>
                          <a:spcPts val="0"/>
                        </a:spcAft>
                      </a:pPr>
                      <a:r>
                        <a:rPr lang="en-US" sz="1600" kern="100" dirty="0" smtClean="0">
                          <a:effectLst/>
                          <a:latin typeface="+mj-ea"/>
                          <a:ea typeface="+mj-ea"/>
                        </a:rPr>
                        <a:t>Channel</a:t>
                      </a:r>
                    </a:p>
                    <a:p>
                      <a:pPr algn="ctr">
                        <a:spcAft>
                          <a:spcPts val="0"/>
                        </a:spcAft>
                      </a:pPr>
                      <a:r>
                        <a:rPr lang="en-US" sz="1600" kern="100" dirty="0" smtClean="0">
                          <a:effectLst/>
                          <a:latin typeface="+mj-ea"/>
                          <a:ea typeface="+mj-ea"/>
                        </a:rPr>
                        <a:t>spacing(kHz</a:t>
                      </a:r>
                      <a:r>
                        <a:rPr lang="en-US" sz="1600" kern="100" dirty="0">
                          <a:effectLst/>
                          <a:latin typeface="+mj-ea"/>
                          <a:ea typeface="+mj-ea"/>
                        </a:rPr>
                        <a:t>)</a:t>
                      </a:r>
                      <a:endParaRPr lang="ko-KR" sz="1600" kern="100" dirty="0">
                        <a:effectLst/>
                        <a:latin typeface="+mj-ea"/>
                        <a:ea typeface="+mj-ea"/>
                      </a:endParaRPr>
                    </a:p>
                  </a:txBody>
                  <a:tcPr marL="68584" marR="68584" marT="0" marB="0" anchor="ctr"/>
                </a:tc>
                <a:tc>
                  <a:txBody>
                    <a:bodyPr/>
                    <a:lstStyle/>
                    <a:p>
                      <a:pPr algn="ctr">
                        <a:spcAft>
                          <a:spcPts val="0"/>
                        </a:spcAft>
                      </a:pPr>
                      <a:r>
                        <a:rPr lang="en-US" sz="1600" kern="100">
                          <a:effectLst/>
                          <a:latin typeface="+mj-ea"/>
                          <a:ea typeface="+mj-ea"/>
                        </a:rPr>
                        <a:t>Data rate</a:t>
                      </a:r>
                      <a:endParaRPr lang="ko-KR" sz="1600" kern="100">
                        <a:effectLst/>
                        <a:latin typeface="+mj-ea"/>
                        <a:ea typeface="+mj-ea"/>
                      </a:endParaRPr>
                    </a:p>
                    <a:p>
                      <a:pPr algn="ctr">
                        <a:spcAft>
                          <a:spcPts val="0"/>
                        </a:spcAft>
                      </a:pPr>
                      <a:r>
                        <a:rPr lang="en-US" sz="1600" kern="100">
                          <a:effectLst/>
                          <a:latin typeface="+mj-ea"/>
                          <a:ea typeface="+mj-ea"/>
                        </a:rPr>
                        <a:t>(kb/s)</a:t>
                      </a:r>
                      <a:endParaRPr lang="ko-KR" sz="1600" kern="100">
                        <a:effectLst/>
                        <a:latin typeface="+mj-ea"/>
                        <a:ea typeface="+mj-ea"/>
                      </a:endParaRPr>
                    </a:p>
                  </a:txBody>
                  <a:tcPr marL="68584" marR="68584" marT="0" marB="0" anchor="ctr"/>
                </a:tc>
              </a:tr>
              <a:tr h="633589">
                <a:tc>
                  <a:txBody>
                    <a:bodyPr/>
                    <a:lstStyle/>
                    <a:p>
                      <a:pPr algn="ctr">
                        <a:spcAft>
                          <a:spcPts val="0"/>
                        </a:spcAft>
                      </a:pPr>
                      <a:r>
                        <a:rPr lang="en-GB" sz="1600" kern="100" dirty="0">
                          <a:effectLst/>
                          <a:latin typeface="+mj-ea"/>
                          <a:ea typeface="+mj-ea"/>
                        </a:rPr>
                        <a:t>Sub-GHz</a:t>
                      </a:r>
                      <a:endParaRPr lang="ko-KR" sz="1600" kern="100" dirty="0">
                        <a:effectLst/>
                        <a:latin typeface="+mj-ea"/>
                        <a:ea typeface="+mj-ea"/>
                      </a:endParaRPr>
                    </a:p>
                  </a:txBody>
                  <a:tcPr marL="68584" marR="68584" marT="0" marB="0" anchor="ctr"/>
                </a:tc>
                <a:tc>
                  <a:txBody>
                    <a:bodyPr/>
                    <a:lstStyle/>
                    <a:p>
                      <a:pPr algn="ctr">
                        <a:spcAft>
                          <a:spcPts val="0"/>
                        </a:spcAft>
                      </a:pPr>
                      <a:r>
                        <a:rPr lang="en-US" sz="1600" kern="100">
                          <a:effectLst/>
                          <a:latin typeface="+mj-ea"/>
                          <a:ea typeface="+mj-ea"/>
                        </a:rPr>
                        <a:t>Filtered 2FSK</a:t>
                      </a:r>
                      <a:endParaRPr lang="ko-KR" sz="1600" kern="100">
                        <a:effectLst/>
                        <a:latin typeface="+mj-ea"/>
                        <a:ea typeface="+mj-ea"/>
                      </a:endParaRPr>
                    </a:p>
                  </a:txBody>
                  <a:tcPr marL="68584" marR="68584" marT="0" marB="0" anchor="ctr"/>
                </a:tc>
                <a:tc>
                  <a:txBody>
                    <a:bodyPr/>
                    <a:lstStyle/>
                    <a:p>
                      <a:pPr algn="ctr">
                        <a:spcAft>
                          <a:spcPts val="0"/>
                        </a:spcAft>
                      </a:pPr>
                      <a:r>
                        <a:rPr lang="en-GB" sz="1600" kern="100" dirty="0">
                          <a:effectLst/>
                          <a:latin typeface="+mj-ea"/>
                          <a:ea typeface="+mj-ea"/>
                        </a:rPr>
                        <a:t>1</a:t>
                      </a:r>
                      <a:endParaRPr lang="ko-KR" sz="1600" kern="100" dirty="0">
                        <a:effectLst/>
                        <a:latin typeface="+mj-ea"/>
                        <a:ea typeface="+mj-ea"/>
                      </a:endParaRPr>
                    </a:p>
                  </a:txBody>
                  <a:tcPr marL="68584" marR="68584" marT="0" marB="0" anchor="ctr"/>
                </a:tc>
                <a:tc>
                  <a:txBody>
                    <a:bodyPr/>
                    <a:lstStyle/>
                    <a:p>
                      <a:pPr algn="ctr">
                        <a:spcAft>
                          <a:spcPts val="0"/>
                        </a:spcAft>
                      </a:pPr>
                      <a:r>
                        <a:rPr lang="en-GB" sz="1600" kern="100" dirty="0">
                          <a:effectLst/>
                          <a:latin typeface="+mj-ea"/>
                          <a:ea typeface="+mj-ea"/>
                        </a:rPr>
                        <a:t>200</a:t>
                      </a:r>
                      <a:endParaRPr lang="ko-KR" sz="1600" kern="100" dirty="0">
                        <a:effectLst/>
                        <a:latin typeface="+mj-ea"/>
                        <a:ea typeface="+mj-ea"/>
                      </a:endParaRPr>
                    </a:p>
                  </a:txBody>
                  <a:tcPr marL="68584" marR="68584" marT="0" marB="0" anchor="ctr"/>
                </a:tc>
                <a:tc>
                  <a:txBody>
                    <a:bodyPr/>
                    <a:lstStyle/>
                    <a:p>
                      <a:pPr algn="ctr">
                        <a:spcAft>
                          <a:spcPts val="0"/>
                        </a:spcAft>
                      </a:pPr>
                      <a:r>
                        <a:rPr lang="en-GB" sz="1600" kern="100" dirty="0">
                          <a:effectLst/>
                          <a:latin typeface="+mj-ea"/>
                          <a:ea typeface="+mj-ea"/>
                        </a:rPr>
                        <a:t>50</a:t>
                      </a:r>
                      <a:endParaRPr lang="ko-KR" sz="1600" kern="100" dirty="0">
                        <a:effectLst/>
                        <a:latin typeface="+mj-ea"/>
                        <a:ea typeface="+mj-ea"/>
                      </a:endParaRPr>
                    </a:p>
                  </a:txBody>
                  <a:tcPr marL="68584" marR="68584" marT="0" marB="0" anchor="ctr"/>
                </a:tc>
              </a:tr>
            </a:tbl>
          </a:graphicData>
        </a:graphic>
      </p:graphicFrame>
      <p:sp>
        <p:nvSpPr>
          <p:cNvPr id="4" name="내용 개체 틀 2"/>
          <p:cNvSpPr>
            <a:spLocks noGrp="1"/>
          </p:cNvSpPr>
          <p:nvPr>
            <p:ph idx="1"/>
          </p:nvPr>
        </p:nvSpPr>
        <p:spPr>
          <a:xfrm>
            <a:off x="683568" y="3573016"/>
            <a:ext cx="7772400" cy="2232248"/>
          </a:xfrm>
        </p:spPr>
        <p:txBody>
          <a:bodyPr/>
          <a:lstStyle/>
          <a:p>
            <a:pPr>
              <a:spcBef>
                <a:spcPct val="0"/>
              </a:spcBef>
              <a:defRPr/>
            </a:pPr>
            <a:r>
              <a:rPr lang="en-US" altLang="ko-KR" dirty="0" smtClean="0">
                <a:ea typeface="굴림" pitchFamily="50" charset="-127"/>
              </a:rPr>
              <a:t>Low HW implementation complexity</a:t>
            </a:r>
          </a:p>
          <a:p>
            <a:pPr>
              <a:spcBef>
                <a:spcPct val="0"/>
              </a:spcBef>
              <a:defRPr/>
            </a:pPr>
            <a:r>
              <a:rPr lang="en-US" altLang="ko-KR" dirty="0" smtClean="0">
                <a:ea typeface="굴림" pitchFamily="50" charset="-127"/>
              </a:rPr>
              <a:t>Simple PHY</a:t>
            </a:r>
          </a:p>
          <a:p>
            <a:pPr lvl="1">
              <a:spcBef>
                <a:spcPct val="0"/>
              </a:spcBef>
              <a:defRPr/>
            </a:pPr>
            <a:r>
              <a:rPr lang="en-US" altLang="ko-KR" dirty="0" smtClean="0">
                <a:ea typeface="굴림" pitchFamily="50" charset="-127"/>
              </a:rPr>
              <a:t>IPR free to reduce the </a:t>
            </a:r>
            <a:r>
              <a:rPr lang="en-US" altLang="ko-KR" dirty="0" smtClean="0">
                <a:ea typeface="굴림" pitchFamily="50" charset="-127"/>
              </a:rPr>
              <a:t>debate</a:t>
            </a:r>
            <a:endParaRPr lang="en-US" altLang="ko-KR" dirty="0" smtClean="0">
              <a:ea typeface="굴림" pitchFamily="50" charset="-127"/>
            </a:endParaRPr>
          </a:p>
          <a:p>
            <a:pPr marL="457200" lvl="1" indent="0">
              <a:spcBef>
                <a:spcPct val="0"/>
              </a:spcBef>
              <a:buFontTx/>
              <a:buNone/>
              <a:defRPr/>
            </a:pPr>
            <a:r>
              <a:rPr lang="en-US" altLang="ko-KR" dirty="0">
                <a:ea typeface="굴림" pitchFamily="50" charset="-127"/>
                <a:sym typeface="Wingdings" pitchFamily="2" charset="2"/>
              </a:rPr>
              <a:t>	</a:t>
            </a:r>
            <a:r>
              <a:rPr lang="en-US" altLang="ko-KR" dirty="0" smtClean="0">
                <a:ea typeface="굴림" pitchFamily="50" charset="-127"/>
                <a:sym typeface="Wingdings" pitchFamily="2" charset="2"/>
              </a:rPr>
              <a:t> requires well known and simple PHY</a:t>
            </a:r>
            <a:endParaRPr lang="en-US" altLang="ko-KR" dirty="0" smtClean="0">
              <a:ea typeface="굴림" pitchFamily="50" charset="-127"/>
            </a:endParaRPr>
          </a:p>
          <a:p>
            <a:pPr lvl="1">
              <a:spcBef>
                <a:spcPct val="0"/>
              </a:spcBef>
              <a:defRPr/>
            </a:pPr>
            <a:r>
              <a:rPr lang="en-US" altLang="ko-KR" dirty="0" smtClean="0">
                <a:ea typeface="굴림" pitchFamily="50" charset="-127"/>
              </a:rPr>
              <a:t>Single mode (modulation type, rate, etc.)</a:t>
            </a:r>
            <a:endParaRPr lang="ko-KR" altLang="en-US" dirty="0" smtClean="0">
              <a:ea typeface="굴림" pitchFamily="50" charset="-127"/>
            </a:endParaRPr>
          </a:p>
        </p:txBody>
      </p:sp>
    </p:spTree>
    <p:extLst>
      <p:ext uri="{BB962C8B-B14F-4D97-AF65-F5344CB8AC3E}">
        <p14:creationId xmlns:p14="http://schemas.microsoft.com/office/powerpoint/2010/main" val="3412080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title"/>
          </p:nvPr>
        </p:nvSpPr>
        <p:spPr>
          <a:xfrm>
            <a:off x="685800" y="685800"/>
            <a:ext cx="7772400" cy="727075"/>
          </a:xfrm>
        </p:spPr>
        <p:txBody>
          <a:bodyPr/>
          <a:lstStyle/>
          <a:p>
            <a:r>
              <a:rPr lang="en-US" altLang="ko-KR" smtClean="0">
                <a:ea typeface="굴림" pitchFamily="50" charset="-127"/>
              </a:rPr>
              <a:t>Example of transmitter structure</a:t>
            </a:r>
            <a:endParaRPr lang="ko-KR" altLang="en-US" smtClean="0">
              <a:ea typeface="굴림" pitchFamily="50" charset="-127"/>
            </a:endParaRPr>
          </a:p>
        </p:txBody>
      </p:sp>
      <p:sp>
        <p:nvSpPr>
          <p:cNvPr id="2" name="Rectangle 21"/>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spAutoFit/>
          </a:bodyPr>
          <a:lstStyle/>
          <a:p>
            <a:pPr>
              <a:defRPr/>
            </a:pPr>
            <a:endParaRPr lang="ko-KR" altLang="en-US">
              <a:ea typeface="굴림" charset="-127"/>
            </a:endParaRPr>
          </a:p>
        </p:txBody>
      </p:sp>
      <p:graphicFrame>
        <p:nvGraphicFramePr>
          <p:cNvPr id="16388" name="개체 2"/>
          <p:cNvGraphicFramePr>
            <a:graphicFrameLocks noChangeAspect="1"/>
          </p:cNvGraphicFramePr>
          <p:nvPr/>
        </p:nvGraphicFramePr>
        <p:xfrm>
          <a:off x="1042988" y="1989138"/>
          <a:ext cx="6396037" cy="3384550"/>
        </p:xfrm>
        <a:graphic>
          <a:graphicData uri="http://schemas.openxmlformats.org/presentationml/2006/ole">
            <mc:AlternateContent xmlns:mc="http://schemas.openxmlformats.org/markup-compatibility/2006">
              <mc:Choice xmlns:v="urn:schemas-microsoft-com:vml" Requires="v">
                <p:oleObj spid="_x0000_s65546" name="슬라이드" r:id="rId3" imgW="4561193" imgH="3419853" progId="PowerPoint.Slide.12">
                  <p:embed/>
                </p:oleObj>
              </mc:Choice>
              <mc:Fallback>
                <p:oleObj name="슬라이드" r:id="rId3" imgW="4561193" imgH="3419853" progId="PowerPoint.Slide.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r="29994" b="50531"/>
                      <a:stretch>
                        <a:fillRect/>
                      </a:stretch>
                    </p:blipFill>
                    <p:spPr bwMode="auto">
                      <a:xfrm>
                        <a:off x="1042988" y="1989138"/>
                        <a:ext cx="6396037"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053673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제목 1"/>
          <p:cNvSpPr>
            <a:spLocks noGrp="1"/>
          </p:cNvSpPr>
          <p:nvPr>
            <p:ph type="title"/>
          </p:nvPr>
        </p:nvSpPr>
        <p:spPr>
          <a:xfrm>
            <a:off x="685800" y="685800"/>
            <a:ext cx="7772400" cy="727075"/>
          </a:xfrm>
        </p:spPr>
        <p:txBody>
          <a:bodyPr/>
          <a:lstStyle/>
          <a:p>
            <a:r>
              <a:rPr lang="en-US" altLang="ko-KR" smtClean="0">
                <a:ea typeface="굴림" pitchFamily="50" charset="-127"/>
              </a:rPr>
              <a:t>Basic Frame structure</a:t>
            </a:r>
            <a:endParaRPr lang="ko-KR" altLang="en-US" smtClean="0">
              <a:ea typeface="굴림" pitchFamily="50" charset="-127"/>
            </a:endParaRPr>
          </a:p>
        </p:txBody>
      </p:sp>
      <p:sp>
        <p:nvSpPr>
          <p:cNvPr id="10243" name="내용 개체 틀 2"/>
          <p:cNvSpPr>
            <a:spLocks noGrp="1"/>
          </p:cNvSpPr>
          <p:nvPr>
            <p:ph idx="1"/>
          </p:nvPr>
        </p:nvSpPr>
        <p:spPr>
          <a:xfrm>
            <a:off x="685800" y="1557338"/>
            <a:ext cx="7772400" cy="2735262"/>
          </a:xfrm>
        </p:spPr>
        <p:txBody>
          <a:bodyPr/>
          <a:lstStyle/>
          <a:p>
            <a:pPr>
              <a:spcBef>
                <a:spcPct val="0"/>
              </a:spcBef>
            </a:pPr>
            <a:r>
              <a:rPr lang="en-US" altLang="ko-KR" smtClean="0">
                <a:ea typeface="굴림" pitchFamily="50" charset="-127"/>
              </a:rPr>
              <a:t>SHR(Preamble + SFD) : 64 bits(48+16)</a:t>
            </a:r>
          </a:p>
          <a:p>
            <a:pPr>
              <a:spcBef>
                <a:spcPct val="0"/>
              </a:spcBef>
            </a:pPr>
            <a:r>
              <a:rPr lang="en-US" altLang="ko-KR" smtClean="0">
                <a:ea typeface="굴림" pitchFamily="50" charset="-127"/>
              </a:rPr>
              <a:t>PHY Header :   1 byte</a:t>
            </a:r>
          </a:p>
          <a:p>
            <a:pPr lvl="1">
              <a:spcBef>
                <a:spcPct val="0"/>
              </a:spcBef>
            </a:pPr>
            <a:r>
              <a:rPr lang="en-US" altLang="ko-KR" smtClean="0">
                <a:ea typeface="굴림" pitchFamily="50" charset="-127"/>
              </a:rPr>
              <a:t>Message type (1 bit)</a:t>
            </a:r>
          </a:p>
          <a:p>
            <a:pPr lvl="2">
              <a:spcBef>
                <a:spcPct val="0"/>
              </a:spcBef>
            </a:pPr>
            <a:r>
              <a:rPr lang="en-US" altLang="ko-KR" smtClean="0">
                <a:ea typeface="굴림" pitchFamily="50" charset="-127"/>
              </a:rPr>
              <a:t>Request, response, Notification, Preamble(No PSDU field)</a:t>
            </a:r>
          </a:p>
          <a:p>
            <a:pPr lvl="1">
              <a:spcBef>
                <a:spcPct val="0"/>
              </a:spcBef>
            </a:pPr>
            <a:r>
              <a:rPr lang="en-US" altLang="ko-KR" smtClean="0">
                <a:ea typeface="굴림" pitchFamily="50" charset="-127"/>
              </a:rPr>
              <a:t>PSDU Length / BRB count (7 bits) : 0 ~ 127</a:t>
            </a:r>
          </a:p>
          <a:p>
            <a:pPr>
              <a:spcBef>
                <a:spcPct val="0"/>
              </a:spcBef>
            </a:pPr>
            <a:r>
              <a:rPr lang="en-US" altLang="ko-KR" smtClean="0">
                <a:ea typeface="굴림" pitchFamily="50" charset="-127"/>
              </a:rPr>
              <a:t>Max PSDU length :  127 bytes</a:t>
            </a:r>
          </a:p>
          <a:p>
            <a:pPr lvl="1">
              <a:spcBef>
                <a:spcPct val="0"/>
              </a:spcBef>
            </a:pPr>
            <a:endParaRPr lang="ko-KR" altLang="en-US" smtClean="0">
              <a:ea typeface="굴림" pitchFamily="50" charset="-127"/>
            </a:endParaRPr>
          </a:p>
        </p:txBody>
      </p:sp>
      <p:grpSp>
        <p:nvGrpSpPr>
          <p:cNvPr id="10244" name="그룹 2"/>
          <p:cNvGrpSpPr>
            <a:grpSpLocks/>
          </p:cNvGrpSpPr>
          <p:nvPr/>
        </p:nvGrpSpPr>
        <p:grpSpPr bwMode="auto">
          <a:xfrm>
            <a:off x="969963" y="4437063"/>
            <a:ext cx="7348537" cy="1439862"/>
            <a:chOff x="970424" y="4436468"/>
            <a:chExt cx="7347656" cy="1440804"/>
          </a:xfrm>
        </p:grpSpPr>
        <p:sp>
          <p:nvSpPr>
            <p:cNvPr id="18" name="직사각형 17"/>
            <p:cNvSpPr/>
            <p:nvPr/>
          </p:nvSpPr>
          <p:spPr>
            <a:xfrm>
              <a:off x="970424" y="5156075"/>
              <a:ext cx="2019058" cy="360599"/>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400" dirty="0"/>
                <a:t>Preamble(48bits)</a:t>
              </a:r>
              <a:endParaRPr lang="ko-KR" altLang="en-US" sz="1400" dirty="0"/>
            </a:p>
          </p:txBody>
        </p:sp>
        <p:sp>
          <p:nvSpPr>
            <p:cNvPr id="19" name="직사각형 18"/>
            <p:cNvSpPr/>
            <p:nvPr/>
          </p:nvSpPr>
          <p:spPr>
            <a:xfrm>
              <a:off x="4213297" y="5156075"/>
              <a:ext cx="1800009" cy="360599"/>
            </a:xfrm>
            <a:prstGeom prst="rect">
              <a:avLst/>
            </a:prstGeom>
            <a:solidFill>
              <a:srgbClr val="00B0F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400" dirty="0"/>
                <a:t>PHY Header(8bits)</a:t>
              </a:r>
              <a:endParaRPr lang="ko-KR" altLang="en-US" sz="1400" dirty="0"/>
            </a:p>
          </p:txBody>
        </p:sp>
        <p:sp>
          <p:nvSpPr>
            <p:cNvPr id="20" name="직사각형 19"/>
            <p:cNvSpPr/>
            <p:nvPr/>
          </p:nvSpPr>
          <p:spPr>
            <a:xfrm>
              <a:off x="6013306" y="5156075"/>
              <a:ext cx="2304774" cy="360599"/>
            </a:xfrm>
            <a:prstGeom prst="rect">
              <a:avLst/>
            </a:prstGeom>
            <a:solidFill>
              <a:srgbClr val="00B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400" dirty="0"/>
                <a:t>PHY Payload(0~127bits)</a:t>
              </a:r>
              <a:endParaRPr lang="ko-KR" altLang="en-US" sz="1400" dirty="0"/>
            </a:p>
          </p:txBody>
        </p:sp>
        <p:sp>
          <p:nvSpPr>
            <p:cNvPr id="21" name="직사각형 20"/>
            <p:cNvSpPr/>
            <p:nvPr/>
          </p:nvSpPr>
          <p:spPr>
            <a:xfrm>
              <a:off x="2989482" y="5156075"/>
              <a:ext cx="1223815" cy="360599"/>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400" dirty="0"/>
                <a:t>SFD(16bits)</a:t>
              </a:r>
              <a:endParaRPr lang="ko-KR" altLang="en-US" sz="1400" dirty="0"/>
            </a:p>
          </p:txBody>
        </p:sp>
        <p:sp>
          <p:nvSpPr>
            <p:cNvPr id="22" name="직사각형 21"/>
            <p:cNvSpPr/>
            <p:nvPr/>
          </p:nvSpPr>
          <p:spPr>
            <a:xfrm>
              <a:off x="970424" y="5516674"/>
              <a:ext cx="3242873" cy="360598"/>
            </a:xfrm>
            <a:prstGeom prst="rect">
              <a:avLst/>
            </a:prstGeom>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dirty="0"/>
                <a:t>SHR</a:t>
              </a:r>
              <a:endParaRPr lang="ko-KR" altLang="en-US" dirty="0"/>
            </a:p>
          </p:txBody>
        </p:sp>
        <p:sp>
          <p:nvSpPr>
            <p:cNvPr id="23" name="직사각형 22"/>
            <p:cNvSpPr/>
            <p:nvPr/>
          </p:nvSpPr>
          <p:spPr>
            <a:xfrm>
              <a:off x="4213297" y="5518262"/>
              <a:ext cx="1800009" cy="359010"/>
            </a:xfrm>
            <a:prstGeom prst="rect">
              <a:avLst/>
            </a:prstGeom>
            <a:solidFill>
              <a:srgbClr val="00B0F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dirty="0"/>
                <a:t>PHR</a:t>
              </a:r>
              <a:endParaRPr lang="ko-KR" altLang="en-US" dirty="0"/>
            </a:p>
          </p:txBody>
        </p:sp>
        <p:sp>
          <p:nvSpPr>
            <p:cNvPr id="24" name="직사각형 23"/>
            <p:cNvSpPr/>
            <p:nvPr/>
          </p:nvSpPr>
          <p:spPr>
            <a:xfrm>
              <a:off x="6013306" y="5518262"/>
              <a:ext cx="2304774" cy="359010"/>
            </a:xfrm>
            <a:prstGeom prst="rect">
              <a:avLst/>
            </a:prstGeom>
            <a:solidFill>
              <a:srgbClr val="00B0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dirty="0"/>
                <a:t>PSDU</a:t>
              </a:r>
              <a:endParaRPr lang="ko-KR" altLang="en-US" dirty="0"/>
            </a:p>
          </p:txBody>
        </p:sp>
        <p:sp>
          <p:nvSpPr>
            <p:cNvPr id="25" name="직사각형 24"/>
            <p:cNvSpPr/>
            <p:nvPr/>
          </p:nvSpPr>
          <p:spPr>
            <a:xfrm>
              <a:off x="4213297" y="4436468"/>
              <a:ext cx="4104783" cy="35901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dirty="0">
                  <a:solidFill>
                    <a:schemeClr val="tx1"/>
                  </a:solidFill>
                </a:rPr>
                <a:t>Octets</a:t>
              </a:r>
              <a:endParaRPr lang="ko-KR" altLang="en-US" dirty="0">
                <a:solidFill>
                  <a:schemeClr val="tx1"/>
                </a:solidFill>
              </a:endParaRPr>
            </a:p>
          </p:txBody>
        </p:sp>
        <p:sp>
          <p:nvSpPr>
            <p:cNvPr id="26" name="직사각형 25"/>
            <p:cNvSpPr/>
            <p:nvPr/>
          </p:nvSpPr>
          <p:spPr>
            <a:xfrm>
              <a:off x="4213297" y="4797066"/>
              <a:ext cx="1800009" cy="3605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dirty="0">
                  <a:solidFill>
                    <a:schemeClr val="tx1"/>
                  </a:solidFill>
                </a:rPr>
                <a:t>1</a:t>
              </a:r>
              <a:endParaRPr lang="ko-KR" altLang="en-US" dirty="0">
                <a:solidFill>
                  <a:schemeClr val="tx1"/>
                </a:solidFill>
              </a:endParaRPr>
            </a:p>
          </p:txBody>
        </p:sp>
        <p:sp>
          <p:nvSpPr>
            <p:cNvPr id="27" name="직사각형 26"/>
            <p:cNvSpPr/>
            <p:nvPr/>
          </p:nvSpPr>
          <p:spPr>
            <a:xfrm>
              <a:off x="6013306" y="4797066"/>
              <a:ext cx="2304774" cy="3605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dirty="0">
                  <a:solidFill>
                    <a:schemeClr val="tx1"/>
                  </a:solidFill>
                </a:rPr>
                <a:t>Variable</a:t>
              </a:r>
              <a:endParaRPr lang="ko-KR" altLang="en-US" dirty="0">
                <a:solidFill>
                  <a:schemeClr val="tx1"/>
                </a:solidFill>
              </a:endParaRPr>
            </a:p>
          </p:txBody>
        </p:sp>
        <p:sp>
          <p:nvSpPr>
            <p:cNvPr id="28" name="직사각형 27"/>
            <p:cNvSpPr/>
            <p:nvPr/>
          </p:nvSpPr>
          <p:spPr>
            <a:xfrm>
              <a:off x="970424" y="5154487"/>
              <a:ext cx="7347656" cy="7227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dirty="0">
                <a:solidFill>
                  <a:schemeClr val="tx1"/>
                </a:solidFill>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27592</TotalTime>
  <Words>1013</Words>
  <Application>Microsoft Office PowerPoint</Application>
  <PresentationFormat>화면 슬라이드 쇼(4:3)</PresentationFormat>
  <Paragraphs>235</Paragraphs>
  <Slides>22</Slides>
  <Notes>17</Notes>
  <HiddenSlides>0</HiddenSlides>
  <MMClips>0</MMClips>
  <ScaleCrop>false</ScaleCrop>
  <HeadingPairs>
    <vt:vector size="8" baseType="variant">
      <vt:variant>
        <vt:lpstr>사용한 글꼴</vt:lpstr>
      </vt:variant>
      <vt:variant>
        <vt:i4>8</vt:i4>
      </vt:variant>
      <vt:variant>
        <vt:lpstr>테마</vt:lpstr>
      </vt:variant>
      <vt:variant>
        <vt:i4>1</vt:i4>
      </vt:variant>
      <vt:variant>
        <vt:lpstr>포함된 OLE 서버</vt:lpstr>
      </vt:variant>
      <vt:variant>
        <vt:i4>1</vt:i4>
      </vt:variant>
      <vt:variant>
        <vt:lpstr>슬라이드 제목</vt:lpstr>
      </vt:variant>
      <vt:variant>
        <vt:i4>22</vt:i4>
      </vt:variant>
    </vt:vector>
  </HeadingPairs>
  <TitlesOfParts>
    <vt:vector size="32" baseType="lpstr">
      <vt:lpstr>Arial</vt:lpstr>
      <vt:lpstr>굴림</vt:lpstr>
      <vt:lpstr>Times New Roman</vt:lpstr>
      <vt:lpstr>ＭＳ Ｐゴシック</vt:lpstr>
      <vt:lpstr>宋体</vt:lpstr>
      <vt:lpstr>Wingdings</vt:lpstr>
      <vt:lpstr>맑은 고딕</vt:lpstr>
      <vt:lpstr>Symbol</vt:lpstr>
      <vt:lpstr>IEEE-P802_15</vt:lpstr>
      <vt:lpstr>Microsoft PowerPoint Slide</vt:lpstr>
      <vt:lpstr>PowerPoint 프레젠테이션</vt:lpstr>
      <vt:lpstr>Low Energy Service Discovery PHY for PAC WPAN</vt:lpstr>
      <vt:lpstr>Discovery</vt:lpstr>
      <vt:lpstr>Common discovery mode for PAC</vt:lpstr>
      <vt:lpstr>LESD mode for PAC</vt:lpstr>
      <vt:lpstr>Common discovery mode PHY</vt:lpstr>
      <vt:lpstr>Common discovery mode PHY</vt:lpstr>
      <vt:lpstr>Example of transmitter structure</vt:lpstr>
      <vt:lpstr>Basic Frame structure</vt:lpstr>
      <vt:lpstr>Basic Frame structure</vt:lpstr>
      <vt:lpstr>Basic Frame structure</vt:lpstr>
      <vt:lpstr>PowerPoint 프레젠테이션</vt:lpstr>
      <vt:lpstr>    Appendix.          Selected simulation results.</vt:lpstr>
      <vt:lpstr>Simulation Parameter</vt:lpstr>
      <vt:lpstr>Performance metric for discovery</vt:lpstr>
      <vt:lpstr>Simulation results for 100 PDs (1)</vt:lpstr>
      <vt:lpstr>Simulation results for 100 PDs (2)</vt:lpstr>
      <vt:lpstr>Simulation results for 100 PDs (3)</vt:lpstr>
      <vt:lpstr>Simulation results for 10000 PDs (1)</vt:lpstr>
      <vt:lpstr>Simulation results for 10000 PDs (2)</vt:lpstr>
      <vt:lpstr>Simulation results for 10000 PDs (3)</vt:lpstr>
      <vt:lpstr>PowerPoint 프레젠테이션</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dc:title>
  <dc:subject>TG4g-SUN MR-OQPSK / MDSSS</dc:subject>
  <dc:creator>TaeJoon Park</dc:creator>
  <dc:description>TG4g-SUN MR-OQPSK / MDSSS</dc:description>
  <cp:lastModifiedBy>User</cp:lastModifiedBy>
  <cp:revision>714</cp:revision>
  <cp:lastPrinted>1998-02-10T13:28:06Z</cp:lastPrinted>
  <dcterms:created xsi:type="dcterms:W3CDTF">2007-11-11T16:49:01Z</dcterms:created>
  <dcterms:modified xsi:type="dcterms:W3CDTF">2013-07-16T03:51:50Z</dcterms:modified>
</cp:coreProperties>
</file>