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2"/>
  </p:notesMasterIdLst>
  <p:handoutMasterIdLst>
    <p:handoutMasterId r:id="rId13"/>
  </p:handoutMasterIdLst>
  <p:sldIdLst>
    <p:sldId id="259" r:id="rId3"/>
    <p:sldId id="347" r:id="rId4"/>
    <p:sldId id="350" r:id="rId5"/>
    <p:sldId id="348" r:id="rId6"/>
    <p:sldId id="355" r:id="rId7"/>
    <p:sldId id="356" r:id="rId8"/>
    <p:sldId id="354" r:id="rId9"/>
    <p:sldId id="352" r:id="rId10"/>
    <p:sldId id="35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92" autoAdjust="0"/>
    <p:restoredTop sz="91697" autoAdjust="0"/>
  </p:normalViewPr>
  <p:slideViewPr>
    <p:cSldViewPr>
      <p:cViewPr>
        <p:scale>
          <a:sx n="68" d="100"/>
          <a:sy n="68" d="100"/>
        </p:scale>
        <p:origin x="-1206" y="-72"/>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914" y="-84"/>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&lt;May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&lt;May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&lt;May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altLang="ko-KR" dirty="0" smtClean="0"/>
              <a:t>&lt;May 2013&gt;</a:t>
            </a:r>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&lt;March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&lt;March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&lt;March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&lt;March 2013&gt;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&lt;March 2013&gt;</a:t>
            </a:r>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&lt;March 2013&gt;</a:t>
            </a:r>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&lt;March 2013&gt;</a:t>
            </a:r>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dirty="0" smtClean="0"/>
              <a:t>&lt;May 2013&gt;</a:t>
            </a:r>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&lt;March 2013&gt;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&lt;March 2013&gt;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&lt;March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&lt;March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&lt;May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&lt;May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dirty="0" smtClean="0"/>
              <a:t>&lt;May 2013&gt;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dirty="0" smtClean="0"/>
              <a:t>&lt;May 2013&gt;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dirty="0" smtClean="0"/>
              <a:t>&lt;May 2013&gt;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&lt;May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&lt;May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&lt;May 2013&gt;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a:t>
            </a:r>
            <a:r>
              <a:rPr lang="en-US" sz="1400" b="1" dirty="0" smtClean="0"/>
              <a:t>15-13-0334-00-0008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hf hdr="0" ft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&lt;March 2013&gt;</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TG8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May 16,</a:t>
            </a:r>
            <a:r>
              <a:rPr lang="en-US" altLang="ko-KR" sz="1600" dirty="0" smtClean="0">
                <a:solidFill>
                  <a:srgbClr val="FF0000"/>
                </a:solidFill>
                <a:ea typeface="굴림" pitchFamily="50" charset="-127"/>
              </a:rPr>
              <a:t> 2013</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smtClean="0">
                <a:solidFill>
                  <a:schemeClr val="tx2"/>
                </a:solidFill>
                <a:ea typeface="굴림" pitchFamily="50" charset="-127"/>
              </a:rPr>
              <a:t>Myung Jong Lee [CUNY], </a:t>
            </a:r>
            <a:r>
              <a:rPr lang="en-US" altLang="ko-KR" sz="1600" dirty="0" err="1" smtClean="0">
                <a:solidFill>
                  <a:schemeClr val="tx2"/>
                </a:solidFill>
                <a:ea typeface="굴림" pitchFamily="50" charset="-127"/>
              </a:rPr>
              <a:t>Huan</a:t>
            </a:r>
            <a:r>
              <a:rPr lang="en-US" altLang="ko-KR" sz="1600" dirty="0" smtClean="0">
                <a:solidFill>
                  <a:schemeClr val="tx2"/>
                </a:solidFill>
                <a:ea typeface="굴림" pitchFamily="50" charset="-127"/>
              </a:rPr>
              <a:t>-Bang Li [NICT]</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err="1">
                <a:solidFill>
                  <a:schemeClr val="tx2"/>
                </a:solidFill>
                <a:ea typeface="굴림" pitchFamily="50" charset="-127"/>
              </a:rPr>
              <a:t>Dept</a:t>
            </a:r>
            <a:r>
              <a:rPr lang="en-US" altLang="ko-KR" sz="1600" dirty="0">
                <a:solidFill>
                  <a:schemeClr val="tx2"/>
                </a:solidFill>
                <a:ea typeface="굴림" pitchFamily="50" charset="-127"/>
              </a:rPr>
              <a:t> of EE, CUNY, 140</a:t>
            </a:r>
            <a:r>
              <a:rPr lang="en-US" altLang="ko-KR" sz="1600" baseline="30000" dirty="0">
                <a:solidFill>
                  <a:schemeClr val="tx2"/>
                </a:solidFill>
                <a:ea typeface="굴림" pitchFamily="50" charset="-127"/>
              </a:rPr>
              <a:t>th</a:t>
            </a:r>
            <a:r>
              <a:rPr lang="en-US" altLang="ko-KR" sz="1600" dirty="0">
                <a:solidFill>
                  <a:schemeClr val="tx2"/>
                </a:solidFill>
                <a:ea typeface="굴림" pitchFamily="50" charset="-127"/>
              </a:rPr>
              <a:t> St, New York, NY 10031] </a:t>
            </a:r>
          </a:p>
          <a:p>
            <a:pPr>
              <a:defRPr/>
            </a:pPr>
            <a:r>
              <a:rPr lang="en-US" altLang="ko-KR" sz="1600" dirty="0">
                <a:solidFill>
                  <a:schemeClr val="tx2"/>
                </a:solidFill>
                <a:ea typeface="굴림" pitchFamily="50" charset="-127"/>
              </a:rPr>
              <a:t>Voice:[+1-212-650-7260], FAX: [+1-201-650-8249], </a:t>
            </a:r>
          </a:p>
          <a:p>
            <a:pPr>
              <a:defRPr/>
            </a:pPr>
            <a:r>
              <a:rPr lang="en-US" altLang="ko-KR" sz="1600" dirty="0">
                <a:solidFill>
                  <a:schemeClr val="tx2"/>
                </a:solidFill>
                <a:ea typeface="굴림" pitchFamily="50" charset="-127"/>
              </a:rPr>
              <a:t>E-Mail:[</a:t>
            </a:r>
            <a:r>
              <a:rPr lang="en-US" altLang="ko-KR" sz="1600" dirty="0" smtClean="0">
                <a:ea typeface="굴림" pitchFamily="50" charset="-127"/>
              </a:rPr>
              <a:t>lee@ccny.cuny.edu, lee@nict.go.jp</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smtClean="0">
                <a:solidFill>
                  <a:schemeClr val="tx2"/>
                </a:solidFill>
                <a:ea typeface="굴림" pitchFamily="50" charset="-127"/>
              </a:rPr>
              <a:t>Re</a:t>
            </a:r>
            <a:r>
              <a:rPr lang="en-US" altLang="ko-KR" sz="1600" b="1" dirty="0">
                <a:solidFill>
                  <a:schemeClr val="tx2"/>
                </a:solidFill>
                <a:ea typeface="굴림" pitchFamily="50" charset="-127"/>
              </a:rPr>
              <a:t>:</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TG8 activities during  May 2013 Interim meeting at  Kona Hawaii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r>
              <a:rPr lang="en-US" altLang="ko-KR" dirty="0" smtClean="0"/>
              <a:t>&lt;</a:t>
            </a:r>
            <a:r>
              <a:rPr lang="en-US" altLang="ko-KR" dirty="0" smtClean="0"/>
              <a:t>May </a:t>
            </a:r>
            <a:r>
              <a:rPr lang="en-US" altLang="ko-KR" dirty="0" smtClean="0"/>
              <a:t>2013&gt;</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331640" y="3212976"/>
            <a:ext cx="6400800" cy="1752600"/>
          </a:xfrm>
        </p:spPr>
        <p:txBody>
          <a:bodyPr/>
          <a:lstStyle/>
          <a:p>
            <a:r>
              <a:rPr lang="en-US" sz="2800" dirty="0" smtClean="0"/>
              <a:t>May 16, 2013</a:t>
            </a:r>
          </a:p>
          <a:p>
            <a:endParaRPr lang="en-US" sz="2800" dirty="0" smtClean="0"/>
          </a:p>
          <a:p>
            <a:r>
              <a:rPr lang="en-US" sz="2800" dirty="0" smtClean="0"/>
              <a:t>Myung Lee,    Chair</a:t>
            </a:r>
          </a:p>
          <a:p>
            <a:r>
              <a:rPr lang="en-US" sz="2800" dirty="0" err="1" smtClean="0"/>
              <a:t>Huan</a:t>
            </a:r>
            <a:r>
              <a:rPr lang="en-US" sz="2800" dirty="0" smtClean="0"/>
              <a:t>-Bang Li ,   Vice Chair</a:t>
            </a:r>
            <a:endParaRPr lang="en-US" sz="2800" dirty="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smtClean="0"/>
              <a:t>&lt;</a:t>
            </a:r>
            <a:r>
              <a:rPr lang="en-US" altLang="ko-KR" dirty="0" smtClean="0"/>
              <a:t>May </a:t>
            </a:r>
            <a:r>
              <a:rPr lang="en-US" altLang="ko-KR" dirty="0" smtClean="0"/>
              <a:t>2013&gt;</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altLang="ja-JP" sz="2000" dirty="0"/>
              <a:t>Affirmation of </a:t>
            </a:r>
            <a:r>
              <a:rPr lang="en-US" altLang="ja-JP" sz="2000" dirty="0" smtClean="0"/>
              <a:t>editor</a:t>
            </a:r>
          </a:p>
          <a:p>
            <a:r>
              <a:rPr lang="en-US" altLang="ja-JP" sz="2000" dirty="0" smtClean="0"/>
              <a:t>Hear p</a:t>
            </a:r>
            <a:r>
              <a:rPr lang="en-US" sz="2000" dirty="0" smtClean="0"/>
              <a:t>resentation of preliminary proposals</a:t>
            </a:r>
          </a:p>
          <a:p>
            <a:r>
              <a:rPr lang="en-US" sz="2000" dirty="0" smtClean="0"/>
              <a:t>Discussion on proposal </a:t>
            </a:r>
            <a:r>
              <a:rPr lang="en-US" sz="2000" dirty="0"/>
              <a:t>e</a:t>
            </a:r>
            <a:r>
              <a:rPr lang="en-US" sz="2000" dirty="0" smtClean="0"/>
              <a:t>valuation </a:t>
            </a:r>
          </a:p>
          <a:p>
            <a:r>
              <a:rPr lang="en-US" sz="2000" dirty="0" smtClean="0"/>
              <a:t>Discussion on </a:t>
            </a:r>
            <a:r>
              <a:rPr lang="en-US" sz="2000" dirty="0"/>
              <a:t>P</a:t>
            </a:r>
            <a:r>
              <a:rPr lang="en-US" sz="2000" dirty="0" smtClean="0"/>
              <a:t>roject Plan</a:t>
            </a:r>
          </a:p>
        </p:txBody>
      </p:sp>
      <p:sp>
        <p:nvSpPr>
          <p:cNvPr id="4" name="Date Placeholder 3"/>
          <p:cNvSpPr>
            <a:spLocks noGrp="1"/>
          </p:cNvSpPr>
          <p:nvPr>
            <p:ph type="dt" sz="half" idx="10"/>
          </p:nvPr>
        </p:nvSpPr>
        <p:spPr/>
        <p:txBody>
          <a:bodyPr/>
          <a:lstStyle/>
          <a:p>
            <a:pPr>
              <a:defRPr/>
            </a:pPr>
            <a:r>
              <a:rPr lang="en-US" altLang="ko-KR" dirty="0" smtClean="0"/>
              <a:t>&lt;</a:t>
            </a:r>
            <a:r>
              <a:rPr lang="en-US" altLang="ko-KR" dirty="0" smtClean="0"/>
              <a:t>May </a:t>
            </a:r>
            <a:r>
              <a:rPr lang="en-US" altLang="ko-KR" dirty="0" smtClean="0"/>
              <a:t>2013&gt;</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57148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714348" y="1643050"/>
            <a:ext cx="7772400" cy="4114800"/>
          </a:xfrm>
        </p:spPr>
        <p:txBody>
          <a:bodyPr/>
          <a:lstStyle/>
          <a:p>
            <a:r>
              <a:rPr lang="en-US" sz="2000" dirty="0"/>
              <a:t>6</a:t>
            </a:r>
            <a:r>
              <a:rPr lang="en-US" sz="2000" dirty="0" smtClean="0"/>
              <a:t> time slots used at this meeting</a:t>
            </a:r>
          </a:p>
          <a:p>
            <a:r>
              <a:rPr lang="en-US" sz="2000" dirty="0" smtClean="0"/>
              <a:t>New Editor Affirmed: </a:t>
            </a:r>
            <a:r>
              <a:rPr lang="en-US" sz="2000" dirty="0" err="1" smtClean="0"/>
              <a:t>Byung</a:t>
            </a:r>
            <a:r>
              <a:rPr lang="en-US" sz="2000" dirty="0" smtClean="0"/>
              <a:t>-Jae </a:t>
            </a:r>
            <a:r>
              <a:rPr lang="en-US" sz="2000" dirty="0" err="1" smtClean="0"/>
              <a:t>Kwak</a:t>
            </a:r>
            <a:r>
              <a:rPr lang="en-US" sz="2000" dirty="0" smtClean="0"/>
              <a:t> (ETRI)</a:t>
            </a:r>
          </a:p>
          <a:p>
            <a:r>
              <a:rPr lang="en-US" sz="2000" dirty="0" smtClean="0"/>
              <a:t>15 Pre-proposals presented (16 Submitted)</a:t>
            </a:r>
          </a:p>
          <a:p>
            <a:pPr lvl="1"/>
            <a:r>
              <a:rPr lang="en-GB" sz="1800" dirty="0" smtClean="0"/>
              <a:t>Doc.270r0: </a:t>
            </a:r>
            <a:r>
              <a:rPr lang="en-GB" sz="1800" dirty="0" err="1" smtClean="0"/>
              <a:t>Huan</a:t>
            </a:r>
            <a:r>
              <a:rPr lang="en-GB" sz="1800" dirty="0" smtClean="0"/>
              <a:t>-Bang Li: </a:t>
            </a:r>
            <a:endParaRPr lang="en-US" sz="1800" dirty="0" smtClean="0"/>
          </a:p>
          <a:p>
            <a:pPr lvl="1"/>
            <a:r>
              <a:rPr lang="en-US" sz="1800" dirty="0" smtClean="0"/>
              <a:t>Doc. 278r0: Billy Verso</a:t>
            </a:r>
          </a:p>
          <a:p>
            <a:pPr lvl="1"/>
            <a:r>
              <a:rPr lang="en-US" sz="1800" dirty="0" smtClean="0"/>
              <a:t>Doc. 271r1: </a:t>
            </a:r>
            <a:r>
              <a:rPr lang="en-US" sz="1800" dirty="0" err="1" smtClean="0"/>
              <a:t>Byung</a:t>
            </a:r>
            <a:r>
              <a:rPr lang="en-US" sz="1800" dirty="0" smtClean="0"/>
              <a:t>-Jae </a:t>
            </a:r>
            <a:r>
              <a:rPr lang="en-US" sz="1800" dirty="0" err="1" smtClean="0"/>
              <a:t>Kwak</a:t>
            </a:r>
            <a:endParaRPr lang="en-US" sz="1800" dirty="0" smtClean="0"/>
          </a:p>
          <a:p>
            <a:pPr lvl="1"/>
            <a:r>
              <a:rPr lang="en-US" sz="1800" dirty="0" smtClean="0"/>
              <a:t>Doc. 262r1: </a:t>
            </a:r>
            <a:r>
              <a:rPr lang="en-US" sz="1800" dirty="0" err="1" smtClean="0"/>
              <a:t>Seong</a:t>
            </a:r>
            <a:r>
              <a:rPr lang="en-US" sz="1800" dirty="0" smtClean="0"/>
              <a:t>-soon Joo</a:t>
            </a:r>
            <a:endParaRPr lang="fr-FR" sz="1800" dirty="0" smtClean="0"/>
          </a:p>
          <a:p>
            <a:pPr lvl="1"/>
            <a:r>
              <a:rPr lang="en-US" sz="1800" dirty="0" smtClean="0"/>
              <a:t>Doc. 277r0: Igor </a:t>
            </a:r>
            <a:r>
              <a:rPr lang="en-US" sz="1800" dirty="0" err="1" smtClean="0"/>
              <a:t>Dotlic</a:t>
            </a:r>
            <a:endParaRPr lang="en-US" sz="1800" dirty="0" smtClean="0"/>
          </a:p>
          <a:p>
            <a:pPr lvl="1"/>
            <a:r>
              <a:rPr lang="en-US" sz="1800" dirty="0" smtClean="0"/>
              <a:t>Doc. 280r0: </a:t>
            </a:r>
            <a:r>
              <a:rPr lang="en-US" sz="1800" dirty="0" err="1" smtClean="0"/>
              <a:t>Jinyoung</a:t>
            </a:r>
            <a:r>
              <a:rPr lang="en-US" sz="1800" dirty="0" smtClean="0"/>
              <a:t> Chun</a:t>
            </a:r>
          </a:p>
          <a:p>
            <a:pPr lvl="1"/>
            <a:r>
              <a:rPr lang="en-US" sz="1800" dirty="0" smtClean="0"/>
              <a:t>Doc.281r0: </a:t>
            </a:r>
            <a:r>
              <a:rPr lang="en-US" sz="1800" dirty="0" err="1" smtClean="0"/>
              <a:t>Jinyoung</a:t>
            </a:r>
            <a:r>
              <a:rPr lang="en-US" sz="1800" dirty="0" smtClean="0"/>
              <a:t> Chun</a:t>
            </a:r>
          </a:p>
          <a:p>
            <a:pPr lvl="1"/>
            <a:r>
              <a:rPr lang="en-US" sz="1800" dirty="0" smtClean="0"/>
              <a:t>Doc. 272r0: Marco Hernandez</a:t>
            </a:r>
          </a:p>
          <a:p>
            <a:pPr lvl="1"/>
            <a:r>
              <a:rPr lang="en-US" sz="1800" dirty="0" smtClean="0"/>
              <a:t>Doc. 273r0: </a:t>
            </a:r>
            <a:r>
              <a:rPr lang="en-US" sz="1800" dirty="0" err="1" smtClean="0"/>
              <a:t>Seongcheol</a:t>
            </a:r>
            <a:r>
              <a:rPr lang="en-US" sz="1800" dirty="0" smtClean="0"/>
              <a:t> Chang, </a:t>
            </a:r>
            <a:r>
              <a:rPr lang="en-US" sz="1800" dirty="0" err="1" smtClean="0"/>
              <a:t>Seungkwon</a:t>
            </a:r>
            <a:r>
              <a:rPr lang="en-US" sz="1800" dirty="0" smtClean="0"/>
              <a:t> Cho</a:t>
            </a:r>
          </a:p>
          <a:p>
            <a:pPr lvl="1"/>
            <a:r>
              <a:rPr lang="en-US" sz="1800" dirty="0" smtClean="0"/>
              <a:t>Doc. 267r1: Shannon Park</a:t>
            </a:r>
          </a:p>
          <a:p>
            <a:pPr lvl="1"/>
            <a:endParaRPr lang="en-GB" sz="18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smtClean="0"/>
              <a:t>&lt;</a:t>
            </a:r>
            <a:r>
              <a:rPr lang="en-US" altLang="ko-KR" dirty="0" smtClean="0"/>
              <a:t>May </a:t>
            </a:r>
            <a:r>
              <a:rPr lang="en-US" altLang="ko-KR" dirty="0" smtClean="0"/>
              <a:t>2013&gt;</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 (cont)</a:t>
            </a:r>
            <a:endParaRPr lang="en-US" dirty="0"/>
          </a:p>
        </p:txBody>
      </p:sp>
      <p:sp>
        <p:nvSpPr>
          <p:cNvPr id="3" name="Content Placeholder 2"/>
          <p:cNvSpPr>
            <a:spLocks noGrp="1"/>
          </p:cNvSpPr>
          <p:nvPr>
            <p:ph idx="1"/>
          </p:nvPr>
        </p:nvSpPr>
        <p:spPr>
          <a:xfrm>
            <a:off x="642910" y="1571612"/>
            <a:ext cx="7772400" cy="4114800"/>
          </a:xfrm>
        </p:spPr>
        <p:txBody>
          <a:bodyPr/>
          <a:lstStyle/>
          <a:p>
            <a:pPr lvl="1">
              <a:buNone/>
            </a:pPr>
            <a:endParaRPr lang="en-US" sz="1800" dirty="0" smtClean="0"/>
          </a:p>
          <a:p>
            <a:pPr lvl="1"/>
            <a:r>
              <a:rPr lang="en-US" sz="1800" dirty="0" smtClean="0"/>
              <a:t>Doc. 275r0: Tae-</a:t>
            </a:r>
            <a:r>
              <a:rPr lang="en-US" sz="1800" dirty="0" err="1" smtClean="0"/>
              <a:t>Joon</a:t>
            </a:r>
            <a:r>
              <a:rPr lang="en-US" sz="1800" dirty="0" smtClean="0"/>
              <a:t> Park</a:t>
            </a:r>
          </a:p>
          <a:p>
            <a:pPr lvl="1"/>
            <a:r>
              <a:rPr lang="en-US" sz="1800" dirty="0" smtClean="0"/>
              <a:t>Doc. 276r1: Tae-</a:t>
            </a:r>
            <a:r>
              <a:rPr lang="en-US" sz="1800" dirty="0" err="1" smtClean="0"/>
              <a:t>Joon</a:t>
            </a:r>
            <a:r>
              <a:rPr lang="en-US" sz="1800" dirty="0" smtClean="0"/>
              <a:t> Park</a:t>
            </a:r>
          </a:p>
          <a:p>
            <a:pPr lvl="1"/>
            <a:r>
              <a:rPr lang="en-US" sz="1800" dirty="0" smtClean="0"/>
              <a:t>Doc. 268r1: </a:t>
            </a:r>
            <a:r>
              <a:rPr lang="en-US" sz="1800" dirty="0" err="1" smtClean="0"/>
              <a:t>Wun-Cheol</a:t>
            </a:r>
            <a:r>
              <a:rPr lang="en-US" sz="1800" dirty="0" smtClean="0"/>
              <a:t> </a:t>
            </a:r>
            <a:r>
              <a:rPr lang="en-US" sz="1800" dirty="0" err="1" smtClean="0"/>
              <a:t>Jeong</a:t>
            </a:r>
            <a:endParaRPr lang="en-US" sz="1800" dirty="0" smtClean="0"/>
          </a:p>
          <a:p>
            <a:pPr lvl="1"/>
            <a:r>
              <a:rPr lang="en-US" sz="1800" dirty="0" smtClean="0"/>
              <a:t>Doc. 269r1: </a:t>
            </a:r>
            <a:r>
              <a:rPr lang="en-US" sz="1800" dirty="0" err="1" smtClean="0"/>
              <a:t>Changsub</a:t>
            </a:r>
            <a:r>
              <a:rPr lang="en-US" sz="1800" dirty="0" smtClean="0"/>
              <a:t> Shin</a:t>
            </a:r>
          </a:p>
          <a:p>
            <a:pPr lvl="1"/>
            <a:r>
              <a:rPr lang="en-US" sz="1800" dirty="0" smtClean="0"/>
              <a:t>Doc. 274r1: </a:t>
            </a:r>
            <a:r>
              <a:rPr lang="en-US" sz="1800" dirty="0" err="1" smtClean="0"/>
              <a:t>Jeongseok</a:t>
            </a:r>
            <a:r>
              <a:rPr lang="en-US" sz="1800" dirty="0" smtClean="0"/>
              <a:t> Yu</a:t>
            </a:r>
          </a:p>
          <a:p>
            <a:pPr lvl="1"/>
            <a:endParaRPr lang="en-US" sz="1800" dirty="0" smtClean="0"/>
          </a:p>
          <a:p>
            <a:r>
              <a:rPr lang="en-US" sz="2000" dirty="0" smtClean="0"/>
              <a:t>Discussion on PAC Framework Document</a:t>
            </a:r>
          </a:p>
          <a:p>
            <a:pPr lvl="1"/>
            <a:r>
              <a:rPr lang="en-US" sz="1800" dirty="0" smtClean="0"/>
              <a:t>Doc. 325r0: Shannon Park, </a:t>
            </a:r>
            <a:r>
              <a:rPr lang="en-US" sz="1800" dirty="0" err="1" smtClean="0"/>
              <a:t>Byung</a:t>
            </a:r>
            <a:r>
              <a:rPr lang="en-US" sz="1800" dirty="0" smtClean="0"/>
              <a:t>-Jae Kwak</a:t>
            </a:r>
          </a:p>
          <a:p>
            <a:pPr lvl="1"/>
            <a:r>
              <a:rPr lang="en-US" altLang="ja-JP" sz="1800" dirty="0"/>
              <a:t>Doc. </a:t>
            </a:r>
            <a:r>
              <a:rPr lang="en-US" altLang="ja-JP" sz="1800" dirty="0" smtClean="0"/>
              <a:t>328r0</a:t>
            </a:r>
            <a:r>
              <a:rPr lang="en-US" altLang="ja-JP" sz="1800" dirty="0"/>
              <a:t>: Shannon Park, </a:t>
            </a:r>
            <a:r>
              <a:rPr lang="en-US" altLang="ja-JP" sz="1800" dirty="0" err="1"/>
              <a:t>Byung</a:t>
            </a:r>
            <a:r>
              <a:rPr lang="en-US" altLang="ja-JP" sz="1800" dirty="0"/>
              <a:t>-Jae Kwak</a:t>
            </a:r>
          </a:p>
          <a:p>
            <a:pPr lvl="1"/>
            <a:endParaRPr lang="en-US" sz="18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smtClean="0"/>
              <a:t>&lt;</a:t>
            </a:r>
            <a:r>
              <a:rPr lang="en-US" altLang="ko-KR" dirty="0" smtClean="0"/>
              <a:t>May </a:t>
            </a:r>
            <a:r>
              <a:rPr lang="en-US" altLang="ko-KR" dirty="0" smtClean="0"/>
              <a:t>2013&gt;</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Geneva Meeting</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000" dirty="0" smtClean="0"/>
              <a:t>Final </a:t>
            </a:r>
            <a:r>
              <a:rPr lang="en-US" sz="2000" dirty="0"/>
              <a:t>p</a:t>
            </a:r>
            <a:r>
              <a:rPr lang="en-US" sz="2000" dirty="0" smtClean="0"/>
              <a:t>roposal </a:t>
            </a:r>
            <a:r>
              <a:rPr lang="en-US" sz="2000" dirty="0"/>
              <a:t>p</a:t>
            </a:r>
            <a:r>
              <a:rPr lang="en-US" sz="2000" dirty="0" smtClean="0"/>
              <a:t>resentations</a:t>
            </a:r>
          </a:p>
          <a:p>
            <a:r>
              <a:rPr lang="en-US" sz="2000" dirty="0" smtClean="0"/>
              <a:t>Continue discussion on PAC Framework Document</a:t>
            </a:r>
          </a:p>
          <a:p>
            <a:pPr lvl="1"/>
            <a:endParaRPr lang="en-US" sz="16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smtClean="0"/>
              <a:t>&lt;</a:t>
            </a:r>
            <a:r>
              <a:rPr lang="en-US" altLang="ko-KR" dirty="0" smtClean="0"/>
              <a:t>May </a:t>
            </a:r>
            <a:r>
              <a:rPr lang="en-US" altLang="ko-KR" dirty="0" smtClean="0"/>
              <a:t>2013&gt;</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t>Final proposal presentation			         July 13</a:t>
            </a:r>
          </a:p>
          <a:p>
            <a:r>
              <a:rPr lang="en-US" altLang="ko-KR" sz="2000" dirty="0" smtClean="0"/>
              <a:t>PAC Framework Document/Call for contribution	         Nov. 13</a:t>
            </a:r>
          </a:p>
          <a:p>
            <a:r>
              <a:rPr lang="en-US" altLang="ko-KR" sz="2000" dirty="0" smtClean="0"/>
              <a:t>Contribution presentation				      March 14</a:t>
            </a:r>
          </a:p>
          <a:p>
            <a:r>
              <a:rPr lang="en-US" altLang="ko-KR" sz="2000" dirty="0" smtClean="0"/>
              <a:t>Draft spec (P802.15.8 D1.0) complete/Letter Ballot       Sept 14           </a:t>
            </a:r>
          </a:p>
          <a:p>
            <a:r>
              <a:rPr lang="en-US" altLang="ko-KR" sz="2000" dirty="0" smtClean="0"/>
              <a:t>LB Comment resolution/ LB recirculation		         Nov 14</a:t>
            </a:r>
          </a:p>
          <a:p>
            <a:r>
              <a:rPr lang="en-US" altLang="ko-KR" sz="2000" dirty="0" smtClean="0"/>
              <a:t>Sponsor Ballot 					         July 15</a:t>
            </a:r>
          </a:p>
          <a:p>
            <a:r>
              <a:rPr lang="en-US" altLang="ko-KR" sz="2000" dirty="0" err="1" smtClean="0"/>
              <a:t>RevCom</a:t>
            </a:r>
            <a:r>
              <a:rPr lang="en-US" altLang="ko-KR" sz="2000" dirty="0" smtClean="0"/>
              <a:t> submission 				          Jan 16</a:t>
            </a:r>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5</a:t>
            </a:r>
            <a:endParaRPr kumimoji="0" lang="en-US" altLang="ko-KR" sz="1400" dirty="0">
              <a:latin typeface="Times New Roman" pitchFamily="18" charset="0"/>
              <a:cs typeface="Times New Roman" pitchFamily="18" charset="0"/>
            </a:endParaRP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r>
              <a:rPr lang="en-US" altLang="ko-KR" dirty="0" smtClean="0"/>
              <a:t>&lt;</a:t>
            </a:r>
            <a:r>
              <a:rPr lang="en-US" altLang="ko-KR" dirty="0" smtClean="0"/>
              <a:t>May </a:t>
            </a:r>
            <a:r>
              <a:rPr lang="en-US" altLang="ko-KR" dirty="0" smtClean="0"/>
              <a:t>2013&gt;</a:t>
            </a:r>
            <a:endParaRPr lang="en-US" altLang="ko-K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 </a:t>
            </a:r>
            <a:r>
              <a:rPr lang="en-US" sz="2000" dirty="0" err="1" smtClean="0"/>
              <a:t>Suhwook</a:t>
            </a:r>
            <a:r>
              <a:rPr lang="en-US" sz="2000" dirty="0" smtClean="0"/>
              <a:t> Kim (LGE)</a:t>
            </a:r>
            <a:endParaRPr lang="en-US" sz="2400" dirty="0" smtClean="0"/>
          </a:p>
          <a:p>
            <a:r>
              <a:rPr lang="en-US" sz="2400" dirty="0" smtClean="0"/>
              <a:t>Editors: </a:t>
            </a:r>
          </a:p>
          <a:p>
            <a:pPr>
              <a:buNone/>
            </a:pPr>
            <a:r>
              <a:rPr lang="en-US" sz="2400" dirty="0" smtClean="0"/>
              <a:t>    </a:t>
            </a:r>
            <a:r>
              <a:rPr lang="en-US" sz="2000" dirty="0" smtClean="0"/>
              <a:t>Shannon Park (Samsung), </a:t>
            </a:r>
            <a:r>
              <a:rPr lang="en-US" sz="2000" dirty="0" err="1" smtClean="0"/>
              <a:t>Byung</a:t>
            </a:r>
            <a:r>
              <a:rPr lang="en-US" sz="2000" dirty="0" smtClean="0"/>
              <a:t>-Jae </a:t>
            </a:r>
            <a:r>
              <a:rPr lang="en-US" sz="2000" dirty="0" err="1" smtClean="0"/>
              <a:t>Kwak</a:t>
            </a:r>
            <a:r>
              <a:rPr lang="en-US" sz="2000" dirty="0" smtClean="0"/>
              <a:t> (ETRI</a:t>
            </a:r>
            <a:r>
              <a:rPr lang="en-US" sz="2400" dirty="0" smtClean="0"/>
              <a:t>)</a:t>
            </a:r>
          </a:p>
          <a:p>
            <a:r>
              <a:rPr lang="en-US" sz="2400" dirty="0" smtClean="0"/>
              <a:t>Secretary pro tem</a:t>
            </a:r>
            <a:endParaRPr lang="en-US" sz="1200" dirty="0" smtClean="0"/>
          </a:p>
          <a:p>
            <a:pPr>
              <a:buNone/>
            </a:pPr>
            <a:r>
              <a:rPr lang="en-US" sz="2400" dirty="0" smtClean="0"/>
              <a:t>    </a:t>
            </a:r>
            <a:r>
              <a:rPr lang="en-US" sz="2000" dirty="0" err="1" smtClean="0"/>
              <a:t>SeungKwon</a:t>
            </a:r>
            <a:r>
              <a:rPr lang="en-US" sz="2000" dirty="0" smtClean="0"/>
              <a:t> Cho (ETRI)</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8</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smtClean="0"/>
              <a:t>&lt;</a:t>
            </a:r>
            <a:r>
              <a:rPr lang="en-US" altLang="ko-KR" dirty="0" smtClean="0"/>
              <a:t>May </a:t>
            </a:r>
            <a:r>
              <a:rPr lang="en-US" altLang="ko-KR" dirty="0" smtClean="0"/>
              <a:t>2013&gt;</a:t>
            </a:r>
            <a:endParaRPr lang="en-US" altLang="ko-K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9</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r>
              <a:rPr lang="en-US" altLang="ko-KR" dirty="0" smtClean="0"/>
              <a:t>&lt;</a:t>
            </a:r>
            <a:r>
              <a:rPr lang="en-US" altLang="ko-KR" dirty="0" smtClean="0"/>
              <a:t>May </a:t>
            </a:r>
            <a:r>
              <a:rPr lang="en-US" altLang="ko-KR" dirty="0" smtClean="0"/>
              <a:t>2013&gt;</a:t>
            </a:r>
            <a:endParaRPr lang="en-US" altLang="ko-KR" dirty="0"/>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27177</TotalTime>
  <Words>384</Words>
  <Application>Microsoft Office PowerPoint</Application>
  <PresentationFormat>画面に合わせる (4:3)</PresentationFormat>
  <Paragraphs>119</Paragraphs>
  <Slides>9</Slides>
  <Notes>5</Notes>
  <HiddenSlides>0</HiddenSlides>
  <MMClips>0</MMClips>
  <ScaleCrop>false</ScaleCrop>
  <HeadingPairs>
    <vt:vector size="4" baseType="variant">
      <vt:variant>
        <vt:lpstr>テーマ</vt:lpstr>
      </vt:variant>
      <vt:variant>
        <vt:i4>2</vt:i4>
      </vt:variant>
      <vt:variant>
        <vt:lpstr>スライド タイトル</vt:lpstr>
      </vt:variant>
      <vt:variant>
        <vt:i4>9</vt:i4>
      </vt:variant>
    </vt:vector>
  </HeadingPairs>
  <TitlesOfParts>
    <vt:vector size="11" baseType="lpstr">
      <vt:lpstr>Blank Presentation</vt:lpstr>
      <vt:lpstr>Custom Design</vt:lpstr>
      <vt:lpstr>PowerPoint プレゼンテーション</vt:lpstr>
      <vt:lpstr>TG8 PAC Closing Report</vt:lpstr>
      <vt:lpstr>Meeting Objectives</vt:lpstr>
      <vt:lpstr>Achievements</vt:lpstr>
      <vt:lpstr>Achievements (cont)</vt:lpstr>
      <vt:lpstr>Plan for Geneva Meeting</vt:lpstr>
      <vt:lpstr>Timeline</vt:lpstr>
      <vt:lpstr>TG8 PAC Officers </vt:lpstr>
      <vt:lpstr> Thank you!</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Li</cp:lastModifiedBy>
  <cp:revision>892</cp:revision>
  <cp:lastPrinted>1998-02-10T13:28:06Z</cp:lastPrinted>
  <dcterms:created xsi:type="dcterms:W3CDTF">1999-11-08T18:59:45Z</dcterms:created>
  <dcterms:modified xsi:type="dcterms:W3CDTF">2013-05-17T00:49:42Z</dcterms:modified>
</cp:coreProperties>
</file>