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66" r:id="rId3"/>
    <p:sldId id="272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15-13/0331r0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64-06-0000-draft-802-comments-to-fcc-u-nii-band-nprm-fcc-13-49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67-01-0000-draft-contribution-of-ieee-802-on-question-236-1.docx" TargetMode="External"/><Relationship Id="rId2" Type="http://schemas.openxmlformats.org/officeDocument/2006/relationships/hyperlink" Target="https://mentor.ieee.org/802.18/dcn/13/18-13-0035-03-0000-proposed-cont-to-itu-r-wp-5d-update-of-wirelessman-advanced-rit-of-rec-itu-r-m-2012-meeting-y-2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May 16</a:t>
            </a:r>
            <a:r>
              <a:rPr lang="en-US" sz="2000" b="0" dirty="0" smtClean="0"/>
              <a:t>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4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65350"/>
                        <a:ext cx="8243888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IEEE 802 </a:t>
            </a:r>
            <a:r>
              <a:rPr lang="en-US" sz="2000" b="0" dirty="0" smtClean="0"/>
              <a:t>May </a:t>
            </a:r>
            <a:r>
              <a:rPr lang="en-US" sz="2000" b="0" dirty="0" smtClean="0"/>
              <a:t>2013 </a:t>
            </a:r>
            <a:r>
              <a:rPr lang="en-US" sz="2000" b="0" dirty="0" smtClean="0"/>
              <a:t>Interim </a:t>
            </a:r>
            <a:r>
              <a:rPr lang="en-US" sz="2000" b="0" dirty="0" smtClean="0"/>
              <a:t>Meeting </a:t>
            </a:r>
            <a:r>
              <a:rPr lang="en-US" sz="2000" b="0" dirty="0" smtClean="0"/>
              <a:t>at the Hilton Waikoloa, Big Island, HI.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</a:t>
            </a:r>
            <a:r>
              <a:rPr lang="en-US" sz="2000" b="0" dirty="0" smtClean="0"/>
              <a:t>proved </a:t>
            </a:r>
            <a:r>
              <a:rPr lang="en-US" sz="2000" b="0" dirty="0"/>
              <a:t>Draft 802 </a:t>
            </a:r>
            <a:r>
              <a:rPr lang="en-US" sz="2000" b="0" dirty="0" smtClean="0"/>
              <a:t>Comments to </a:t>
            </a:r>
            <a:r>
              <a:rPr lang="en-US" sz="2000" b="0" dirty="0"/>
              <a:t>FCC U-NII Band NPRM FCC </a:t>
            </a:r>
            <a:r>
              <a:rPr lang="en-US" sz="2000" b="0" dirty="0" smtClean="0"/>
              <a:t>13-49, </a:t>
            </a:r>
            <a:r>
              <a:rPr lang="en-US" sz="2000" b="0" dirty="0" smtClean="0">
                <a:hlinkClick r:id="rId2"/>
              </a:rPr>
              <a:t>18-13/64r6</a:t>
            </a:r>
            <a:r>
              <a:rPr lang="en-US" sz="2000" b="0" dirty="0" smtClean="0"/>
              <a:t>, which will be submitted to a 10 day EC ballot for review and approval to forward to the FCC.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Thanks to the hard work of the 802.11 Regulatory Standing Committee, 802.22, and 802.18 voters!</a:t>
            </a:r>
            <a:endParaRPr lang="en-US" sz="2000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from 802.16 </a:t>
            </a:r>
            <a:r>
              <a:rPr lang="en-GB" sz="2800" dirty="0" smtClean="0"/>
              <a:t>and 802.24</a:t>
            </a:r>
            <a:br>
              <a:rPr lang="en-GB" sz="2800" dirty="0" smtClean="0"/>
            </a:br>
            <a:r>
              <a:rPr lang="en-GB" sz="2800" dirty="0" smtClean="0"/>
              <a:t>Reviewed </a:t>
            </a:r>
            <a:r>
              <a:rPr lang="en-GB" sz="2800" dirty="0" smtClean="0"/>
              <a:t>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</a:t>
            </a:r>
            <a:r>
              <a:rPr lang="en-US" sz="2000" b="0" dirty="0" smtClean="0"/>
              <a:t>documents for EC review in a 10 day email ballot and </a:t>
            </a:r>
            <a:r>
              <a:rPr lang="en-US" sz="2000" b="0" dirty="0" smtClean="0"/>
              <a:t>submission to </a:t>
            </a:r>
            <a:r>
              <a:rPr lang="en-US" sz="2000" b="0" dirty="0" smtClean="0"/>
              <a:t>ITU-R: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hlinkClick r:id="rId2"/>
              </a:rPr>
              <a:t>18-13/035r3</a:t>
            </a:r>
            <a:r>
              <a:rPr lang="en-US" sz="1600" b="1" dirty="0" smtClean="0"/>
              <a:t>, </a:t>
            </a:r>
            <a:r>
              <a:rPr lang="en-US" dirty="0"/>
              <a:t>Proposed Cont. to ITU-R WP 5D- Update of </a:t>
            </a:r>
            <a:r>
              <a:rPr lang="en-US" dirty="0" err="1"/>
              <a:t>WirelessMAN</a:t>
            </a:r>
            <a:r>
              <a:rPr lang="en-US" dirty="0"/>
              <a:t>-Advanced RIT of Rec. </a:t>
            </a:r>
            <a:r>
              <a:rPr lang="en-US" dirty="0"/>
              <a:t>ITU-R M.2012 (Meeting Y+2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hlinkClick r:id="rId3"/>
              </a:rPr>
              <a:t>18-13/067r1</a:t>
            </a:r>
            <a:r>
              <a:rPr lang="en-US" dirty="0"/>
              <a:t>, Draft contribution of IEEE 802 on Question </a:t>
            </a:r>
            <a:r>
              <a:rPr lang="en-US" dirty="0" smtClean="0"/>
              <a:t>236/1 to ITU-R WP 1A.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631</TotalTime>
  <Words>280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Report from 802.18</vt:lpstr>
      <vt:lpstr>Overview</vt:lpstr>
      <vt:lpstr>FCC Documents Reviewed  and Approved by the RR-TAG</vt:lpstr>
      <vt:lpstr>ITU-R Documents from 802.16 and 802.24 Reviewed and Approved by the RR-TAG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January 2013</dc:title>
  <dc:creator>John H Notor</dc:creator>
  <cp:lastModifiedBy>John Notor</cp:lastModifiedBy>
  <cp:revision>217</cp:revision>
  <cp:lastPrinted>2012-05-17T14:33:36Z</cp:lastPrinted>
  <dcterms:created xsi:type="dcterms:W3CDTF">2012-05-17T18:49:07Z</dcterms:created>
  <dcterms:modified xsi:type="dcterms:W3CDTF">2013-05-16T22:47:36Z</dcterms:modified>
</cp:coreProperties>
</file>