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334" r:id="rId3"/>
    <p:sldId id="448" r:id="rId4"/>
    <p:sldId id="449"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FF0000"/>
    <a:srgbClr val="FF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91" d="100"/>
          <a:sy n="91" d="100"/>
        </p:scale>
        <p:origin x="-1458"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&lt;May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Byung-Jae Kwak&gt;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Byung-Jae Kwak&gt;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15-13-0325-00-0008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Byung-Jae Kwak&gt;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Suggestion for TG8 PFD(PAC Framework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15 May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err="1" smtClean="0">
                <a:solidFill>
                  <a:srgbClr val="FF0000"/>
                </a:solidFill>
                <a:ea typeface="굴림" pitchFamily="50" charset="-127"/>
              </a:rPr>
              <a:t>Byung</a:t>
            </a:r>
            <a:r>
              <a:rPr lang="en-US" altLang="ko-KR" sz="1600" dirty="0" smtClean="0">
                <a:solidFill>
                  <a:srgbClr val="FF0000"/>
                </a:solidFill>
                <a:ea typeface="굴림" pitchFamily="50" charset="-127"/>
              </a:rPr>
              <a:t>-Jae </a:t>
            </a:r>
            <a:r>
              <a:rPr lang="en-US" altLang="ko-KR" sz="1600" dirty="0" err="1" smtClean="0">
                <a:solidFill>
                  <a:srgbClr val="FF0000"/>
                </a:solidFill>
                <a:ea typeface="굴림" pitchFamily="50" charset="-127"/>
              </a:rPr>
              <a:t>Kwak</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ETRI</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bjkwak@etri.re.kr</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endParaRPr lang="en-US" altLang="ko-KR" sz="1600" baseline="300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Suggestion of procedure in PFD editing aspects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issue and discuss about mission for next meeting and PFD</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fontScale="90000"/>
          </a:bodyPr>
          <a:lstStyle/>
          <a:p>
            <a:pPr eaLnBrk="1" hangingPunct="1"/>
            <a:r>
              <a:rPr lang="en-US" altLang="ko-KR" sz="4800" dirty="0" smtClean="0">
                <a:latin typeface="Lao UI" pitchFamily="34" charset="0"/>
              </a:rPr>
              <a:t>Suggestion for</a:t>
            </a:r>
            <a:br>
              <a:rPr lang="en-US" altLang="ko-KR" sz="4800" dirty="0" smtClean="0">
                <a:latin typeface="Lao UI" pitchFamily="34" charset="0"/>
              </a:rPr>
            </a:br>
            <a:r>
              <a:rPr lang="en-US" altLang="ko-KR" sz="4800" dirty="0" smtClean="0">
                <a:latin typeface="Lao UI" pitchFamily="34" charset="0"/>
              </a:rPr>
              <a:t>PFD </a:t>
            </a:r>
            <a:br>
              <a:rPr lang="en-US" altLang="ko-KR" sz="4800" dirty="0" smtClean="0">
                <a:latin typeface="Lao UI" pitchFamily="34" charset="0"/>
              </a:rPr>
            </a:br>
            <a:r>
              <a:rPr lang="en-US" altLang="ko-KR" sz="4800" dirty="0" smtClean="0">
                <a:latin typeface="Lao UI" pitchFamily="34" charset="0"/>
              </a:rPr>
              <a:t>(PAC Framework Document)</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May, 2013</a:t>
            </a:r>
          </a:p>
          <a:p>
            <a:pPr eaLnBrk="1" fontAlgn="auto" hangingPunct="1">
              <a:spcAft>
                <a:spcPts val="0"/>
              </a:spcAft>
              <a:buClr>
                <a:schemeClr val="bg2">
                  <a:lumMod val="10000"/>
                </a:schemeClr>
              </a:buClr>
              <a:defRPr/>
            </a:pPr>
            <a:r>
              <a:rPr lang="en-US" altLang="ko-KR" dirty="0" smtClean="0">
                <a:cs typeface="Times New Roman" pitchFamily="18" charset="0"/>
              </a:rPr>
              <a:t>TG8 Tech. Editors</a:t>
            </a:r>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Byung-Jae Kwak&gt;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Objective of Call for Proposal</a:t>
            </a:r>
            <a:endParaRPr lang="ko-KR" altLang="en-US" dirty="0"/>
          </a:p>
        </p:txBody>
      </p:sp>
      <p:sp>
        <p:nvSpPr>
          <p:cNvPr id="3" name="내용 개체 틀 2"/>
          <p:cNvSpPr>
            <a:spLocks noGrp="1"/>
          </p:cNvSpPr>
          <p:nvPr>
            <p:ph idx="1"/>
          </p:nvPr>
        </p:nvSpPr>
        <p:spPr/>
        <p:txBody>
          <a:bodyPr/>
          <a:lstStyle/>
          <a:p>
            <a:r>
              <a:rPr lang="en-US" altLang="ko-KR" dirty="0" smtClean="0"/>
              <a:t>Hear presentation &amp; make PFD</a:t>
            </a:r>
          </a:p>
          <a:p>
            <a:pPr lvl="1"/>
            <a:endParaRPr lang="en-US" altLang="ko-KR" dirty="0" smtClean="0"/>
          </a:p>
          <a:p>
            <a:r>
              <a:rPr lang="en-US" altLang="ko-KR" dirty="0" smtClean="0"/>
              <a:t>PAC Framework Document</a:t>
            </a:r>
          </a:p>
          <a:p>
            <a:pPr lvl="1"/>
            <a:r>
              <a:rPr lang="en-US" altLang="ko-KR" dirty="0" smtClean="0"/>
              <a:t>What should be written?</a:t>
            </a:r>
          </a:p>
          <a:p>
            <a:pPr lvl="2"/>
            <a:r>
              <a:rPr lang="en-US" altLang="ko-KR" dirty="0" smtClean="0"/>
              <a:t>Agreed technical items and working assumptions</a:t>
            </a:r>
          </a:p>
          <a:p>
            <a:pPr lvl="1"/>
            <a:r>
              <a:rPr lang="en-US" altLang="ko-KR" dirty="0" smtClean="0"/>
              <a:t>Editors’ comments</a:t>
            </a:r>
          </a:p>
          <a:p>
            <a:pPr lvl="2"/>
            <a:r>
              <a:rPr lang="en-US" altLang="ko-KR" dirty="0" smtClean="0"/>
              <a:t>Build skeleton modified from current TGD</a:t>
            </a:r>
          </a:p>
          <a:p>
            <a:pPr lvl="3"/>
            <a:r>
              <a:rPr lang="en-US" altLang="ko-KR" dirty="0" smtClean="0"/>
              <a:t>According to general categories and identified technical items</a:t>
            </a:r>
          </a:p>
          <a:p>
            <a:pPr lvl="2"/>
            <a:r>
              <a:rPr lang="en-US" altLang="ko-KR" dirty="0" smtClean="0"/>
              <a:t>Let’s discuss about the level of description</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Suggested Procedure to PFD</a:t>
            </a:r>
            <a:endParaRPr lang="ko-KR" altLang="en-US" dirty="0"/>
          </a:p>
        </p:txBody>
      </p:sp>
      <p:sp>
        <p:nvSpPr>
          <p:cNvPr id="3" name="내용 개체 틀 2"/>
          <p:cNvSpPr>
            <a:spLocks noGrp="1"/>
          </p:cNvSpPr>
          <p:nvPr>
            <p:ph idx="1"/>
          </p:nvPr>
        </p:nvSpPr>
        <p:spPr/>
        <p:txBody>
          <a:bodyPr/>
          <a:lstStyle/>
          <a:p>
            <a:r>
              <a:rPr lang="en-US" altLang="ko-KR" dirty="0" smtClean="0"/>
              <a:t>In July</a:t>
            </a:r>
          </a:p>
          <a:p>
            <a:pPr lvl="1"/>
            <a:r>
              <a:rPr lang="en-US" altLang="ko-KR" dirty="0" smtClean="0"/>
              <a:t>Proposers are encouraged to submit presentation file and detailed document file as well</a:t>
            </a:r>
          </a:p>
          <a:p>
            <a:pPr lvl="1"/>
            <a:r>
              <a:rPr lang="en-US" altLang="ko-KR" dirty="0" smtClean="0"/>
              <a:t>Paragraphs to describe identified working assumptions from each proposal should be included in document</a:t>
            </a:r>
          </a:p>
          <a:p>
            <a:pPr lvl="2"/>
            <a:r>
              <a:rPr lang="en-US" altLang="ko-KR" dirty="0" smtClean="0"/>
              <a:t>Example</a:t>
            </a:r>
          </a:p>
          <a:p>
            <a:pPr lvl="2">
              <a:buNone/>
            </a:pPr>
            <a:r>
              <a:rPr lang="en-US" altLang="ko-KR" dirty="0" smtClean="0"/>
              <a:t>“Peering Request message and Peering Response message shall be exchanged to make a connection.”</a:t>
            </a:r>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55276</TotalTime>
  <Words>212</Words>
  <Application>Microsoft Office PowerPoint</Application>
  <PresentationFormat>화면 슬라이드 쇼(4:3)</PresentationFormat>
  <Paragraphs>51</Paragraphs>
  <Slides>4</Slides>
  <Notes>2</Notes>
  <HiddenSlides>0</HiddenSlides>
  <MMClips>0</MMClips>
  <ScaleCrop>false</ScaleCrop>
  <HeadingPairs>
    <vt:vector size="4" baseType="variant">
      <vt:variant>
        <vt:lpstr>테마</vt:lpstr>
      </vt:variant>
      <vt:variant>
        <vt:i4>1</vt:i4>
      </vt:variant>
      <vt:variant>
        <vt:lpstr>슬라이드 제목</vt:lpstr>
      </vt:variant>
      <vt:variant>
        <vt:i4>4</vt:i4>
      </vt:variant>
    </vt:vector>
  </HeadingPairs>
  <TitlesOfParts>
    <vt:vector size="5" baseType="lpstr">
      <vt:lpstr>Blank Presentation</vt:lpstr>
      <vt:lpstr>슬라이드 1</vt:lpstr>
      <vt:lpstr>Suggestion for PFD  (PAC Framework Document)</vt:lpstr>
      <vt:lpstr>Objective of Call for Proposal</vt:lpstr>
      <vt:lpstr>Suggested Procedure to PFD</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rentpc</cp:lastModifiedBy>
  <cp:revision>1414</cp:revision>
  <cp:lastPrinted>1998-02-10T13:28:06Z</cp:lastPrinted>
  <dcterms:created xsi:type="dcterms:W3CDTF">1999-11-08T18:59:45Z</dcterms:created>
  <dcterms:modified xsi:type="dcterms:W3CDTF">2013-05-15T23:43:47Z</dcterms:modified>
</cp:coreProperties>
</file>