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77" r:id="rId4"/>
    <p:sldId id="293" r:id="rId5"/>
    <p:sldId id="294"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2" d="100"/>
          <a:sy n="72" d="100"/>
        </p:scale>
        <p:origin x="-354"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802-15-13-0290-02-004p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Task </a:t>
            </a:r>
            <a:r>
              <a:rPr lang="en-US" sz="1600" dirty="0">
                <a:solidFill>
                  <a:srgbClr val="FF0000"/>
                </a:solidFill>
              </a:rPr>
              <a:t>Group </a:t>
            </a:r>
            <a:r>
              <a:rPr lang="en-US" sz="1600" dirty="0" smtClean="0">
                <a:solidFill>
                  <a:srgbClr val="FF0000"/>
                </a:solidFill>
              </a:rPr>
              <a:t>Mid-Week Report</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15 </a:t>
            </a:r>
            <a:r>
              <a:rPr lang="en-US" sz="1600" dirty="0" smtClean="0">
                <a:solidFill>
                  <a:srgbClr val="FF0000"/>
                </a:solidFill>
              </a:rPr>
              <a:t>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a:t>
            </a:r>
            <a:r>
              <a:rPr lang="en-US" dirty="0" smtClean="0">
                <a:ea typeface="ＭＳ Ｐゴシック" charset="0"/>
              </a:rPr>
              <a:t>Control Mid-Week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Chair</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Comment Resolution!</a:t>
            </a:r>
          </a:p>
          <a:p>
            <a:pPr lvl="1">
              <a:defRPr/>
            </a:pPr>
            <a:r>
              <a:rPr lang="en-US" dirty="0" smtClean="0">
                <a:ea typeface="ＭＳ Ｐゴシック" charset="0"/>
              </a:rPr>
              <a:t>59 comments from voting participants</a:t>
            </a:r>
          </a:p>
          <a:p>
            <a:pPr lvl="1">
              <a:defRPr/>
            </a:pPr>
            <a:r>
              <a:rPr lang="en-US" dirty="0" smtClean="0">
                <a:ea typeface="ＭＳ Ｐゴシック" charset="0"/>
              </a:rPr>
              <a:t>16 comments from non-voting participants</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Letter Ballot 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45969745"/>
              </p:ext>
            </p:extLst>
          </p:nvPr>
        </p:nvGraphicFramePr>
        <p:xfrm>
          <a:off x="685800" y="2057400"/>
          <a:ext cx="7772400" cy="3352797"/>
        </p:xfrm>
        <a:graphic>
          <a:graphicData uri="http://schemas.openxmlformats.org/drawingml/2006/table">
            <a:tbl>
              <a:tblPr>
                <a:tableStyleId>{5C22544A-7EE6-4342-B048-85BDC9FD1C3A}</a:tableStyleId>
              </a:tblPr>
              <a:tblGrid>
                <a:gridCol w="1406793"/>
                <a:gridCol w="1789485"/>
                <a:gridCol w="1789485"/>
                <a:gridCol w="1342113"/>
                <a:gridCol w="1444524"/>
              </a:tblGrid>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VOTERS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125</a:t>
                      </a:r>
                    </a:p>
                  </a:txBody>
                  <a:tcPr marL="9525" marR="9525" marT="9525" marB="0" anchor="b"/>
                </a:tc>
              </a:tr>
              <a:tr h="364901">
                <a:tc>
                  <a:txBody>
                    <a:bodyPr/>
                    <a:lstStyle/>
                    <a:p>
                      <a:pPr algn="ctr" fontAlgn="b"/>
                      <a:r>
                        <a:rPr lang="en-US" sz="1800" b="1" i="0" u="none" strike="noStrike">
                          <a:effectLst/>
                          <a:latin typeface="Arial"/>
                        </a:rPr>
                        <a:t>VOTERS</a:t>
                      </a:r>
                    </a:p>
                  </a:txBody>
                  <a:tcPr marL="9525" marR="9525" marT="9525" marB="0" anchor="b"/>
                </a:tc>
                <a:tc>
                  <a:txBody>
                    <a:bodyPr/>
                    <a:lstStyle/>
                    <a:p>
                      <a:pPr algn="ctr" fontAlgn="b"/>
                      <a:r>
                        <a:rPr lang="en-US" sz="1800" b="1" i="0" u="none" strike="noStrike">
                          <a:effectLst/>
                          <a:latin typeface="Arial"/>
                        </a:rPr>
                        <a:t>125</a:t>
                      </a:r>
                    </a:p>
                  </a:txBody>
                  <a:tcPr marL="9525" marR="9525" marT="9525" marB="0" anchor="b"/>
                </a:tc>
                <a:tc>
                  <a:txBody>
                    <a:bodyPr/>
                    <a:lstStyle/>
                    <a:p>
                      <a:pPr algn="r" fontAlgn="b"/>
                      <a:r>
                        <a:rPr lang="en-US" sz="1800" b="1" i="0" u="none" strike="noStrike">
                          <a:effectLst/>
                          <a:latin typeface="Arial"/>
                        </a:rPr>
                        <a:t>VOTED</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96</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YES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89</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ABSTAIN</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6</a:t>
                      </a:r>
                    </a:p>
                  </a:txBody>
                  <a:tcPr marL="9525" marR="9525" marT="9525" marB="0" anchor="b"/>
                </a:tc>
              </a:tr>
              <a:tr h="433589">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NO</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1</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VOTERS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76.80%</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YES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98.89%</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ABSTAIN</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6.25%</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COMMENTS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dirty="0">
                          <a:effectLst/>
                          <a:latin typeface="Arial"/>
                        </a:rPr>
                        <a:t>75</a:t>
                      </a:r>
                    </a:p>
                  </a:txBody>
                  <a:tcPr marL="9525" marR="9525" marT="9525" marB="0" anchor="b"/>
                </a:tc>
              </a:tr>
            </a:tbl>
          </a:graphicData>
        </a:graphic>
      </p:graphicFrame>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4</a:t>
            </a:fld>
            <a:endParaRPr lang="en-US"/>
          </a:p>
        </p:txBody>
      </p:sp>
    </p:spTree>
    <p:extLst>
      <p:ext uri="{BB962C8B-B14F-4D97-AF65-F5344CB8AC3E}">
        <p14:creationId xmlns:p14="http://schemas.microsoft.com/office/powerpoint/2010/main" val="993837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TG4p Working Group BRC Motion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Move that 802.15 </a:t>
            </a:r>
            <a:r>
              <a:rPr lang="en-US" dirty="0" smtClean="0"/>
              <a:t>WG approve </a:t>
            </a:r>
            <a:r>
              <a:rPr lang="en-US" dirty="0" smtClean="0"/>
              <a:t>the formation of a Ballot Resolution Committee (BRC) for the WG balloting of the 802.15.4p draft standard with the following membership: Monique Brown, Ben Rolfe, Dietmar Eggert, and Jon Adams. The 802.15.4p BRC is authorized to approve comment resolutions and to approve the start of recirculation ballots of the 802.15.4p draft on behalf of the 802.15 WG. Comment resolution on recirculation ballots between sessions will be conducted via reflector email and via teleconferences announced to the reflector at least 7 days in advance.</a:t>
            </a:r>
          </a:p>
          <a:p>
            <a:endParaRPr lang="en-US" dirty="0" smtClean="0"/>
          </a:p>
          <a:p>
            <a:r>
              <a:rPr lang="en-US" dirty="0" smtClean="0"/>
              <a:t>Moved by Monique Brown; Seconded by Ben Rolfe</a:t>
            </a:r>
            <a:endParaRPr lang="en-US" dirty="0"/>
          </a:p>
        </p:txBody>
      </p:sp>
    </p:spTree>
    <p:extLst>
      <p:ext uri="{BB962C8B-B14F-4D97-AF65-F5344CB8AC3E}">
        <p14:creationId xmlns:p14="http://schemas.microsoft.com/office/powerpoint/2010/main" val="216456463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1221</TotalTime>
  <Words>262</Words>
  <Application>Microsoft Office PowerPoint</Application>
  <PresentationFormat>On-screen Show (4:3)</PresentationFormat>
  <Paragraphs>63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15.4p Rail Communications and Control Mid-Week Report</vt:lpstr>
      <vt:lpstr>15.4p Session Objectives</vt:lpstr>
      <vt:lpstr>Results of Letter Ballot 1</vt:lpstr>
      <vt:lpstr>TG4p Working Group BRC Motion</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T Adams</dc:creator>
  <dc:description>IEEE-P802-15-13-0390-01-004p</dc:description>
  <cp:lastModifiedBy>jta</cp:lastModifiedBy>
  <cp:revision>76</cp:revision>
  <cp:lastPrinted>1998-02-10T13:28:06Z</cp:lastPrinted>
  <dcterms:created xsi:type="dcterms:W3CDTF">1999-11-08T18:59:45Z</dcterms:created>
  <dcterms:modified xsi:type="dcterms:W3CDTF">2013-05-15T19:26:31Z</dcterms:modified>
</cp:coreProperties>
</file>