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6"/>
  </p:notesMasterIdLst>
  <p:handoutMasterIdLst>
    <p:handoutMasterId r:id="rId7"/>
  </p:handoutMasterIdLst>
  <p:sldIdLst>
    <p:sldId id="458" r:id="rId3"/>
    <p:sldId id="557" r:id="rId4"/>
    <p:sldId id="558" r:id="rId5"/>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58" autoAdjust="0"/>
    <p:restoredTop sz="94660" autoAdjust="0"/>
  </p:normalViewPr>
  <p:slideViewPr>
    <p:cSldViewPr>
      <p:cViewPr varScale="1">
        <p:scale>
          <a:sx n="64" d="100"/>
          <a:sy n="64" d="100"/>
        </p:scale>
        <p:origin x="-24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6" d="100"/>
          <a:sy n="106" d="100"/>
        </p:scale>
        <p:origin x="-2190" y="-102"/>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688937C4-1CAE-42F0-95FD-B68435FD67A1}" type="datetimeFigureOut">
              <a:rPr lang="ko-KR" altLang="en-US" smtClean="0"/>
              <a:t>2013-05-14</a:t>
            </a:fld>
            <a:endParaRPr lang="ko-KR" altLang="en-US"/>
          </a:p>
        </p:txBody>
      </p:sp>
      <p:sp>
        <p:nvSpPr>
          <p:cNvPr id="4" name="바닥글 개체 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BBC51F2B-2034-4260-AB24-E3559E8F20B1}" type="slidenum">
              <a:rPr lang="ko-KR" altLang="en-US" smtClean="0"/>
              <a:t>‹#›</a:t>
            </a:fld>
            <a:endParaRPr lang="ko-KR" altLang="en-US"/>
          </a:p>
        </p:txBody>
      </p:sp>
    </p:spTree>
    <p:extLst>
      <p:ext uri="{BB962C8B-B14F-4D97-AF65-F5344CB8AC3E}">
        <p14:creationId xmlns:p14="http://schemas.microsoft.com/office/powerpoint/2010/main" val="3519441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1F29679F-BA6A-46AA-9605-E3ADEF6577B1}" type="datetimeFigureOut">
              <a:rPr lang="en-US" smtClean="0"/>
              <a:pPr/>
              <a:t>5/14/2013</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5/14/2013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828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May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dirty="0" smtClean="0">
                <a:latin typeface="Times New Roman" pitchFamily="18" charset="0"/>
                <a:cs typeface="Times New Roman" pitchFamily="18" charset="0"/>
              </a:rPr>
              <a:t>15-13-0301-00-0008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5/14/2013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5/14/2013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5/14/2013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5/14/2013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5/14/2013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5/14/2013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5/14/2013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5/14/2013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5/14/2013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5/14/2013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5/14/2013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5/14/2013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5/14/2013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5/14/2013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5/14/2013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5/14/2013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May </a:t>
            </a:r>
            <a:r>
              <a:rPr lang="en-US" altLang="ko-KR" sz="1400" b="1" dirty="0" smtClean="0">
                <a:latin typeface="Times New Roman" pitchFamily="18" charset="0"/>
                <a:cs typeface="Times New Roman" pitchFamily="18" charset="0"/>
              </a:rPr>
              <a:t>2013</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15-13-0301-00-0008</a:t>
            </a:r>
            <a:endParaRPr lang="en-US" altLang="ko-KR" sz="1400" b="1" kern="1200" dirty="0">
              <a:solidFill>
                <a:schemeClr val="tx1"/>
              </a:solidFill>
              <a:latin typeface="Times New Roman" pitchFamily="18" charset="0"/>
              <a:ea typeface="+mn-ea"/>
              <a:cs typeface="Times New Roman" pitchFamily="18" charset="0"/>
            </a:endParaRPr>
          </a:p>
        </p:txBody>
      </p:sp>
      <p:sp>
        <p:nvSpPr>
          <p:cNvPr id="13" name="Footer Placeholder 4"/>
          <p:cNvSpPr>
            <a:spLocks noGrp="1"/>
          </p:cNvSpPr>
          <p:nvPr>
            <p:ph type="ftr" sz="quarter" idx="11"/>
          </p:nvPr>
        </p:nvSpPr>
        <p:spPr>
          <a:xfrm>
            <a:off x="3200400" y="6324600"/>
            <a:ext cx="2895600" cy="365125"/>
          </a:xfrm>
        </p:spPr>
        <p:txBody>
          <a:bodyPr/>
          <a:lstStyle>
            <a:lvl1pPr>
              <a:defRPr>
                <a:solidFill>
                  <a:schemeClr val="tx1"/>
                </a:solidFill>
              </a:defRPr>
            </a:lvl1pPr>
          </a:lstStyle>
          <a:p>
            <a:r>
              <a:rPr lang="en-US" dirty="0" smtClean="0"/>
              <a:t>Slide #</a:t>
            </a:r>
            <a:endParaRPr lang="en-US" dirty="0"/>
          </a:p>
        </p:txBody>
      </p:sp>
      <p:sp>
        <p:nvSpPr>
          <p:cNvPr id="14"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5/14/2013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5/14/2013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5/14/2013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5/14/2013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5/14/2013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jkwak@etri.re.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Proposals from ETRI for IEEE 802.15 TG8 PAC Standard</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May 6, 2013</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Byung</a:t>
            </a:r>
            <a:r>
              <a:rPr lang="en-US" sz="1600" dirty="0" smtClean="0">
                <a:latin typeface="Times New Roman" pitchFamily="18" charset="0"/>
                <a:cs typeface="Times New Roman" pitchFamily="18" charset="0"/>
              </a:rPr>
              <a:t>-Jae </a:t>
            </a:r>
            <a:r>
              <a:rPr lang="en-US" sz="1600" dirty="0" err="1" smtClean="0">
                <a:latin typeface="Times New Roman" pitchFamily="18" charset="0"/>
                <a:cs typeface="Times New Roman" pitchFamily="18" charset="0"/>
              </a:rPr>
              <a:t>Kwak</a:t>
            </a:r>
            <a:r>
              <a:rPr lang="en-US" sz="1600" dirty="0" smtClean="0">
                <a:latin typeface="Times New Roman" pitchFamily="18" charset="0"/>
                <a:cs typeface="Times New Roman" pitchFamily="18" charset="0"/>
              </a:rPr>
              <a:t> (ETRI)</a:t>
            </a:r>
          </a:p>
          <a:p>
            <a:pPr marL="228600"/>
            <a:r>
              <a:rPr lang="en-US" sz="1600"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hlinkClick r:id="rId3"/>
              </a:rPr>
              <a:t>bjkwak@etri.re.kr</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TG8 Call for Proposal (CFP; IEEE P802.15-13-0069-05-0008) </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 presents the list of proposals from ETRI for IEEE 802.15. TG8 PAC standard</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Information</a:t>
            </a:r>
          </a:p>
          <a:p>
            <a:pPr marL="228600"/>
            <a:r>
              <a:rPr lang="en-US" sz="1600" b="1" dirty="0" smtClean="0">
                <a:latin typeface="Times New Roman" pitchFamily="18" charset="0"/>
                <a:cs typeface="Times New Roman" pitchFamily="18" charset="0"/>
              </a:rPr>
              <a:t>Notice:</a:t>
            </a:r>
            <a:r>
              <a:rPr lang="en-US" sz="1600" dirty="0" smtClean="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Proposals &amp; Summary (1/2)</a:t>
            </a:r>
            <a:endParaRPr lang="ko-KR" altLang="en-US" dirty="0"/>
          </a:p>
        </p:txBody>
      </p:sp>
      <p:sp>
        <p:nvSpPr>
          <p:cNvPr id="3" name="내용 개체 틀 2"/>
          <p:cNvSpPr>
            <a:spLocks noGrp="1"/>
          </p:cNvSpPr>
          <p:nvPr>
            <p:ph idx="1"/>
          </p:nvPr>
        </p:nvSpPr>
        <p:spPr>
          <a:xfrm>
            <a:off x="457200" y="1447800"/>
            <a:ext cx="8229600" cy="4525963"/>
          </a:xfrm>
        </p:spPr>
        <p:txBody>
          <a:bodyPr>
            <a:normAutofit fontScale="70000" lnSpcReduction="20000"/>
          </a:bodyPr>
          <a:lstStyle/>
          <a:p>
            <a:r>
              <a:rPr lang="en-US" altLang="ko-KR" sz="2600" dirty="0" smtClean="0"/>
              <a:t>DCN. 15-13-0262-00-0008</a:t>
            </a:r>
          </a:p>
          <a:p>
            <a:pPr lvl="1"/>
            <a:r>
              <a:rPr lang="en-US" altLang="ko-KR" sz="2300" dirty="0" smtClean="0"/>
              <a:t>“A Reference Model of the PAC enabled Networks”</a:t>
            </a:r>
          </a:p>
          <a:p>
            <a:pPr lvl="1"/>
            <a:r>
              <a:rPr lang="en-US" altLang="ko-KR" sz="2300" dirty="0" smtClean="0"/>
              <a:t>The reference mode of PAC enabled networks, the procedure of establishing peer groups, and the primitives of peer-aware </a:t>
            </a:r>
            <a:r>
              <a:rPr lang="en-US" altLang="ko-KR" sz="2300" dirty="0" err="1" smtClean="0"/>
              <a:t>groupcast</a:t>
            </a:r>
            <a:endParaRPr lang="en-US" altLang="ko-KR" sz="2300" dirty="0"/>
          </a:p>
          <a:p>
            <a:pPr marL="457200" lvl="1" indent="0">
              <a:buNone/>
            </a:pPr>
            <a:r>
              <a:rPr lang="en-US" altLang="ko-KR" sz="2000" dirty="0" smtClean="0"/>
              <a:t> </a:t>
            </a:r>
          </a:p>
          <a:p>
            <a:r>
              <a:rPr lang="en-US" altLang="ko-KR" sz="2600" dirty="0"/>
              <a:t>DCN. </a:t>
            </a:r>
            <a:r>
              <a:rPr lang="en-US" altLang="ko-KR" sz="2600" dirty="0" smtClean="0"/>
              <a:t>15-13-0275-00-0008</a:t>
            </a:r>
          </a:p>
          <a:p>
            <a:pPr lvl="1"/>
            <a:r>
              <a:rPr lang="en-US" altLang="ko-KR" sz="2300" dirty="0" smtClean="0"/>
              <a:t>“</a:t>
            </a:r>
            <a:r>
              <a:rPr lang="en-US" altLang="ko-KR" sz="2300" dirty="0"/>
              <a:t>PHY pre-proposal for PAC common discovery mode</a:t>
            </a:r>
            <a:r>
              <a:rPr lang="en-US" altLang="ko-KR" sz="2300" dirty="0" smtClean="0"/>
              <a:t>”</a:t>
            </a:r>
          </a:p>
          <a:p>
            <a:pPr lvl="1"/>
            <a:r>
              <a:rPr lang="en-US" altLang="ko-KR" sz="2300" dirty="0" smtClean="0"/>
              <a:t>PHY pre-proposal for common discovery mode</a:t>
            </a:r>
            <a:endParaRPr lang="en-US" altLang="ko-KR" sz="2300" dirty="0"/>
          </a:p>
          <a:p>
            <a:r>
              <a:rPr lang="en-US" altLang="ko-KR" sz="2600" dirty="0"/>
              <a:t>DCN. </a:t>
            </a:r>
            <a:r>
              <a:rPr lang="en-US" altLang="ko-KR" sz="2600" dirty="0" smtClean="0"/>
              <a:t>15-13-0276-00-0008</a:t>
            </a:r>
          </a:p>
          <a:p>
            <a:pPr lvl="1"/>
            <a:r>
              <a:rPr lang="en-US" altLang="ko-KR" sz="2300" dirty="0" smtClean="0"/>
              <a:t>“</a:t>
            </a:r>
            <a:r>
              <a:rPr lang="en-US" altLang="ko-KR" sz="2300" dirty="0"/>
              <a:t>PHY pre-proposal for PAC low rate services</a:t>
            </a:r>
            <a:r>
              <a:rPr lang="en-US" altLang="ko-KR" sz="2300" dirty="0" smtClean="0"/>
              <a:t>”</a:t>
            </a:r>
          </a:p>
          <a:p>
            <a:pPr lvl="1"/>
            <a:r>
              <a:rPr lang="en-US" altLang="ko-KR" sz="2300" dirty="0" smtClean="0"/>
              <a:t>PHY pre-proposal for low rate services.</a:t>
            </a:r>
            <a:endParaRPr lang="en-US" altLang="ko-KR" sz="2300" dirty="0"/>
          </a:p>
          <a:p>
            <a:r>
              <a:rPr lang="en-US" altLang="ko-KR" sz="2600" dirty="0" smtClean="0"/>
              <a:t>DCN. 15-13-0268-00-0008</a:t>
            </a:r>
          </a:p>
          <a:p>
            <a:pPr lvl="1"/>
            <a:r>
              <a:rPr lang="en-US" altLang="ko-KR" sz="2300" dirty="0" smtClean="0"/>
              <a:t>“Common discovery mode for PAC: MAC”</a:t>
            </a:r>
          </a:p>
          <a:p>
            <a:pPr lvl="1"/>
            <a:r>
              <a:rPr lang="en-US" altLang="ko-KR" sz="2300" dirty="0" smtClean="0"/>
              <a:t>MAC pre-proposal for common discovery mode  (c.f. 15-13-0275-00-0008)</a:t>
            </a:r>
          </a:p>
          <a:p>
            <a:r>
              <a:rPr lang="en-US" altLang="ko-KR" sz="2600" dirty="0" smtClean="0"/>
              <a:t>DCN. 15-13-0269-00-0008</a:t>
            </a:r>
          </a:p>
          <a:p>
            <a:pPr lvl="1"/>
            <a:r>
              <a:rPr lang="en-US" altLang="ko-KR" sz="2300" dirty="0" smtClean="0"/>
              <a:t>“</a:t>
            </a:r>
            <a:r>
              <a:rPr lang="en-US" altLang="ko-KR" sz="2300" dirty="0" err="1" smtClean="0"/>
              <a:t>Superframe</a:t>
            </a:r>
            <a:r>
              <a:rPr lang="en-US" altLang="ko-KR" sz="2300" dirty="0" smtClean="0"/>
              <a:t> Structure and Deferred Beacon in Distributed PAC Environments”</a:t>
            </a:r>
          </a:p>
          <a:p>
            <a:pPr lvl="1"/>
            <a:r>
              <a:rPr lang="en-US" altLang="ko-KR" sz="2300" dirty="0" smtClean="0"/>
              <a:t>Frame structure  &amp; Deferred beacon for PAC</a:t>
            </a:r>
          </a:p>
        </p:txBody>
      </p:sp>
    </p:spTree>
    <p:extLst>
      <p:ext uri="{BB962C8B-B14F-4D97-AF65-F5344CB8AC3E}">
        <p14:creationId xmlns:p14="http://schemas.microsoft.com/office/powerpoint/2010/main" val="2634424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Proposals &amp; Summary (2/2)</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1800" dirty="0" smtClean="0"/>
              <a:t>DCN. 15-13-0271-01-0008</a:t>
            </a:r>
          </a:p>
          <a:p>
            <a:pPr lvl="1"/>
            <a:r>
              <a:rPr lang="en-US" altLang="ko-KR" sz="1600" dirty="0" smtClean="0"/>
              <a:t>“Technical Pre-proposal for IEEE 802.15 TG8 PAC Standard”</a:t>
            </a:r>
          </a:p>
          <a:p>
            <a:pPr lvl="1"/>
            <a:r>
              <a:rPr lang="en-US" altLang="ko-KR" sz="1600" dirty="0" smtClean="0"/>
              <a:t>PAC as D2D, random access, visual range communications, synchronization</a:t>
            </a:r>
          </a:p>
          <a:p>
            <a:pPr lvl="1"/>
            <a:endParaRPr lang="en-US" altLang="ko-KR" sz="1800" dirty="0" smtClean="0"/>
          </a:p>
          <a:p>
            <a:r>
              <a:rPr lang="en-US" altLang="ko-KR" sz="1800" dirty="0" smtClean="0"/>
              <a:t>DCN . 15-13-0273-00-0008</a:t>
            </a:r>
          </a:p>
          <a:p>
            <a:pPr lvl="1"/>
            <a:r>
              <a:rPr lang="en-US" altLang="ko-KR" sz="1600" dirty="0" smtClean="0"/>
              <a:t>“A proposal for PAC framework document”</a:t>
            </a:r>
          </a:p>
          <a:p>
            <a:pPr lvl="1"/>
            <a:r>
              <a:rPr lang="en-US" altLang="ko-KR" sz="1600" dirty="0" smtClean="0"/>
              <a:t>Emphasis on licensed band</a:t>
            </a:r>
          </a:p>
          <a:p>
            <a:pPr lvl="1"/>
            <a:r>
              <a:rPr lang="en-US" altLang="ko-KR" sz="1600" dirty="0" smtClean="0"/>
              <a:t>Frame structure, discovery, peering, random access, </a:t>
            </a:r>
            <a:r>
              <a:rPr lang="en-US" altLang="ko-KR" sz="1600" dirty="0" err="1" smtClean="0"/>
              <a:t>etc</a:t>
            </a:r>
            <a:endParaRPr lang="en-US" altLang="ko-KR" sz="1600" dirty="0" smtClean="0"/>
          </a:p>
          <a:p>
            <a:pPr lvl="1"/>
            <a:endParaRPr lang="en-US" altLang="ko-KR" sz="1600" dirty="0" smtClean="0"/>
          </a:p>
        </p:txBody>
      </p:sp>
    </p:spTree>
    <p:extLst>
      <p:ext uri="{BB962C8B-B14F-4D97-AF65-F5344CB8AC3E}">
        <p14:creationId xmlns:p14="http://schemas.microsoft.com/office/powerpoint/2010/main" val="1861580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176227</TotalTime>
  <Words>223</Words>
  <Application>Microsoft Office PowerPoint</Application>
  <PresentationFormat>화면 슬라이드 쇼(4:3)</PresentationFormat>
  <Paragraphs>39</Paragraphs>
  <Slides>3</Slides>
  <Notes>1</Notes>
  <HiddenSlides>0</HiddenSlides>
  <MMClips>0</MMClips>
  <ScaleCrop>false</ScaleCrop>
  <HeadingPairs>
    <vt:vector size="4" baseType="variant">
      <vt:variant>
        <vt:lpstr>테마</vt:lpstr>
      </vt:variant>
      <vt:variant>
        <vt:i4>2</vt:i4>
      </vt:variant>
      <vt:variant>
        <vt:lpstr>슬라이드 제목</vt:lpstr>
      </vt:variant>
      <vt:variant>
        <vt:i4>3</vt:i4>
      </vt:variant>
    </vt:vector>
  </HeadingPairs>
  <TitlesOfParts>
    <vt:vector size="5" baseType="lpstr">
      <vt:lpstr>Office Theme</vt:lpstr>
      <vt:lpstr>Custom Design</vt:lpstr>
      <vt:lpstr>PowerPoint 프레젠테이션</vt:lpstr>
      <vt:lpstr>Proposals &amp; Summary (1/2)</vt:lpstr>
      <vt:lpstr>Proposals &amp; Summary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Jinyoung Chun</dc:creator>
  <cp:keywords/>
  <cp:lastModifiedBy>BJ Kwak</cp:lastModifiedBy>
  <cp:revision>2947</cp:revision>
  <dcterms:created xsi:type="dcterms:W3CDTF">2010-05-03T18:32:55Z</dcterms:created>
  <dcterms:modified xsi:type="dcterms:W3CDTF">2013-05-13T20:56:19Z</dcterms:modified>
</cp:coreProperties>
</file>