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2" d="100"/>
          <a:sy n="72" d="100"/>
        </p:scale>
        <p:origin x="-1146"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May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802-15-13-0290-00-004p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13 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Comment Resolution!</a:t>
            </a:r>
          </a:p>
          <a:p>
            <a:pPr lvl="1">
              <a:defRPr/>
            </a:pPr>
            <a:r>
              <a:rPr lang="en-US" dirty="0" smtClean="0">
                <a:ea typeface="ＭＳ Ｐゴシック" charset="0"/>
              </a:rPr>
              <a:t>59 comments from voting participants</a:t>
            </a:r>
          </a:p>
          <a:p>
            <a:pPr lvl="1">
              <a:defRPr/>
            </a:pPr>
            <a:r>
              <a:rPr lang="en-US" dirty="0" smtClean="0">
                <a:ea typeface="ＭＳ Ｐゴシック" charset="0"/>
              </a:rPr>
              <a:t>16 comments from non-voting participants</a:t>
            </a: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842607268"/>
              </p:ext>
            </p:extLst>
          </p:nvPr>
        </p:nvGraphicFramePr>
        <p:xfrm>
          <a:off x="914400" y="1600200"/>
          <a:ext cx="7239000" cy="3429000"/>
        </p:xfrm>
        <a:graphic>
          <a:graphicData uri="http://schemas.openxmlformats.org/drawingml/2006/table">
            <a:tbl>
              <a:tblPr>
                <a:tableStyleId>{5C22544A-7EE6-4342-B048-85BDC9FD1C3A}</a:tableStyleId>
              </a:tblPr>
              <a:tblGrid>
                <a:gridCol w="904875"/>
                <a:gridCol w="904875"/>
                <a:gridCol w="904875"/>
                <a:gridCol w="904875"/>
                <a:gridCol w="904875"/>
                <a:gridCol w="904875"/>
                <a:gridCol w="904875"/>
                <a:gridCol w="904875"/>
              </a:tblGrid>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84TH IEEE 802.15 WPAN MEETING</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Hilton Waikoloa Village Hotel,  Waikoloa, Big Island, Hawaii, USA</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2">
                  <a:txBody>
                    <a:bodyPr/>
                    <a:lstStyle/>
                    <a:p>
                      <a:pPr algn="l" fontAlgn="b"/>
                      <a:r>
                        <a:rPr lang="en-US" sz="1100" u="none" strike="noStrike">
                          <a:effectLst/>
                        </a:rPr>
                        <a:t>May 12-17, 2013</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Meeting Objectives / Session Focus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Monday AM2 - Agenda/Objectives/Minutes/Comment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PM2 -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Thursday AM1 -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Thursday AM2 - Comment Resolution, Vote to Accept, Schedule, Next Steps</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1"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3">
                  <a:txBody>
                    <a:bodyPr/>
                    <a:lstStyle/>
                    <a:p>
                      <a:pPr algn="l" fontAlgn="b"/>
                      <a:r>
                        <a:rPr lang="en-US" sz="1100" u="none" strike="noStrike">
                          <a:effectLst/>
                        </a:rPr>
                        <a:t>NOTE: Document Server is at</a:t>
                      </a:r>
                      <a:endParaRPr lang="en-US" sz="1100" b="1"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ftp://ieee:wireless@ftp.802wirelessworld.com/15/</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a:t>
            </a:r>
            <a:r>
              <a:rPr lang="en-US" dirty="0" smtClean="0"/>
              <a:t>May </a:t>
            </a:r>
            <a:r>
              <a:rPr lang="en-US" dirty="0" smtClean="0"/>
              <a:t>Meeting Agenda</a:t>
            </a:r>
            <a:endParaRPr lang="en-US" dirty="0"/>
          </a:p>
        </p:txBody>
      </p:sp>
      <p:sp>
        <p:nvSpPr>
          <p:cNvPr id="3" name="Content Placeholder 2"/>
          <p:cNvSpPr>
            <a:spLocks noGrp="1"/>
          </p:cNvSpPr>
          <p:nvPr>
            <p:ph idx="1"/>
          </p:nvPr>
        </p:nvSpPr>
        <p:spPr/>
        <p:txBody>
          <a:bodyPr/>
          <a:lstStyle/>
          <a:p>
            <a:pPr>
              <a:defRPr/>
            </a:pPr>
            <a:r>
              <a:rPr lang="en-US" dirty="0" smtClean="0"/>
              <a:t>Document </a:t>
            </a:r>
            <a:r>
              <a:rPr lang="en-US" dirty="0" smtClean="0"/>
              <a:t>15-13-0289-01-004p</a:t>
            </a:r>
            <a:endParaRPr lang="en-US" dirty="0" smtClean="0"/>
          </a:p>
          <a:p>
            <a:pPr>
              <a:defRPr/>
            </a:pPr>
            <a:r>
              <a:rPr lang="en-US" dirty="0" smtClean="0"/>
              <a:t>Motion to Approve Agenda as Submitted</a:t>
            </a:r>
          </a:p>
          <a:p>
            <a:pPr lvl="1">
              <a:defRPr/>
            </a:pPr>
            <a:r>
              <a:rPr lang="en-US" dirty="0" smtClean="0"/>
              <a:t>Mover: </a:t>
            </a:r>
            <a:endParaRPr lang="en-US" dirty="0" smtClean="0"/>
          </a:p>
          <a:p>
            <a:pPr lvl="1">
              <a:defRPr/>
            </a:pPr>
            <a:r>
              <a:rPr lang="en-US" dirty="0" smtClean="0"/>
              <a:t>Second:</a:t>
            </a:r>
            <a:endParaRPr lang="en-US" dirty="0" smtClean="0"/>
          </a:p>
          <a:p>
            <a:pPr lvl="1">
              <a:defRPr/>
            </a:pPr>
            <a:r>
              <a:rPr lang="en-US" dirty="0" smtClean="0"/>
              <a:t>Yea/Nay/Abstain</a:t>
            </a:r>
            <a:r>
              <a:rPr lang="en-US" dirty="0" smtClean="0"/>
              <a:t>:</a:t>
            </a:r>
            <a:endParaRPr lang="en-US" dirty="0" smtClean="0"/>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March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a:t>
            </a:r>
            <a:r>
              <a:rPr lang="en-US" dirty="0" smtClean="0">
                <a:ea typeface="+mn-ea"/>
              </a:rPr>
              <a:t>15-12-0237-00-004p</a:t>
            </a:r>
            <a:endParaRPr lang="en-US" dirty="0" smtClean="0">
              <a:ea typeface="+mn-ea"/>
            </a:endParaRPr>
          </a:p>
          <a:p>
            <a:pPr>
              <a:defRPr/>
            </a:pPr>
            <a:r>
              <a:rPr lang="en-US" dirty="0" smtClean="0">
                <a:ea typeface="+mn-ea"/>
              </a:rPr>
              <a:t>Motion to Approve Minutes as Submitted</a:t>
            </a:r>
          </a:p>
          <a:p>
            <a:pPr lvl="1">
              <a:defRPr/>
            </a:pPr>
            <a:r>
              <a:rPr lang="en-US" dirty="0" smtClean="0">
                <a:ea typeface="+mn-ea"/>
              </a:rPr>
              <a:t>Mover</a:t>
            </a:r>
            <a:r>
              <a:rPr lang="en-US" dirty="0" smtClean="0">
                <a:ea typeface="+mn-ea"/>
              </a:rPr>
              <a:t>:</a:t>
            </a:r>
            <a:endParaRPr lang="en-US" dirty="0" smtClean="0">
              <a:ea typeface="+mn-ea"/>
            </a:endParaRPr>
          </a:p>
          <a:p>
            <a:pPr lvl="1">
              <a:defRPr/>
            </a:pPr>
            <a:r>
              <a:rPr lang="en-US" dirty="0" smtClean="0">
                <a:ea typeface="+mn-ea"/>
              </a:rPr>
              <a:t>Second</a:t>
            </a:r>
            <a:r>
              <a:rPr lang="en-US" dirty="0" smtClean="0">
                <a:ea typeface="+mn-ea"/>
              </a:rPr>
              <a:t>:</a:t>
            </a:r>
            <a:endParaRPr lang="en-US" dirty="0" smtClean="0">
              <a:ea typeface="+mn-ea"/>
            </a:endParaRPr>
          </a:p>
          <a:p>
            <a:pPr lvl="1">
              <a:defRPr/>
            </a:pPr>
            <a:r>
              <a:rPr lang="en-US" dirty="0" smtClean="0">
                <a:ea typeface="+mn-ea"/>
              </a:rPr>
              <a:t>Yea/Nay/Abstain</a:t>
            </a:r>
            <a:r>
              <a:rPr lang="en-US" dirty="0" smtClean="0">
                <a:ea typeface="+mn-ea"/>
              </a:rPr>
              <a:t>:</a:t>
            </a:r>
            <a:endParaRPr lang="en-US" dirty="0" smtClean="0">
              <a:ea typeface="+mn-ea"/>
            </a:endParaRP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a:t>
            </a:r>
            <a:r>
              <a:rPr lang="en-US" dirty="0" smtClean="0">
                <a:ea typeface="ＭＳ Ｐゴシック" charset="0"/>
              </a:rPr>
              <a:t>Rail Communications and Control</a:t>
            </a:r>
            <a:r>
              <a:rPr lang="en-US" dirty="0">
                <a:ea typeface="ＭＳ Ｐゴシック" charset="0"/>
              </a:rPr>
              <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Chair</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68556"/>
            <a:ext cx="8991600" cy="4979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t>
            </a:r>
            <a:r>
              <a:rPr lang="en-US" dirty="0" smtClean="0"/>
              <a:t>Agenda</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1828800" y="3053387"/>
            <a:ext cx="381000" cy="6334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876800" y="3758478"/>
            <a:ext cx="342900" cy="1432647"/>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213600" y="2403375"/>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TotalTime>
  <Words>1343</Words>
  <Application>Microsoft Office PowerPoint</Application>
  <PresentationFormat>On-screen Show (4:3)</PresentationFormat>
  <Paragraphs>256</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15.4p Rail Communications and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vt:lpstr>
      <vt:lpstr>Where IEEE 802.15.4p Work Fits In</vt:lpstr>
      <vt:lpstr>15.4p Session Objectives</vt:lpstr>
      <vt:lpstr>Week’s Agenda</vt:lpstr>
      <vt:lpstr>Approval of May Meeting Agenda</vt:lpstr>
      <vt:lpstr>Approval of March Meeting Minutes</vt:lpstr>
      <vt:lpstr>90+ Participants from 70 Entities</vt:lpstr>
      <vt:lpstr>15.4p Officers</vt:lpstr>
      <vt:lpstr>Chair’s Role</vt:lpstr>
      <vt:lpstr>15.4p PAR</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70</cp:revision>
  <cp:lastPrinted>1998-02-10T13:28:06Z</cp:lastPrinted>
  <dcterms:created xsi:type="dcterms:W3CDTF">1999-11-08T18:59:45Z</dcterms:created>
  <dcterms:modified xsi:type="dcterms:W3CDTF">2013-05-11T00:58:00Z</dcterms:modified>
</cp:coreProperties>
</file>