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handoutMasterIdLst>
    <p:handoutMasterId r:id="rId7"/>
  </p:handoutMasterIdLst>
  <p:sldIdLst>
    <p:sldId id="342" r:id="rId2"/>
    <p:sldId id="372" r:id="rId3"/>
    <p:sldId id="386" r:id="rId4"/>
    <p:sldId id="385" r:id="rId5"/>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S PGothic" pitchFamily="34" charset="-128"/>
        <a:cs typeface="+mn-cs"/>
      </a:defRPr>
    </a:lvl5pPr>
    <a:lvl6pPr marL="2286000" algn="l" defTabSz="914400" rtl="0" eaLnBrk="1" latinLnBrk="0" hangingPunct="1">
      <a:defRPr sz="1200" kern="1200">
        <a:solidFill>
          <a:schemeClr val="tx1"/>
        </a:solidFill>
        <a:latin typeface="Times New Roman" pitchFamily="18" charset="0"/>
        <a:ea typeface="MS PGothic" pitchFamily="34" charset="-128"/>
        <a:cs typeface="+mn-cs"/>
      </a:defRPr>
    </a:lvl6pPr>
    <a:lvl7pPr marL="2743200" algn="l" defTabSz="914400" rtl="0" eaLnBrk="1" latinLnBrk="0" hangingPunct="1">
      <a:defRPr sz="1200" kern="1200">
        <a:solidFill>
          <a:schemeClr val="tx1"/>
        </a:solidFill>
        <a:latin typeface="Times New Roman" pitchFamily="18" charset="0"/>
        <a:ea typeface="MS PGothic" pitchFamily="34" charset="-128"/>
        <a:cs typeface="+mn-cs"/>
      </a:defRPr>
    </a:lvl7pPr>
    <a:lvl8pPr marL="3200400" algn="l" defTabSz="914400" rtl="0" eaLnBrk="1" latinLnBrk="0" hangingPunct="1">
      <a:defRPr sz="1200" kern="1200">
        <a:solidFill>
          <a:schemeClr val="tx1"/>
        </a:solidFill>
        <a:latin typeface="Times New Roman" pitchFamily="18" charset="0"/>
        <a:ea typeface="MS PGothic" pitchFamily="34" charset="-128"/>
        <a:cs typeface="+mn-cs"/>
      </a:defRPr>
    </a:lvl8pPr>
    <a:lvl9pPr marL="3657600" algn="l" defTabSz="914400" rtl="0" eaLnBrk="1" latinLnBrk="0" hangingPunct="1">
      <a:defRPr sz="1200" kern="1200">
        <a:solidFill>
          <a:schemeClr val="tx1"/>
        </a:solidFill>
        <a:latin typeface="Times New Roman" pitchFamily="18" charset="0"/>
        <a:ea typeface="MS PGothic" pitchFamily="34"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보통 스타일 2 - 강조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DF18680-E054-41AD-8BC1-D1AEF772440D}" styleName="보통 스타일 2 - 강조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보통 스타일 2 - 강조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보통 스타일 2 - 강조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81727" autoAdjust="0"/>
  </p:normalViewPr>
  <p:slideViewPr>
    <p:cSldViewPr>
      <p:cViewPr>
        <p:scale>
          <a:sx n="94" d="100"/>
          <a:sy n="94" d="100"/>
        </p:scale>
        <p:origin x="-684" y="930"/>
      </p:cViewPr>
      <p:guideLst>
        <p:guide orient="horz" pos="2160"/>
        <p:guide pos="2880"/>
      </p:guideLst>
    </p:cSldViewPr>
  </p:slideViewPr>
  <p:notesTextViewPr>
    <p:cViewPr>
      <p:scale>
        <a:sx n="100" d="100"/>
        <a:sy n="100" d="100"/>
      </p:scale>
      <p:origin x="0" y="0"/>
    </p:cViewPr>
  </p:notesTextViewPr>
  <p:notesViewPr>
    <p:cSldViewPr>
      <p:cViewPr varScale="1">
        <p:scale>
          <a:sx n="58" d="100"/>
          <a:sy n="58" d="100"/>
        </p:scale>
        <p:origin x="-2568" y="-78"/>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handoutMaster" Target="handoutMasters/handout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atin typeface="Times New Roman" pitchFamily="18" charset="0"/>
                <a:ea typeface="굴림" charset="-127"/>
                <a:cs typeface="+mn-cs"/>
              </a:defRPr>
            </a:lvl1pPr>
          </a:lstStyle>
          <a:p>
            <a:pPr>
              <a:defRPr/>
            </a:pPr>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ea typeface="Gulim" pitchFamily="34" charset="-127"/>
              </a:defRPr>
            </a:lvl1pPr>
          </a:lstStyle>
          <a:p>
            <a:r>
              <a:rPr lang="en-US" altLang="ko-KR"/>
              <a:t>Page </a:t>
            </a:r>
            <a:fld id="{9DCD266B-E698-4FD3-B35B-29AC731EE1F5}" type="slidenum">
              <a:rPr lang="en-US" altLang="ko-KR"/>
              <a:pPr/>
              <a:t>‹#›</a:t>
            </a:fld>
            <a:endParaRPr lang="en-US" altLang="ko-KR"/>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a:r>
              <a:rPr lang="en-US" altLang="ko-KR">
                <a:ea typeface="Gulim" pitchFamily="34" charset="-127"/>
              </a:rPr>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4768662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atin typeface="Times New Roman" pitchFamily="18" charset="0"/>
                <a:ea typeface="굴림" charset="-127"/>
                <a:cs typeface="+mn-cs"/>
              </a:defRPr>
            </a:lvl1pPr>
          </a:lstStyle>
          <a:p>
            <a:pPr>
              <a:defRPr/>
            </a:pPr>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atin typeface="Times New Roman" pitchFamily="18" charset="0"/>
                <a:ea typeface="굴림" charset="-127"/>
                <a:cs typeface="+mn-cs"/>
              </a:defRPr>
            </a:lvl1pPr>
          </a:lstStyle>
          <a:p>
            <a:pPr>
              <a:defRPr/>
            </a:pPr>
            <a:r>
              <a:rPr lang="en-US" altLang="ko-KR"/>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ko-KR" noProof="0" smtClean="0"/>
              <a:t>Click to edit Master text styles</a:t>
            </a:r>
          </a:p>
          <a:p>
            <a:pPr lvl="1"/>
            <a:r>
              <a:rPr lang="en-US" altLang="ko-KR" noProof="0" smtClean="0"/>
              <a:t>Second level</a:t>
            </a:r>
          </a:p>
          <a:p>
            <a:pPr lvl="2"/>
            <a:r>
              <a:rPr lang="en-US" altLang="ko-KR" noProof="0" smtClean="0"/>
              <a:t>Third level</a:t>
            </a:r>
          </a:p>
          <a:p>
            <a:pPr lvl="3"/>
            <a:r>
              <a:rPr lang="en-US" altLang="ko-KR" noProof="0" smtClean="0"/>
              <a:t>Fourth level</a:t>
            </a:r>
          </a:p>
          <a:p>
            <a:pPr lvl="4"/>
            <a:r>
              <a:rPr lang="en-US" altLang="ko-KR"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atin typeface="Times New Roman" pitchFamily="18" charset="0"/>
                <a:ea typeface="굴림" charset="-127"/>
                <a:cs typeface="+mn-cs"/>
              </a:defRPr>
            </a:lvl5pPr>
          </a:lstStyle>
          <a:p>
            <a:pPr lvl="4">
              <a:defRPr/>
            </a:pPr>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ea typeface="Gulim" pitchFamily="34" charset="-127"/>
              </a:defRPr>
            </a:lvl1pPr>
          </a:lstStyle>
          <a:p>
            <a:r>
              <a:rPr lang="en-US" altLang="ko-KR"/>
              <a:t>Page </a:t>
            </a:r>
            <a:fld id="{EEBBDA0E-8EE3-4341-8F39-62F6A2F10370}" type="slidenum">
              <a:rPr lang="en-US" altLang="ko-KR"/>
              <a:pPr/>
              <a:t>‹#›</a:t>
            </a:fld>
            <a:endParaRPr lang="en-US" altLang="ko-KR"/>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6722426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xfrm>
            <a:off x="1155700" y="701675"/>
            <a:ext cx="4622800" cy="3468688"/>
          </a:xfrm>
          <a:ln/>
        </p:spPr>
      </p:sp>
      <p:sp>
        <p:nvSpPr>
          <p:cNvPr id="16386"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ko-KR" altLang="en-US" smtClean="0">
              <a:ea typeface="Gulim" pitchFamily="34" charset="-127"/>
            </a:endParaRPr>
          </a:p>
        </p:txBody>
      </p:sp>
      <p:sp>
        <p:nvSpPr>
          <p:cNvPr id="16387" name="Header Placeholder 3"/>
          <p:cNvSpPr>
            <a:spLocks noGrp="1"/>
          </p:cNvSpPr>
          <p:nvPr>
            <p:ph type="hdr" sz="quarter"/>
          </p:nvPr>
        </p:nvSpPr>
        <p:spPr>
          <a:xfrm>
            <a:off x="3467100" y="-120650"/>
            <a:ext cx="2814638" cy="431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doc.: IEEE 802.15-09-0114-00-004g-Trends-in-SUN-capacity</a:t>
            </a:r>
          </a:p>
        </p:txBody>
      </p:sp>
      <p:sp>
        <p:nvSpPr>
          <p:cNvPr id="16388" name="Date Placeholder 4"/>
          <p:cNvSpPr>
            <a:spLocks noGrp="1"/>
          </p:cNvSpPr>
          <p:nvPr>
            <p:ph type="dt" sz="quarter" idx="1"/>
          </p:nvPr>
        </p:nvSpPr>
        <p:spPr>
          <a:xfrm>
            <a:off x="654050" y="95250"/>
            <a:ext cx="2736850" cy="2159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&lt;month year&gt;</a:t>
            </a:r>
          </a:p>
        </p:txBody>
      </p:sp>
      <p:sp>
        <p:nvSpPr>
          <p:cNvPr id="16389" name="Footer Placeholder 5"/>
          <p:cNvSpPr>
            <a:spLocks noGrp="1"/>
          </p:cNvSpPr>
          <p:nvPr>
            <p:ph type="ftr" sz="quarter" idx="4"/>
          </p:nvPr>
        </p:nvSpPr>
        <p:spPr>
          <a:xfrm>
            <a:off x="3771900" y="8985250"/>
            <a:ext cx="2509838" cy="369888"/>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457200" defTabSz="933450">
              <a:defRPr sz="1200">
                <a:solidFill>
                  <a:schemeClr val="tx1"/>
                </a:solidFill>
                <a:latin typeface="Times New Roman" pitchFamily="18" charset="0"/>
                <a:ea typeface="MS PGothic" pitchFamily="34" charset="-128"/>
              </a:defRPr>
            </a:lvl5pPr>
            <a:lvl6pPr marL="9144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1371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18288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22860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lvl="4"/>
            <a:r>
              <a:rPr lang="en-US" altLang="ko-KR" smtClean="0">
                <a:ea typeface="Gulim" pitchFamily="34" charset="-127"/>
              </a:rPr>
              <a:t>Emmanuel Monnerie, Landis+Gyr</a:t>
            </a:r>
          </a:p>
        </p:txBody>
      </p:sp>
      <p:sp>
        <p:nvSpPr>
          <p:cNvPr id="16390" name="Slide Number Placeholder 6"/>
          <p:cNvSpPr>
            <a:spLocks noGrp="1"/>
          </p:cNvSpPr>
          <p:nvPr>
            <p:ph type="sldNum" sz="quarter" idx="5"/>
          </p:nvPr>
        </p:nvSpPr>
        <p:spPr>
          <a:xfrm>
            <a:off x="2933700" y="8985250"/>
            <a:ext cx="80168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pitchFamily="18" charset="0"/>
                <a:ea typeface="MS PGothic" pitchFamily="34" charset="-128"/>
              </a:defRPr>
            </a:lvl1pPr>
            <a:lvl2pPr marL="742950" indent="-285750" defTabSz="933450">
              <a:defRPr sz="1200">
                <a:solidFill>
                  <a:schemeClr val="tx1"/>
                </a:solidFill>
                <a:latin typeface="Times New Roman" pitchFamily="18" charset="0"/>
                <a:ea typeface="MS PGothic" pitchFamily="34" charset="-128"/>
              </a:defRPr>
            </a:lvl2pPr>
            <a:lvl3pPr marL="1143000" indent="-228600" defTabSz="933450">
              <a:defRPr sz="1200">
                <a:solidFill>
                  <a:schemeClr val="tx1"/>
                </a:solidFill>
                <a:latin typeface="Times New Roman" pitchFamily="18" charset="0"/>
                <a:ea typeface="MS PGothic" pitchFamily="34" charset="-128"/>
              </a:defRPr>
            </a:lvl3pPr>
            <a:lvl4pPr marL="1600200" indent="-228600" defTabSz="933450">
              <a:defRPr sz="1200">
                <a:solidFill>
                  <a:schemeClr val="tx1"/>
                </a:solidFill>
                <a:latin typeface="Times New Roman" pitchFamily="18" charset="0"/>
                <a:ea typeface="MS PGothic" pitchFamily="34" charset="-128"/>
              </a:defRPr>
            </a:lvl4pPr>
            <a:lvl5pPr marL="2057400" indent="-228600" defTabSz="933450">
              <a:defRPr sz="1200">
                <a:solidFill>
                  <a:schemeClr val="tx1"/>
                </a:solidFill>
                <a:latin typeface="Times New Roman" pitchFamily="18" charset="0"/>
                <a:ea typeface="MS PGothic" pitchFamily="34" charset="-128"/>
              </a:defRPr>
            </a:lvl5pPr>
            <a:lvl6pPr marL="25146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defTabSz="93345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a:ea typeface="Gulim" pitchFamily="34" charset="-127"/>
              </a:rPr>
              <a:t>Page </a:t>
            </a:r>
            <a:fld id="{1D0C009A-8D99-431E-AD7F-87F6E5B04AED}" type="slidenum">
              <a:rPr lang="en-US" altLang="ko-KR">
                <a:ea typeface="Gulim" pitchFamily="34" charset="-127"/>
              </a:rPr>
              <a:pPr/>
              <a:t>1</a:t>
            </a:fld>
            <a:endParaRPr lang="en-US" altLang="ko-KR">
              <a:ea typeface="Gulim" pitchFamily="34" charset="-127"/>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a:xfrm>
            <a:off x="1154113" y="701675"/>
            <a:ext cx="4625975" cy="3468688"/>
          </a:xfrm>
        </p:spPr>
      </p:sp>
      <p:sp>
        <p:nvSpPr>
          <p:cNvPr id="3" name="Espace réservé des commentaires 2"/>
          <p:cNvSpPr>
            <a:spLocks noGrp="1"/>
          </p:cNvSpPr>
          <p:nvPr>
            <p:ph type="body" idx="1"/>
          </p:nvPr>
        </p:nvSpPr>
        <p:spPr/>
        <p:txBody>
          <a:bodyPr/>
          <a:lstStyle/>
          <a:p>
            <a:endParaRPr lang="en-US" dirty="0"/>
          </a:p>
        </p:txBody>
      </p:sp>
      <p:sp>
        <p:nvSpPr>
          <p:cNvPr id="4" name="Espace réservé de l'en-tête 3"/>
          <p:cNvSpPr>
            <a:spLocks noGrp="1"/>
          </p:cNvSpPr>
          <p:nvPr>
            <p:ph type="hdr" sz="quarter" idx="10"/>
          </p:nvPr>
        </p:nvSpPr>
        <p:spPr/>
        <p:txBody>
          <a:bodyPr/>
          <a:lstStyle/>
          <a:p>
            <a:pPr>
              <a:defRPr/>
            </a:pPr>
            <a:r>
              <a:rPr lang="en-US" altLang="ko-KR" smtClean="0"/>
              <a:t>doc.: IEEE 802.15-&lt;doc#&gt;</a:t>
            </a:r>
            <a:endParaRPr lang="en-US" altLang="ko-KR"/>
          </a:p>
        </p:txBody>
      </p:sp>
      <p:sp>
        <p:nvSpPr>
          <p:cNvPr id="5" name="Espace réservé de la date 4"/>
          <p:cNvSpPr>
            <a:spLocks noGrp="1"/>
          </p:cNvSpPr>
          <p:nvPr>
            <p:ph type="dt" idx="11"/>
          </p:nvPr>
        </p:nvSpPr>
        <p:spPr/>
        <p:txBody>
          <a:bodyPr/>
          <a:lstStyle/>
          <a:p>
            <a:pPr>
              <a:defRPr/>
            </a:pPr>
            <a:r>
              <a:rPr lang="en-US" altLang="ko-KR" smtClean="0"/>
              <a:t>&lt;month year&gt;</a:t>
            </a:r>
            <a:endParaRPr lang="en-US" altLang="ko-KR"/>
          </a:p>
        </p:txBody>
      </p:sp>
      <p:sp>
        <p:nvSpPr>
          <p:cNvPr id="6" name="Espace réservé du pied de page 5"/>
          <p:cNvSpPr>
            <a:spLocks noGrp="1"/>
          </p:cNvSpPr>
          <p:nvPr>
            <p:ph type="ftr" sz="quarter" idx="12"/>
          </p:nvPr>
        </p:nvSpPr>
        <p:spPr/>
        <p:txBody>
          <a:bodyPr/>
          <a:lstStyle/>
          <a:p>
            <a:pPr lvl="4">
              <a:defRPr/>
            </a:pPr>
            <a:r>
              <a:rPr lang="en-US" altLang="ko-KR" smtClean="0"/>
              <a:t>&lt;author&gt;, &lt;company&gt;</a:t>
            </a:r>
            <a:endParaRPr lang="en-US" altLang="ko-KR"/>
          </a:p>
        </p:txBody>
      </p:sp>
      <p:sp>
        <p:nvSpPr>
          <p:cNvPr id="7" name="Espace réservé du numéro de diapositive 6"/>
          <p:cNvSpPr>
            <a:spLocks noGrp="1"/>
          </p:cNvSpPr>
          <p:nvPr>
            <p:ph type="sldNum" sz="quarter" idx="13"/>
          </p:nvPr>
        </p:nvSpPr>
        <p:spPr/>
        <p:txBody>
          <a:bodyPr/>
          <a:lstStyle/>
          <a:p>
            <a:r>
              <a:rPr lang="en-US" altLang="ko-KR" smtClean="0"/>
              <a:t>Page </a:t>
            </a:r>
            <a:fld id="{EEBBDA0E-8EE3-4341-8F39-62F6A2F10370}" type="slidenum">
              <a:rPr lang="en-US" altLang="ko-KR" smtClean="0"/>
              <a:pPr/>
              <a:t>2</a:t>
            </a:fld>
            <a:endParaRPr lang="en-US" altLang="ko-KR"/>
          </a:p>
        </p:txBody>
      </p:sp>
    </p:spTree>
    <p:extLst>
      <p:ext uri="{BB962C8B-B14F-4D97-AF65-F5344CB8AC3E}">
        <p14:creationId xmlns:p14="http://schemas.microsoft.com/office/powerpoint/2010/main" val="38650976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815C355B-EDAF-47DF-953D-450E113DF8E7}" type="slidenum">
              <a:rPr lang="en-US" altLang="ko-KR"/>
              <a:pPr/>
              <a:t>‹#›</a:t>
            </a:fld>
            <a:endParaRPr lang="en-US" altLang="ko-KR"/>
          </a:p>
        </p:txBody>
      </p:sp>
    </p:spTree>
    <p:extLst>
      <p:ext uri="{BB962C8B-B14F-4D97-AF65-F5344CB8AC3E}">
        <p14:creationId xmlns:p14="http://schemas.microsoft.com/office/powerpoint/2010/main" val="16480665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1B75952-A4B7-49C6-9083-FE9C2DCD88F4}" type="slidenum">
              <a:rPr lang="en-US" altLang="ko-KR"/>
              <a:pPr/>
              <a:t>‹#›</a:t>
            </a:fld>
            <a:endParaRPr lang="en-US" altLang="ko-KR"/>
          </a:p>
        </p:txBody>
      </p:sp>
    </p:spTree>
    <p:extLst>
      <p:ext uri="{BB962C8B-B14F-4D97-AF65-F5344CB8AC3E}">
        <p14:creationId xmlns:p14="http://schemas.microsoft.com/office/powerpoint/2010/main" val="34776119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515100" y="685800"/>
            <a:ext cx="1943100" cy="54102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685800" y="685800"/>
            <a:ext cx="5676900" cy="54102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5606348E-7A6B-4516-BDEA-33BE0C63079E}" type="slidenum">
              <a:rPr lang="en-US" altLang="ko-KR"/>
              <a:pPr/>
              <a:t>‹#›</a:t>
            </a:fld>
            <a:endParaRPr lang="en-US" altLang="ko-KR"/>
          </a:p>
        </p:txBody>
      </p:sp>
    </p:spTree>
    <p:extLst>
      <p:ext uri="{BB962C8B-B14F-4D97-AF65-F5344CB8AC3E}">
        <p14:creationId xmlns:p14="http://schemas.microsoft.com/office/powerpoint/2010/main" val="17053636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a:xfrm>
            <a:off x="685800" y="764704"/>
            <a:ext cx="7772400" cy="864096"/>
          </a:xfrm>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a:xfrm>
            <a:off x="685800" y="1772816"/>
            <a:ext cx="7772400" cy="4323184"/>
          </a:xfrm>
        </p:spPr>
        <p:txBody>
          <a:body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30AF18C9-D8D3-47C4-AEE9-3290EDE298D4}" type="slidenum">
              <a:rPr lang="en-US" altLang="ko-KR"/>
              <a:pPr/>
              <a:t>‹#›</a:t>
            </a:fld>
            <a:endParaRPr lang="en-US" altLang="ko-KR"/>
          </a:p>
        </p:txBody>
      </p:sp>
    </p:spTree>
    <p:extLst>
      <p:ext uri="{BB962C8B-B14F-4D97-AF65-F5344CB8AC3E}">
        <p14:creationId xmlns:p14="http://schemas.microsoft.com/office/powerpoint/2010/main" val="41419950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ko-KR" altLang="en-US" smtClean="0"/>
              <a:t>마스터 텍스트 스타일을 편집합니다</a:t>
            </a:r>
          </a:p>
        </p:txBody>
      </p:sp>
      <p:sp>
        <p:nvSpPr>
          <p:cNvPr id="4"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5"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6" name="Rectangle 6"/>
          <p:cNvSpPr>
            <a:spLocks noGrp="1" noChangeArrowheads="1"/>
          </p:cNvSpPr>
          <p:nvPr>
            <p:ph type="sldNum" sz="quarter" idx="12"/>
          </p:nvPr>
        </p:nvSpPr>
        <p:spPr>
          <a:ln/>
        </p:spPr>
        <p:txBody>
          <a:bodyPr/>
          <a:lstStyle>
            <a:lvl1pPr>
              <a:defRPr/>
            </a:lvl1pPr>
          </a:lstStyle>
          <a:p>
            <a:r>
              <a:rPr lang="en-US" altLang="ko-KR"/>
              <a:t>Slide </a:t>
            </a:r>
            <a:fld id="{EF575A4C-78DE-4026-A54C-5E2C81ED6127}" type="slidenum">
              <a:rPr lang="en-US" altLang="ko-KR"/>
              <a:pPr/>
              <a:t>‹#›</a:t>
            </a:fld>
            <a:endParaRPr lang="en-US" altLang="ko-KR"/>
          </a:p>
        </p:txBody>
      </p:sp>
    </p:spTree>
    <p:extLst>
      <p:ext uri="{BB962C8B-B14F-4D97-AF65-F5344CB8AC3E}">
        <p14:creationId xmlns:p14="http://schemas.microsoft.com/office/powerpoint/2010/main" val="3549466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4CA6850D-8D1B-4E48-95BF-6D8B5458DC16}" type="slidenum">
              <a:rPr lang="en-US" altLang="ko-KR"/>
              <a:pPr/>
              <a:t>‹#›</a:t>
            </a:fld>
            <a:endParaRPr lang="en-US" altLang="ko-KR"/>
          </a:p>
        </p:txBody>
      </p:sp>
    </p:spTree>
    <p:extLst>
      <p:ext uri="{BB962C8B-B14F-4D97-AF65-F5344CB8AC3E}">
        <p14:creationId xmlns:p14="http://schemas.microsoft.com/office/powerpoint/2010/main" val="2300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457200" y="274638"/>
            <a:ext cx="8229600" cy="1143000"/>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8"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9" name="Rectangle 6"/>
          <p:cNvSpPr>
            <a:spLocks noGrp="1" noChangeArrowheads="1"/>
          </p:cNvSpPr>
          <p:nvPr>
            <p:ph type="sldNum" sz="quarter" idx="12"/>
          </p:nvPr>
        </p:nvSpPr>
        <p:spPr>
          <a:ln/>
        </p:spPr>
        <p:txBody>
          <a:bodyPr/>
          <a:lstStyle>
            <a:lvl1pPr>
              <a:defRPr/>
            </a:lvl1pPr>
          </a:lstStyle>
          <a:p>
            <a:r>
              <a:rPr lang="en-US" altLang="ko-KR"/>
              <a:t>Slide </a:t>
            </a:r>
            <a:fld id="{111B3C0B-070E-45C2-BB90-5FF648211BBA}" type="slidenum">
              <a:rPr lang="en-US" altLang="ko-KR"/>
              <a:pPr/>
              <a:t>‹#›</a:t>
            </a:fld>
            <a:endParaRPr lang="en-US" altLang="ko-KR"/>
          </a:p>
        </p:txBody>
      </p:sp>
    </p:spTree>
    <p:extLst>
      <p:ext uri="{BB962C8B-B14F-4D97-AF65-F5344CB8AC3E}">
        <p14:creationId xmlns:p14="http://schemas.microsoft.com/office/powerpoint/2010/main" val="25412022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4"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5" name="Rectangle 6"/>
          <p:cNvSpPr>
            <a:spLocks noGrp="1" noChangeArrowheads="1"/>
          </p:cNvSpPr>
          <p:nvPr>
            <p:ph type="sldNum" sz="quarter" idx="12"/>
          </p:nvPr>
        </p:nvSpPr>
        <p:spPr>
          <a:ln/>
        </p:spPr>
        <p:txBody>
          <a:bodyPr/>
          <a:lstStyle>
            <a:lvl1pPr>
              <a:defRPr/>
            </a:lvl1pPr>
          </a:lstStyle>
          <a:p>
            <a:r>
              <a:rPr lang="en-US" altLang="ko-KR"/>
              <a:t>Slide </a:t>
            </a:r>
            <a:fld id="{2B20E8FD-0A5E-4EED-947A-DA43D4B03CDF}" type="slidenum">
              <a:rPr lang="en-US" altLang="ko-KR"/>
              <a:pPr/>
              <a:t>‹#›</a:t>
            </a:fld>
            <a:endParaRPr lang="en-US" altLang="ko-KR"/>
          </a:p>
        </p:txBody>
      </p:sp>
    </p:spTree>
    <p:extLst>
      <p:ext uri="{BB962C8B-B14F-4D97-AF65-F5344CB8AC3E}">
        <p14:creationId xmlns:p14="http://schemas.microsoft.com/office/powerpoint/2010/main" val="15657737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3"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4" name="Rectangle 6"/>
          <p:cNvSpPr>
            <a:spLocks noGrp="1" noChangeArrowheads="1"/>
          </p:cNvSpPr>
          <p:nvPr>
            <p:ph type="sldNum" sz="quarter" idx="12"/>
          </p:nvPr>
        </p:nvSpPr>
        <p:spPr>
          <a:ln/>
        </p:spPr>
        <p:txBody>
          <a:bodyPr/>
          <a:lstStyle>
            <a:lvl1pPr>
              <a:defRPr/>
            </a:lvl1pPr>
          </a:lstStyle>
          <a:p>
            <a:r>
              <a:rPr lang="en-US" altLang="ko-KR"/>
              <a:t>Slide </a:t>
            </a:r>
            <a:fld id="{56612EB3-0732-43DB-BCD6-37B56484B918}" type="slidenum">
              <a:rPr lang="en-US" altLang="ko-KR"/>
              <a:pPr/>
              <a:t>‹#›</a:t>
            </a:fld>
            <a:endParaRPr lang="en-US" altLang="ko-KR"/>
          </a:p>
        </p:txBody>
      </p:sp>
    </p:spTree>
    <p:extLst>
      <p:ext uri="{BB962C8B-B14F-4D97-AF65-F5344CB8AC3E}">
        <p14:creationId xmlns:p14="http://schemas.microsoft.com/office/powerpoint/2010/main" val="237569646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9C087A88-7E88-4365-8BA7-95FC0CD31D30}" type="slidenum">
              <a:rPr lang="en-US" altLang="ko-KR"/>
              <a:pPr/>
              <a:t>‹#›</a:t>
            </a:fld>
            <a:endParaRPr lang="en-US" altLang="ko-KR"/>
          </a:p>
        </p:txBody>
      </p:sp>
    </p:spTree>
    <p:extLst>
      <p:ext uri="{BB962C8B-B14F-4D97-AF65-F5344CB8AC3E}">
        <p14:creationId xmlns:p14="http://schemas.microsoft.com/office/powerpoint/2010/main" val="314158466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a:ln/>
        </p:spPr>
        <p:txBody>
          <a:bodyPr/>
          <a:lstStyle>
            <a:lvl1pPr>
              <a:defRPr/>
            </a:lvl1pPr>
          </a:lstStyle>
          <a:p>
            <a:pPr>
              <a:defRPr/>
            </a:pPr>
            <a:r>
              <a:rPr lang="en-US" altLang="ko-KR"/>
              <a:t>May. 2013</a:t>
            </a:r>
          </a:p>
        </p:txBody>
      </p:sp>
      <p:sp>
        <p:nvSpPr>
          <p:cNvPr id="6" name="Rectangle 5"/>
          <p:cNvSpPr>
            <a:spLocks noGrp="1" noChangeArrowheads="1"/>
          </p:cNvSpPr>
          <p:nvPr>
            <p:ph type="ftr" sz="quarter" idx="11"/>
          </p:nvPr>
        </p:nvSpPr>
        <p:spPr>
          <a:ln/>
        </p:spPr>
        <p:txBody>
          <a:bodyPr/>
          <a:lstStyle>
            <a:lvl1pPr>
              <a:defRPr/>
            </a:lvl1pPr>
          </a:lstStyle>
          <a:p>
            <a:pPr>
              <a:defRPr/>
            </a:pPr>
            <a:r>
              <a:rPr lang="de-DE" altLang="ko-KR"/>
              <a:t>Itron</a:t>
            </a:r>
            <a:endParaRPr lang="en-US" altLang="ko-KR"/>
          </a:p>
        </p:txBody>
      </p:sp>
      <p:sp>
        <p:nvSpPr>
          <p:cNvPr id="7" name="Rectangle 6"/>
          <p:cNvSpPr>
            <a:spLocks noGrp="1" noChangeArrowheads="1"/>
          </p:cNvSpPr>
          <p:nvPr>
            <p:ph type="sldNum" sz="quarter" idx="12"/>
          </p:nvPr>
        </p:nvSpPr>
        <p:spPr>
          <a:ln/>
        </p:spPr>
        <p:txBody>
          <a:bodyPr/>
          <a:lstStyle>
            <a:lvl1pPr>
              <a:defRPr/>
            </a:lvl1pPr>
          </a:lstStyle>
          <a:p>
            <a:r>
              <a:rPr lang="en-US" altLang="ko-KR"/>
              <a:t>Slide </a:t>
            </a:r>
            <a:fld id="{F3FE42FB-E3BA-4CF3-854C-AB8A0F6C32E7}" type="slidenum">
              <a:rPr lang="en-US" altLang="ko-KR"/>
              <a:pPr/>
              <a:t>‹#›</a:t>
            </a:fld>
            <a:endParaRPr lang="en-US" altLang="ko-KR"/>
          </a:p>
        </p:txBody>
      </p:sp>
    </p:spTree>
    <p:extLst>
      <p:ext uri="{BB962C8B-B14F-4D97-AF65-F5344CB8AC3E}">
        <p14:creationId xmlns:p14="http://schemas.microsoft.com/office/powerpoint/2010/main" val="2146378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836613"/>
            <a:ext cx="7772400" cy="792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685800" y="1700213"/>
            <a:ext cx="7772400" cy="4395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atin typeface="Times New Roman" pitchFamily="18" charset="0"/>
                <a:ea typeface="굴림" charset="-127"/>
                <a:cs typeface="+mn-cs"/>
              </a:defRPr>
            </a:lvl1pPr>
          </a:lstStyle>
          <a:p>
            <a:pPr>
              <a:defRPr/>
            </a:pPr>
            <a:r>
              <a:rPr lang="en-US" altLang="ko-KR"/>
              <a:t>May. 2013</a:t>
            </a:r>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atin typeface="Times New Roman" pitchFamily="18" charset="0"/>
                <a:ea typeface="굴림" charset="-127"/>
                <a:cs typeface="+mn-cs"/>
              </a:defRPr>
            </a:lvl1pPr>
          </a:lstStyle>
          <a:p>
            <a:pPr>
              <a:defRPr/>
            </a:pPr>
            <a:r>
              <a:rPr lang="de-DE" altLang="ko-KR"/>
              <a:t>Itron</a:t>
            </a:r>
            <a:endParaRPr lang="en-US" altLang="ko-K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Gulim" pitchFamily="34" charset="-127"/>
              </a:defRPr>
            </a:lvl1pPr>
          </a:lstStyle>
          <a:p>
            <a:r>
              <a:rPr lang="en-US" altLang="ko-KR"/>
              <a:t>Slide </a:t>
            </a:r>
            <a:fld id="{92339B4F-DEB2-49C5-9EDD-D27E69CFE3F6}" type="slidenum">
              <a:rPr lang="en-US" altLang="ko-KR"/>
              <a:pPr/>
              <a:t>‹#›</a:t>
            </a:fld>
            <a:endParaRPr lang="en-US" altLang="ko-KR"/>
          </a:p>
        </p:txBody>
      </p:sp>
      <p:sp>
        <p:nvSpPr>
          <p:cNvPr id="1031" name="Rectangle 7"/>
          <p:cNvSpPr>
            <a:spLocks noChangeArrowheads="1"/>
          </p:cNvSpPr>
          <p:nvPr/>
        </p:nvSpPr>
        <p:spPr bwMode="auto">
          <a:xfrm>
            <a:off x="3786188" y="396875"/>
            <a:ext cx="46720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a:r>
              <a:rPr lang="en-US" altLang="ko-KR" sz="1400" b="1">
                <a:ea typeface="Gulim" pitchFamily="34" charset="-127"/>
              </a:rPr>
              <a:t>doc.: IEEE </a:t>
            </a:r>
            <a:r>
              <a:rPr lang="en-US" sz="1400" b="1"/>
              <a:t>15-13-0288-01-004m</a:t>
            </a:r>
            <a:endParaRPr lang="en-US" altLang="ko-KR" sz="1400" b="1">
              <a:ea typeface="Gulim" pitchFamily="34"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r>
              <a:rPr lang="en-US" altLang="ko-KR">
                <a:ea typeface="Gulim" pitchFamily="34"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sldNum="0" hdr="0"/>
  <p:txStyles>
    <p:titleStyle>
      <a:lvl1pPr algn="ctr" rtl="0" eaLnBrk="0" fontAlgn="base" hangingPunct="0">
        <a:spcBef>
          <a:spcPct val="0"/>
        </a:spcBef>
        <a:spcAft>
          <a:spcPct val="0"/>
        </a:spcAft>
        <a:defRPr sz="3600">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600">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Slide Number Placeholder 4"/>
          <p:cNvSpPr txBox="1">
            <a:spLocks noGrp="1"/>
          </p:cNvSpPr>
          <p:nvPr/>
        </p:nvSpPr>
        <p:spPr bwMode="auto">
          <a:xfrm>
            <a:off x="4310063" y="6475413"/>
            <a:ext cx="60007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pPr algn="ctr"/>
            <a:r>
              <a:rPr lang="en-US" altLang="ko-KR"/>
              <a:t>Slide </a:t>
            </a:r>
            <a:fld id="{CA37F0C2-AFFD-45D2-B701-472231D7F60E}" type="slidenum">
              <a:rPr lang="en-US" altLang="ko-KR"/>
              <a:pPr algn="ctr"/>
              <a:t>1</a:t>
            </a:fld>
            <a:endParaRPr lang="en-US" altLang="ko-KR"/>
          </a:p>
        </p:txBody>
      </p:sp>
      <p:sp>
        <p:nvSpPr>
          <p:cNvPr id="15362"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6" name="Rectangle 4"/>
          <p:cNvSpPr>
            <a:spLocks noChangeArrowheads="1"/>
          </p:cNvSpPr>
          <p:nvPr/>
        </p:nvSpPr>
        <p:spPr bwMode="auto">
          <a:xfrm>
            <a:off x="228600" y="765175"/>
            <a:ext cx="8610600" cy="5170488"/>
          </a:xfrm>
          <a:prstGeom prst="rect">
            <a:avLst/>
          </a:prstGeom>
          <a:noFill/>
          <a:ln w="12700">
            <a:noFill/>
            <a:miter lim="800000"/>
            <a:headEnd type="none" w="sm" len="sm"/>
            <a:tailEnd type="none" w="sm" len="sm"/>
          </a:ln>
          <a:effectLst/>
        </p:spPr>
        <p:txBody>
          <a:bodyPr>
            <a:spAutoFit/>
          </a:bodyPr>
          <a:lstStyle/>
          <a:p>
            <a:pPr marL="914400" indent="-914400"/>
            <a:r>
              <a:rPr lang="en-US" altLang="ko-KR" sz="1800" b="1" u="sng" dirty="0">
                <a:effectLst>
                  <a:outerShdw blurRad="38100" dist="38100" dir="2700000" algn="tl">
                    <a:srgbClr val="C0C0C0"/>
                  </a:outerShdw>
                </a:effectLst>
                <a:ea typeface="Gulim" pitchFamily="34" charset="-127"/>
              </a:rPr>
              <a:t>Project: IEEE P802.15 Working Group for Wireless Personal Area Networks(WPANs)</a:t>
            </a:r>
            <a:endParaRPr lang="en-US" altLang="ko-KR" sz="1800" b="1" dirty="0">
              <a:ea typeface="Gulim" pitchFamily="34" charset="-127"/>
            </a:endParaRPr>
          </a:p>
          <a:p>
            <a:pPr marL="914400" indent="-914400"/>
            <a:endParaRPr lang="en-US" altLang="ko-KR" sz="2000" dirty="0">
              <a:ea typeface="Gulim" pitchFamily="34" charset="-127"/>
            </a:endParaRPr>
          </a:p>
          <a:p>
            <a:pPr marL="914400" indent="-914400"/>
            <a:r>
              <a:rPr lang="en-US" altLang="ko-KR" sz="1800" b="1" dirty="0">
                <a:ea typeface="Gulim" pitchFamily="34" charset="-127"/>
              </a:rPr>
              <a:t>Submission Title:</a:t>
            </a:r>
            <a:r>
              <a:rPr lang="en-US" altLang="ko-KR" sz="1800" dirty="0">
                <a:ea typeface="Gulim" pitchFamily="34" charset="-127"/>
              </a:rPr>
              <a:t> Comment for FEC method NRNSC</a:t>
            </a:r>
          </a:p>
          <a:p>
            <a:pPr marL="914400" indent="-914400">
              <a:spcBef>
                <a:spcPts val="600"/>
              </a:spcBef>
            </a:pPr>
            <a:r>
              <a:rPr lang="en-US" altLang="ko-KR" sz="1800" b="1" dirty="0">
                <a:ea typeface="Gulim" pitchFamily="34" charset="-127"/>
              </a:rPr>
              <a:t>Date Submitted: May 2013</a:t>
            </a:r>
            <a:endParaRPr lang="en-US" altLang="ko-KR" sz="1800" dirty="0">
              <a:ea typeface="Gulim" pitchFamily="34" charset="-127"/>
            </a:endParaRPr>
          </a:p>
          <a:p>
            <a:pPr marL="914400" indent="-914400">
              <a:spcBef>
                <a:spcPts val="600"/>
              </a:spcBef>
            </a:pPr>
            <a:r>
              <a:rPr lang="en-US" altLang="ko-KR" sz="1800" b="1" dirty="0">
                <a:ea typeface="Gulim" pitchFamily="34" charset="-127"/>
              </a:rPr>
              <a:t>Source:</a:t>
            </a:r>
            <a:r>
              <a:rPr lang="en-US" altLang="ko-KR" sz="1800" dirty="0">
                <a:ea typeface="Gulim" pitchFamily="34" charset="-127"/>
              </a:rPr>
              <a:t> </a:t>
            </a:r>
            <a:r>
              <a:rPr lang="en-US" altLang="ko-KR" sz="1800" dirty="0">
                <a:solidFill>
                  <a:schemeClr val="tx2"/>
                </a:solidFill>
                <a:ea typeface="Gulim" pitchFamily="34" charset="-127"/>
              </a:rPr>
              <a:t>Matthew </a:t>
            </a:r>
            <a:r>
              <a:rPr lang="en-US" altLang="ko-KR" sz="1800" dirty="0" err="1">
                <a:solidFill>
                  <a:schemeClr val="tx2"/>
                </a:solidFill>
                <a:ea typeface="Gulim" pitchFamily="34" charset="-127"/>
              </a:rPr>
              <a:t>Gillmore</a:t>
            </a:r>
            <a:r>
              <a:rPr lang="en-US" altLang="ko-KR" sz="1800" dirty="0">
                <a:solidFill>
                  <a:schemeClr val="tx2"/>
                </a:solidFill>
                <a:ea typeface="Gulim" pitchFamily="34" charset="-127"/>
              </a:rPr>
              <a:t> (ITRON)</a:t>
            </a:r>
            <a:endParaRPr lang="en-US" altLang="ko-KR" sz="1800" dirty="0">
              <a:ea typeface="Gulim" pitchFamily="34" charset="-127"/>
            </a:endParaRPr>
          </a:p>
          <a:p>
            <a:pPr marL="914400" indent="-914400">
              <a:spcBef>
                <a:spcPts val="600"/>
              </a:spcBef>
            </a:pPr>
            <a:r>
              <a:rPr lang="en-US" altLang="ko-KR" sz="1800" b="1" dirty="0">
                <a:ea typeface="Gulim" pitchFamily="34" charset="-127"/>
              </a:rPr>
              <a:t>Contact: </a:t>
            </a:r>
            <a:r>
              <a:rPr lang="en-US" altLang="ko-KR" sz="1800" dirty="0">
                <a:ea typeface="Gulim" pitchFamily="34" charset="-127"/>
              </a:rPr>
              <a:t>matthew.gillmore@itron.com</a:t>
            </a:r>
          </a:p>
          <a:p>
            <a:pPr marL="914400" indent="-914400">
              <a:spcBef>
                <a:spcPts val="600"/>
              </a:spcBef>
            </a:pPr>
            <a:r>
              <a:rPr lang="en-US" altLang="ko-KR" sz="1800" b="1" dirty="0">
                <a:ea typeface="Gulim" pitchFamily="34" charset="-127"/>
              </a:rPr>
              <a:t>Voice:</a:t>
            </a:r>
            <a:r>
              <a:rPr lang="en-US" altLang="ko-KR" sz="1800" dirty="0">
                <a:ea typeface="Gulim" pitchFamily="34" charset="-127"/>
              </a:rPr>
              <a:t> </a:t>
            </a:r>
            <a:r>
              <a:rPr lang="en-US" altLang="ko-KR" sz="1800" dirty="0">
                <a:solidFill>
                  <a:schemeClr val="tx2"/>
                </a:solidFill>
                <a:ea typeface="Gulim" pitchFamily="34" charset="-127"/>
              </a:rPr>
              <a:t>+1.517.745.7350</a:t>
            </a:r>
            <a:r>
              <a:rPr lang="en-US" altLang="ko-KR" sz="1800" dirty="0">
                <a:ea typeface="Gulim" pitchFamily="34" charset="-127"/>
              </a:rPr>
              <a:t>	</a:t>
            </a:r>
          </a:p>
          <a:p>
            <a:pPr marL="914400" indent="-914400">
              <a:spcBef>
                <a:spcPts val="600"/>
              </a:spcBef>
            </a:pPr>
            <a:r>
              <a:rPr lang="en-US" altLang="ko-KR" sz="1800" b="1" dirty="0">
                <a:ea typeface="Gulim" pitchFamily="34" charset="-127"/>
              </a:rPr>
              <a:t>Re:</a:t>
            </a:r>
            <a:r>
              <a:rPr lang="en-US" altLang="ko-KR" sz="1800" dirty="0">
                <a:ea typeface="Gulim" pitchFamily="34" charset="-127"/>
              </a:rPr>
              <a:t> LB90 Comment on FEC</a:t>
            </a:r>
          </a:p>
          <a:p>
            <a:pPr marL="914400" indent="-914400">
              <a:spcBef>
                <a:spcPts val="600"/>
              </a:spcBef>
            </a:pPr>
            <a:r>
              <a:rPr lang="en-US" altLang="ko-KR" sz="1800" b="1" dirty="0">
                <a:ea typeface="Gulim" pitchFamily="34" charset="-127"/>
              </a:rPr>
              <a:t>Abstract:</a:t>
            </a:r>
            <a:endParaRPr lang="en-US" altLang="ko-KR" sz="1800" dirty="0">
              <a:ea typeface="Gulim" pitchFamily="34" charset="-127"/>
            </a:endParaRPr>
          </a:p>
          <a:p>
            <a:pPr marL="914400" indent="-914400">
              <a:spcBef>
                <a:spcPts val="600"/>
              </a:spcBef>
            </a:pPr>
            <a:r>
              <a:rPr lang="en-US" altLang="ko-KR" sz="1800" b="1" dirty="0">
                <a:ea typeface="Gulim" pitchFamily="34" charset="-127"/>
              </a:rPr>
              <a:t>Purpose: Notice: </a:t>
            </a:r>
            <a:r>
              <a:rPr lang="en-US" altLang="ko-KR" sz="1800" dirty="0">
                <a:ea typeface="Gulim" pitchFamily="34" charset="-127"/>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spcBef>
                <a:spcPts val="600"/>
              </a:spcBef>
            </a:pPr>
            <a:r>
              <a:rPr lang="en-US" altLang="ko-KR" sz="1800" b="1" dirty="0">
                <a:ea typeface="Gulim" pitchFamily="34" charset="-127"/>
              </a:rPr>
              <a:t>Release:</a:t>
            </a:r>
            <a:r>
              <a:rPr lang="en-US" altLang="ko-KR" sz="1800" dirty="0">
                <a:ea typeface="Gulim" pitchFamily="34" charset="-127"/>
              </a:rPr>
              <a:t>	The contributor acknowledges and accepts that this contribution becomes the property of IEEE and may be made publicly available by P802.15.	</a:t>
            </a:r>
          </a:p>
        </p:txBody>
      </p:sp>
      <p:sp>
        <p:nvSpPr>
          <p:cNvPr id="15364"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7" name="TextBox 6"/>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15-13-0288-03-004m</a:t>
            </a:r>
            <a:endParaRPr lang="en-US" b="1"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내용 개체 틀 2"/>
          <p:cNvSpPr>
            <a:spLocks noGrp="1"/>
          </p:cNvSpPr>
          <p:nvPr>
            <p:ph idx="1"/>
          </p:nvPr>
        </p:nvSpPr>
        <p:spPr>
          <a:xfrm>
            <a:off x="683568" y="1628800"/>
            <a:ext cx="8062913" cy="4322762"/>
          </a:xfrm>
        </p:spPr>
        <p:txBody>
          <a:bodyPr/>
          <a:lstStyle/>
          <a:p>
            <a:r>
              <a:rPr lang="en-US" altLang="ko-KR" sz="2000" dirty="0" smtClean="0">
                <a:ea typeface="Gulim" pitchFamily="34" charset="-127"/>
              </a:rPr>
              <a:t>Current draft, Section 20.1.2.4, supports one optional FEC method from 802.15.4k</a:t>
            </a:r>
          </a:p>
          <a:p>
            <a:r>
              <a:rPr lang="en-US" altLang="ko-KR" sz="2000" dirty="0" smtClean="0">
                <a:ea typeface="Gulim" pitchFamily="34" charset="-127"/>
              </a:rPr>
              <a:t>This submission proposes to add the optional FEC schemes (RSC and NRNSC FEC schemes) from 802.15.4g, as follows</a:t>
            </a:r>
          </a:p>
          <a:p>
            <a:pPr lvl="1"/>
            <a:r>
              <a:rPr lang="en-US" altLang="ko-KR" sz="1800" dirty="0" smtClean="0">
                <a:ea typeface="Gulim" pitchFamily="34" charset="-127"/>
              </a:rPr>
              <a:t>Replace text from Section 20.1.2.4 lines 33-36 with	</a:t>
            </a:r>
          </a:p>
          <a:p>
            <a:pPr lvl="2"/>
            <a:r>
              <a:rPr lang="en-US" altLang="ko-KR" sz="1200" dirty="0" smtClean="0">
                <a:ea typeface="Gulim" pitchFamily="34" charset="-127"/>
              </a:rPr>
              <a:t>“FEC support is optional. </a:t>
            </a:r>
            <a:r>
              <a:rPr lang="en-US" sz="1200" kern="1200" dirty="0"/>
              <a:t>The use of FEC is controlled by the PIB attribute </a:t>
            </a:r>
            <a:r>
              <a:rPr lang="en-US" sz="1200" i="1" kern="1200" dirty="0" err="1"/>
              <a:t>phyFSKFECEnabled</a:t>
            </a:r>
            <a:r>
              <a:rPr lang="en-US" sz="1200" kern="1200" dirty="0"/>
              <a:t>, as </a:t>
            </a:r>
            <a:r>
              <a:rPr lang="en-US" sz="1200" kern="1200" dirty="0" smtClean="0"/>
              <a:t>defined in </a:t>
            </a:r>
            <a:r>
              <a:rPr lang="en-US" sz="1200" kern="1200" dirty="0"/>
              <a:t>9.3. </a:t>
            </a:r>
            <a:r>
              <a:rPr lang="en-US" altLang="ko-KR" sz="1200" dirty="0" smtClean="0">
                <a:ea typeface="Gulim" pitchFamily="34" charset="-127"/>
              </a:rPr>
              <a:t>The FEC scheme shall be according to sub-clause 19.2.2.4 or the FEC schemes in sub-clause 18.1.2.4</a:t>
            </a:r>
            <a:r>
              <a:rPr lang="en-US" altLang="ko-KR" sz="1200" dirty="0">
                <a:ea typeface="Gulim" pitchFamily="34" charset="-127"/>
              </a:rPr>
              <a:t>. The use of the FEC scheme shall be controlled by the PIB attribute </a:t>
            </a:r>
            <a:r>
              <a:rPr lang="en-US" altLang="ko-KR" sz="1200" i="1" dirty="0" err="1">
                <a:ea typeface="Gulim" pitchFamily="34" charset="-127"/>
              </a:rPr>
              <a:t>phyTVWSFSKFECScheme</a:t>
            </a:r>
            <a:r>
              <a:rPr lang="en-US" altLang="ko-KR" sz="1200" dirty="0">
                <a:ea typeface="Gulim" pitchFamily="34" charset="-127"/>
              </a:rPr>
              <a:t>, as defined in 9.3</a:t>
            </a:r>
            <a:r>
              <a:rPr lang="en-US" altLang="ko-KR" sz="1200" dirty="0" smtClean="0">
                <a:ea typeface="Gulim" pitchFamily="34" charset="-127"/>
              </a:rPr>
              <a:t>. </a:t>
            </a:r>
            <a:endParaRPr lang="en-US" altLang="ko-KR" sz="1800" dirty="0">
              <a:ea typeface="Gulim" pitchFamily="34" charset="-127"/>
            </a:endParaRPr>
          </a:p>
          <a:p>
            <a:pPr lvl="1"/>
            <a:r>
              <a:rPr lang="en-US" altLang="ko-KR" sz="1800" dirty="0" smtClean="0">
                <a:ea typeface="Gulim" pitchFamily="34" charset="-127"/>
              </a:rPr>
              <a:t>Add a new PIB attribute </a:t>
            </a:r>
            <a:r>
              <a:rPr lang="en-US" altLang="ko-KR" sz="1800" i="1" dirty="0" err="1" smtClean="0">
                <a:ea typeface="Gulim" pitchFamily="34" charset="-127"/>
              </a:rPr>
              <a:t>phyTVWSFSKFECScheme</a:t>
            </a:r>
            <a:r>
              <a:rPr lang="en-US" altLang="ko-KR" sz="1800" i="1" dirty="0" smtClean="0">
                <a:ea typeface="Gulim" pitchFamily="34" charset="-127"/>
              </a:rPr>
              <a:t> </a:t>
            </a:r>
            <a:r>
              <a:rPr lang="en-US" altLang="ko-KR" sz="1800" dirty="0" smtClean="0">
                <a:ea typeface="Gulim" pitchFamily="34" charset="-127"/>
              </a:rPr>
              <a:t>in clause 9.3, Table 71, with the following description: </a:t>
            </a:r>
            <a:endParaRPr lang="en-US" altLang="ko-KR" sz="1200" dirty="0" smtClean="0">
              <a:ea typeface="Gulim" pitchFamily="34" charset="-127"/>
            </a:endParaRPr>
          </a:p>
          <a:p>
            <a:pPr lvl="3"/>
            <a:r>
              <a:rPr lang="en-US" altLang="ko-KR" sz="1200" dirty="0" smtClean="0">
                <a:ea typeface="Gulim" pitchFamily="34" charset="-127"/>
              </a:rPr>
              <a:t>“A value of zero indicates that the NRNSC FEC scheme in 19.2.2.4 is employed</a:t>
            </a:r>
            <a:r>
              <a:rPr lang="en-US" altLang="ja-JP" sz="1200" dirty="0" smtClean="0"/>
              <a:t>, with an interleaving scheme as define in 19.2.2.5</a:t>
            </a:r>
            <a:r>
              <a:rPr lang="en-US" altLang="ko-KR" sz="1200" dirty="0" smtClean="0">
                <a:ea typeface="Gulim" pitchFamily="34" charset="-127"/>
              </a:rPr>
              <a:t>. </a:t>
            </a:r>
            <a:r>
              <a:rPr lang="en-US" altLang="ko-KR" sz="1200" dirty="0">
                <a:ea typeface="Gulim" pitchFamily="34" charset="-127"/>
              </a:rPr>
              <a:t>A value of one indicates that the </a:t>
            </a:r>
            <a:r>
              <a:rPr lang="en-US" altLang="ko-KR" sz="1200" dirty="0" smtClean="0">
                <a:ea typeface="Gulim" pitchFamily="34" charset="-127"/>
              </a:rPr>
              <a:t>RSC </a:t>
            </a:r>
            <a:r>
              <a:rPr lang="en-US" altLang="ko-KR" sz="1200" dirty="0">
                <a:ea typeface="Gulim" pitchFamily="34" charset="-127"/>
              </a:rPr>
              <a:t>FEC scheme in </a:t>
            </a:r>
            <a:r>
              <a:rPr lang="en-US" altLang="ko-KR" sz="1200" dirty="0" smtClean="0">
                <a:ea typeface="Gulim" pitchFamily="34" charset="-127"/>
              </a:rPr>
              <a:t>18.1.2.4 </a:t>
            </a:r>
            <a:r>
              <a:rPr lang="en-US" altLang="ko-KR" sz="1200" dirty="0">
                <a:ea typeface="Gulim" pitchFamily="34" charset="-127"/>
              </a:rPr>
              <a:t>is employed</a:t>
            </a:r>
            <a:r>
              <a:rPr lang="en-US" altLang="ja-JP" sz="1200" dirty="0"/>
              <a:t>, with an interleaving scheme as define in </a:t>
            </a:r>
            <a:r>
              <a:rPr lang="en-US" altLang="ja-JP" sz="1200" dirty="0" smtClean="0"/>
              <a:t>18.1.2.5</a:t>
            </a:r>
            <a:r>
              <a:rPr lang="en-US" altLang="ko-KR" sz="1200" dirty="0" smtClean="0">
                <a:ea typeface="Gulim" pitchFamily="34" charset="-127"/>
              </a:rPr>
              <a:t>. A value of two indicates that the NRNSC FEC scheme in 18.1.2.4 is employed</a:t>
            </a:r>
            <a:r>
              <a:rPr lang="en-US" altLang="ja-JP" sz="1200" dirty="0" smtClean="0"/>
              <a:t>, with an interleaving scheme as define in 18.1.2.5</a:t>
            </a:r>
            <a:r>
              <a:rPr lang="en-US" altLang="ko-KR" sz="1200" dirty="0" smtClean="0">
                <a:ea typeface="Gulim" pitchFamily="34" charset="-127"/>
              </a:rPr>
              <a:t>.” </a:t>
            </a:r>
          </a:p>
          <a:p>
            <a:pPr lvl="3"/>
            <a:r>
              <a:rPr lang="en-US" altLang="ko-KR" sz="1200" dirty="0" smtClean="0">
                <a:ea typeface="Gulim" pitchFamily="34" charset="-127"/>
              </a:rPr>
              <a:t>“The attribute is only valid for the TVWS-FSK PHY</a:t>
            </a:r>
            <a:r>
              <a:rPr lang="en-US" altLang="ko-KR" sz="1800" dirty="0" smtClean="0">
                <a:ea typeface="Gulim" pitchFamily="34" charset="-127"/>
              </a:rPr>
              <a:t>”. </a:t>
            </a:r>
          </a:p>
        </p:txBody>
      </p:sp>
      <p:sp>
        <p:nvSpPr>
          <p:cNvPr id="17410" name="바닥글 개체 틀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17411" name="Rectangle 4"/>
          <p:cNvSpPr>
            <a:spLocks noGrp="1" noChangeArrowheads="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t>May. 2013</a:t>
            </a:r>
          </a:p>
        </p:txBody>
      </p:sp>
      <p:sp>
        <p:nvSpPr>
          <p:cNvPr id="17412" name="Title 1"/>
          <p:cNvSpPr>
            <a:spLocks noGrp="1"/>
          </p:cNvSpPr>
          <p:nvPr>
            <p:ph type="title"/>
          </p:nvPr>
        </p:nvSpPr>
        <p:spPr>
          <a:xfrm>
            <a:off x="685800" y="765175"/>
            <a:ext cx="7772400" cy="863600"/>
          </a:xfrm>
        </p:spPr>
        <p:txBody>
          <a:bodyPr/>
          <a:lstStyle/>
          <a:p>
            <a:r>
              <a:rPr lang="en-US" dirty="0" smtClean="0"/>
              <a:t>FSK FEC in 4m</a:t>
            </a:r>
          </a:p>
        </p:txBody>
      </p:sp>
      <p:sp>
        <p:nvSpPr>
          <p:cNvPr id="2" name="TextBox 1"/>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15-13-0288-03-004m</a:t>
            </a:r>
            <a:endParaRPr lang="en-US" b="1"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en-US" dirty="0" smtClean="0"/>
              <a:t>FSK FEC in 4m (cont’d)</a:t>
            </a:r>
            <a:endParaRPr lang="en-US" dirty="0"/>
          </a:p>
        </p:txBody>
      </p:sp>
      <p:sp>
        <p:nvSpPr>
          <p:cNvPr id="3" name="Espace réservé du contenu 2"/>
          <p:cNvSpPr>
            <a:spLocks noGrp="1"/>
          </p:cNvSpPr>
          <p:nvPr>
            <p:ph idx="1"/>
          </p:nvPr>
        </p:nvSpPr>
        <p:spPr>
          <a:xfrm>
            <a:off x="683568" y="1556792"/>
            <a:ext cx="7772400" cy="4323184"/>
          </a:xfrm>
        </p:spPr>
        <p:txBody>
          <a:bodyPr/>
          <a:lstStyle/>
          <a:p>
            <a:r>
              <a:rPr lang="en-US" sz="2000" dirty="0"/>
              <a:t>I</a:t>
            </a:r>
            <a:r>
              <a:rPr lang="en-US" sz="2000" dirty="0" smtClean="0"/>
              <a:t>n table 4id, borrow 2 bits from the reserved bits and do the following changes</a:t>
            </a:r>
            <a:endParaRPr lang="en-US" sz="2000" dirty="0"/>
          </a:p>
        </p:txBody>
      </p:sp>
      <p:sp>
        <p:nvSpPr>
          <p:cNvPr id="4" name="Espace réservé de la date 3"/>
          <p:cNvSpPr>
            <a:spLocks noGrp="1"/>
          </p:cNvSpPr>
          <p:nvPr>
            <p:ph type="dt" sz="half" idx="10"/>
          </p:nvPr>
        </p:nvSpPr>
        <p:spPr/>
        <p:txBody>
          <a:bodyPr/>
          <a:lstStyle/>
          <a:p>
            <a:pPr>
              <a:defRPr/>
            </a:pPr>
            <a:r>
              <a:rPr lang="en-US" altLang="ko-KR" smtClean="0"/>
              <a:t>May. 2013</a:t>
            </a:r>
            <a:endParaRPr lang="en-US" altLang="ko-KR"/>
          </a:p>
        </p:txBody>
      </p:sp>
      <p:sp>
        <p:nvSpPr>
          <p:cNvPr id="5" name="Espace réservé du pied de page 4"/>
          <p:cNvSpPr>
            <a:spLocks noGrp="1"/>
          </p:cNvSpPr>
          <p:nvPr>
            <p:ph type="ftr" sz="quarter" idx="11"/>
          </p:nvPr>
        </p:nvSpPr>
        <p:spPr/>
        <p:txBody>
          <a:bodyPr/>
          <a:lstStyle/>
          <a:p>
            <a:pPr>
              <a:defRPr/>
            </a:pPr>
            <a:r>
              <a:rPr lang="de-DE" altLang="ko-KR" smtClean="0"/>
              <a:t>Itron</a:t>
            </a:r>
            <a:endParaRPr lang="en-US" altLang="ko-KR"/>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95536" y="2492896"/>
            <a:ext cx="3600400" cy="381642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aphicFrame>
        <p:nvGraphicFramePr>
          <p:cNvPr id="6" name="Tableau 5"/>
          <p:cNvGraphicFramePr>
            <a:graphicFrameLocks noGrp="1"/>
          </p:cNvGraphicFramePr>
          <p:nvPr>
            <p:extLst>
              <p:ext uri="{D42A27DB-BD31-4B8C-83A1-F6EECF244321}">
                <p14:modId xmlns:p14="http://schemas.microsoft.com/office/powerpoint/2010/main" val="2445707890"/>
              </p:ext>
            </p:extLst>
          </p:nvPr>
        </p:nvGraphicFramePr>
        <p:xfrm>
          <a:off x="4716016" y="2060848"/>
          <a:ext cx="4248472" cy="4526280"/>
        </p:xfrm>
        <a:graphic>
          <a:graphicData uri="http://schemas.openxmlformats.org/drawingml/2006/table">
            <a:tbl>
              <a:tblPr firstRow="1" bandRow="1">
                <a:tableStyleId>{5C22544A-7EE6-4342-B048-85BDC9FD1C3A}</a:tableStyleId>
              </a:tblPr>
              <a:tblGrid>
                <a:gridCol w="1224136"/>
                <a:gridCol w="3024336"/>
              </a:tblGrid>
              <a:tr h="226688">
                <a:tc>
                  <a:txBody>
                    <a:bodyPr/>
                    <a:lstStyle/>
                    <a:p>
                      <a:r>
                        <a:rPr lang="en-US" sz="900" dirty="0" smtClean="0">
                          <a:solidFill>
                            <a:schemeClr val="tx1"/>
                          </a:solidFill>
                        </a:rPr>
                        <a:t>Bit number</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Description</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24-bit SFD length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RSC FEC supported, as defined in 18.1.2.4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NRNSC FEC supported, as defined in 18.1.2.4.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NRNSC</a:t>
                      </a:r>
                      <a:r>
                        <a:rPr lang="en-US" sz="900" baseline="0" dirty="0" smtClean="0">
                          <a:solidFill>
                            <a:schemeClr val="tx1"/>
                          </a:solidFill>
                        </a:rPr>
                        <a:t> </a:t>
                      </a:r>
                      <a:r>
                        <a:rPr lang="en-US" sz="900" dirty="0" smtClean="0">
                          <a:solidFill>
                            <a:schemeClr val="tx1"/>
                          </a:solidFill>
                        </a:rPr>
                        <a:t>FEC supported, as defined in 19.2.2.4.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4</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2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4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6</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8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7</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Spreading factor 16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8</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Data whitening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10</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Non-alternating spreading pattern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11</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Ranging supported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244736">
                <a:tc>
                  <a:txBody>
                    <a:bodyPr/>
                    <a:lstStyle/>
                    <a:p>
                      <a:r>
                        <a:rPr lang="en-US" sz="900" dirty="0" smtClean="0">
                          <a:solidFill>
                            <a:schemeClr val="tx1"/>
                          </a:solidFill>
                        </a:rPr>
                        <a:t>12:19</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b="0" i="0" u="none" strike="noStrike" kern="1200" baseline="0" dirty="0" smtClean="0">
                          <a:solidFill>
                            <a:schemeClr val="tx1"/>
                          </a:solidFill>
                          <a:latin typeface="+mn-lt"/>
                          <a:ea typeface="+mn-ea"/>
                          <a:cs typeface="+mn-cs"/>
                        </a:rPr>
                        <a:t>Support for FSK Mode;</a:t>
                      </a:r>
                    </a:p>
                    <a:p>
                      <a:r>
                        <a:rPr lang="en-US" sz="900" b="0" i="0" u="none" strike="noStrike" kern="1200" baseline="0" dirty="0" smtClean="0">
                          <a:solidFill>
                            <a:schemeClr val="tx1"/>
                          </a:solidFill>
                          <a:latin typeface="+mn-lt"/>
                          <a:ea typeface="+mn-ea"/>
                          <a:cs typeface="+mn-cs"/>
                        </a:rPr>
                        <a:t>Bit 12 = Mode#1 with h=0.5;</a:t>
                      </a:r>
                    </a:p>
                    <a:p>
                      <a:r>
                        <a:rPr lang="en-US" sz="900" b="0" i="0" u="none" strike="noStrike" kern="1200" baseline="0" dirty="0" smtClean="0">
                          <a:solidFill>
                            <a:schemeClr val="tx1"/>
                          </a:solidFill>
                          <a:latin typeface="+mn-lt"/>
                          <a:ea typeface="+mn-ea"/>
                          <a:cs typeface="+mn-cs"/>
                        </a:rPr>
                        <a:t>Bit 13= Mode#1 with h=1;</a:t>
                      </a:r>
                    </a:p>
                    <a:p>
                      <a:r>
                        <a:rPr lang="en-US" sz="900" b="0" i="0" u="none" strike="noStrike" kern="1200" baseline="0" dirty="0" smtClean="0">
                          <a:solidFill>
                            <a:schemeClr val="tx1"/>
                          </a:solidFill>
                          <a:latin typeface="+mn-lt"/>
                          <a:ea typeface="+mn-ea"/>
                          <a:cs typeface="+mn-cs"/>
                        </a:rPr>
                        <a:t>Bit 14 = Mode#2 with h=0.5;</a:t>
                      </a:r>
                    </a:p>
                    <a:p>
                      <a:r>
                        <a:rPr lang="en-US" sz="900" b="0" i="0" u="none" strike="noStrike" kern="1200" baseline="0" dirty="0" smtClean="0">
                          <a:solidFill>
                            <a:schemeClr val="tx1"/>
                          </a:solidFill>
                          <a:latin typeface="+mn-lt"/>
                          <a:ea typeface="+mn-ea"/>
                          <a:cs typeface="+mn-cs"/>
                        </a:rPr>
                        <a:t>Bit 15 = Mode#2 with h=1;</a:t>
                      </a:r>
                    </a:p>
                    <a:p>
                      <a:r>
                        <a:rPr lang="en-US" sz="900" b="0" i="0" u="none" strike="noStrike" kern="1200" baseline="0" dirty="0" smtClean="0">
                          <a:solidFill>
                            <a:schemeClr val="tx1"/>
                          </a:solidFill>
                          <a:latin typeface="+mn-lt"/>
                          <a:ea typeface="+mn-ea"/>
                          <a:cs typeface="+mn-cs"/>
                        </a:rPr>
                        <a:t>Bit 16 = Mode#3 with h=0.5;</a:t>
                      </a:r>
                    </a:p>
                    <a:p>
                      <a:r>
                        <a:rPr lang="en-US" sz="900" b="0" i="0" u="none" strike="noStrike" kern="1200" baseline="0" dirty="0" smtClean="0">
                          <a:solidFill>
                            <a:schemeClr val="tx1"/>
                          </a:solidFill>
                          <a:latin typeface="+mn-lt"/>
                          <a:ea typeface="+mn-ea"/>
                          <a:cs typeface="+mn-cs"/>
                        </a:rPr>
                        <a:t>Bit 17 = Mode#3 with h=1;</a:t>
                      </a:r>
                    </a:p>
                    <a:p>
                      <a:r>
                        <a:rPr lang="en-US" sz="900" b="0" i="0" u="none" strike="noStrike" kern="1200" baseline="0" dirty="0" smtClean="0">
                          <a:solidFill>
                            <a:schemeClr val="tx1"/>
                          </a:solidFill>
                          <a:latin typeface="+mn-lt"/>
                          <a:ea typeface="+mn-ea"/>
                          <a:cs typeface="+mn-cs"/>
                        </a:rPr>
                        <a:t>Bit 18 = Mode#4;</a:t>
                      </a:r>
                    </a:p>
                    <a:p>
                      <a:r>
                        <a:rPr lang="en-US" sz="900" b="0" i="0" u="none" strike="noStrike" kern="1200" baseline="0" dirty="0" smtClean="0">
                          <a:solidFill>
                            <a:schemeClr val="tx1"/>
                          </a:solidFill>
                          <a:latin typeface="+mn-lt"/>
                          <a:ea typeface="+mn-ea"/>
                          <a:cs typeface="+mn-cs"/>
                        </a:rPr>
                        <a:t>Bit 19 = Mode#5</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26688">
                <a:tc>
                  <a:txBody>
                    <a:bodyPr/>
                    <a:lstStyle/>
                    <a:p>
                      <a:r>
                        <a:rPr lang="en-US" sz="900" dirty="0" smtClean="0">
                          <a:solidFill>
                            <a:schemeClr val="tx1"/>
                          </a:solidFill>
                        </a:rPr>
                        <a:t>20:23</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en-US" sz="900" dirty="0" smtClean="0">
                          <a:solidFill>
                            <a:schemeClr val="tx1"/>
                          </a:solidFill>
                        </a:rPr>
                        <a:t>Reserved</a:t>
                      </a:r>
                      <a:endParaRPr lang="en-US" sz="9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cxnSp>
        <p:nvCxnSpPr>
          <p:cNvPr id="8" name="Connecteur droit avec flèche 7"/>
          <p:cNvCxnSpPr/>
          <p:nvPr/>
        </p:nvCxnSpPr>
        <p:spPr bwMode="auto">
          <a:xfrm>
            <a:off x="3995936" y="4221088"/>
            <a:ext cx="576064" cy="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
        <p:nvSpPr>
          <p:cNvPr id="10" name="TextBox 1"/>
          <p:cNvSpPr txBox="1"/>
          <p:nvPr/>
        </p:nvSpPr>
        <p:spPr>
          <a:xfrm>
            <a:off x="5724128" y="301287"/>
            <a:ext cx="3305409" cy="277000"/>
          </a:xfrm>
          <a:prstGeom prst="rect">
            <a:avLst/>
          </a:prstGeom>
          <a:solidFill>
            <a:schemeClr val="bg1"/>
          </a:solidFill>
        </p:spPr>
        <p:txBody>
          <a:bodyPr wrap="square" rtlCol="0">
            <a:spAutoFit/>
          </a:bodyPr>
          <a:lstStyle/>
          <a:p>
            <a:r>
              <a:rPr lang="en-US" b="1" dirty="0" smtClean="0"/>
              <a:t>Doc: IEEE 15-13-0288-03-004m</a:t>
            </a:r>
            <a:endParaRPr lang="en-US" b="1" dirty="0"/>
          </a:p>
        </p:txBody>
      </p:sp>
    </p:spTree>
    <p:extLst>
      <p:ext uri="{BB962C8B-B14F-4D97-AF65-F5344CB8AC3E}">
        <p14:creationId xmlns:p14="http://schemas.microsoft.com/office/powerpoint/2010/main" val="21832990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Title 1"/>
          <p:cNvSpPr>
            <a:spLocks noGrp="1"/>
          </p:cNvSpPr>
          <p:nvPr>
            <p:ph type="title"/>
          </p:nvPr>
        </p:nvSpPr>
        <p:spPr>
          <a:xfrm>
            <a:off x="685800" y="765175"/>
            <a:ext cx="7772400" cy="863600"/>
          </a:xfrm>
        </p:spPr>
        <p:txBody>
          <a:bodyPr/>
          <a:lstStyle/>
          <a:p>
            <a:r>
              <a:rPr lang="en-US" smtClean="0"/>
              <a:t>Technical Justification</a:t>
            </a:r>
          </a:p>
        </p:txBody>
      </p:sp>
      <p:sp>
        <p:nvSpPr>
          <p:cNvPr id="18434" name="Content Placeholder 2"/>
          <p:cNvSpPr>
            <a:spLocks noGrp="1"/>
          </p:cNvSpPr>
          <p:nvPr>
            <p:ph idx="1"/>
          </p:nvPr>
        </p:nvSpPr>
        <p:spPr>
          <a:xfrm>
            <a:off x="611560" y="1556792"/>
            <a:ext cx="7772400" cy="4968875"/>
          </a:xfrm>
        </p:spPr>
        <p:txBody>
          <a:bodyPr/>
          <a:lstStyle/>
          <a:p>
            <a:r>
              <a:rPr lang="en-US" sz="1800" dirty="0" smtClean="0"/>
              <a:t>FEC schemes as mentioned in section 18.1.2.4</a:t>
            </a:r>
            <a:r>
              <a:rPr lang="en-US" sz="1800" b="1" dirty="0" smtClean="0"/>
              <a:t> </a:t>
            </a:r>
            <a:r>
              <a:rPr lang="en-US" sz="1800" dirty="0" smtClean="0"/>
              <a:t>are less complex than method suggested in section 19.2.2.4</a:t>
            </a:r>
          </a:p>
          <a:p>
            <a:pPr lvl="1"/>
            <a:r>
              <a:rPr lang="en-US" sz="1600" dirty="0" smtClean="0"/>
              <a:t>Constraint length K=4 versus K=7</a:t>
            </a:r>
          </a:p>
          <a:p>
            <a:pPr lvl="2"/>
            <a:r>
              <a:rPr lang="en-US" sz="1600" dirty="0" smtClean="0"/>
              <a:t>Lower power consumption</a:t>
            </a:r>
          </a:p>
          <a:p>
            <a:pPr lvl="2"/>
            <a:r>
              <a:rPr lang="en-US" sz="1600" dirty="0" smtClean="0"/>
              <a:t>Lower implementation complexity</a:t>
            </a:r>
          </a:p>
          <a:p>
            <a:r>
              <a:rPr lang="en-US" sz="1800" dirty="0" smtClean="0"/>
              <a:t>These schemes are complementary</a:t>
            </a:r>
          </a:p>
          <a:p>
            <a:pPr lvl="1"/>
            <a:r>
              <a:rPr lang="en-US" sz="1600" dirty="0" smtClean="0"/>
              <a:t>Scheme defined in 19.2.2.4 has better range at the expense of throughput</a:t>
            </a:r>
          </a:p>
          <a:p>
            <a:pPr lvl="1"/>
            <a:r>
              <a:rPr lang="en-US" sz="1600" dirty="0" smtClean="0"/>
              <a:t>Schemes defined in 18.1.2.4 has better throughput at the expense of communication range; additionally, RSC FEC scheme defined in 18.1.2.4 allow for low cost implementation, where receivers not implementing a RSC FEC scheme can still correctly decode a RSC encoded frame. </a:t>
            </a:r>
          </a:p>
          <a:p>
            <a:r>
              <a:rPr lang="en-US" sz="1800" dirty="0" smtClean="0"/>
              <a:t>Systems designers can pick the one that better fits their application requirements</a:t>
            </a:r>
          </a:p>
          <a:p>
            <a:r>
              <a:rPr lang="en-US" sz="1800" dirty="0" smtClean="0"/>
              <a:t>Millions of devices will support the method from 18.1.2.4 by the time 15.4m is approved</a:t>
            </a:r>
          </a:p>
        </p:txBody>
      </p:sp>
      <p:sp>
        <p:nvSpPr>
          <p:cNvPr id="18435"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en-US" altLang="ko-KR" sz="1400" smtClean="0">
                <a:ea typeface="Gulim" pitchFamily="34" charset="-127"/>
              </a:rPr>
              <a:t>May. 2013</a:t>
            </a:r>
          </a:p>
        </p:txBody>
      </p:sp>
      <p:sp>
        <p:nvSpPr>
          <p:cNvPr id="18436"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pitchFamily="18" charset="0"/>
                <a:ea typeface="MS PGothic" pitchFamily="34" charset="-128"/>
              </a:defRPr>
            </a:lvl1pPr>
            <a:lvl2pPr marL="742950" indent="-285750">
              <a:defRPr sz="1200">
                <a:solidFill>
                  <a:schemeClr val="tx1"/>
                </a:solidFill>
                <a:latin typeface="Times New Roman" pitchFamily="18" charset="0"/>
                <a:ea typeface="MS PGothic" pitchFamily="34" charset="-128"/>
              </a:defRPr>
            </a:lvl2pPr>
            <a:lvl3pPr marL="1143000" indent="-228600">
              <a:defRPr sz="1200">
                <a:solidFill>
                  <a:schemeClr val="tx1"/>
                </a:solidFill>
                <a:latin typeface="Times New Roman" pitchFamily="18" charset="0"/>
                <a:ea typeface="MS PGothic" pitchFamily="34" charset="-128"/>
              </a:defRPr>
            </a:lvl3pPr>
            <a:lvl4pPr marL="1600200" indent="-228600">
              <a:defRPr sz="1200">
                <a:solidFill>
                  <a:schemeClr val="tx1"/>
                </a:solidFill>
                <a:latin typeface="Times New Roman" pitchFamily="18" charset="0"/>
                <a:ea typeface="MS PGothic" pitchFamily="34" charset="-128"/>
              </a:defRPr>
            </a:lvl4pPr>
            <a:lvl5pPr marL="2057400" indent="-228600">
              <a:defRPr sz="1200">
                <a:solidFill>
                  <a:schemeClr val="tx1"/>
                </a:solidFill>
                <a:latin typeface="Times New Roman" pitchFamily="18" charset="0"/>
                <a:ea typeface="MS PGothic" pitchFamily="34" charset="-128"/>
              </a:defRPr>
            </a:lvl5pPr>
            <a:lvl6pPr marL="2514600" indent="-228600" eaLnBrk="0" fontAlgn="base" hangingPunct="0">
              <a:spcBef>
                <a:spcPct val="0"/>
              </a:spcBef>
              <a:spcAft>
                <a:spcPct val="0"/>
              </a:spcAft>
              <a:defRPr sz="1200">
                <a:solidFill>
                  <a:schemeClr val="tx1"/>
                </a:solidFill>
                <a:latin typeface="Times New Roman" pitchFamily="18" charset="0"/>
                <a:ea typeface="MS PGothic" pitchFamily="34" charset="-128"/>
              </a:defRPr>
            </a:lvl6pPr>
            <a:lvl7pPr marL="2971800" indent="-228600" eaLnBrk="0" fontAlgn="base" hangingPunct="0">
              <a:spcBef>
                <a:spcPct val="0"/>
              </a:spcBef>
              <a:spcAft>
                <a:spcPct val="0"/>
              </a:spcAft>
              <a:defRPr sz="1200">
                <a:solidFill>
                  <a:schemeClr val="tx1"/>
                </a:solidFill>
                <a:latin typeface="Times New Roman" pitchFamily="18" charset="0"/>
                <a:ea typeface="MS PGothic" pitchFamily="34" charset="-128"/>
              </a:defRPr>
            </a:lvl7pPr>
            <a:lvl8pPr marL="3429000" indent="-228600" eaLnBrk="0" fontAlgn="base" hangingPunct="0">
              <a:spcBef>
                <a:spcPct val="0"/>
              </a:spcBef>
              <a:spcAft>
                <a:spcPct val="0"/>
              </a:spcAft>
              <a:defRPr sz="1200">
                <a:solidFill>
                  <a:schemeClr val="tx1"/>
                </a:solidFill>
                <a:latin typeface="Times New Roman" pitchFamily="18" charset="0"/>
                <a:ea typeface="MS PGothic" pitchFamily="34" charset="-128"/>
              </a:defRPr>
            </a:lvl8pPr>
            <a:lvl9pPr marL="3886200" indent="-228600" eaLnBrk="0" fontAlgn="base" hangingPunct="0">
              <a:spcBef>
                <a:spcPct val="0"/>
              </a:spcBef>
              <a:spcAft>
                <a:spcPct val="0"/>
              </a:spcAft>
              <a:defRPr sz="1200">
                <a:solidFill>
                  <a:schemeClr val="tx1"/>
                </a:solidFill>
                <a:latin typeface="Times New Roman" pitchFamily="18" charset="0"/>
                <a:ea typeface="MS PGothic" pitchFamily="34" charset="-128"/>
              </a:defRPr>
            </a:lvl9pPr>
          </a:lstStyle>
          <a:p>
            <a:r>
              <a:rPr lang="de-DE" altLang="ko-KR" smtClean="0">
                <a:ea typeface="Gulim" pitchFamily="34" charset="-127"/>
              </a:rPr>
              <a:t>Itron</a:t>
            </a:r>
            <a:endParaRPr lang="en-US" altLang="ko-KR" smtClean="0">
              <a:ea typeface="Gulim" pitchFamily="34" charset="-127"/>
            </a:endParaRPr>
          </a:p>
        </p:txBody>
      </p:sp>
      <p:sp>
        <p:nvSpPr>
          <p:cNvPr id="6" name="TextBox 5"/>
          <p:cNvSpPr txBox="1"/>
          <p:nvPr/>
        </p:nvSpPr>
        <p:spPr>
          <a:xfrm>
            <a:off x="5868144" y="322462"/>
            <a:ext cx="3305409" cy="276999"/>
          </a:xfrm>
          <a:prstGeom prst="rect">
            <a:avLst/>
          </a:prstGeom>
          <a:solidFill>
            <a:schemeClr val="bg1"/>
          </a:solidFill>
        </p:spPr>
        <p:txBody>
          <a:bodyPr wrap="square" rtlCol="0">
            <a:spAutoFit/>
          </a:bodyPr>
          <a:lstStyle/>
          <a:p>
            <a:r>
              <a:rPr lang="en-US" b="1" dirty="0" smtClean="0"/>
              <a:t>Doc: IEEE 15-13-0288-03-004m</a:t>
            </a:r>
            <a:endParaRPr lang="en-US" b="1"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40542</TotalTime>
  <Words>425</Words>
  <Application>Microsoft Office PowerPoint</Application>
  <PresentationFormat>On-screen Show (4:3)</PresentationFormat>
  <Paragraphs>90</Paragraphs>
  <Slides>4</Slides>
  <Notes>2</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Office 테마</vt:lpstr>
      <vt:lpstr>PowerPoint Presentation</vt:lpstr>
      <vt:lpstr>FSK FEC in 4m</vt:lpstr>
      <vt:lpstr>FSK FEC in 4m (cont’d)</vt:lpstr>
      <vt:lpstr>Technical Justification</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Rober F. Heile</dc:creator>
  <dc:description>&lt;doc#&gt;</dc:description>
  <cp:lastModifiedBy>mgillmor</cp:lastModifiedBy>
  <cp:revision>730</cp:revision>
  <cp:lastPrinted>1998-02-10T13:28:06Z</cp:lastPrinted>
  <dcterms:created xsi:type="dcterms:W3CDTF">1999-11-08T18:59:45Z</dcterms:created>
  <dcterms:modified xsi:type="dcterms:W3CDTF">2013-05-14T20:18:08Z</dcterms:modified>
</cp:coreProperties>
</file>