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2"/>
  </p:notesMasterIdLst>
  <p:handoutMasterIdLst>
    <p:handoutMasterId r:id="rId13"/>
  </p:handoutMasterIdLst>
  <p:sldIdLst>
    <p:sldId id="259" r:id="rId2"/>
    <p:sldId id="258" r:id="rId3"/>
    <p:sldId id="271" r:id="rId4"/>
    <p:sldId id="256" r:id="rId5"/>
    <p:sldId id="270" r:id="rId6"/>
    <p:sldId id="272" r:id="rId7"/>
    <p:sldId id="273" r:id="rId8"/>
    <p:sldId id="274" r:id="rId9"/>
    <p:sldId id="263" r:id="rId10"/>
    <p:sldId id="264" r:id="rId11"/>
  </p:sldIdLst>
  <p:sldSz cx="9144000" cy="6858000" type="screen4x3"/>
  <p:notesSz cx="6735763" cy="9866313"/>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varScale="1">
        <p:scale>
          <a:sx n="89" d="100"/>
          <a:sy n="89" d="100"/>
        </p:scale>
        <p:origin x="-618"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443444" y="199731"/>
            <a:ext cx="2616893"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a:t>doc.: IEEE 802.15-&lt;doc#&gt;</a:t>
            </a:r>
          </a:p>
        </p:txBody>
      </p:sp>
      <p:sp>
        <p:nvSpPr>
          <p:cNvPr id="3075" name="Rectangle 3"/>
          <p:cNvSpPr>
            <a:spLocks noGrp="1" noChangeArrowheads="1"/>
          </p:cNvSpPr>
          <p:nvPr>
            <p:ph type="dt" sz="quarter" idx="1"/>
          </p:nvPr>
        </p:nvSpPr>
        <p:spPr bwMode="auto">
          <a:xfrm>
            <a:off x="675427" y="199731"/>
            <a:ext cx="2243713"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smtClean="0"/>
              <a:t>April 2013</a:t>
            </a:r>
            <a:endParaRPr lang="en-US" altLang="ja-JP"/>
          </a:p>
        </p:txBody>
      </p:sp>
      <p:sp>
        <p:nvSpPr>
          <p:cNvPr id="3076" name="Rectangle 4"/>
          <p:cNvSpPr>
            <a:spLocks noGrp="1" noChangeArrowheads="1"/>
          </p:cNvSpPr>
          <p:nvPr>
            <p:ph type="ftr" sz="quarter" idx="2"/>
          </p:nvPr>
        </p:nvSpPr>
        <p:spPr bwMode="auto">
          <a:xfrm>
            <a:off x="4041767" y="9549025"/>
            <a:ext cx="2095673"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ja-JP" smtClean="0"/>
              <a:t>Shoichi Kitazawa (ATR)</a:t>
            </a:r>
            <a:endParaRPr lang="en-US" altLang="ja-JP"/>
          </a:p>
        </p:txBody>
      </p:sp>
      <p:sp>
        <p:nvSpPr>
          <p:cNvPr id="3077" name="Rectangle 5"/>
          <p:cNvSpPr>
            <a:spLocks noGrp="1" noChangeArrowheads="1"/>
          </p:cNvSpPr>
          <p:nvPr>
            <p:ph type="sldNum" sz="quarter" idx="3"/>
          </p:nvPr>
        </p:nvSpPr>
        <p:spPr bwMode="auto">
          <a:xfrm>
            <a:off x="2619978" y="9549025"/>
            <a:ext cx="1346227"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ja-JP"/>
              <a:t>Page </a:t>
            </a:r>
            <a:fld id="{1C9E7F0A-1D88-47D1-B7ED-5CA346B4FD43}" type="slidenum">
              <a:rPr lang="en-US" altLang="ja-JP"/>
              <a:pPr/>
              <a:t>‹#›</a:t>
            </a:fld>
            <a:endParaRPr lang="en-US" altLang="ja-JP"/>
          </a:p>
        </p:txBody>
      </p:sp>
      <p:sp>
        <p:nvSpPr>
          <p:cNvPr id="3078" name="Line 6"/>
          <p:cNvSpPr>
            <a:spLocks noChangeShapeType="1"/>
          </p:cNvSpPr>
          <p:nvPr/>
        </p:nvSpPr>
        <p:spPr bwMode="auto">
          <a:xfrm>
            <a:off x="673885" y="411800"/>
            <a:ext cx="5387994"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079" name="Rectangle 7"/>
          <p:cNvSpPr>
            <a:spLocks noChangeArrowheads="1"/>
          </p:cNvSpPr>
          <p:nvPr/>
        </p:nvSpPr>
        <p:spPr bwMode="auto">
          <a:xfrm>
            <a:off x="673885" y="9549026"/>
            <a:ext cx="690847"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defTabSz="933450"/>
            <a:r>
              <a:rPr lang="en-US" altLang="ja-JP"/>
              <a:t>Submission</a:t>
            </a:r>
          </a:p>
        </p:txBody>
      </p:sp>
      <p:sp>
        <p:nvSpPr>
          <p:cNvPr id="3080" name="Line 8"/>
          <p:cNvSpPr>
            <a:spLocks noChangeShapeType="1"/>
          </p:cNvSpPr>
          <p:nvPr/>
        </p:nvSpPr>
        <p:spPr bwMode="auto">
          <a:xfrm>
            <a:off x="673885" y="9537211"/>
            <a:ext cx="5537574"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extLst>
      <p:ext uri="{BB962C8B-B14F-4D97-AF65-F5344CB8AC3E}">
        <p14:creationId xmlns:p14="http://schemas.microsoft.com/office/powerpoint/2010/main" val="184286701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367882" y="115346"/>
            <a:ext cx="2734091"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a:t>doc.: IEEE 802.15-&lt;doc#&gt;</a:t>
            </a:r>
          </a:p>
        </p:txBody>
      </p:sp>
      <p:sp>
        <p:nvSpPr>
          <p:cNvPr id="2051" name="Rectangle 3"/>
          <p:cNvSpPr>
            <a:spLocks noGrp="1" noChangeArrowheads="1"/>
          </p:cNvSpPr>
          <p:nvPr>
            <p:ph type="dt" idx="1"/>
          </p:nvPr>
        </p:nvSpPr>
        <p:spPr bwMode="auto">
          <a:xfrm>
            <a:off x="635333" y="115346"/>
            <a:ext cx="2658529"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smtClean="0"/>
              <a:t>April 2013</a:t>
            </a:r>
            <a:endParaRPr lang="en-US" altLang="ja-JP"/>
          </a:p>
        </p:txBody>
      </p:sp>
      <p:sp>
        <p:nvSpPr>
          <p:cNvPr id="2052" name="Rectangle 4"/>
          <p:cNvSpPr>
            <a:spLocks noGrp="1" noRot="1" noChangeAspect="1" noChangeArrowheads="1" noTextEdit="1"/>
          </p:cNvSpPr>
          <p:nvPr>
            <p:ph type="sldImg" idx="2"/>
          </p:nvPr>
        </p:nvSpPr>
        <p:spPr bwMode="auto">
          <a:xfrm>
            <a:off x="909638" y="746125"/>
            <a:ext cx="4916487" cy="3687763"/>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897485" y="4686752"/>
            <a:ext cx="4940793" cy="44403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p>
        </p:txBody>
      </p:sp>
      <p:sp>
        <p:nvSpPr>
          <p:cNvPr id="2054" name="Rectangle 6"/>
          <p:cNvSpPr>
            <a:spLocks noGrp="1" noChangeArrowheads="1"/>
          </p:cNvSpPr>
          <p:nvPr>
            <p:ph type="ftr" sz="quarter" idx="4"/>
          </p:nvPr>
        </p:nvSpPr>
        <p:spPr bwMode="auto">
          <a:xfrm>
            <a:off x="3663959" y="9552401"/>
            <a:ext cx="2438014"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ja-JP" smtClean="0"/>
              <a:t>Shoichi Kitazawa (ATR)</a:t>
            </a:r>
            <a:endParaRPr lang="en-US" altLang="ja-JP"/>
          </a:p>
        </p:txBody>
      </p:sp>
      <p:sp>
        <p:nvSpPr>
          <p:cNvPr id="2055" name="Rectangle 7"/>
          <p:cNvSpPr>
            <a:spLocks noGrp="1" noChangeArrowheads="1"/>
          </p:cNvSpPr>
          <p:nvPr>
            <p:ph type="sldNum" sz="quarter" idx="5"/>
          </p:nvPr>
        </p:nvSpPr>
        <p:spPr bwMode="auto">
          <a:xfrm>
            <a:off x="2849746" y="9552401"/>
            <a:ext cx="778746"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ja-JP"/>
              <a:t>Page </a:t>
            </a:r>
            <a:fld id="{DF3F4172-E538-446E-867D-56FDB194A550}" type="slidenum">
              <a:rPr lang="en-US" altLang="ja-JP"/>
              <a:pPr/>
              <a:t>‹#›</a:t>
            </a:fld>
            <a:endParaRPr lang="en-US" altLang="ja-JP"/>
          </a:p>
        </p:txBody>
      </p:sp>
      <p:sp>
        <p:nvSpPr>
          <p:cNvPr id="2056" name="Rectangle 8"/>
          <p:cNvSpPr>
            <a:spLocks noChangeArrowheads="1"/>
          </p:cNvSpPr>
          <p:nvPr/>
        </p:nvSpPr>
        <p:spPr bwMode="auto">
          <a:xfrm>
            <a:off x="703184" y="9552401"/>
            <a:ext cx="690847"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ja-JP"/>
              <a:t>Submission</a:t>
            </a:r>
          </a:p>
        </p:txBody>
      </p:sp>
      <p:sp>
        <p:nvSpPr>
          <p:cNvPr id="2057" name="Line 9"/>
          <p:cNvSpPr>
            <a:spLocks noChangeShapeType="1"/>
          </p:cNvSpPr>
          <p:nvPr/>
        </p:nvSpPr>
        <p:spPr bwMode="auto">
          <a:xfrm>
            <a:off x="703184" y="9550713"/>
            <a:ext cx="532939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058" name="Line 10"/>
          <p:cNvSpPr>
            <a:spLocks noChangeShapeType="1"/>
          </p:cNvSpPr>
          <p:nvPr/>
        </p:nvSpPr>
        <p:spPr bwMode="auto">
          <a:xfrm>
            <a:off x="629165" y="315601"/>
            <a:ext cx="5477434"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extLst>
      <p:ext uri="{BB962C8B-B14F-4D97-AF65-F5344CB8AC3E}">
        <p14:creationId xmlns:p14="http://schemas.microsoft.com/office/powerpoint/2010/main" val="696618144"/>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ja-JP"/>
              <a:t>doc.: IEEE 802.15-&lt;doc#&gt;</a:t>
            </a:r>
          </a:p>
        </p:txBody>
      </p:sp>
      <p:sp>
        <p:nvSpPr>
          <p:cNvPr id="5" name="Rectangle 3"/>
          <p:cNvSpPr>
            <a:spLocks noGrp="1" noChangeArrowheads="1"/>
          </p:cNvSpPr>
          <p:nvPr>
            <p:ph type="dt" idx="1"/>
          </p:nvPr>
        </p:nvSpPr>
        <p:spPr>
          <a:ln/>
        </p:spPr>
        <p:txBody>
          <a:bodyPr/>
          <a:lstStyle/>
          <a:p>
            <a:r>
              <a:rPr lang="en-US" altLang="ja-JP" smtClean="0"/>
              <a:t>April 2013</a:t>
            </a:r>
            <a:endParaRPr lang="en-US" altLang="ja-JP"/>
          </a:p>
        </p:txBody>
      </p:sp>
      <p:sp>
        <p:nvSpPr>
          <p:cNvPr id="6" name="Rectangle 6"/>
          <p:cNvSpPr>
            <a:spLocks noGrp="1" noChangeArrowheads="1"/>
          </p:cNvSpPr>
          <p:nvPr>
            <p:ph type="ftr" sz="quarter" idx="4"/>
          </p:nvPr>
        </p:nvSpPr>
        <p:spPr>
          <a:ln/>
        </p:spPr>
        <p:txBody>
          <a:bodyPr/>
          <a:lstStyle/>
          <a:p>
            <a:pPr lvl="4"/>
            <a:r>
              <a:rPr lang="en-US" altLang="ja-JP" smtClean="0"/>
              <a:t>Shoichi Kitazawa (ATR)</a:t>
            </a:r>
            <a:endParaRPr lang="en-US" altLang="ja-JP"/>
          </a:p>
        </p:txBody>
      </p:sp>
      <p:sp>
        <p:nvSpPr>
          <p:cNvPr id="7" name="Rectangle 7"/>
          <p:cNvSpPr>
            <a:spLocks noGrp="1" noChangeArrowheads="1"/>
          </p:cNvSpPr>
          <p:nvPr>
            <p:ph type="sldNum" sz="quarter" idx="5"/>
          </p:nvPr>
        </p:nvSpPr>
        <p:spPr>
          <a:ln/>
        </p:spPr>
        <p:txBody>
          <a:bodyPr/>
          <a:lstStyle/>
          <a:p>
            <a:r>
              <a:rPr lang="en-US" altLang="ja-JP"/>
              <a:t>Page </a:t>
            </a:r>
            <a:fld id="{77570724-D4C2-4805-9F96-77169DE31113}" type="slidenum">
              <a:rPr lang="en-US" altLang="ja-JP"/>
              <a:pPr/>
              <a:t>4</a:t>
            </a:fld>
            <a:endParaRPr lang="en-US" altLang="ja-JP"/>
          </a:p>
        </p:txBody>
      </p:sp>
      <p:sp>
        <p:nvSpPr>
          <p:cNvPr id="24578" name="Rectangle 2"/>
          <p:cNvSpPr>
            <a:spLocks noGrp="1" noRot="1" noChangeAspect="1" noChangeArrowheads="1" noTextEdit="1"/>
          </p:cNvSpPr>
          <p:nvPr>
            <p:ph type="sldImg"/>
          </p:nvPr>
        </p:nvSpPr>
        <p:spPr>
          <a:xfrm>
            <a:off x="909638" y="746125"/>
            <a:ext cx="4916487" cy="3687763"/>
          </a:xfrm>
          <a:ln/>
        </p:spPr>
      </p:sp>
      <p:sp>
        <p:nvSpPr>
          <p:cNvPr id="24579" name="Rectangle 3"/>
          <p:cNvSpPr>
            <a:spLocks noGrp="1" noChangeArrowheads="1"/>
          </p:cNvSpPr>
          <p:nvPr>
            <p:ph type="body" idx="1"/>
          </p:nvPr>
        </p:nvSpPr>
        <p:spPr/>
        <p:txBody>
          <a:bodyPr/>
          <a:lstStyle/>
          <a:p>
            <a:endParaRPr lang="ja-JP" altLang="ja-JP"/>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2849746" y="9552400"/>
            <a:ext cx="778746"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a:defRPr sz="2300">
                <a:solidFill>
                  <a:schemeClr val="tx1"/>
                </a:solidFill>
                <a:latin typeface="Times New Roman" pitchFamily="18" charset="0"/>
              </a:defRPr>
            </a:lvl1pPr>
            <a:lvl2pPr marL="712118" indent="-273891" defTabSz="926666">
              <a:defRPr sz="2300">
                <a:solidFill>
                  <a:schemeClr val="tx1"/>
                </a:solidFill>
                <a:latin typeface="Times New Roman" pitchFamily="18" charset="0"/>
              </a:defRPr>
            </a:lvl2pPr>
            <a:lvl3pPr marL="1095566" indent="-219113" defTabSz="926666">
              <a:defRPr sz="2300">
                <a:solidFill>
                  <a:schemeClr val="tx1"/>
                </a:solidFill>
                <a:latin typeface="Times New Roman" pitchFamily="18" charset="0"/>
              </a:defRPr>
            </a:lvl3pPr>
            <a:lvl4pPr marL="1533792" indent="-219113" defTabSz="926666">
              <a:defRPr sz="2300">
                <a:solidFill>
                  <a:schemeClr val="tx1"/>
                </a:solidFill>
                <a:latin typeface="Times New Roman" pitchFamily="18" charset="0"/>
              </a:defRPr>
            </a:lvl4pPr>
            <a:lvl5pPr marL="1972018" indent="-219113" defTabSz="926666">
              <a:defRPr sz="2300">
                <a:solidFill>
                  <a:schemeClr val="tx1"/>
                </a:solidFill>
                <a:latin typeface="Times New Roman" pitchFamily="18" charset="0"/>
              </a:defRPr>
            </a:lvl5pPr>
            <a:lvl6pPr marL="2410244" indent="-219113" defTabSz="926666" eaLnBrk="0" fontAlgn="base" hangingPunct="0">
              <a:spcBef>
                <a:spcPct val="0"/>
              </a:spcBef>
              <a:spcAft>
                <a:spcPct val="0"/>
              </a:spcAft>
              <a:defRPr sz="2300">
                <a:solidFill>
                  <a:schemeClr val="tx1"/>
                </a:solidFill>
                <a:latin typeface="Times New Roman" pitchFamily="18" charset="0"/>
              </a:defRPr>
            </a:lvl6pPr>
            <a:lvl7pPr marL="2848470" indent="-219113" defTabSz="926666" eaLnBrk="0" fontAlgn="base" hangingPunct="0">
              <a:spcBef>
                <a:spcPct val="0"/>
              </a:spcBef>
              <a:spcAft>
                <a:spcPct val="0"/>
              </a:spcAft>
              <a:defRPr sz="2300">
                <a:solidFill>
                  <a:schemeClr val="tx1"/>
                </a:solidFill>
                <a:latin typeface="Times New Roman" pitchFamily="18" charset="0"/>
              </a:defRPr>
            </a:lvl7pPr>
            <a:lvl8pPr marL="3286697" indent="-219113" defTabSz="926666" eaLnBrk="0" fontAlgn="base" hangingPunct="0">
              <a:spcBef>
                <a:spcPct val="0"/>
              </a:spcBef>
              <a:spcAft>
                <a:spcPct val="0"/>
              </a:spcAft>
              <a:defRPr sz="2300">
                <a:solidFill>
                  <a:schemeClr val="tx1"/>
                </a:solidFill>
                <a:latin typeface="Times New Roman" pitchFamily="18" charset="0"/>
              </a:defRPr>
            </a:lvl8pPr>
            <a:lvl9pPr marL="3724923" indent="-219113" defTabSz="926666" eaLnBrk="0" fontAlgn="base" hangingPunct="0">
              <a:spcBef>
                <a:spcPct val="0"/>
              </a:spcBef>
              <a:spcAft>
                <a:spcPct val="0"/>
              </a:spcAft>
              <a:defRPr sz="2300">
                <a:solidFill>
                  <a:schemeClr val="tx1"/>
                </a:solidFill>
                <a:latin typeface="Times New Roman" pitchFamily="18" charset="0"/>
              </a:defRPr>
            </a:lvl9pPr>
          </a:lstStyle>
          <a:p>
            <a:fld id="{992FAEED-E543-438D-A759-E74A5D2C8D14}" type="slidenum">
              <a:rPr lang="en-US" altLang="ja-JP" sz="1200"/>
              <a:pPr/>
              <a:t>10</a:t>
            </a:fld>
            <a:endParaRPr lang="en-US" altLang="ja-JP" sz="1200"/>
          </a:p>
        </p:txBody>
      </p:sp>
      <p:sp>
        <p:nvSpPr>
          <p:cNvPr id="10243" name="Rectangle 2"/>
          <p:cNvSpPr>
            <a:spLocks noGrp="1" noRot="1" noChangeAspect="1" noChangeArrowheads="1" noTextEdit="1"/>
          </p:cNvSpPr>
          <p:nvPr>
            <p:ph type="sldImg"/>
          </p:nvPr>
        </p:nvSpPr>
        <p:spPr>
          <a:xfrm>
            <a:off x="909638" y="746125"/>
            <a:ext cx="4916487" cy="3687763"/>
          </a:xfrm>
          <a:ln/>
        </p:spPr>
      </p:sp>
      <p:sp>
        <p:nvSpPr>
          <p:cNvPr id="102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マスター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マスター サブタイトルの書式設定</a:t>
            </a:r>
            <a:endParaRPr lang="ja-JP" altLang="en-US"/>
          </a:p>
        </p:txBody>
      </p:sp>
      <p:sp>
        <p:nvSpPr>
          <p:cNvPr id="4" name="日付プレースホルダー 3"/>
          <p:cNvSpPr>
            <a:spLocks noGrp="1"/>
          </p:cNvSpPr>
          <p:nvPr>
            <p:ph type="dt" sz="half" idx="10"/>
          </p:nvPr>
        </p:nvSpPr>
        <p:spPr/>
        <p:txBody>
          <a:bodyPr/>
          <a:lstStyle>
            <a:lvl1pPr>
              <a:defRPr/>
            </a:lvl1pPr>
          </a:lstStyle>
          <a:p>
            <a:r>
              <a:rPr lang="en-US" altLang="ja-JP" smtClean="0"/>
              <a:t>April 2013</a:t>
            </a:r>
            <a:endParaRPr lang="en-US" altLang="ja-JP"/>
          </a:p>
        </p:txBody>
      </p:sp>
      <p:sp>
        <p:nvSpPr>
          <p:cNvPr id="5" name="フッター プレースホルダー 4"/>
          <p:cNvSpPr>
            <a:spLocks noGrp="1"/>
          </p:cNvSpPr>
          <p:nvPr>
            <p:ph type="ftr" sz="quarter" idx="11"/>
          </p:nvPr>
        </p:nvSpPr>
        <p:spPr/>
        <p:txBody>
          <a:bodyPr/>
          <a:lstStyle>
            <a:lvl1pPr>
              <a:defRPr/>
            </a:lvl1pPr>
          </a:lstStyle>
          <a:p>
            <a:r>
              <a:rPr lang="en-US" altLang="ja-JP" smtClean="0"/>
              <a:t>Shoichi Kitazawa (ATR)</a:t>
            </a:r>
            <a:endParaRPr lang="en-US" altLang="ja-JP"/>
          </a:p>
        </p:txBody>
      </p:sp>
      <p:sp>
        <p:nvSpPr>
          <p:cNvPr id="6" name="スライド番号プレースホルダー 5"/>
          <p:cNvSpPr>
            <a:spLocks noGrp="1"/>
          </p:cNvSpPr>
          <p:nvPr>
            <p:ph type="sldNum" sz="quarter" idx="12"/>
          </p:nvPr>
        </p:nvSpPr>
        <p:spPr/>
        <p:txBody>
          <a:bodyPr/>
          <a:lstStyle>
            <a:lvl1pPr>
              <a:defRPr/>
            </a:lvl1pPr>
          </a:lstStyle>
          <a:p>
            <a:r>
              <a:rPr lang="en-US" altLang="ja-JP"/>
              <a:t>Slide </a:t>
            </a:r>
            <a:fld id="{018E0977-DC1B-42DD-B45E-59C02A783531}" type="slidenum">
              <a:rPr lang="en-US" altLang="ja-JP"/>
              <a:pPr/>
              <a:t>‹#›</a:t>
            </a:fld>
            <a:endParaRPr lang="en-US" altLang="ja-JP"/>
          </a:p>
        </p:txBody>
      </p:sp>
    </p:spTree>
    <p:extLst>
      <p:ext uri="{BB962C8B-B14F-4D97-AF65-F5344CB8AC3E}">
        <p14:creationId xmlns:p14="http://schemas.microsoft.com/office/powerpoint/2010/main" val="428553731"/>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r>
              <a:rPr lang="en-US" altLang="ja-JP" smtClean="0"/>
              <a:t>April 2013</a:t>
            </a:r>
            <a:endParaRPr lang="en-US" altLang="ja-JP"/>
          </a:p>
        </p:txBody>
      </p:sp>
      <p:sp>
        <p:nvSpPr>
          <p:cNvPr id="5" name="フッター プレースホルダー 4"/>
          <p:cNvSpPr>
            <a:spLocks noGrp="1"/>
          </p:cNvSpPr>
          <p:nvPr>
            <p:ph type="ftr" sz="quarter" idx="11"/>
          </p:nvPr>
        </p:nvSpPr>
        <p:spPr/>
        <p:txBody>
          <a:bodyPr/>
          <a:lstStyle>
            <a:lvl1pPr>
              <a:defRPr/>
            </a:lvl1pPr>
          </a:lstStyle>
          <a:p>
            <a:r>
              <a:rPr lang="en-US" altLang="ja-JP" smtClean="0"/>
              <a:t>Shoichi Kitazawa (ATR)</a:t>
            </a:r>
            <a:endParaRPr lang="en-US" altLang="ja-JP"/>
          </a:p>
        </p:txBody>
      </p:sp>
      <p:sp>
        <p:nvSpPr>
          <p:cNvPr id="6" name="スライド番号プレースホルダー 5"/>
          <p:cNvSpPr>
            <a:spLocks noGrp="1"/>
          </p:cNvSpPr>
          <p:nvPr>
            <p:ph type="sldNum" sz="quarter" idx="12"/>
          </p:nvPr>
        </p:nvSpPr>
        <p:spPr/>
        <p:txBody>
          <a:bodyPr/>
          <a:lstStyle>
            <a:lvl1pPr>
              <a:defRPr/>
            </a:lvl1pPr>
          </a:lstStyle>
          <a:p>
            <a:r>
              <a:rPr lang="en-US" altLang="ja-JP"/>
              <a:t>Slide </a:t>
            </a:r>
            <a:fld id="{36B3A71F-4814-4FD0-B5BF-45F7AA6F4C8B}" type="slidenum">
              <a:rPr lang="en-US" altLang="ja-JP"/>
              <a:pPr/>
              <a:t>‹#›</a:t>
            </a:fld>
            <a:endParaRPr lang="en-US" altLang="ja-JP"/>
          </a:p>
        </p:txBody>
      </p:sp>
    </p:spTree>
    <p:extLst>
      <p:ext uri="{BB962C8B-B14F-4D97-AF65-F5344CB8AC3E}">
        <p14:creationId xmlns:p14="http://schemas.microsoft.com/office/powerpoint/2010/main" val="2761970021"/>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15100" y="685800"/>
            <a:ext cx="1943100" cy="5410200"/>
          </a:xfrm>
        </p:spPr>
        <p:txBody>
          <a:bodyPr vert="eaVert"/>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685800" y="685800"/>
            <a:ext cx="5676900" cy="5410200"/>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r>
              <a:rPr lang="en-US" altLang="ja-JP" smtClean="0"/>
              <a:t>April 2013</a:t>
            </a:r>
            <a:endParaRPr lang="en-US" altLang="ja-JP"/>
          </a:p>
        </p:txBody>
      </p:sp>
      <p:sp>
        <p:nvSpPr>
          <p:cNvPr id="5" name="フッター プレースホルダー 4"/>
          <p:cNvSpPr>
            <a:spLocks noGrp="1"/>
          </p:cNvSpPr>
          <p:nvPr>
            <p:ph type="ftr" sz="quarter" idx="11"/>
          </p:nvPr>
        </p:nvSpPr>
        <p:spPr/>
        <p:txBody>
          <a:bodyPr/>
          <a:lstStyle>
            <a:lvl1pPr>
              <a:defRPr/>
            </a:lvl1pPr>
          </a:lstStyle>
          <a:p>
            <a:r>
              <a:rPr lang="en-US" altLang="ja-JP" smtClean="0"/>
              <a:t>Shoichi Kitazawa (ATR)</a:t>
            </a:r>
            <a:endParaRPr lang="en-US" altLang="ja-JP"/>
          </a:p>
        </p:txBody>
      </p:sp>
      <p:sp>
        <p:nvSpPr>
          <p:cNvPr id="6" name="スライド番号プレースホルダー 5"/>
          <p:cNvSpPr>
            <a:spLocks noGrp="1"/>
          </p:cNvSpPr>
          <p:nvPr>
            <p:ph type="sldNum" sz="quarter" idx="12"/>
          </p:nvPr>
        </p:nvSpPr>
        <p:spPr/>
        <p:txBody>
          <a:bodyPr/>
          <a:lstStyle>
            <a:lvl1pPr>
              <a:defRPr/>
            </a:lvl1pPr>
          </a:lstStyle>
          <a:p>
            <a:r>
              <a:rPr lang="en-US" altLang="ja-JP"/>
              <a:t>Slide </a:t>
            </a:r>
            <a:fld id="{17C47D4F-CAA3-4307-B0EF-8C4B3E0CF21D}" type="slidenum">
              <a:rPr lang="en-US" altLang="ja-JP"/>
              <a:pPr/>
              <a:t>‹#›</a:t>
            </a:fld>
            <a:endParaRPr lang="en-US" altLang="ja-JP"/>
          </a:p>
        </p:txBody>
      </p:sp>
    </p:spTree>
    <p:extLst>
      <p:ext uri="{BB962C8B-B14F-4D97-AF65-F5344CB8AC3E}">
        <p14:creationId xmlns:p14="http://schemas.microsoft.com/office/powerpoint/2010/main" val="2200565029"/>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itle 3"/>
          <p:cNvSpPr>
            <a:spLocks noGrp="1"/>
          </p:cNvSpPr>
          <p:nvPr>
            <p:ph type="title"/>
          </p:nvPr>
        </p:nvSpPr>
        <p:spPr/>
        <p:txBody>
          <a:bodyPr/>
          <a:lstStyle/>
          <a:p>
            <a:r>
              <a:rPr lang="en-US" smtClean="0"/>
              <a:t>Click to edit Master title style</a:t>
            </a:r>
            <a:endParaRPr lang="en-US"/>
          </a:p>
        </p:txBody>
      </p:sp>
      <p:sp>
        <p:nvSpPr>
          <p:cNvPr id="5" name="フッター プレースホルダー 4"/>
          <p:cNvSpPr>
            <a:spLocks noGrp="1"/>
          </p:cNvSpPr>
          <p:nvPr>
            <p:ph type="ftr" sz="quarter" idx="11"/>
          </p:nvPr>
        </p:nvSpPr>
        <p:spPr>
          <a:xfrm>
            <a:off x="5486400" y="6475413"/>
            <a:ext cx="3124200" cy="182562"/>
          </a:xfrm>
        </p:spPr>
        <p:txBody>
          <a:bodyPr/>
          <a:lstStyle>
            <a:lvl1pPr>
              <a:defRPr/>
            </a:lvl1pPr>
          </a:lstStyle>
          <a:p>
            <a:r>
              <a:rPr lang="en-US" altLang="ja-JP" smtClean="0"/>
              <a:t>Shoichi Kitazawa (ATR)</a:t>
            </a:r>
            <a:endParaRPr lang="en-US" altLang="ja-JP"/>
          </a:p>
        </p:txBody>
      </p:sp>
      <p:sp>
        <p:nvSpPr>
          <p:cNvPr id="6" name="スライド番号プレースホルダー 5"/>
          <p:cNvSpPr>
            <a:spLocks noGrp="1"/>
          </p:cNvSpPr>
          <p:nvPr>
            <p:ph type="sldNum" sz="quarter" idx="12"/>
          </p:nvPr>
        </p:nvSpPr>
        <p:spPr>
          <a:xfrm>
            <a:off x="4344988" y="6475413"/>
            <a:ext cx="530225" cy="182562"/>
          </a:xfrm>
        </p:spPr>
        <p:txBody>
          <a:bodyPr/>
          <a:lstStyle>
            <a:lvl1pPr>
              <a:defRPr/>
            </a:lvl1pPr>
          </a:lstStyle>
          <a:p>
            <a:r>
              <a:rPr lang="en-US" altLang="ja-JP"/>
              <a:t>Slide </a:t>
            </a:r>
            <a:fld id="{17C47D4F-CAA3-4307-B0EF-8C4B3E0CF21D}" type="slidenum">
              <a:rPr lang="en-US" altLang="ja-JP"/>
              <a:pPr/>
              <a:t>‹#›</a:t>
            </a:fld>
            <a:endParaRPr lang="en-US" altLang="ja-JP"/>
          </a:p>
        </p:txBody>
      </p:sp>
      <p:sp>
        <p:nvSpPr>
          <p:cNvPr id="7" name="日付プレースホルダー 3"/>
          <p:cNvSpPr>
            <a:spLocks noGrp="1"/>
          </p:cNvSpPr>
          <p:nvPr>
            <p:ph type="dt" sz="half" idx="10"/>
          </p:nvPr>
        </p:nvSpPr>
        <p:spPr>
          <a:xfrm>
            <a:off x="685800" y="381000"/>
            <a:ext cx="1600200" cy="212725"/>
          </a:xfrm>
        </p:spPr>
        <p:txBody>
          <a:bodyPr/>
          <a:lstStyle>
            <a:lvl1pPr>
              <a:defRPr/>
            </a:lvl1pPr>
          </a:lstStyle>
          <a:p>
            <a:r>
              <a:rPr lang="en-US" altLang="ja-JP" smtClean="0"/>
              <a:t>April 2013</a:t>
            </a:r>
            <a:endParaRPr lang="en-US" altLang="ja-JP"/>
          </a:p>
        </p:txBody>
      </p:sp>
    </p:spTree>
    <p:extLst>
      <p:ext uri="{BB962C8B-B14F-4D97-AF65-F5344CB8AC3E}">
        <p14:creationId xmlns:p14="http://schemas.microsoft.com/office/powerpoint/2010/main" val="1684079692"/>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r>
              <a:rPr lang="en-US" altLang="ja-JP" smtClean="0"/>
              <a:t>April 2013</a:t>
            </a:r>
            <a:endParaRPr lang="en-US" altLang="ja-JP"/>
          </a:p>
        </p:txBody>
      </p:sp>
      <p:sp>
        <p:nvSpPr>
          <p:cNvPr id="5" name="フッター プレースホルダー 4"/>
          <p:cNvSpPr>
            <a:spLocks noGrp="1"/>
          </p:cNvSpPr>
          <p:nvPr>
            <p:ph type="ftr" sz="quarter" idx="11"/>
          </p:nvPr>
        </p:nvSpPr>
        <p:spPr/>
        <p:txBody>
          <a:bodyPr/>
          <a:lstStyle>
            <a:lvl1pPr>
              <a:defRPr/>
            </a:lvl1pPr>
          </a:lstStyle>
          <a:p>
            <a:r>
              <a:rPr lang="en-US" altLang="ja-JP" smtClean="0"/>
              <a:t>Shoichi Kitazawa (ATR)</a:t>
            </a:r>
            <a:endParaRPr lang="en-US" altLang="ja-JP"/>
          </a:p>
        </p:txBody>
      </p:sp>
      <p:sp>
        <p:nvSpPr>
          <p:cNvPr id="6" name="スライド番号プレースホルダー 5"/>
          <p:cNvSpPr>
            <a:spLocks noGrp="1"/>
          </p:cNvSpPr>
          <p:nvPr>
            <p:ph type="sldNum" sz="quarter" idx="12"/>
          </p:nvPr>
        </p:nvSpPr>
        <p:spPr/>
        <p:txBody>
          <a:bodyPr/>
          <a:lstStyle>
            <a:lvl1pPr>
              <a:defRPr/>
            </a:lvl1pPr>
          </a:lstStyle>
          <a:p>
            <a:r>
              <a:rPr lang="en-US" altLang="ja-JP"/>
              <a:t>Slide </a:t>
            </a:r>
            <a:fld id="{8242A585-2600-43B1-ABC9-06D037E96BAE}" type="slidenum">
              <a:rPr lang="en-US" altLang="ja-JP"/>
              <a:pPr/>
              <a:t>‹#›</a:t>
            </a:fld>
            <a:endParaRPr lang="en-US" altLang="ja-JP"/>
          </a:p>
        </p:txBody>
      </p:sp>
    </p:spTree>
    <p:extLst>
      <p:ext uri="{BB962C8B-B14F-4D97-AF65-F5344CB8AC3E}">
        <p14:creationId xmlns:p14="http://schemas.microsoft.com/office/powerpoint/2010/main" val="263444369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マスター テキストの書式設定</a:t>
            </a:r>
          </a:p>
        </p:txBody>
      </p:sp>
      <p:sp>
        <p:nvSpPr>
          <p:cNvPr id="4" name="日付プレースホルダー 3"/>
          <p:cNvSpPr>
            <a:spLocks noGrp="1"/>
          </p:cNvSpPr>
          <p:nvPr>
            <p:ph type="dt" sz="half" idx="10"/>
          </p:nvPr>
        </p:nvSpPr>
        <p:spPr/>
        <p:txBody>
          <a:bodyPr/>
          <a:lstStyle>
            <a:lvl1pPr>
              <a:defRPr/>
            </a:lvl1pPr>
          </a:lstStyle>
          <a:p>
            <a:r>
              <a:rPr lang="en-US" altLang="ja-JP" smtClean="0"/>
              <a:t>April 2013</a:t>
            </a:r>
            <a:endParaRPr lang="en-US" altLang="ja-JP"/>
          </a:p>
        </p:txBody>
      </p:sp>
      <p:sp>
        <p:nvSpPr>
          <p:cNvPr id="5" name="フッター プレースホルダー 4"/>
          <p:cNvSpPr>
            <a:spLocks noGrp="1"/>
          </p:cNvSpPr>
          <p:nvPr>
            <p:ph type="ftr" sz="quarter" idx="11"/>
          </p:nvPr>
        </p:nvSpPr>
        <p:spPr/>
        <p:txBody>
          <a:bodyPr/>
          <a:lstStyle>
            <a:lvl1pPr>
              <a:defRPr/>
            </a:lvl1pPr>
          </a:lstStyle>
          <a:p>
            <a:r>
              <a:rPr lang="en-US" altLang="ja-JP" smtClean="0"/>
              <a:t>Shoichi Kitazawa (ATR)</a:t>
            </a:r>
            <a:endParaRPr lang="en-US" altLang="ja-JP"/>
          </a:p>
        </p:txBody>
      </p:sp>
      <p:sp>
        <p:nvSpPr>
          <p:cNvPr id="6" name="スライド番号プレースホルダー 5"/>
          <p:cNvSpPr>
            <a:spLocks noGrp="1"/>
          </p:cNvSpPr>
          <p:nvPr>
            <p:ph type="sldNum" sz="quarter" idx="12"/>
          </p:nvPr>
        </p:nvSpPr>
        <p:spPr/>
        <p:txBody>
          <a:bodyPr/>
          <a:lstStyle>
            <a:lvl1pPr>
              <a:defRPr/>
            </a:lvl1pPr>
          </a:lstStyle>
          <a:p>
            <a:r>
              <a:rPr lang="en-US" altLang="ja-JP"/>
              <a:t>Slide </a:t>
            </a:r>
            <a:fld id="{74847ECA-0452-41E3-B15B-04905DA18685}" type="slidenum">
              <a:rPr lang="en-US" altLang="ja-JP"/>
              <a:pPr/>
              <a:t>‹#›</a:t>
            </a:fld>
            <a:endParaRPr lang="en-US" altLang="ja-JP"/>
          </a:p>
        </p:txBody>
      </p:sp>
    </p:spTree>
    <p:extLst>
      <p:ext uri="{BB962C8B-B14F-4D97-AF65-F5344CB8AC3E}">
        <p14:creationId xmlns:p14="http://schemas.microsoft.com/office/powerpoint/2010/main" val="3556052812"/>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ー 4"/>
          <p:cNvSpPr>
            <a:spLocks noGrp="1"/>
          </p:cNvSpPr>
          <p:nvPr>
            <p:ph type="dt" sz="half" idx="10"/>
          </p:nvPr>
        </p:nvSpPr>
        <p:spPr/>
        <p:txBody>
          <a:bodyPr/>
          <a:lstStyle>
            <a:lvl1pPr>
              <a:defRPr/>
            </a:lvl1pPr>
          </a:lstStyle>
          <a:p>
            <a:r>
              <a:rPr lang="en-US" altLang="ja-JP" smtClean="0"/>
              <a:t>April 2013</a:t>
            </a:r>
            <a:endParaRPr lang="en-US" altLang="ja-JP"/>
          </a:p>
        </p:txBody>
      </p:sp>
      <p:sp>
        <p:nvSpPr>
          <p:cNvPr id="6" name="フッター プレースホルダー 5"/>
          <p:cNvSpPr>
            <a:spLocks noGrp="1"/>
          </p:cNvSpPr>
          <p:nvPr>
            <p:ph type="ftr" sz="quarter" idx="11"/>
          </p:nvPr>
        </p:nvSpPr>
        <p:spPr/>
        <p:txBody>
          <a:bodyPr/>
          <a:lstStyle>
            <a:lvl1pPr>
              <a:defRPr/>
            </a:lvl1pPr>
          </a:lstStyle>
          <a:p>
            <a:r>
              <a:rPr lang="en-US" altLang="ja-JP" smtClean="0"/>
              <a:t>Shoichi Kitazawa (ATR)</a:t>
            </a:r>
            <a:endParaRPr lang="en-US" altLang="ja-JP"/>
          </a:p>
        </p:txBody>
      </p:sp>
      <p:sp>
        <p:nvSpPr>
          <p:cNvPr id="7" name="スライド番号プレースホルダー 6"/>
          <p:cNvSpPr>
            <a:spLocks noGrp="1"/>
          </p:cNvSpPr>
          <p:nvPr>
            <p:ph type="sldNum" sz="quarter" idx="12"/>
          </p:nvPr>
        </p:nvSpPr>
        <p:spPr/>
        <p:txBody>
          <a:bodyPr/>
          <a:lstStyle>
            <a:lvl1pPr>
              <a:defRPr/>
            </a:lvl1pPr>
          </a:lstStyle>
          <a:p>
            <a:r>
              <a:rPr lang="en-US" altLang="ja-JP"/>
              <a:t>Slide </a:t>
            </a:r>
            <a:fld id="{BC763230-8612-4F82-9598-E8DB08C9F578}" type="slidenum">
              <a:rPr lang="en-US" altLang="ja-JP"/>
              <a:pPr/>
              <a:t>‹#›</a:t>
            </a:fld>
            <a:endParaRPr lang="en-US" altLang="ja-JP"/>
          </a:p>
        </p:txBody>
      </p:sp>
    </p:spTree>
    <p:extLst>
      <p:ext uri="{BB962C8B-B14F-4D97-AF65-F5344CB8AC3E}">
        <p14:creationId xmlns:p14="http://schemas.microsoft.com/office/powerpoint/2010/main" val="1077041982"/>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ー 6"/>
          <p:cNvSpPr>
            <a:spLocks noGrp="1"/>
          </p:cNvSpPr>
          <p:nvPr>
            <p:ph type="dt" sz="half" idx="10"/>
          </p:nvPr>
        </p:nvSpPr>
        <p:spPr/>
        <p:txBody>
          <a:bodyPr/>
          <a:lstStyle>
            <a:lvl1pPr>
              <a:defRPr/>
            </a:lvl1pPr>
          </a:lstStyle>
          <a:p>
            <a:r>
              <a:rPr lang="en-US" altLang="ja-JP" smtClean="0"/>
              <a:t>April 2013</a:t>
            </a:r>
            <a:endParaRPr lang="en-US" altLang="ja-JP"/>
          </a:p>
        </p:txBody>
      </p:sp>
      <p:sp>
        <p:nvSpPr>
          <p:cNvPr id="8" name="フッター プレースホルダー 7"/>
          <p:cNvSpPr>
            <a:spLocks noGrp="1"/>
          </p:cNvSpPr>
          <p:nvPr>
            <p:ph type="ftr" sz="quarter" idx="11"/>
          </p:nvPr>
        </p:nvSpPr>
        <p:spPr/>
        <p:txBody>
          <a:bodyPr/>
          <a:lstStyle>
            <a:lvl1pPr>
              <a:defRPr/>
            </a:lvl1pPr>
          </a:lstStyle>
          <a:p>
            <a:r>
              <a:rPr lang="en-US" altLang="ja-JP" smtClean="0"/>
              <a:t>Shoichi Kitazawa (ATR)</a:t>
            </a:r>
            <a:endParaRPr lang="en-US" altLang="ja-JP"/>
          </a:p>
        </p:txBody>
      </p:sp>
      <p:sp>
        <p:nvSpPr>
          <p:cNvPr id="9" name="スライド番号プレースホルダー 8"/>
          <p:cNvSpPr>
            <a:spLocks noGrp="1"/>
          </p:cNvSpPr>
          <p:nvPr>
            <p:ph type="sldNum" sz="quarter" idx="12"/>
          </p:nvPr>
        </p:nvSpPr>
        <p:spPr/>
        <p:txBody>
          <a:bodyPr/>
          <a:lstStyle>
            <a:lvl1pPr>
              <a:defRPr/>
            </a:lvl1pPr>
          </a:lstStyle>
          <a:p>
            <a:r>
              <a:rPr lang="en-US" altLang="ja-JP"/>
              <a:t>Slide </a:t>
            </a:r>
            <a:fld id="{F345BDCD-0A82-43EF-9F50-431A9535906C}" type="slidenum">
              <a:rPr lang="en-US" altLang="ja-JP"/>
              <a:pPr/>
              <a:t>‹#›</a:t>
            </a:fld>
            <a:endParaRPr lang="en-US" altLang="ja-JP"/>
          </a:p>
        </p:txBody>
      </p:sp>
    </p:spTree>
    <p:extLst>
      <p:ext uri="{BB962C8B-B14F-4D97-AF65-F5344CB8AC3E}">
        <p14:creationId xmlns:p14="http://schemas.microsoft.com/office/powerpoint/2010/main" val="619872951"/>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日付プレースホルダー 2"/>
          <p:cNvSpPr>
            <a:spLocks noGrp="1"/>
          </p:cNvSpPr>
          <p:nvPr>
            <p:ph type="dt" sz="half" idx="10"/>
          </p:nvPr>
        </p:nvSpPr>
        <p:spPr/>
        <p:txBody>
          <a:bodyPr/>
          <a:lstStyle>
            <a:lvl1pPr>
              <a:defRPr/>
            </a:lvl1pPr>
          </a:lstStyle>
          <a:p>
            <a:r>
              <a:rPr lang="en-US" altLang="ja-JP" smtClean="0"/>
              <a:t>April 2013</a:t>
            </a:r>
            <a:endParaRPr lang="en-US" altLang="ja-JP"/>
          </a:p>
        </p:txBody>
      </p:sp>
      <p:sp>
        <p:nvSpPr>
          <p:cNvPr id="4" name="フッター プレースホルダー 3"/>
          <p:cNvSpPr>
            <a:spLocks noGrp="1"/>
          </p:cNvSpPr>
          <p:nvPr>
            <p:ph type="ftr" sz="quarter" idx="11"/>
          </p:nvPr>
        </p:nvSpPr>
        <p:spPr/>
        <p:txBody>
          <a:bodyPr/>
          <a:lstStyle>
            <a:lvl1pPr>
              <a:defRPr/>
            </a:lvl1pPr>
          </a:lstStyle>
          <a:p>
            <a:r>
              <a:rPr lang="en-US" altLang="ja-JP" smtClean="0"/>
              <a:t>Shoichi Kitazawa (ATR)</a:t>
            </a:r>
            <a:endParaRPr lang="en-US" altLang="ja-JP"/>
          </a:p>
        </p:txBody>
      </p:sp>
      <p:sp>
        <p:nvSpPr>
          <p:cNvPr id="5" name="スライド番号プレースホルダー 4"/>
          <p:cNvSpPr>
            <a:spLocks noGrp="1"/>
          </p:cNvSpPr>
          <p:nvPr>
            <p:ph type="sldNum" sz="quarter" idx="12"/>
          </p:nvPr>
        </p:nvSpPr>
        <p:spPr/>
        <p:txBody>
          <a:bodyPr/>
          <a:lstStyle>
            <a:lvl1pPr>
              <a:defRPr/>
            </a:lvl1pPr>
          </a:lstStyle>
          <a:p>
            <a:r>
              <a:rPr lang="en-US" altLang="ja-JP"/>
              <a:t>Slide </a:t>
            </a:r>
            <a:fld id="{F80C6039-A5FA-4F5B-9853-58798A63706D}" type="slidenum">
              <a:rPr lang="en-US" altLang="ja-JP"/>
              <a:pPr/>
              <a:t>‹#›</a:t>
            </a:fld>
            <a:endParaRPr lang="en-US" altLang="ja-JP"/>
          </a:p>
        </p:txBody>
      </p:sp>
    </p:spTree>
    <p:extLst>
      <p:ext uri="{BB962C8B-B14F-4D97-AF65-F5344CB8AC3E}">
        <p14:creationId xmlns:p14="http://schemas.microsoft.com/office/powerpoint/2010/main" val="2181049402"/>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lvl1pPr>
              <a:defRPr/>
            </a:lvl1pPr>
          </a:lstStyle>
          <a:p>
            <a:r>
              <a:rPr lang="en-US" altLang="ja-JP" smtClean="0"/>
              <a:t>April 2013</a:t>
            </a:r>
            <a:endParaRPr lang="en-US" altLang="ja-JP"/>
          </a:p>
        </p:txBody>
      </p:sp>
      <p:sp>
        <p:nvSpPr>
          <p:cNvPr id="3" name="フッター プレースホルダー 2"/>
          <p:cNvSpPr>
            <a:spLocks noGrp="1"/>
          </p:cNvSpPr>
          <p:nvPr>
            <p:ph type="ftr" sz="quarter" idx="11"/>
          </p:nvPr>
        </p:nvSpPr>
        <p:spPr/>
        <p:txBody>
          <a:bodyPr/>
          <a:lstStyle>
            <a:lvl1pPr>
              <a:defRPr/>
            </a:lvl1pPr>
          </a:lstStyle>
          <a:p>
            <a:r>
              <a:rPr lang="en-US" altLang="ja-JP" smtClean="0"/>
              <a:t>Shoichi Kitazawa (ATR)</a:t>
            </a:r>
            <a:endParaRPr lang="en-US" altLang="ja-JP"/>
          </a:p>
        </p:txBody>
      </p:sp>
      <p:sp>
        <p:nvSpPr>
          <p:cNvPr id="4" name="スライド番号プレースホルダー 3"/>
          <p:cNvSpPr>
            <a:spLocks noGrp="1"/>
          </p:cNvSpPr>
          <p:nvPr>
            <p:ph type="sldNum" sz="quarter" idx="12"/>
          </p:nvPr>
        </p:nvSpPr>
        <p:spPr/>
        <p:txBody>
          <a:bodyPr/>
          <a:lstStyle>
            <a:lvl1pPr>
              <a:defRPr/>
            </a:lvl1pPr>
          </a:lstStyle>
          <a:p>
            <a:r>
              <a:rPr lang="en-US" altLang="ja-JP"/>
              <a:t>Slide </a:t>
            </a:r>
            <a:fld id="{266A080E-4E30-4968-B029-7CF782D6220C}" type="slidenum">
              <a:rPr lang="en-US" altLang="ja-JP"/>
              <a:pPr/>
              <a:t>‹#›</a:t>
            </a:fld>
            <a:endParaRPr lang="en-US" altLang="ja-JP"/>
          </a:p>
        </p:txBody>
      </p:sp>
    </p:spTree>
    <p:extLst>
      <p:ext uri="{BB962C8B-B14F-4D97-AF65-F5344CB8AC3E}">
        <p14:creationId xmlns:p14="http://schemas.microsoft.com/office/powerpoint/2010/main" val="2501620892"/>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ー 4"/>
          <p:cNvSpPr>
            <a:spLocks noGrp="1"/>
          </p:cNvSpPr>
          <p:nvPr>
            <p:ph type="dt" sz="half" idx="10"/>
          </p:nvPr>
        </p:nvSpPr>
        <p:spPr/>
        <p:txBody>
          <a:bodyPr/>
          <a:lstStyle>
            <a:lvl1pPr>
              <a:defRPr/>
            </a:lvl1pPr>
          </a:lstStyle>
          <a:p>
            <a:r>
              <a:rPr lang="en-US" altLang="ja-JP" smtClean="0"/>
              <a:t>April 2013</a:t>
            </a:r>
            <a:endParaRPr lang="en-US" altLang="ja-JP"/>
          </a:p>
        </p:txBody>
      </p:sp>
      <p:sp>
        <p:nvSpPr>
          <p:cNvPr id="6" name="フッター プレースホルダー 5"/>
          <p:cNvSpPr>
            <a:spLocks noGrp="1"/>
          </p:cNvSpPr>
          <p:nvPr>
            <p:ph type="ftr" sz="quarter" idx="11"/>
          </p:nvPr>
        </p:nvSpPr>
        <p:spPr/>
        <p:txBody>
          <a:bodyPr/>
          <a:lstStyle>
            <a:lvl1pPr>
              <a:defRPr/>
            </a:lvl1pPr>
          </a:lstStyle>
          <a:p>
            <a:r>
              <a:rPr lang="en-US" altLang="ja-JP" smtClean="0"/>
              <a:t>Shoichi Kitazawa (ATR)</a:t>
            </a:r>
            <a:endParaRPr lang="en-US" altLang="ja-JP"/>
          </a:p>
        </p:txBody>
      </p:sp>
      <p:sp>
        <p:nvSpPr>
          <p:cNvPr id="7" name="スライド番号プレースホルダー 6"/>
          <p:cNvSpPr>
            <a:spLocks noGrp="1"/>
          </p:cNvSpPr>
          <p:nvPr>
            <p:ph type="sldNum" sz="quarter" idx="12"/>
          </p:nvPr>
        </p:nvSpPr>
        <p:spPr/>
        <p:txBody>
          <a:bodyPr/>
          <a:lstStyle>
            <a:lvl1pPr>
              <a:defRPr/>
            </a:lvl1pPr>
          </a:lstStyle>
          <a:p>
            <a:r>
              <a:rPr lang="en-US" altLang="ja-JP"/>
              <a:t>Slide </a:t>
            </a:r>
            <a:fld id="{DA055100-B070-402A-915F-F75138044036}" type="slidenum">
              <a:rPr lang="en-US" altLang="ja-JP"/>
              <a:pPr/>
              <a:t>‹#›</a:t>
            </a:fld>
            <a:endParaRPr lang="en-US" altLang="ja-JP"/>
          </a:p>
        </p:txBody>
      </p:sp>
    </p:spTree>
    <p:extLst>
      <p:ext uri="{BB962C8B-B14F-4D97-AF65-F5344CB8AC3E}">
        <p14:creationId xmlns:p14="http://schemas.microsoft.com/office/powerpoint/2010/main" val="2391507889"/>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マスター タイトルの書式設定</a:t>
            </a:r>
            <a:endParaRPr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アイコンをクリックして図を追加</a:t>
            </a:r>
            <a:endParaRPr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ー 4"/>
          <p:cNvSpPr>
            <a:spLocks noGrp="1"/>
          </p:cNvSpPr>
          <p:nvPr>
            <p:ph type="dt" sz="half" idx="10"/>
          </p:nvPr>
        </p:nvSpPr>
        <p:spPr/>
        <p:txBody>
          <a:bodyPr/>
          <a:lstStyle>
            <a:lvl1pPr>
              <a:defRPr/>
            </a:lvl1pPr>
          </a:lstStyle>
          <a:p>
            <a:r>
              <a:rPr lang="en-US" altLang="ja-JP" smtClean="0"/>
              <a:t>April 2013</a:t>
            </a:r>
            <a:endParaRPr lang="en-US" altLang="ja-JP"/>
          </a:p>
        </p:txBody>
      </p:sp>
      <p:sp>
        <p:nvSpPr>
          <p:cNvPr id="6" name="フッター プレースホルダー 5"/>
          <p:cNvSpPr>
            <a:spLocks noGrp="1"/>
          </p:cNvSpPr>
          <p:nvPr>
            <p:ph type="ftr" sz="quarter" idx="11"/>
          </p:nvPr>
        </p:nvSpPr>
        <p:spPr/>
        <p:txBody>
          <a:bodyPr/>
          <a:lstStyle>
            <a:lvl1pPr>
              <a:defRPr/>
            </a:lvl1pPr>
          </a:lstStyle>
          <a:p>
            <a:r>
              <a:rPr lang="en-US" altLang="ja-JP" smtClean="0"/>
              <a:t>Shoichi Kitazawa (ATR)</a:t>
            </a:r>
            <a:endParaRPr lang="en-US" altLang="ja-JP"/>
          </a:p>
        </p:txBody>
      </p:sp>
      <p:sp>
        <p:nvSpPr>
          <p:cNvPr id="7" name="スライド番号プレースホルダー 6"/>
          <p:cNvSpPr>
            <a:spLocks noGrp="1"/>
          </p:cNvSpPr>
          <p:nvPr>
            <p:ph type="sldNum" sz="quarter" idx="12"/>
          </p:nvPr>
        </p:nvSpPr>
        <p:spPr/>
        <p:txBody>
          <a:bodyPr/>
          <a:lstStyle>
            <a:lvl1pPr>
              <a:defRPr/>
            </a:lvl1pPr>
          </a:lstStyle>
          <a:p>
            <a:r>
              <a:rPr lang="en-US" altLang="ja-JP"/>
              <a:t>Slide </a:t>
            </a:r>
            <a:fld id="{86348C59-0566-4162-B54D-0A1849E52EE9}" type="slidenum">
              <a:rPr lang="en-US" altLang="ja-JP"/>
              <a:pPr/>
              <a:t>‹#›</a:t>
            </a:fld>
            <a:endParaRPr lang="en-US" altLang="ja-JP"/>
          </a:p>
        </p:txBody>
      </p:sp>
    </p:spTree>
    <p:extLst>
      <p:ext uri="{BB962C8B-B14F-4D97-AF65-F5344CB8AC3E}">
        <p14:creationId xmlns:p14="http://schemas.microsoft.com/office/powerpoint/2010/main" val="4254658488"/>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ja-JP" altLang="en-US" smtClean="0"/>
              <a:t>マスター タイトルの書式設定</a:t>
            </a:r>
            <a:endParaRPr lang="en-US" altLang="ja-JP"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ltLang="ja-JP" smtClean="0"/>
          </a:p>
        </p:txBody>
      </p:sp>
      <p:sp>
        <p:nvSpPr>
          <p:cNvPr id="1028" name="Rectangle 4"/>
          <p:cNvSpPr>
            <a:spLocks noGrp="1" noChangeArrowheads="1"/>
          </p:cNvSpPr>
          <p:nvPr>
            <p:ph type="dt" sz="half" idx="2"/>
          </p:nvPr>
        </p:nvSpPr>
        <p:spPr bwMode="auto">
          <a:xfrm>
            <a:off x="685800" y="381000"/>
            <a:ext cx="160020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smtClean="0"/>
              <a:t>April 2013</a:t>
            </a:r>
            <a:endParaRPr lang="en-US" altLang="ja-JP"/>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ＭＳ Ｐゴシック" charset="-128"/>
              </a:defRPr>
            </a:lvl1pPr>
          </a:lstStyle>
          <a:p>
            <a:r>
              <a:rPr lang="en-US" altLang="ja-JP" smtClean="0"/>
              <a:t>Shoichi Kitazawa (ATR)</a:t>
            </a:r>
            <a:endParaRPr lang="en-US" altLang="ja-JP"/>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ea typeface="ＭＳ Ｐゴシック" charset="-128"/>
              </a:defRPr>
            </a:lvl1pPr>
          </a:lstStyle>
          <a:p>
            <a:r>
              <a:rPr lang="en-US" altLang="ja-JP"/>
              <a:t>Slide </a:t>
            </a:r>
            <a:fld id="{EAFD9030-C83D-42D9-9BFB-ADDEB84EB1F4}" type="slidenum">
              <a:rPr lang="en-US" altLang="ja-JP"/>
              <a:pPr/>
              <a:t>‹#›</a:t>
            </a:fld>
            <a:endParaRPr lang="en-US" altLang="ja-JP"/>
          </a:p>
        </p:txBody>
      </p:sp>
      <p:sp>
        <p:nvSpPr>
          <p:cNvPr id="1031" name="Rectangle 7"/>
          <p:cNvSpPr>
            <a:spLocks noChangeArrowheads="1"/>
          </p:cNvSpPr>
          <p:nvPr/>
        </p:nvSpPr>
        <p:spPr bwMode="auto">
          <a:xfrm>
            <a:off x="4495800" y="394156"/>
            <a:ext cx="39624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p>
            <a:pPr marL="712788" lvl="4" indent="0" algn="r"/>
            <a:r>
              <a:rPr lang="en-US" altLang="ja-JP" sz="1400" b="1" dirty="0">
                <a:ea typeface="ＭＳ Ｐゴシック" charset="-128"/>
              </a:rPr>
              <a:t>doc.: IEEE </a:t>
            </a:r>
            <a:r>
              <a:rPr lang="en-US" altLang="ja-JP" sz="1400" b="1" dirty="0" smtClean="0">
                <a:ea typeface="ＭＳ Ｐゴシック" charset="-128"/>
              </a:rPr>
              <a:t>802.15-13-0247-00-0sru</a:t>
            </a:r>
            <a:endParaRPr lang="en-US" altLang="ja-JP" sz="1400" b="1" dirty="0">
              <a:ea typeface="ＭＳ Ｐゴシック" charset="-128"/>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ja-JP">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iming>
    <p:tnLst>
      <p:par>
        <p:cTn id="1" dur="indefinite" restart="never" nodeType="tmRoot"/>
      </p:par>
    </p:tnLst>
  </p:timing>
  <p:hf hdr="0"/>
  <p:txStyles>
    <p:title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standards.ieee.org/resources/antitrust-guidelines.pdf" TargetMode="External"/><Relationship Id="rId2" Type="http://schemas.openxmlformats.org/officeDocument/2006/relationships/hyperlink" Target="http://standards.ieee.org/faqs/affiliationFAQ.html" TargetMode="External"/><Relationship Id="rId1" Type="http://schemas.openxmlformats.org/officeDocument/2006/relationships/slideLayout" Target="../slideLayouts/slideLayout2.xml"/><Relationship Id="rId5" Type="http://schemas.openxmlformats.org/officeDocument/2006/relationships/hyperlink" Target="mailto:kitazawa@atr.jp" TargetMode="External"/><Relationship Id="rId4" Type="http://schemas.openxmlformats.org/officeDocument/2006/relationships/hyperlink" Target="http://www.ieee.org/portal/cms_docs/about/CoE_poster.pdf"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1"/>
          <p:cNvSpPr>
            <a:spLocks noGrp="1"/>
          </p:cNvSpPr>
          <p:nvPr>
            <p:ph type="dt" sz="half" idx="10"/>
          </p:nvPr>
        </p:nvSpPr>
        <p:spPr/>
        <p:txBody>
          <a:bodyPr/>
          <a:lstStyle/>
          <a:p>
            <a:r>
              <a:rPr lang="en-US" altLang="ja-JP" smtClean="0"/>
              <a:t>April 2013</a:t>
            </a:r>
            <a:endParaRPr lang="en-US" altLang="ja-JP"/>
          </a:p>
        </p:txBody>
      </p:sp>
      <p:sp>
        <p:nvSpPr>
          <p:cNvPr id="5" name="フッター プレースホルダー 2"/>
          <p:cNvSpPr>
            <a:spLocks noGrp="1"/>
          </p:cNvSpPr>
          <p:nvPr>
            <p:ph type="ftr" sz="quarter" idx="11"/>
          </p:nvPr>
        </p:nvSpPr>
        <p:spPr/>
        <p:txBody>
          <a:bodyPr/>
          <a:lstStyle/>
          <a:p>
            <a:r>
              <a:rPr lang="en-US" altLang="ja-JP" smtClean="0"/>
              <a:t>Shoichi Kitazawa (ATR)</a:t>
            </a:r>
            <a:endParaRPr lang="en-US" altLang="ja-JP"/>
          </a:p>
        </p:txBody>
      </p:sp>
      <p:sp>
        <p:nvSpPr>
          <p:cNvPr id="6" name="スライド番号プレースホルダー 3"/>
          <p:cNvSpPr>
            <a:spLocks noGrp="1"/>
          </p:cNvSpPr>
          <p:nvPr>
            <p:ph type="sldNum" sz="quarter" idx="12"/>
          </p:nvPr>
        </p:nvSpPr>
        <p:spPr/>
        <p:txBody>
          <a:bodyPr/>
          <a:lstStyle/>
          <a:p>
            <a:r>
              <a:rPr lang="en-US" altLang="ja-JP"/>
              <a:t>Slide </a:t>
            </a:r>
            <a:fld id="{372F3947-031E-4295-B632-0BF31AAEF223}" type="slidenum">
              <a:rPr lang="en-US" altLang="ja-JP"/>
              <a:pPr/>
              <a:t>1</a:t>
            </a:fld>
            <a:endParaRPr lang="en-US" altLang="ja-JP"/>
          </a:p>
        </p:txBody>
      </p:sp>
      <p:sp>
        <p:nvSpPr>
          <p:cNvPr id="27651" name="Rectangle 3"/>
          <p:cNvSpPr>
            <a:spLocks noChangeArrowheads="1"/>
          </p:cNvSpPr>
          <p:nvPr/>
        </p:nvSpPr>
        <p:spPr bwMode="auto">
          <a:xfrm>
            <a:off x="152400" y="609600"/>
            <a:ext cx="8991600" cy="47346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ja-JP" sz="1800" b="1" u="sng" dirty="0">
                <a:solidFill>
                  <a:schemeClr val="tx2"/>
                </a:solidFill>
                <a:effectLst>
                  <a:outerShdw blurRad="38100" dist="38100" dir="2700000" algn="tl">
                    <a:srgbClr val="C0C0C0"/>
                  </a:outerShdw>
                </a:effectLst>
                <a:ea typeface="ＭＳ Ｐゴシック" charset="-128"/>
              </a:rPr>
              <a:t>Project: IEEE P802.15 Working Group for Wireless Personal Area Networks (WPANs)</a:t>
            </a:r>
            <a:endParaRPr lang="en-US" altLang="ja-JP" sz="1600" b="1" dirty="0">
              <a:solidFill>
                <a:schemeClr val="tx2"/>
              </a:solidFill>
              <a:ea typeface="ＭＳ Ｐゴシック" charset="-128"/>
            </a:endParaRPr>
          </a:p>
          <a:p>
            <a:endParaRPr lang="en-US" altLang="ja-JP" sz="1600" dirty="0">
              <a:solidFill>
                <a:schemeClr val="tx2"/>
              </a:solidFill>
              <a:ea typeface="ＭＳ Ｐゴシック" charset="-128"/>
            </a:endParaRPr>
          </a:p>
          <a:p>
            <a:r>
              <a:rPr lang="en-US" altLang="ja-JP" sz="1600" b="1" dirty="0">
                <a:ea typeface="ＭＳ Ｐゴシック" charset="-128"/>
              </a:rPr>
              <a:t>Submission Title:</a:t>
            </a:r>
            <a:r>
              <a:rPr lang="en-US" altLang="ja-JP" sz="1600" dirty="0">
                <a:ea typeface="ＭＳ Ｐゴシック" charset="-128"/>
              </a:rPr>
              <a:t> </a:t>
            </a:r>
            <a:r>
              <a:rPr lang="en-US" altLang="ja-JP" sz="1600" dirty="0" smtClean="0">
                <a:ea typeface="ＭＳ Ｐゴシック" charset="-128"/>
              </a:rPr>
              <a:t>[IG SRU Teleconference Agenda for 18</a:t>
            </a:r>
            <a:r>
              <a:rPr lang="en-US" altLang="ja-JP" sz="1600" baseline="30000" dirty="0" smtClean="0">
                <a:ea typeface="ＭＳ Ｐゴシック" charset="-128"/>
              </a:rPr>
              <a:t>th</a:t>
            </a:r>
            <a:r>
              <a:rPr lang="en-US" altLang="ja-JP" sz="1600" dirty="0" smtClean="0">
                <a:ea typeface="ＭＳ Ｐゴシック" charset="-128"/>
              </a:rPr>
              <a:t> April 2013]</a:t>
            </a:r>
            <a:r>
              <a:rPr lang="en-US" altLang="ja-JP" sz="1600" dirty="0">
                <a:ea typeface="ＭＳ Ｐゴシック" charset="-128"/>
              </a:rPr>
              <a:t>	</a:t>
            </a:r>
          </a:p>
          <a:p>
            <a:r>
              <a:rPr lang="en-US" altLang="ja-JP" sz="1600" b="1" dirty="0">
                <a:ea typeface="ＭＳ Ｐゴシック" charset="-128"/>
              </a:rPr>
              <a:t>Date Submitted: </a:t>
            </a:r>
            <a:r>
              <a:rPr lang="en-US" altLang="ja-JP" sz="1600" dirty="0" smtClean="0">
                <a:ea typeface="ＭＳ Ｐゴシック" charset="-128"/>
              </a:rPr>
              <a:t>[17 April, 2013]</a:t>
            </a:r>
            <a:r>
              <a:rPr lang="en-US" altLang="ja-JP" sz="1600" dirty="0">
                <a:ea typeface="ＭＳ Ｐゴシック" charset="-128"/>
              </a:rPr>
              <a:t>	</a:t>
            </a:r>
          </a:p>
          <a:p>
            <a:r>
              <a:rPr lang="en-US" altLang="ja-JP" sz="1600" b="1" dirty="0">
                <a:ea typeface="ＭＳ Ｐゴシック" charset="-128"/>
              </a:rPr>
              <a:t>Source:</a:t>
            </a:r>
            <a:r>
              <a:rPr lang="en-US" altLang="ja-JP" sz="1600" dirty="0">
                <a:ea typeface="ＭＳ Ｐゴシック" charset="-128"/>
              </a:rPr>
              <a:t> </a:t>
            </a:r>
            <a:r>
              <a:rPr lang="en-US" altLang="ja-JP" sz="1600" dirty="0" smtClean="0">
                <a:ea typeface="ＭＳ Ｐゴシック" charset="-128"/>
              </a:rPr>
              <a:t>[Shoichi Kitazawa] </a:t>
            </a:r>
            <a:r>
              <a:rPr lang="en-US" altLang="ja-JP" sz="1600" dirty="0">
                <a:ea typeface="ＭＳ Ｐゴシック" charset="-128"/>
              </a:rPr>
              <a:t>Company </a:t>
            </a:r>
            <a:r>
              <a:rPr lang="en-US" altLang="ja-JP" sz="1600" dirty="0" smtClean="0">
                <a:ea typeface="ＭＳ Ｐゴシック" charset="-128"/>
              </a:rPr>
              <a:t>[ATR]</a:t>
            </a:r>
            <a:endParaRPr lang="en-US" altLang="ja-JP" sz="1600" dirty="0">
              <a:ea typeface="ＭＳ Ｐゴシック" charset="-128"/>
            </a:endParaRPr>
          </a:p>
          <a:p>
            <a:r>
              <a:rPr lang="en-US" altLang="ja-JP" sz="1600" dirty="0">
                <a:ea typeface="ＭＳ Ｐゴシック" charset="-128"/>
              </a:rPr>
              <a:t>Address </a:t>
            </a:r>
            <a:r>
              <a:rPr lang="en-US" altLang="ja-JP" sz="1600" dirty="0" smtClean="0">
                <a:ea typeface="ＭＳ Ｐゴシック" charset="-128"/>
              </a:rPr>
              <a:t>[2-2-2, Hikaridai, Seika, Kyoto, Japan]</a:t>
            </a:r>
            <a:endParaRPr lang="en-US" altLang="ja-JP" sz="1600" dirty="0">
              <a:ea typeface="ＭＳ Ｐゴシック" charset="-128"/>
            </a:endParaRPr>
          </a:p>
          <a:p>
            <a:r>
              <a:rPr lang="en-US" altLang="ja-JP" sz="1600" dirty="0">
                <a:ea typeface="ＭＳ Ｐゴシック" charset="-128"/>
              </a:rPr>
              <a:t>Voice</a:t>
            </a:r>
            <a:r>
              <a:rPr lang="en-US" altLang="ja-JP" sz="1600" dirty="0" smtClean="0">
                <a:ea typeface="ＭＳ Ｐゴシック" charset="-128"/>
              </a:rPr>
              <a:t>:[+81-774-95-1565], </a:t>
            </a:r>
            <a:r>
              <a:rPr lang="en-US" altLang="ja-JP" sz="1600" dirty="0">
                <a:ea typeface="ＭＳ Ｐゴシック" charset="-128"/>
              </a:rPr>
              <a:t>FAX: </a:t>
            </a:r>
            <a:r>
              <a:rPr lang="en-US" altLang="ja-JP" sz="1600" dirty="0" smtClean="0">
                <a:ea typeface="ＭＳ Ｐゴシック" charset="-128"/>
              </a:rPr>
              <a:t>[ ], </a:t>
            </a:r>
            <a:r>
              <a:rPr lang="en-US" altLang="ja-JP" sz="1600" dirty="0">
                <a:ea typeface="ＭＳ Ｐゴシック" charset="-128"/>
              </a:rPr>
              <a:t>E-Mail</a:t>
            </a:r>
            <a:r>
              <a:rPr lang="en-US" altLang="ja-JP" sz="1600" dirty="0" smtClean="0">
                <a:ea typeface="ＭＳ Ｐゴシック" charset="-128"/>
              </a:rPr>
              <a:t>:[kitazawa@atr.jp]</a:t>
            </a:r>
            <a:r>
              <a:rPr lang="en-US" altLang="ja-JP" sz="1600" dirty="0">
                <a:ea typeface="ＭＳ Ｐゴシック" charset="-128"/>
              </a:rPr>
              <a:t>	</a:t>
            </a:r>
          </a:p>
          <a:p>
            <a:pPr>
              <a:spcBef>
                <a:spcPts val="600"/>
              </a:spcBef>
              <a:spcAft>
                <a:spcPts val="600"/>
              </a:spcAft>
            </a:pPr>
            <a:r>
              <a:rPr lang="en-US" altLang="ja-JP" sz="1600" b="1" dirty="0">
                <a:solidFill>
                  <a:schemeClr val="tx2"/>
                </a:solidFill>
                <a:ea typeface="ＭＳ Ｐゴシック" charset="-128"/>
              </a:rPr>
              <a:t>Re:</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a:t>
            </a:r>
            <a:endParaRPr lang="en-US" altLang="ja-JP" sz="1600" dirty="0">
              <a:solidFill>
                <a:schemeClr val="tx2"/>
              </a:solidFill>
              <a:ea typeface="ＭＳ Ｐゴシック" charset="-128"/>
            </a:endParaRPr>
          </a:p>
          <a:p>
            <a:pPr>
              <a:spcBef>
                <a:spcPts val="100"/>
              </a:spcBef>
              <a:spcAft>
                <a:spcPts val="100"/>
              </a:spcAft>
            </a:pPr>
            <a:r>
              <a:rPr lang="en-US" altLang="ja-JP" dirty="0">
                <a:solidFill>
                  <a:schemeClr val="accent2"/>
                </a:solidFill>
                <a:ea typeface="ＭＳ Ｐゴシック" charset="-128"/>
              </a:rPr>
              <a:t>	</a:t>
            </a:r>
            <a:endParaRPr lang="en-US" altLang="ja-JP" dirty="0">
              <a:solidFill>
                <a:schemeClr val="tx2"/>
              </a:solidFill>
              <a:ea typeface="ＭＳ Ｐゴシック" charset="-128"/>
            </a:endParaRPr>
          </a:p>
          <a:p>
            <a:pPr>
              <a:spcBef>
                <a:spcPts val="600"/>
              </a:spcBef>
              <a:spcAft>
                <a:spcPts val="600"/>
              </a:spcAft>
            </a:pPr>
            <a:r>
              <a:rPr lang="en-US" altLang="ja-JP" sz="1600" b="1" dirty="0">
                <a:solidFill>
                  <a:schemeClr val="tx2"/>
                </a:solidFill>
                <a:ea typeface="ＭＳ Ｐゴシック" charset="-128"/>
              </a:rPr>
              <a:t>Abstract:</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[This presentation is the plan for </a:t>
            </a:r>
            <a:r>
              <a:rPr lang="en-US" altLang="ja-JP" sz="1600" dirty="0" smtClean="0">
                <a:ea typeface="ＭＳ Ｐゴシック" charset="-128"/>
              </a:rPr>
              <a:t>IG SRU Teleconference for 18</a:t>
            </a:r>
            <a:r>
              <a:rPr lang="en-US" altLang="ja-JP" sz="1600" baseline="30000" dirty="0" smtClean="0">
                <a:ea typeface="ＭＳ Ｐゴシック" charset="-128"/>
              </a:rPr>
              <a:t>th</a:t>
            </a:r>
            <a:r>
              <a:rPr lang="en-US" altLang="ja-JP" sz="1600" dirty="0" smtClean="0">
                <a:ea typeface="ＭＳ Ｐゴシック" charset="-128"/>
              </a:rPr>
              <a:t> April 2013</a:t>
            </a:r>
            <a:r>
              <a:rPr lang="en-US" altLang="ja-JP" sz="1600" dirty="0" smtClean="0">
                <a:solidFill>
                  <a:schemeClr val="tx2"/>
                </a:solidFill>
                <a:ea typeface="ＭＳ Ｐゴシック" charset="-128"/>
              </a:rPr>
              <a:t>]</a:t>
            </a:r>
            <a:endParaRPr lang="en-US" altLang="ja-JP" sz="1600" dirty="0">
              <a:solidFill>
                <a:schemeClr val="tx2"/>
              </a:solidFill>
              <a:ea typeface="ＭＳ Ｐゴシック" charset="-128"/>
            </a:endParaRPr>
          </a:p>
          <a:p>
            <a:pPr>
              <a:spcBef>
                <a:spcPts val="600"/>
              </a:spcBef>
              <a:spcAft>
                <a:spcPts val="600"/>
              </a:spcAft>
            </a:pPr>
            <a:r>
              <a:rPr lang="en-US" altLang="ja-JP" sz="1600" b="1" dirty="0">
                <a:solidFill>
                  <a:schemeClr val="tx2"/>
                </a:solidFill>
                <a:ea typeface="ＭＳ Ｐゴシック" charset="-128"/>
              </a:rPr>
              <a:t>Purpose:</a:t>
            </a:r>
            <a:r>
              <a:rPr lang="en-US" altLang="ja-JP" sz="1600" dirty="0">
                <a:solidFill>
                  <a:schemeClr val="tx2"/>
                </a:solidFill>
                <a:ea typeface="ＭＳ Ｐゴシック" charset="-128"/>
              </a:rPr>
              <a:t>	</a:t>
            </a:r>
            <a:r>
              <a:rPr lang="en-US" altLang="ja-JP" sz="1600" dirty="0" smtClean="0">
                <a:ea typeface="ＭＳ Ｐゴシック" charset="-128"/>
              </a:rPr>
              <a:t>[For discussions.]</a:t>
            </a:r>
            <a:endParaRPr lang="en-US" altLang="ja-JP" sz="1600" dirty="0">
              <a:ea typeface="ＭＳ Ｐゴシック" charset="-128"/>
            </a:endParaRPr>
          </a:p>
          <a:p>
            <a:r>
              <a:rPr lang="en-US" altLang="ja-JP" sz="1600" b="1" dirty="0">
                <a:solidFill>
                  <a:schemeClr val="tx2"/>
                </a:solidFill>
                <a:ea typeface="ＭＳ Ｐゴシック" charset="-128"/>
              </a:rPr>
              <a:t>Notice:</a:t>
            </a:r>
            <a:r>
              <a:rPr lang="en-US" altLang="ja-JP" sz="1600" dirty="0">
                <a:solidFill>
                  <a:schemeClr val="tx2"/>
                </a:solidFill>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600" b="1" dirty="0">
                <a:solidFill>
                  <a:schemeClr val="tx2"/>
                </a:solidFill>
                <a:ea typeface="ＭＳ Ｐゴシック" charset="-128"/>
              </a:rPr>
              <a:t>Release:</a:t>
            </a:r>
            <a:r>
              <a:rPr lang="en-US" altLang="ja-JP" sz="1600" dirty="0">
                <a:solidFill>
                  <a:schemeClr val="tx2"/>
                </a:solidFill>
                <a:ea typeface="ＭＳ Ｐゴシック" charset="-128"/>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362272" y="620688"/>
            <a:ext cx="8458200" cy="609600"/>
          </a:xfrm>
        </p:spPr>
        <p:txBody>
          <a:bodyPr/>
          <a:lstStyle/>
          <a:p>
            <a:r>
              <a:rPr lang="en-US" altLang="ja-JP" sz="3200" u="sng" dirty="0" smtClean="0">
                <a:ea typeface="ＭＳ Ｐゴシック" charset="-128"/>
              </a:rPr>
              <a:t>Other Guidelines for IEEE WG Meetings</a:t>
            </a:r>
          </a:p>
        </p:txBody>
      </p:sp>
      <p:sp>
        <p:nvSpPr>
          <p:cNvPr id="7171"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GB" b="1" u="sng">
              <a:solidFill>
                <a:srgbClr val="000099"/>
              </a:solidFill>
              <a:latin typeface="Helvetica" pitchFamily="34" charset="0"/>
            </a:endParaRPr>
          </a:p>
        </p:txBody>
      </p:sp>
      <p:sp>
        <p:nvSpPr>
          <p:cNvPr id="7172" name="Rectangle 4"/>
          <p:cNvSpPr>
            <a:spLocks noChangeArrowheads="1"/>
          </p:cNvSpPr>
          <p:nvPr/>
        </p:nvSpPr>
        <p:spPr bwMode="auto">
          <a:xfrm>
            <a:off x="533400" y="1271736"/>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pitchFamily="2" charset="2"/>
              <a:buChar char="l"/>
            </a:pPr>
            <a:endParaRPr lang="en-US" altLang="ja-JP" sz="700" u="sng" dirty="0">
              <a:solidFill>
                <a:srgbClr val="FF0000"/>
              </a:solidFill>
              <a:latin typeface="Arial" charset="0"/>
              <a:ea typeface="ＭＳ Ｐゴシック" charset="-128"/>
            </a:endParaRPr>
          </a:p>
          <a:p>
            <a:pPr marL="230188" indent="-230188">
              <a:lnSpc>
                <a:spcPct val="80000"/>
              </a:lnSpc>
              <a:spcBef>
                <a:spcPct val="20000"/>
              </a:spcBef>
              <a:spcAft>
                <a:spcPct val="40000"/>
              </a:spcAft>
              <a:buClr>
                <a:srgbClr val="CC3300"/>
              </a:buClr>
              <a:buSzPct val="50000"/>
              <a:buFont typeface="Monotype Sorts" pitchFamily="2" charset="2"/>
              <a:buChar char="l"/>
            </a:pPr>
            <a:r>
              <a:rPr lang="en-US" altLang="ja-JP" sz="1800" b="1" dirty="0">
                <a:solidFill>
                  <a:srgbClr val="000099"/>
                </a:solidFill>
                <a:latin typeface="Arial" charset="0"/>
                <a:ea typeface="ＭＳ Ｐゴシック" charset="-128"/>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pitchFamily="2" charset="2"/>
              <a:buChar char="l"/>
            </a:pPr>
            <a:r>
              <a:rPr lang="en-US" altLang="ja-JP" sz="1400" dirty="0">
                <a:solidFill>
                  <a:srgbClr val="000099"/>
                </a:solidFill>
                <a:latin typeface="Arial" charset="0"/>
                <a:ea typeface="ＭＳ Ｐゴシック" charset="-128"/>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pitchFamily="2" charset="2"/>
              <a:buChar char="l"/>
            </a:pPr>
            <a:r>
              <a:rPr lang="en-GB" sz="1400" dirty="0">
                <a:solidFill>
                  <a:srgbClr val="000099"/>
                </a:solidFill>
                <a:latin typeface="Arial" charset="0"/>
              </a:rPr>
              <a:t>Technical considerations remain primary focus</a:t>
            </a:r>
            <a:endParaRPr lang="en-US" altLang="ja-JP" sz="1400" dirty="0">
              <a:solidFill>
                <a:srgbClr val="000099"/>
              </a:solidFill>
              <a:latin typeface="Arial" charset="0"/>
              <a:ea typeface="ＭＳ Ｐゴシック" charset="-128"/>
            </a:endParaRP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be silent if inappropriate topics are discussed … do formally object.</a:t>
            </a:r>
          </a:p>
          <a:p>
            <a:pPr marL="230188" indent="-230188" algn="ctr">
              <a:lnSpc>
                <a:spcPct val="80000"/>
              </a:lnSpc>
              <a:spcBef>
                <a:spcPct val="20000"/>
              </a:spcBef>
              <a:buClr>
                <a:srgbClr val="CC3300"/>
              </a:buClr>
              <a:buSzPct val="50000"/>
              <a:buFont typeface="Monotype Sorts" pitchFamily="2" charset="2"/>
              <a:buNone/>
            </a:pPr>
            <a:r>
              <a:rPr lang="en-US" altLang="ja-JP" sz="1000" b="1" dirty="0">
                <a:solidFill>
                  <a:srgbClr val="000099"/>
                </a:solidFill>
                <a:latin typeface="Arial" charset="0"/>
                <a:ea typeface="ＭＳ Ｐゴシック" charset="-128"/>
              </a:rPr>
              <a:t>---------------------------------------------------------------   </a:t>
            </a:r>
            <a:endParaRPr lang="en-US" altLang="ja-JP" sz="1200" b="1" dirty="0">
              <a:solidFill>
                <a:srgbClr val="000099"/>
              </a:solidFill>
              <a:latin typeface="Arial" charset="0"/>
              <a:ea typeface="ＭＳ Ｐゴシック" charset="-128"/>
            </a:endParaRPr>
          </a:p>
          <a:p>
            <a:pPr marL="230188" indent="-230188" algn="ctr">
              <a:lnSpc>
                <a:spcPct val="80000"/>
              </a:lnSpc>
              <a:spcBef>
                <a:spcPct val="20000"/>
              </a:spcBef>
              <a:buClr>
                <a:srgbClr val="CC3300"/>
              </a:buClr>
              <a:buSzPct val="50000"/>
              <a:buFont typeface="Monotype Sorts" pitchFamily="2" charset="2"/>
              <a:buNone/>
            </a:pPr>
            <a:r>
              <a:rPr lang="en-US" altLang="ja-JP" sz="1200" b="1" dirty="0">
                <a:solidFill>
                  <a:srgbClr val="000099"/>
                </a:solidFill>
                <a:latin typeface="Arial" charset="0"/>
                <a:ea typeface="ＭＳ Ｐゴシック" charset="-128"/>
              </a:rPr>
              <a:t>See </a:t>
            </a:r>
            <a:r>
              <a:rPr lang="en-US" altLang="ja-JP" sz="1200" b="1" i="1" dirty="0">
                <a:solidFill>
                  <a:srgbClr val="000099"/>
                </a:solidFill>
                <a:latin typeface="Arial" charset="0"/>
                <a:ea typeface="ＭＳ Ｐゴシック" charset="-128"/>
              </a:rPr>
              <a:t>IEEE-SA Standards Board Operations Manual</a:t>
            </a:r>
            <a:r>
              <a:rPr lang="en-US" altLang="ja-JP" sz="1200" b="1" dirty="0">
                <a:solidFill>
                  <a:srgbClr val="000099"/>
                </a:solidFill>
                <a:latin typeface="Arial" charset="0"/>
                <a:ea typeface="ＭＳ Ｐゴシック" charset="-128"/>
              </a:rPr>
              <a:t>, clause 5.3.10 and </a:t>
            </a:r>
            <a:r>
              <a:rPr lang="en-GB" sz="1200" b="1" dirty="0">
                <a:solidFill>
                  <a:srgbClr val="000099"/>
                </a:solidFill>
                <a:latin typeface="Arial" charset="0"/>
              </a:rPr>
              <a:t>“Promoting Competition and Innovation: What You Need to Know about the IEEE Standards Association's Antitrust and Competition Policy”</a:t>
            </a:r>
            <a:r>
              <a:rPr lang="en-US" altLang="ja-JP" sz="1200" b="1" dirty="0">
                <a:solidFill>
                  <a:srgbClr val="000099"/>
                </a:solidFill>
                <a:latin typeface="Arial" charset="0"/>
                <a:ea typeface="ＭＳ Ｐゴシック" charset="-128"/>
              </a:rPr>
              <a:t> for more details.</a:t>
            </a:r>
          </a:p>
        </p:txBody>
      </p:sp>
      <p:sp>
        <p:nvSpPr>
          <p:cNvPr id="7173" name="Text Box 7"/>
          <p:cNvSpPr txBox="1">
            <a:spLocks noChangeArrowheads="1"/>
          </p:cNvSpPr>
          <p:nvPr/>
        </p:nvSpPr>
        <p:spPr bwMode="auto">
          <a:xfrm>
            <a:off x="57150" y="615863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ja-JP" sz="1800" b="1" u="sng" dirty="0">
                <a:ea typeface="ＭＳ Ｐゴシック" charset="-128"/>
              </a:rPr>
              <a:t>Slide #4</a:t>
            </a:r>
            <a:endParaRPr lang="en-US" altLang="ja-JP" dirty="0">
              <a:ea typeface="ＭＳ Ｐゴシック" charset="-128"/>
            </a:endParaRPr>
          </a:p>
        </p:txBody>
      </p:sp>
      <p:sp>
        <p:nvSpPr>
          <p:cNvPr id="2" name="日付プレースホルダー 1"/>
          <p:cNvSpPr>
            <a:spLocks noGrp="1"/>
          </p:cNvSpPr>
          <p:nvPr>
            <p:ph type="dt" sz="half" idx="10"/>
          </p:nvPr>
        </p:nvSpPr>
        <p:spPr/>
        <p:txBody>
          <a:bodyPr/>
          <a:lstStyle/>
          <a:p>
            <a:r>
              <a:rPr lang="en-US" altLang="ja-JP" smtClean="0"/>
              <a:t>April 2013</a:t>
            </a:r>
            <a:endParaRPr lang="en-US" altLang="ja-JP"/>
          </a:p>
        </p:txBody>
      </p:sp>
      <p:sp>
        <p:nvSpPr>
          <p:cNvPr id="3" name="フッター プレースホルダー 2"/>
          <p:cNvSpPr>
            <a:spLocks noGrp="1"/>
          </p:cNvSpPr>
          <p:nvPr>
            <p:ph type="ftr" sz="quarter" idx="11"/>
          </p:nvPr>
        </p:nvSpPr>
        <p:spPr/>
        <p:txBody>
          <a:bodyPr/>
          <a:lstStyle/>
          <a:p>
            <a:r>
              <a:rPr lang="en-US" altLang="ja-JP" smtClean="0"/>
              <a:t>Shoichi Kitazawa (ATR)</a:t>
            </a:r>
            <a:endParaRPr lang="en-US" altLang="ja-JP"/>
          </a:p>
        </p:txBody>
      </p:sp>
      <p:sp>
        <p:nvSpPr>
          <p:cNvPr id="4" name="スライド番号プレースホルダー 3"/>
          <p:cNvSpPr>
            <a:spLocks noGrp="1"/>
          </p:cNvSpPr>
          <p:nvPr>
            <p:ph type="sldNum" sz="quarter" idx="12"/>
          </p:nvPr>
        </p:nvSpPr>
        <p:spPr/>
        <p:txBody>
          <a:bodyPr/>
          <a:lstStyle/>
          <a:p>
            <a:r>
              <a:rPr lang="en-US" altLang="ja-JP" smtClean="0"/>
              <a:t>Slide </a:t>
            </a:r>
            <a:fld id="{17C47D4F-CAA3-4307-B0EF-8C4B3E0CF21D}" type="slidenum">
              <a:rPr lang="en-US" altLang="ja-JP" smtClean="0"/>
              <a:pPr/>
              <a:t>10</a:t>
            </a:fld>
            <a:endParaRPr lang="en-US" altLang="ja-JP"/>
          </a:p>
        </p:txBody>
      </p:sp>
    </p:spTree>
    <p:extLst>
      <p:ext uri="{BB962C8B-B14F-4D97-AF65-F5344CB8AC3E}">
        <p14:creationId xmlns:p14="http://schemas.microsoft.com/office/powerpoint/2010/main" val="2515018624"/>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3"/>
          <p:cNvSpPr>
            <a:spLocks noGrp="1"/>
          </p:cNvSpPr>
          <p:nvPr>
            <p:ph type="dt" sz="half" idx="10"/>
          </p:nvPr>
        </p:nvSpPr>
        <p:spPr/>
        <p:txBody>
          <a:bodyPr/>
          <a:lstStyle/>
          <a:p>
            <a:r>
              <a:rPr lang="en-US" altLang="ja-JP" smtClean="0"/>
              <a:t>April 2013</a:t>
            </a:r>
            <a:endParaRPr lang="en-US" altLang="ja-JP"/>
          </a:p>
        </p:txBody>
      </p:sp>
      <p:sp>
        <p:nvSpPr>
          <p:cNvPr id="5" name="フッター プレースホルダー 4"/>
          <p:cNvSpPr>
            <a:spLocks noGrp="1"/>
          </p:cNvSpPr>
          <p:nvPr>
            <p:ph type="ftr" sz="quarter" idx="11"/>
          </p:nvPr>
        </p:nvSpPr>
        <p:spPr/>
        <p:txBody>
          <a:bodyPr/>
          <a:lstStyle/>
          <a:p>
            <a:r>
              <a:rPr lang="en-US" altLang="ja-JP" smtClean="0"/>
              <a:t>Shoichi Kitazawa (ATR)</a:t>
            </a:r>
            <a:endParaRPr lang="en-US" altLang="ja-JP"/>
          </a:p>
        </p:txBody>
      </p:sp>
      <p:sp>
        <p:nvSpPr>
          <p:cNvPr id="6" name="スライド番号プレースホルダー 5"/>
          <p:cNvSpPr>
            <a:spLocks noGrp="1"/>
          </p:cNvSpPr>
          <p:nvPr>
            <p:ph type="sldNum" sz="quarter" idx="12"/>
          </p:nvPr>
        </p:nvSpPr>
        <p:spPr/>
        <p:txBody>
          <a:bodyPr/>
          <a:lstStyle/>
          <a:p>
            <a:r>
              <a:rPr lang="en-US" altLang="ja-JP"/>
              <a:t>Slide </a:t>
            </a:r>
            <a:fld id="{E1A173A1-C39B-41EB-BCF2-B522BCC141FC}" type="slidenum">
              <a:rPr lang="en-US" altLang="ja-JP"/>
              <a:pPr/>
              <a:t>2</a:t>
            </a:fld>
            <a:endParaRPr lang="en-US" altLang="ja-JP"/>
          </a:p>
        </p:txBody>
      </p:sp>
      <p:sp>
        <p:nvSpPr>
          <p:cNvPr id="26626" name="Rectangle 2"/>
          <p:cNvSpPr>
            <a:spLocks noGrp="1" noChangeArrowheads="1"/>
          </p:cNvSpPr>
          <p:nvPr>
            <p:ph type="ctrTitle"/>
          </p:nvPr>
        </p:nvSpPr>
        <p:spPr>
          <a:xfrm>
            <a:off x="685800" y="2286000"/>
            <a:ext cx="7558608" cy="1143000"/>
          </a:xfrm>
        </p:spPr>
        <p:txBody>
          <a:bodyPr/>
          <a:lstStyle/>
          <a:p>
            <a:r>
              <a:rPr lang="en-US" altLang="ja-JP" dirty="0" smtClean="0">
                <a:ea typeface="ＭＳ Ｐゴシック" charset="-128"/>
              </a:rPr>
              <a:t>IG SRU Teleconference Agenda for 18</a:t>
            </a:r>
            <a:r>
              <a:rPr lang="en-US" altLang="ja-JP" baseline="30000" dirty="0" smtClean="0">
                <a:ea typeface="ＭＳ Ｐゴシック" charset="-128"/>
              </a:rPr>
              <a:t>th</a:t>
            </a:r>
            <a:r>
              <a:rPr lang="en-US" altLang="ja-JP" dirty="0" smtClean="0">
                <a:ea typeface="ＭＳ Ｐゴシック" charset="-128"/>
              </a:rPr>
              <a:t> April 2013</a:t>
            </a:r>
            <a:endParaRPr lang="ja-JP" altLang="ja-JP" dirty="0"/>
          </a:p>
        </p:txBody>
      </p:sp>
      <p:sp>
        <p:nvSpPr>
          <p:cNvPr id="26627" name="Rectangle 3"/>
          <p:cNvSpPr>
            <a:spLocks noGrp="1" noChangeArrowheads="1"/>
          </p:cNvSpPr>
          <p:nvPr>
            <p:ph type="subTitle" idx="1"/>
          </p:nvPr>
        </p:nvSpPr>
        <p:spPr/>
        <p:txBody>
          <a:bodyPr/>
          <a:lstStyle/>
          <a:p>
            <a:r>
              <a:rPr lang="en-US" altLang="ja-JP" dirty="0" smtClean="0"/>
              <a:t>Shoichi Kitazawa</a:t>
            </a:r>
            <a:endParaRPr lang="ja-JP" altLang="ja-JP"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ea typeface="ＭＳ Ｐゴシック" charset="-128"/>
              </a:rPr>
              <a:t>Administrative Items</a:t>
            </a:r>
            <a:endParaRPr kumimoji="1" lang="ja-JP" altLang="en-US" dirty="0"/>
          </a:p>
        </p:txBody>
      </p:sp>
      <p:sp>
        <p:nvSpPr>
          <p:cNvPr id="3" name="コンテンツ プレースホルダー 2"/>
          <p:cNvSpPr>
            <a:spLocks noGrp="1"/>
          </p:cNvSpPr>
          <p:nvPr>
            <p:ph idx="1"/>
          </p:nvPr>
        </p:nvSpPr>
        <p:spPr/>
        <p:txBody>
          <a:bodyPr/>
          <a:lstStyle/>
          <a:p>
            <a:r>
              <a:rPr lang="en-US" altLang="ja-JP" sz="2000" dirty="0" smtClean="0">
                <a:ea typeface="ＭＳ Ｐゴシック" charset="-128"/>
              </a:rPr>
              <a:t>Required notices</a:t>
            </a:r>
          </a:p>
          <a:p>
            <a:pPr lvl="1"/>
            <a:r>
              <a:rPr lang="en-US" altLang="ja-JP" sz="1800" dirty="0" smtClean="0">
                <a:ea typeface="ＭＳ Ｐゴシック" charset="-128"/>
              </a:rPr>
              <a:t>Affiliation FAQ - </a:t>
            </a:r>
            <a:r>
              <a:rPr lang="en-US" altLang="ja-JP" sz="1800" u="sng" dirty="0" smtClean="0">
                <a:solidFill>
                  <a:schemeClr val="accent2"/>
                </a:solidFill>
                <a:ea typeface="ＭＳ Ｐゴシック" charset="-128"/>
                <a:hlinkClick r:id="rId2"/>
              </a:rPr>
              <a:t>http://standards.ieee.org/faqs/affiliationFAQ.html</a:t>
            </a:r>
            <a:endParaRPr lang="en-US" altLang="ja-JP" sz="1800" dirty="0" smtClean="0">
              <a:solidFill>
                <a:schemeClr val="accent2"/>
              </a:solidFill>
              <a:ea typeface="ＭＳ Ｐゴシック" charset="-128"/>
            </a:endParaRPr>
          </a:p>
          <a:p>
            <a:pPr lvl="1"/>
            <a:r>
              <a:rPr lang="en-US" altLang="ja-JP" sz="1800" dirty="0" smtClean="0">
                <a:ea typeface="ＭＳ Ｐゴシック" charset="-128"/>
              </a:rPr>
              <a:t>Anti-Trust FAQ - </a:t>
            </a:r>
            <a:r>
              <a:rPr lang="en-US" altLang="ja-JP" sz="1800" u="sng" dirty="0" smtClean="0">
                <a:ea typeface="ＭＳ Ｐゴシック" charset="-128"/>
                <a:hlinkClick r:id="rId3"/>
              </a:rPr>
              <a:t>http://standards.ieee.org/resources/antitrust-guidelines.pdf</a:t>
            </a:r>
            <a:endParaRPr lang="en-US" altLang="ja-JP" sz="1800" dirty="0" smtClean="0">
              <a:ea typeface="ＭＳ Ｐゴシック" charset="-128"/>
            </a:endParaRPr>
          </a:p>
          <a:p>
            <a:pPr lvl="1"/>
            <a:r>
              <a:rPr lang="en-US" altLang="ja-JP" sz="1800" dirty="0" smtClean="0">
                <a:ea typeface="ＭＳ Ｐゴシック" charset="-128"/>
              </a:rPr>
              <a:t>Ethics - </a:t>
            </a:r>
            <a:r>
              <a:rPr lang="en-US" altLang="ja-JP" sz="1800" u="sng" dirty="0" smtClean="0">
                <a:ea typeface="ＭＳ Ｐゴシック" charset="-128"/>
                <a:hlinkClick r:id="rId4"/>
              </a:rPr>
              <a:t>http://www.ieee.org/portal/cms_docs/about/CoE_poster.pdf</a:t>
            </a:r>
            <a:endParaRPr lang="en-US" altLang="ja-JP" sz="1800" dirty="0" smtClean="0">
              <a:ea typeface="ＭＳ Ｐゴシック" charset="-128"/>
            </a:endParaRPr>
          </a:p>
          <a:p>
            <a:r>
              <a:rPr lang="en-US" altLang="ja-JP" sz="2000" dirty="0" smtClean="0">
                <a:ea typeface="ＭＳ Ｐゴシック" charset="-128"/>
              </a:rPr>
              <a:t>Chair and Secretary</a:t>
            </a:r>
          </a:p>
          <a:p>
            <a:pPr lvl="1"/>
            <a:r>
              <a:rPr lang="en-US" altLang="ja-JP" sz="1800" dirty="0" smtClean="0">
                <a:ea typeface="ＭＳ Ｐゴシック" charset="-128"/>
              </a:rPr>
              <a:t>Chair is Shoichi Kitazawa(ATR)</a:t>
            </a:r>
          </a:p>
          <a:p>
            <a:pPr lvl="1"/>
            <a:endParaRPr lang="en-US" altLang="ja-JP" sz="1600" dirty="0" smtClean="0">
              <a:ea typeface="ＭＳ Ｐゴシック" charset="-128"/>
            </a:endParaRPr>
          </a:p>
          <a:p>
            <a:r>
              <a:rPr lang="en-US" altLang="ja-JP" sz="2000" dirty="0" smtClean="0">
                <a:ea typeface="ＭＳ Ｐゴシック" charset="-128"/>
              </a:rPr>
              <a:t>Please send an email to the addresses below to have your attendance recorded</a:t>
            </a:r>
          </a:p>
          <a:p>
            <a:pPr lvl="1"/>
            <a:r>
              <a:rPr lang="en-US" altLang="ja-JP" sz="1600" dirty="0" smtClean="0">
                <a:ea typeface="ＭＳ Ｐゴシック" charset="-128"/>
                <a:hlinkClick r:id="rId5"/>
              </a:rPr>
              <a:t>kitazawa@atr.jp</a:t>
            </a:r>
            <a:endParaRPr lang="en-US" altLang="ja-JP" sz="1600" dirty="0" smtClean="0">
              <a:ea typeface="ＭＳ Ｐゴシック" charset="-128"/>
            </a:endParaRPr>
          </a:p>
          <a:p>
            <a:pPr lvl="1"/>
            <a:endParaRPr lang="en-US" altLang="ja-JP" sz="1600" dirty="0" smtClean="0">
              <a:ea typeface="ＭＳ Ｐゴシック" charset="-128"/>
            </a:endParaRPr>
          </a:p>
          <a:p>
            <a:endParaRPr kumimoji="1" lang="ja-JP" altLang="en-US" dirty="0"/>
          </a:p>
        </p:txBody>
      </p:sp>
      <p:sp>
        <p:nvSpPr>
          <p:cNvPr id="4" name="日付プレースホルダー 3"/>
          <p:cNvSpPr>
            <a:spLocks noGrp="1"/>
          </p:cNvSpPr>
          <p:nvPr>
            <p:ph type="dt" sz="half" idx="10"/>
          </p:nvPr>
        </p:nvSpPr>
        <p:spPr/>
        <p:txBody>
          <a:bodyPr/>
          <a:lstStyle/>
          <a:p>
            <a:r>
              <a:rPr lang="en-US" altLang="ja-JP" smtClean="0"/>
              <a:t>April 2013</a:t>
            </a:r>
            <a:endParaRPr lang="en-US" altLang="ja-JP"/>
          </a:p>
        </p:txBody>
      </p:sp>
      <p:sp>
        <p:nvSpPr>
          <p:cNvPr id="5" name="フッター プレースホルダー 4"/>
          <p:cNvSpPr>
            <a:spLocks noGrp="1"/>
          </p:cNvSpPr>
          <p:nvPr>
            <p:ph type="ftr" sz="quarter" idx="11"/>
          </p:nvPr>
        </p:nvSpPr>
        <p:spPr/>
        <p:txBody>
          <a:bodyPr/>
          <a:lstStyle/>
          <a:p>
            <a:r>
              <a:rPr lang="en-US" altLang="ja-JP" smtClean="0"/>
              <a:t>Shoichi Kitazawa (ATR)</a:t>
            </a:r>
            <a:endParaRPr lang="en-US" altLang="ja-JP"/>
          </a:p>
        </p:txBody>
      </p:sp>
      <p:sp>
        <p:nvSpPr>
          <p:cNvPr id="6" name="スライド番号プレースホルダー 5"/>
          <p:cNvSpPr>
            <a:spLocks noGrp="1"/>
          </p:cNvSpPr>
          <p:nvPr>
            <p:ph type="sldNum" sz="quarter" idx="12"/>
          </p:nvPr>
        </p:nvSpPr>
        <p:spPr/>
        <p:txBody>
          <a:bodyPr/>
          <a:lstStyle/>
          <a:p>
            <a:r>
              <a:rPr lang="en-US" altLang="ja-JP" smtClean="0"/>
              <a:t>Slide </a:t>
            </a:r>
            <a:fld id="{8242A585-2600-43B1-ABC9-06D037E96BAE}" type="slidenum">
              <a:rPr lang="en-US" altLang="ja-JP" smtClean="0"/>
              <a:pPr/>
              <a:t>3</a:t>
            </a:fld>
            <a:endParaRPr lang="en-US" altLang="ja-JP"/>
          </a:p>
        </p:txBody>
      </p:sp>
    </p:spTree>
    <p:extLst>
      <p:ext uri="{BB962C8B-B14F-4D97-AF65-F5344CB8AC3E}">
        <p14:creationId xmlns:p14="http://schemas.microsoft.com/office/powerpoint/2010/main" val="173430971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3"/>
          <p:cNvSpPr>
            <a:spLocks noGrp="1"/>
          </p:cNvSpPr>
          <p:nvPr>
            <p:ph type="dt" sz="half" idx="10"/>
          </p:nvPr>
        </p:nvSpPr>
        <p:spPr/>
        <p:txBody>
          <a:bodyPr/>
          <a:lstStyle/>
          <a:p>
            <a:r>
              <a:rPr lang="en-US" altLang="ja-JP" smtClean="0"/>
              <a:t>April 2013</a:t>
            </a:r>
            <a:endParaRPr lang="en-US" altLang="ja-JP"/>
          </a:p>
        </p:txBody>
      </p:sp>
      <p:sp>
        <p:nvSpPr>
          <p:cNvPr id="5" name="フッター プレースホルダー 4"/>
          <p:cNvSpPr>
            <a:spLocks noGrp="1"/>
          </p:cNvSpPr>
          <p:nvPr>
            <p:ph type="ftr" sz="quarter" idx="11"/>
          </p:nvPr>
        </p:nvSpPr>
        <p:spPr/>
        <p:txBody>
          <a:bodyPr/>
          <a:lstStyle/>
          <a:p>
            <a:r>
              <a:rPr lang="en-US" altLang="ja-JP" smtClean="0"/>
              <a:t>Shoichi Kitazawa (ATR)</a:t>
            </a:r>
            <a:endParaRPr lang="en-US" altLang="ja-JP"/>
          </a:p>
        </p:txBody>
      </p:sp>
      <p:sp>
        <p:nvSpPr>
          <p:cNvPr id="6" name="スライド番号プレースホルダー 5"/>
          <p:cNvSpPr>
            <a:spLocks noGrp="1"/>
          </p:cNvSpPr>
          <p:nvPr>
            <p:ph type="sldNum" sz="quarter" idx="12"/>
          </p:nvPr>
        </p:nvSpPr>
        <p:spPr/>
        <p:txBody>
          <a:bodyPr/>
          <a:lstStyle/>
          <a:p>
            <a:r>
              <a:rPr lang="en-US" altLang="ja-JP"/>
              <a:t>Slide </a:t>
            </a:r>
            <a:fld id="{38E6254A-D985-444C-BBE9-59789D09939F}" type="slidenum">
              <a:rPr lang="en-US" altLang="ja-JP"/>
              <a:pPr/>
              <a:t>4</a:t>
            </a:fld>
            <a:endParaRPr lang="en-US" altLang="ja-JP"/>
          </a:p>
        </p:txBody>
      </p:sp>
      <p:sp>
        <p:nvSpPr>
          <p:cNvPr id="4098" name="Rectangle 2"/>
          <p:cNvSpPr>
            <a:spLocks noGrp="1" noChangeArrowheads="1"/>
          </p:cNvSpPr>
          <p:nvPr>
            <p:ph type="title"/>
          </p:nvPr>
        </p:nvSpPr>
        <p:spPr>
          <a:ln/>
        </p:spPr>
        <p:txBody>
          <a:bodyPr/>
          <a:lstStyle/>
          <a:p>
            <a:r>
              <a:rPr lang="en-US" altLang="ja-JP" sz="3200" dirty="0" smtClean="0"/>
              <a:t>Agenda</a:t>
            </a:r>
            <a:endParaRPr lang="ja-JP" altLang="ja-JP" sz="3200" dirty="0"/>
          </a:p>
        </p:txBody>
      </p:sp>
      <p:sp>
        <p:nvSpPr>
          <p:cNvPr id="4099" name="Rectangle 3"/>
          <p:cNvSpPr>
            <a:spLocks noGrp="1" noChangeArrowheads="1"/>
          </p:cNvSpPr>
          <p:nvPr>
            <p:ph type="body" idx="1"/>
          </p:nvPr>
        </p:nvSpPr>
        <p:spPr>
          <a:ln/>
        </p:spPr>
        <p:txBody>
          <a:bodyPr/>
          <a:lstStyle/>
          <a:p>
            <a:r>
              <a:rPr lang="en-US" altLang="ja-JP" sz="2800" dirty="0" smtClean="0"/>
              <a:t>IG SRU meeting call to order</a:t>
            </a:r>
          </a:p>
          <a:p>
            <a:r>
              <a:rPr lang="en-US" altLang="ja-JP" sz="2800" dirty="0" smtClean="0"/>
              <a:t>Call for essential patents and policies &amp; procedures reminder </a:t>
            </a:r>
          </a:p>
          <a:p>
            <a:r>
              <a:rPr lang="en-US" altLang="ja-JP" sz="2800" dirty="0" smtClean="0"/>
              <a:t>Radio resource measurement and management issue</a:t>
            </a:r>
          </a:p>
          <a:p>
            <a:r>
              <a:rPr lang="en-US" altLang="ja-JP" sz="2800" dirty="0" smtClean="0"/>
              <a:t>Plan for May meeting</a:t>
            </a:r>
          </a:p>
          <a:p>
            <a:r>
              <a:rPr lang="en-US" altLang="ja-JP" sz="2800" dirty="0" smtClean="0"/>
              <a:t>AOB</a:t>
            </a:r>
          </a:p>
          <a:p>
            <a:r>
              <a:rPr lang="en-US" altLang="ja-JP" sz="2800" dirty="0" smtClean="0"/>
              <a:t>Adjourn</a:t>
            </a:r>
            <a:endParaRPr lang="ja-JP" altLang="ja-JP" sz="28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Radio resource measurement and management issue</a:t>
            </a:r>
          </a:p>
        </p:txBody>
      </p:sp>
      <p:sp>
        <p:nvSpPr>
          <p:cNvPr id="3" name="コンテンツ プレースホルダー 2"/>
          <p:cNvSpPr>
            <a:spLocks noGrp="1"/>
          </p:cNvSpPr>
          <p:nvPr>
            <p:ph idx="1"/>
          </p:nvPr>
        </p:nvSpPr>
        <p:spPr/>
        <p:txBody>
          <a:bodyPr/>
          <a:lstStyle/>
          <a:p>
            <a:r>
              <a:rPr lang="en-US" altLang="ja-JP" dirty="0" smtClean="0"/>
              <a:t>We have to survey following standards.</a:t>
            </a:r>
          </a:p>
          <a:p>
            <a:pPr lvl="1"/>
            <a:r>
              <a:rPr lang="en-US" altLang="ja-JP" dirty="0" smtClean="0"/>
              <a:t>802.11k, 802.11v</a:t>
            </a:r>
          </a:p>
          <a:p>
            <a:pPr lvl="1"/>
            <a:r>
              <a:rPr lang="en-US" altLang="ja-JP" dirty="0" smtClean="0"/>
              <a:t>802.15.2</a:t>
            </a:r>
          </a:p>
          <a:p>
            <a:pPr lvl="1"/>
            <a:r>
              <a:rPr lang="en-US" altLang="ja-JP" dirty="0" smtClean="0"/>
              <a:t>802.19</a:t>
            </a:r>
          </a:p>
          <a:p>
            <a:pPr lvl="1"/>
            <a:r>
              <a:rPr lang="en-US" altLang="ja-JP" dirty="0" smtClean="0"/>
              <a:t>ISA100.20</a:t>
            </a:r>
          </a:p>
          <a:p>
            <a:pPr lvl="1"/>
            <a:r>
              <a:rPr lang="de-DE" altLang="ja-JP" dirty="0" smtClean="0"/>
              <a:t>IEC</a:t>
            </a:r>
            <a:endParaRPr lang="en-US" altLang="ja-JP" dirty="0" smtClean="0"/>
          </a:p>
          <a:p>
            <a:pPr lvl="1"/>
            <a:r>
              <a:rPr lang="en-US" altLang="ja-JP" dirty="0" smtClean="0"/>
              <a:t>ETSI</a:t>
            </a:r>
          </a:p>
        </p:txBody>
      </p:sp>
      <p:sp>
        <p:nvSpPr>
          <p:cNvPr id="4" name="日付プレースホルダー 3"/>
          <p:cNvSpPr>
            <a:spLocks noGrp="1"/>
          </p:cNvSpPr>
          <p:nvPr>
            <p:ph type="dt" sz="half" idx="10"/>
          </p:nvPr>
        </p:nvSpPr>
        <p:spPr/>
        <p:txBody>
          <a:bodyPr/>
          <a:lstStyle/>
          <a:p>
            <a:r>
              <a:rPr lang="en-US" altLang="ja-JP" smtClean="0"/>
              <a:t>April 2013</a:t>
            </a:r>
            <a:endParaRPr lang="en-US" altLang="ja-JP"/>
          </a:p>
        </p:txBody>
      </p:sp>
      <p:sp>
        <p:nvSpPr>
          <p:cNvPr id="5" name="フッター プレースホルダー 4"/>
          <p:cNvSpPr>
            <a:spLocks noGrp="1"/>
          </p:cNvSpPr>
          <p:nvPr>
            <p:ph type="ftr" sz="quarter" idx="11"/>
          </p:nvPr>
        </p:nvSpPr>
        <p:spPr/>
        <p:txBody>
          <a:bodyPr/>
          <a:lstStyle/>
          <a:p>
            <a:r>
              <a:rPr lang="en-US" altLang="ja-JP" smtClean="0"/>
              <a:t>Shoichi Kitazawa (ATR)</a:t>
            </a:r>
            <a:endParaRPr lang="en-US" altLang="ja-JP"/>
          </a:p>
        </p:txBody>
      </p:sp>
      <p:sp>
        <p:nvSpPr>
          <p:cNvPr id="6" name="スライド番号プレースホルダー 5"/>
          <p:cNvSpPr>
            <a:spLocks noGrp="1"/>
          </p:cNvSpPr>
          <p:nvPr>
            <p:ph type="sldNum" sz="quarter" idx="12"/>
          </p:nvPr>
        </p:nvSpPr>
        <p:spPr/>
        <p:txBody>
          <a:bodyPr/>
          <a:lstStyle/>
          <a:p>
            <a:r>
              <a:rPr lang="en-US" altLang="ja-JP" smtClean="0"/>
              <a:t>Slide </a:t>
            </a:r>
            <a:fld id="{8242A585-2600-43B1-ABC9-06D037E96BAE}" type="slidenum">
              <a:rPr lang="en-US" altLang="ja-JP" smtClean="0"/>
              <a:pPr/>
              <a:t>5</a:t>
            </a:fld>
            <a:endParaRPr lang="en-US" altLang="ja-JP"/>
          </a:p>
        </p:txBody>
      </p:sp>
    </p:spTree>
    <p:extLst>
      <p:ext uri="{BB962C8B-B14F-4D97-AF65-F5344CB8AC3E}">
        <p14:creationId xmlns:p14="http://schemas.microsoft.com/office/powerpoint/2010/main" val="353229457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Plan for May meeting</a:t>
            </a:r>
            <a:endParaRPr kumimoji="1" lang="ja-JP" altLang="en-US" dirty="0"/>
          </a:p>
        </p:txBody>
      </p:sp>
      <p:sp>
        <p:nvSpPr>
          <p:cNvPr id="3" name="コンテンツ プレースホルダー 2"/>
          <p:cNvSpPr>
            <a:spLocks noGrp="1"/>
          </p:cNvSpPr>
          <p:nvPr>
            <p:ph idx="1"/>
          </p:nvPr>
        </p:nvSpPr>
        <p:spPr/>
        <p:txBody>
          <a:bodyPr/>
          <a:lstStyle/>
          <a:p>
            <a:r>
              <a:rPr lang="en-US" altLang="ja-JP" sz="2400" dirty="0"/>
              <a:t>Meeting slots: AM2 and PM1, Tuesday 14 May.</a:t>
            </a:r>
          </a:p>
          <a:p>
            <a:r>
              <a:rPr lang="en-US" altLang="ja-JP" sz="2400" dirty="0"/>
              <a:t>Tentative agenda</a:t>
            </a:r>
          </a:p>
          <a:p>
            <a:pPr lvl="1"/>
            <a:r>
              <a:rPr lang="en-US" altLang="ja-JP" sz="2000" dirty="0"/>
              <a:t>Please let me know if you wish to present</a:t>
            </a:r>
          </a:p>
          <a:p>
            <a:endParaRPr kumimoji="1" lang="ja-JP" altLang="en-US" dirty="0"/>
          </a:p>
        </p:txBody>
      </p:sp>
      <p:sp>
        <p:nvSpPr>
          <p:cNvPr id="4" name="日付プレースホルダー 3"/>
          <p:cNvSpPr>
            <a:spLocks noGrp="1"/>
          </p:cNvSpPr>
          <p:nvPr>
            <p:ph type="dt" sz="half" idx="10"/>
          </p:nvPr>
        </p:nvSpPr>
        <p:spPr/>
        <p:txBody>
          <a:bodyPr/>
          <a:lstStyle/>
          <a:p>
            <a:r>
              <a:rPr lang="en-US" altLang="ja-JP" smtClean="0"/>
              <a:t>April 2013</a:t>
            </a:r>
            <a:endParaRPr lang="en-US" altLang="ja-JP"/>
          </a:p>
        </p:txBody>
      </p:sp>
      <p:sp>
        <p:nvSpPr>
          <p:cNvPr id="5" name="フッター プレースホルダー 4"/>
          <p:cNvSpPr>
            <a:spLocks noGrp="1"/>
          </p:cNvSpPr>
          <p:nvPr>
            <p:ph type="ftr" sz="quarter" idx="11"/>
          </p:nvPr>
        </p:nvSpPr>
        <p:spPr/>
        <p:txBody>
          <a:bodyPr/>
          <a:lstStyle/>
          <a:p>
            <a:r>
              <a:rPr lang="en-US" altLang="ja-JP" smtClean="0"/>
              <a:t>Shoichi Kitazawa (ATR)</a:t>
            </a:r>
            <a:endParaRPr lang="en-US" altLang="ja-JP"/>
          </a:p>
        </p:txBody>
      </p:sp>
      <p:sp>
        <p:nvSpPr>
          <p:cNvPr id="6" name="スライド番号プレースホルダー 5"/>
          <p:cNvSpPr>
            <a:spLocks noGrp="1"/>
          </p:cNvSpPr>
          <p:nvPr>
            <p:ph type="sldNum" sz="quarter" idx="12"/>
          </p:nvPr>
        </p:nvSpPr>
        <p:spPr/>
        <p:txBody>
          <a:bodyPr/>
          <a:lstStyle/>
          <a:p>
            <a:r>
              <a:rPr lang="en-US" altLang="ja-JP" smtClean="0"/>
              <a:t>Slide </a:t>
            </a:r>
            <a:fld id="{8242A585-2600-43B1-ABC9-06D037E96BAE}" type="slidenum">
              <a:rPr lang="en-US" altLang="ja-JP" smtClean="0"/>
              <a:pPr/>
              <a:t>6</a:t>
            </a:fld>
            <a:endParaRPr lang="en-US" altLang="ja-JP"/>
          </a:p>
        </p:txBody>
      </p:sp>
      <p:graphicFrame>
        <p:nvGraphicFramePr>
          <p:cNvPr id="8" name="表 7"/>
          <p:cNvGraphicFramePr>
            <a:graphicFrameLocks noGrp="1"/>
          </p:cNvGraphicFramePr>
          <p:nvPr>
            <p:extLst>
              <p:ext uri="{D42A27DB-BD31-4B8C-83A1-F6EECF244321}">
                <p14:modId xmlns:p14="http://schemas.microsoft.com/office/powerpoint/2010/main" val="360530930"/>
              </p:ext>
            </p:extLst>
          </p:nvPr>
        </p:nvGraphicFramePr>
        <p:xfrm>
          <a:off x="1136650" y="3212976"/>
          <a:ext cx="6870699" cy="3255645"/>
        </p:xfrm>
        <a:graphic>
          <a:graphicData uri="http://schemas.openxmlformats.org/drawingml/2006/table">
            <a:tbl>
              <a:tblPr>
                <a:tableStyleId>{5C22544A-7EE6-4342-B048-85BDC9FD1C3A}</a:tableStyleId>
              </a:tblPr>
              <a:tblGrid>
                <a:gridCol w="627038"/>
                <a:gridCol w="4080311"/>
                <a:gridCol w="1132428"/>
                <a:gridCol w="469466"/>
                <a:gridCol w="561456"/>
              </a:tblGrid>
              <a:tr h="200025">
                <a:tc>
                  <a:txBody>
                    <a:bodyPr/>
                    <a:lstStyle/>
                    <a:p>
                      <a:pPr algn="ctr" fontAlgn="b"/>
                      <a:r>
                        <a:rPr lang="en-US" altLang="ja-JP" sz="1100" u="none" strike="noStrike" dirty="0">
                          <a:effectLst/>
                        </a:rPr>
                        <a:t>1</a:t>
                      </a:r>
                      <a:endParaRPr lang="en-US" altLang="ja-JP" sz="1100" b="1" i="0" u="none" strike="noStrike" dirty="0">
                        <a:effectLst/>
                        <a:latin typeface="Times New Roman"/>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de-DE" sz="1100" u="none" strike="noStrike" dirty="0">
                          <a:effectLst/>
                        </a:rPr>
                        <a:t>Tuesday 14 May AM2</a:t>
                      </a:r>
                      <a:endParaRPr lang="de-DE" sz="1100" b="1" i="0" u="none" strike="noStrike" dirty="0">
                        <a:effectLst/>
                        <a:latin typeface="Times New Roman"/>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ja-JP" altLang="en-US" sz="1050" b="1" i="0" u="none" strike="noStrike">
                        <a:effectLst/>
                        <a:latin typeface="Times New Roman"/>
                      </a:endParaRPr>
                    </a:p>
                  </a:txBody>
                  <a:tcPr marL="9525" marR="9525" marT="9525" marB="0"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noFill/>
                  </a:tcPr>
                </a:tc>
                <a:tc>
                  <a:txBody>
                    <a:bodyPr/>
                    <a:lstStyle/>
                    <a:p>
                      <a:pPr algn="l" fontAlgn="b"/>
                      <a:endParaRPr lang="ja-JP" altLang="en-US" sz="1050" b="1" i="0" u="none" strike="noStrike">
                        <a:effectLst/>
                        <a:latin typeface="Times New Roman"/>
                      </a:endParaRPr>
                    </a:p>
                  </a:txBody>
                  <a:tcPr marL="9525" marR="9525" marT="9525" marB="0" anchor="ctr">
                    <a:lnB w="12700" cap="flat" cmpd="sng" algn="ctr">
                      <a:solidFill>
                        <a:schemeClr val="tx1"/>
                      </a:solidFill>
                      <a:prstDash val="solid"/>
                      <a:round/>
                      <a:headEnd type="none" w="med" len="med"/>
                      <a:tailEnd type="none" w="med" len="med"/>
                    </a:lnB>
                    <a:noFill/>
                  </a:tcPr>
                </a:tc>
                <a:tc>
                  <a:txBody>
                    <a:bodyPr/>
                    <a:lstStyle/>
                    <a:p>
                      <a:pPr algn="l" fontAlgn="b"/>
                      <a:endParaRPr lang="ja-JP" altLang="en-US" sz="1050" b="1" i="0" u="none" strike="noStrike">
                        <a:effectLst/>
                        <a:latin typeface="Times New Roman"/>
                      </a:endParaRPr>
                    </a:p>
                  </a:txBody>
                  <a:tcPr marL="9525" marR="9525" marT="9525" marB="0" anchor="ctr">
                    <a:lnB w="12700" cap="flat" cmpd="sng" algn="ctr">
                      <a:solidFill>
                        <a:schemeClr val="tx1"/>
                      </a:solidFill>
                      <a:prstDash val="solid"/>
                      <a:round/>
                      <a:headEnd type="none" w="med" len="med"/>
                      <a:tailEnd type="none" w="med" len="med"/>
                    </a:lnB>
                    <a:noFill/>
                  </a:tcPr>
                </a:tc>
              </a:tr>
              <a:tr h="219075">
                <a:tc>
                  <a:txBody>
                    <a:bodyPr/>
                    <a:lstStyle/>
                    <a:p>
                      <a:pPr algn="ctr" fontAlgn="b"/>
                      <a:r>
                        <a:rPr lang="en-US" altLang="ja-JP" sz="1100" u="none" strike="noStrike" dirty="0">
                          <a:effectLst/>
                        </a:rPr>
                        <a:t>1.1</a:t>
                      </a:r>
                      <a:endParaRPr lang="en-US" altLang="ja-JP" sz="1100" b="1" i="0" u="none" strike="noStrike" dirty="0">
                        <a:effectLst/>
                        <a:latin typeface="Times New Roman"/>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de-DE" sz="1100" u="none" strike="noStrike" dirty="0">
                          <a:effectLst/>
                        </a:rPr>
                        <a:t>OPEN</a:t>
                      </a:r>
                      <a:endParaRPr lang="de-DE" sz="1100" b="1" i="0" u="none" strike="noStrike" dirty="0">
                        <a:effectLst/>
                        <a:latin typeface="Times New Roman"/>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de-DE" sz="1100" u="none" strike="noStrike">
                          <a:effectLst/>
                        </a:rPr>
                        <a:t>Shoichi Kitazawa</a:t>
                      </a:r>
                      <a:endParaRPr lang="de-DE" sz="1100" b="1" i="0" u="none" strike="noStrike">
                        <a:effectLst/>
                        <a:latin typeface="Times New Roman"/>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1100" u="none" strike="noStrike">
                          <a:effectLst/>
                        </a:rPr>
                        <a:t>5</a:t>
                      </a:r>
                      <a:endParaRPr lang="en-US" altLang="ja-JP" sz="1100" b="1" i="0" u="none" strike="noStrike">
                        <a:effectLst/>
                        <a:latin typeface="Times New Roman"/>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1100" u="none" strike="noStrike">
                          <a:effectLst/>
                        </a:rPr>
                        <a:t>10:30</a:t>
                      </a:r>
                      <a:endParaRPr lang="en-US" altLang="ja-JP" sz="1100" b="1" i="0" u="none" strike="noStrike">
                        <a:effectLst/>
                        <a:latin typeface="Times New Roman"/>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55270">
                <a:tc>
                  <a:txBody>
                    <a:bodyPr/>
                    <a:lstStyle/>
                    <a:p>
                      <a:pPr algn="ctr" fontAlgn="b"/>
                      <a:r>
                        <a:rPr lang="en-US" altLang="ja-JP" sz="1100" u="none" strike="noStrike" dirty="0">
                          <a:effectLst/>
                        </a:rPr>
                        <a:t>1.2</a:t>
                      </a:r>
                      <a:endParaRPr lang="en-US" altLang="ja-JP" sz="1100" b="1" i="0" u="none" strike="noStrike" dirty="0">
                        <a:effectLst/>
                        <a:latin typeface="Times New Roman"/>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100" u="none" strike="noStrike" dirty="0">
                          <a:effectLst/>
                        </a:rPr>
                        <a:t>Opening information / Approved of Agenda</a:t>
                      </a:r>
                      <a:endParaRPr lang="en-US" sz="1100" b="1" i="0" u="none" strike="noStrike" dirty="0">
                        <a:effectLst/>
                        <a:latin typeface="Times New Roman"/>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de-DE" sz="1100" u="none" strike="noStrike">
                          <a:effectLst/>
                        </a:rPr>
                        <a:t>Shoichi Kitazawa</a:t>
                      </a:r>
                      <a:endParaRPr lang="de-DE" sz="1100" b="1" i="0" u="none" strike="noStrike">
                        <a:effectLst/>
                        <a:latin typeface="Times New Roman"/>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1100" u="none" strike="noStrike">
                          <a:effectLst/>
                        </a:rPr>
                        <a:t>5</a:t>
                      </a:r>
                      <a:endParaRPr lang="en-US" altLang="ja-JP" sz="1100" b="1" i="0" u="none" strike="noStrike">
                        <a:effectLst/>
                        <a:latin typeface="Times New Roman"/>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1100" u="none" strike="noStrike">
                          <a:effectLst/>
                        </a:rPr>
                        <a:t>10:35</a:t>
                      </a:r>
                      <a:endParaRPr lang="en-US" altLang="ja-JP" sz="1100" b="1" i="0" u="none" strike="noStrike">
                        <a:effectLst/>
                        <a:latin typeface="Times New Roman"/>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55270">
                <a:tc>
                  <a:txBody>
                    <a:bodyPr/>
                    <a:lstStyle/>
                    <a:p>
                      <a:pPr algn="ctr" fontAlgn="b"/>
                      <a:r>
                        <a:rPr lang="en-US" altLang="ja-JP" sz="1100" u="none" strike="noStrike" dirty="0">
                          <a:effectLst/>
                        </a:rPr>
                        <a:t>1.3</a:t>
                      </a:r>
                      <a:endParaRPr lang="en-US" altLang="ja-JP" sz="1100" b="1" i="0" u="none" strike="noStrike" dirty="0">
                        <a:effectLst/>
                        <a:latin typeface="Times New Roman"/>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de-DE" sz="1100" u="none" strike="noStrike" dirty="0">
                          <a:effectLst/>
                        </a:rPr>
                        <a:t>Approve Orlando meeting minutes</a:t>
                      </a:r>
                      <a:endParaRPr lang="de-DE" sz="1100" b="1" i="0" u="none" strike="noStrike" dirty="0">
                        <a:effectLst/>
                        <a:latin typeface="Times New Roman"/>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de-DE" sz="1100" u="none" strike="noStrike">
                          <a:effectLst/>
                        </a:rPr>
                        <a:t>Shoichi Kitazawa</a:t>
                      </a:r>
                      <a:endParaRPr lang="de-DE" sz="1100" b="1" i="0" u="none" strike="noStrike">
                        <a:effectLst/>
                        <a:latin typeface="Times New Roman"/>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1100" u="none" strike="noStrike">
                          <a:effectLst/>
                        </a:rPr>
                        <a:t>5</a:t>
                      </a:r>
                      <a:endParaRPr lang="en-US" altLang="ja-JP" sz="1100" b="1" i="0" u="none" strike="noStrike">
                        <a:effectLst/>
                        <a:latin typeface="Times New Roman"/>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1100" u="none" strike="noStrike">
                          <a:effectLst/>
                        </a:rPr>
                        <a:t>10:40</a:t>
                      </a:r>
                      <a:endParaRPr lang="en-US" altLang="ja-JP" sz="1100" b="1" i="0" u="none" strike="noStrike">
                        <a:effectLst/>
                        <a:latin typeface="Times New Roman"/>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55270">
                <a:tc>
                  <a:txBody>
                    <a:bodyPr/>
                    <a:lstStyle/>
                    <a:p>
                      <a:pPr algn="ctr" fontAlgn="b"/>
                      <a:r>
                        <a:rPr lang="en-US" altLang="ja-JP" sz="1100" u="none" strike="noStrike" dirty="0">
                          <a:effectLst/>
                        </a:rPr>
                        <a:t>1.4</a:t>
                      </a:r>
                      <a:endParaRPr lang="en-US" altLang="ja-JP" sz="1100" b="1" i="0" u="none" strike="noStrike" dirty="0">
                        <a:effectLst/>
                        <a:latin typeface="Times New Roman"/>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de-DE" sz="1100" u="none" strike="noStrike" dirty="0">
                          <a:effectLst/>
                        </a:rPr>
                        <a:t>Presentations</a:t>
                      </a:r>
                      <a:endParaRPr lang="de-DE" sz="1100" b="1" i="0" u="none" strike="noStrike" dirty="0">
                        <a:solidFill>
                          <a:srgbClr val="000000"/>
                        </a:solidFill>
                        <a:effectLst/>
                        <a:latin typeface="Times New Roman"/>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de-DE" sz="1100" u="none" strike="noStrike">
                          <a:effectLst/>
                        </a:rPr>
                        <a:t>ALL</a:t>
                      </a:r>
                      <a:endParaRPr lang="de-DE" sz="1100" b="1" i="0" u="none" strike="noStrike">
                        <a:effectLst/>
                        <a:latin typeface="Times New Roman"/>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1100" u="none" strike="noStrike">
                          <a:effectLst/>
                        </a:rPr>
                        <a:t>60</a:t>
                      </a:r>
                      <a:endParaRPr lang="en-US" altLang="ja-JP" sz="1100" b="1" i="0" u="none" strike="noStrike">
                        <a:effectLst/>
                        <a:latin typeface="Times New Roman"/>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1100" u="none" strike="noStrike">
                          <a:effectLst/>
                        </a:rPr>
                        <a:t>10:45</a:t>
                      </a:r>
                      <a:endParaRPr lang="en-US" altLang="ja-JP" sz="1100" b="1" i="0" u="none" strike="noStrike">
                        <a:effectLst/>
                        <a:latin typeface="Times New Roman"/>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19075">
                <a:tc>
                  <a:txBody>
                    <a:bodyPr/>
                    <a:lstStyle/>
                    <a:p>
                      <a:pPr algn="ctr" fontAlgn="b"/>
                      <a:r>
                        <a:rPr lang="en-US" altLang="ja-JP" sz="1100" u="none" strike="noStrike" dirty="0">
                          <a:effectLst/>
                        </a:rPr>
                        <a:t>1.5</a:t>
                      </a:r>
                      <a:endParaRPr lang="en-US" altLang="ja-JP" sz="1100" b="1" i="0" u="none" strike="noStrike" dirty="0">
                        <a:effectLst/>
                        <a:latin typeface="Times New Roman"/>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de-DE" sz="1100" u="none" strike="noStrike" dirty="0">
                          <a:effectLst/>
                        </a:rPr>
                        <a:t>Other business</a:t>
                      </a:r>
                      <a:endParaRPr lang="de-DE" sz="1100" b="1" i="0" u="none" strike="noStrike" dirty="0">
                        <a:solidFill>
                          <a:srgbClr val="000000"/>
                        </a:solidFill>
                        <a:effectLst/>
                        <a:latin typeface="Times New Roman"/>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de-DE" sz="1100" u="none" strike="noStrike">
                          <a:effectLst/>
                        </a:rPr>
                        <a:t>Shoichi Kitazawa</a:t>
                      </a:r>
                      <a:endParaRPr lang="de-DE" sz="1100" b="1" i="0" u="none" strike="noStrike">
                        <a:effectLst/>
                        <a:latin typeface="Times New Roman"/>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1100" u="none" strike="noStrike">
                          <a:effectLst/>
                        </a:rPr>
                        <a:t>30</a:t>
                      </a:r>
                      <a:endParaRPr lang="en-US" altLang="ja-JP" sz="1100" b="1" i="0" u="none" strike="noStrike">
                        <a:effectLst/>
                        <a:latin typeface="Times New Roman"/>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1100" u="none" strike="noStrike">
                          <a:effectLst/>
                        </a:rPr>
                        <a:t>11:45</a:t>
                      </a:r>
                      <a:endParaRPr lang="en-US" altLang="ja-JP" sz="1100" b="1" i="0" u="none" strike="noStrike">
                        <a:effectLst/>
                        <a:latin typeface="Times New Roman"/>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19075">
                <a:tc>
                  <a:txBody>
                    <a:bodyPr/>
                    <a:lstStyle/>
                    <a:p>
                      <a:pPr algn="ctr" fontAlgn="b"/>
                      <a:r>
                        <a:rPr lang="en-US" altLang="ja-JP" sz="1100" u="none" strike="noStrike" dirty="0">
                          <a:effectLst/>
                        </a:rPr>
                        <a:t>1.6</a:t>
                      </a:r>
                      <a:endParaRPr lang="en-US" altLang="ja-JP" sz="1100" b="1" i="0" u="none" strike="noStrike" dirty="0">
                        <a:effectLst/>
                        <a:latin typeface="Times New Roman"/>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de-DE" sz="1100" u="none" strike="noStrike" dirty="0">
                          <a:effectLst/>
                        </a:rPr>
                        <a:t>Recess</a:t>
                      </a:r>
                      <a:endParaRPr lang="de-DE" sz="1100" b="1" i="0" u="none" strike="noStrike" dirty="0">
                        <a:solidFill>
                          <a:srgbClr val="000000"/>
                        </a:solidFill>
                        <a:effectLst/>
                        <a:latin typeface="Times New Roman"/>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de-DE" sz="1100" u="none" strike="noStrike" dirty="0">
                          <a:effectLst/>
                        </a:rPr>
                        <a:t>All</a:t>
                      </a:r>
                      <a:endParaRPr lang="de-DE" sz="1100" b="1" i="0" u="none" strike="noStrike" dirty="0">
                        <a:effectLst/>
                        <a:latin typeface="Times New Roman"/>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1100" u="none" strike="noStrike" dirty="0">
                          <a:effectLst/>
                        </a:rPr>
                        <a:t>5</a:t>
                      </a:r>
                      <a:endParaRPr lang="en-US" altLang="ja-JP" sz="1100" b="1" i="0" u="none" strike="noStrike" dirty="0">
                        <a:effectLst/>
                        <a:latin typeface="Times New Roman"/>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1100" u="none" strike="noStrike" dirty="0">
                          <a:effectLst/>
                        </a:rPr>
                        <a:t>12:15</a:t>
                      </a:r>
                      <a:endParaRPr lang="en-US" altLang="ja-JP" sz="1100" b="1" i="0" u="none" strike="noStrike" dirty="0">
                        <a:effectLst/>
                        <a:latin typeface="Times New Roman"/>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28600">
                <a:tc>
                  <a:txBody>
                    <a:bodyPr/>
                    <a:lstStyle/>
                    <a:p>
                      <a:pPr algn="ctr" fontAlgn="b"/>
                      <a:endParaRPr lang="ja-JP" altLang="en-US" sz="1050" b="1" i="0" u="none" strike="noStrike" dirty="0">
                        <a:effectLst/>
                        <a:latin typeface="Times New Roman"/>
                      </a:endParaRPr>
                    </a:p>
                  </a:txBody>
                  <a:tcPr marL="9525" marR="9525" marT="9525"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ja-JP" altLang="en-US" sz="1050" b="0" i="0" u="none" strike="noStrike" dirty="0">
                        <a:effectLst/>
                        <a:latin typeface="Arial"/>
                      </a:endParaRPr>
                    </a:p>
                  </a:txBody>
                  <a:tcPr marL="9525" marR="9525" marT="9525"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ja-JP" altLang="en-US" sz="1050" b="0" i="0" u="none" strike="noStrike" dirty="0">
                        <a:effectLst/>
                        <a:latin typeface="Arial"/>
                      </a:endParaRPr>
                    </a:p>
                  </a:txBody>
                  <a:tcPr marL="9525" marR="9525" marT="9525" marB="0" anchor="ctr">
                    <a:lnT w="12700" cap="flat" cmpd="sng" algn="ctr">
                      <a:solidFill>
                        <a:schemeClr val="tx1"/>
                      </a:solidFill>
                      <a:prstDash val="solid"/>
                      <a:round/>
                      <a:headEnd type="none" w="med" len="med"/>
                      <a:tailEnd type="none" w="med" len="med"/>
                    </a:lnT>
                    <a:noFill/>
                  </a:tcPr>
                </a:tc>
                <a:tc>
                  <a:txBody>
                    <a:bodyPr/>
                    <a:lstStyle/>
                    <a:p>
                      <a:pPr algn="l" fontAlgn="b"/>
                      <a:endParaRPr lang="ja-JP" altLang="en-US" sz="1050" b="1" i="0" u="none" strike="noStrike" dirty="0">
                        <a:effectLst/>
                        <a:latin typeface="Times New Roman"/>
                      </a:endParaRPr>
                    </a:p>
                  </a:txBody>
                  <a:tcPr marL="9525" marR="9525" marT="9525" marB="0" anchor="ctr">
                    <a:lnT w="12700" cap="flat" cmpd="sng" algn="ctr">
                      <a:solidFill>
                        <a:schemeClr val="tx1"/>
                      </a:solidFill>
                      <a:prstDash val="solid"/>
                      <a:round/>
                      <a:headEnd type="none" w="med" len="med"/>
                      <a:tailEnd type="none" w="med" len="med"/>
                    </a:lnT>
                    <a:noFill/>
                  </a:tcPr>
                </a:tc>
                <a:tc>
                  <a:txBody>
                    <a:bodyPr/>
                    <a:lstStyle/>
                    <a:p>
                      <a:pPr algn="l" fontAlgn="b"/>
                      <a:endParaRPr lang="ja-JP" altLang="en-US" sz="1050" b="1" i="0" u="none" strike="noStrike" dirty="0">
                        <a:effectLst/>
                        <a:latin typeface="Times New Roman"/>
                      </a:endParaRPr>
                    </a:p>
                  </a:txBody>
                  <a:tcPr marL="9525" marR="9525" marT="9525" marB="0" anchor="ctr">
                    <a:lnT w="12700" cap="flat" cmpd="sng" algn="ctr">
                      <a:solidFill>
                        <a:schemeClr val="tx1"/>
                      </a:solidFill>
                      <a:prstDash val="solid"/>
                      <a:round/>
                      <a:headEnd type="none" w="med" len="med"/>
                      <a:tailEnd type="none" w="med" len="med"/>
                    </a:lnT>
                    <a:noFill/>
                  </a:tcPr>
                </a:tc>
              </a:tr>
              <a:tr h="200025">
                <a:tc>
                  <a:txBody>
                    <a:bodyPr/>
                    <a:lstStyle/>
                    <a:p>
                      <a:pPr algn="ctr" fontAlgn="b"/>
                      <a:r>
                        <a:rPr lang="en-US" altLang="ja-JP" sz="1100" u="none" strike="noStrike" dirty="0">
                          <a:effectLst/>
                        </a:rPr>
                        <a:t>2</a:t>
                      </a:r>
                      <a:endParaRPr lang="en-US" altLang="ja-JP" sz="1100" b="1" i="0" u="none" strike="noStrike" dirty="0">
                        <a:effectLst/>
                        <a:latin typeface="Times New Roman"/>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de-DE" sz="1100" u="none" strike="noStrike" dirty="0">
                          <a:effectLst/>
                        </a:rPr>
                        <a:t>Tuesday 14 May PM1</a:t>
                      </a:r>
                      <a:endParaRPr lang="de-DE" sz="1100" b="1" i="0" u="none" strike="noStrike" dirty="0">
                        <a:effectLst/>
                        <a:latin typeface="Times New Roman"/>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ja-JP" altLang="en-US" sz="1050" b="1" i="0" u="none" strike="noStrike">
                        <a:effectLst/>
                        <a:latin typeface="Times New Roman"/>
                      </a:endParaRPr>
                    </a:p>
                  </a:txBody>
                  <a:tcPr marL="9525" marR="9525" marT="9525" marB="0"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noFill/>
                  </a:tcPr>
                </a:tc>
                <a:tc>
                  <a:txBody>
                    <a:bodyPr/>
                    <a:lstStyle/>
                    <a:p>
                      <a:pPr algn="l" fontAlgn="b"/>
                      <a:endParaRPr lang="ja-JP" altLang="en-US" sz="1050" b="1" i="0" u="none" strike="noStrike">
                        <a:effectLst/>
                        <a:latin typeface="Times New Roman"/>
                      </a:endParaRPr>
                    </a:p>
                  </a:txBody>
                  <a:tcPr marL="9525" marR="9525" marT="9525" marB="0" anchor="ctr">
                    <a:lnB w="12700" cap="flat" cmpd="sng" algn="ctr">
                      <a:solidFill>
                        <a:schemeClr val="tx1"/>
                      </a:solidFill>
                      <a:prstDash val="solid"/>
                      <a:round/>
                      <a:headEnd type="none" w="med" len="med"/>
                      <a:tailEnd type="none" w="med" len="med"/>
                    </a:lnB>
                    <a:noFill/>
                  </a:tcPr>
                </a:tc>
                <a:tc>
                  <a:txBody>
                    <a:bodyPr/>
                    <a:lstStyle/>
                    <a:p>
                      <a:pPr algn="l" fontAlgn="b"/>
                      <a:endParaRPr lang="ja-JP" altLang="en-US" sz="1050" b="1" i="0" u="none" strike="noStrike">
                        <a:effectLst/>
                        <a:latin typeface="Times New Roman"/>
                      </a:endParaRPr>
                    </a:p>
                  </a:txBody>
                  <a:tcPr marL="9525" marR="9525" marT="9525" marB="0" anchor="ctr">
                    <a:lnB w="12700" cap="flat" cmpd="sng" algn="ctr">
                      <a:solidFill>
                        <a:schemeClr val="tx1"/>
                      </a:solidFill>
                      <a:prstDash val="solid"/>
                      <a:round/>
                      <a:headEnd type="none" w="med" len="med"/>
                      <a:tailEnd type="none" w="med" len="med"/>
                    </a:lnB>
                    <a:noFill/>
                  </a:tcPr>
                </a:tc>
              </a:tr>
              <a:tr h="219075">
                <a:tc>
                  <a:txBody>
                    <a:bodyPr/>
                    <a:lstStyle/>
                    <a:p>
                      <a:pPr algn="ctr" fontAlgn="b"/>
                      <a:r>
                        <a:rPr lang="en-US" altLang="ja-JP" sz="1100" u="none" strike="noStrike" dirty="0">
                          <a:effectLst/>
                        </a:rPr>
                        <a:t>2.1</a:t>
                      </a:r>
                      <a:endParaRPr lang="en-US" altLang="ja-JP" sz="1100" b="1" i="0" u="none" strike="noStrike" dirty="0">
                        <a:effectLst/>
                        <a:latin typeface="Times New Roman"/>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de-DE" sz="1100" u="none" strike="noStrike" dirty="0">
                          <a:effectLst/>
                        </a:rPr>
                        <a:t>OPEN</a:t>
                      </a:r>
                      <a:endParaRPr lang="de-DE" sz="1100" b="1" i="0" u="none" strike="noStrike" dirty="0">
                        <a:effectLst/>
                        <a:latin typeface="Times New Roman"/>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de-DE" sz="1100" u="none" strike="noStrike">
                          <a:effectLst/>
                        </a:rPr>
                        <a:t>Shoichi Kitazawa</a:t>
                      </a:r>
                      <a:endParaRPr lang="de-DE" sz="1100" b="1" i="0" u="none" strike="noStrike">
                        <a:effectLst/>
                        <a:latin typeface="Times New Roman"/>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1100" u="none" strike="noStrike">
                          <a:effectLst/>
                        </a:rPr>
                        <a:t>5</a:t>
                      </a:r>
                      <a:endParaRPr lang="en-US" altLang="ja-JP" sz="1100" b="1" i="0" u="none" strike="noStrike">
                        <a:effectLst/>
                        <a:latin typeface="Times New Roman"/>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1100" u="none" strike="noStrike">
                          <a:effectLst/>
                        </a:rPr>
                        <a:t>13:30</a:t>
                      </a:r>
                      <a:endParaRPr lang="en-US" altLang="ja-JP" sz="1100" b="1" i="0" u="none" strike="noStrike">
                        <a:effectLst/>
                        <a:latin typeface="Times New Roman"/>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55270">
                <a:tc>
                  <a:txBody>
                    <a:bodyPr/>
                    <a:lstStyle/>
                    <a:p>
                      <a:pPr algn="ctr" fontAlgn="b"/>
                      <a:r>
                        <a:rPr lang="en-US" altLang="ja-JP" sz="1100" u="none" strike="noStrike" dirty="0">
                          <a:effectLst/>
                        </a:rPr>
                        <a:t>2.2</a:t>
                      </a:r>
                      <a:endParaRPr lang="en-US" altLang="ja-JP" sz="1100" b="1" i="0" u="none" strike="noStrike" dirty="0">
                        <a:effectLst/>
                        <a:latin typeface="Times New Roman"/>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de-DE" sz="1100" u="none" strike="noStrike" dirty="0">
                          <a:effectLst/>
                        </a:rPr>
                        <a:t>Presentations</a:t>
                      </a:r>
                      <a:endParaRPr lang="de-DE" sz="1100" b="1" i="0" u="none" strike="noStrike" dirty="0">
                        <a:solidFill>
                          <a:srgbClr val="000000"/>
                        </a:solidFill>
                        <a:effectLst/>
                        <a:latin typeface="Times New Roman"/>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de-DE" sz="1100" u="none" strike="noStrike" dirty="0">
                          <a:effectLst/>
                        </a:rPr>
                        <a:t>All</a:t>
                      </a:r>
                      <a:endParaRPr lang="de-DE" sz="1100" b="1" i="0" u="none" strike="noStrike" dirty="0">
                        <a:effectLst/>
                        <a:latin typeface="Times New Roman"/>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1100" u="none" strike="noStrike">
                          <a:effectLst/>
                        </a:rPr>
                        <a:t>60</a:t>
                      </a:r>
                      <a:endParaRPr lang="en-US" altLang="ja-JP" sz="1100" b="1" i="0" u="none" strike="noStrike">
                        <a:effectLst/>
                        <a:latin typeface="Times New Roman"/>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1100" u="none" strike="noStrike">
                          <a:effectLst/>
                        </a:rPr>
                        <a:t>13:35</a:t>
                      </a:r>
                      <a:endParaRPr lang="en-US" altLang="ja-JP" sz="1100" b="1" i="0" u="none" strike="noStrike">
                        <a:effectLst/>
                        <a:latin typeface="Times New Roman"/>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55270">
                <a:tc>
                  <a:txBody>
                    <a:bodyPr/>
                    <a:lstStyle/>
                    <a:p>
                      <a:pPr algn="ctr" fontAlgn="b"/>
                      <a:r>
                        <a:rPr lang="en-US" altLang="ja-JP" sz="1100" u="none" strike="noStrike" dirty="0">
                          <a:effectLst/>
                        </a:rPr>
                        <a:t>2.3</a:t>
                      </a:r>
                      <a:endParaRPr lang="en-US" altLang="ja-JP" sz="1100" b="1" i="0" u="none" strike="noStrike" dirty="0">
                        <a:effectLst/>
                        <a:latin typeface="Times New Roman"/>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de-DE" sz="1100" u="none" strike="noStrike" dirty="0">
                          <a:effectLst/>
                        </a:rPr>
                        <a:t>Next steps</a:t>
                      </a:r>
                      <a:endParaRPr lang="de-DE" sz="1100" b="1" i="0" u="none" strike="noStrike" dirty="0">
                        <a:solidFill>
                          <a:srgbClr val="000000"/>
                        </a:solidFill>
                        <a:effectLst/>
                        <a:latin typeface="Times New Roman"/>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de-DE" sz="1100" u="none" strike="noStrike" dirty="0">
                          <a:effectLst/>
                        </a:rPr>
                        <a:t>All</a:t>
                      </a:r>
                      <a:endParaRPr lang="de-DE" sz="1100" b="1" i="0" u="none" strike="noStrike" dirty="0">
                        <a:effectLst/>
                        <a:latin typeface="Times New Roman"/>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1100" u="none" strike="noStrike" dirty="0">
                          <a:effectLst/>
                        </a:rPr>
                        <a:t>30</a:t>
                      </a:r>
                      <a:endParaRPr lang="en-US" altLang="ja-JP" sz="1100" b="1" i="0" u="none" strike="noStrike" dirty="0">
                        <a:effectLst/>
                        <a:latin typeface="Times New Roman"/>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1100" u="none" strike="noStrike">
                          <a:effectLst/>
                        </a:rPr>
                        <a:t>14:35</a:t>
                      </a:r>
                      <a:endParaRPr lang="en-US" altLang="ja-JP" sz="1100" b="1" i="0" u="none" strike="noStrike">
                        <a:effectLst/>
                        <a:latin typeface="Times New Roman"/>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55270">
                <a:tc>
                  <a:txBody>
                    <a:bodyPr/>
                    <a:lstStyle/>
                    <a:p>
                      <a:pPr algn="ctr" fontAlgn="b"/>
                      <a:r>
                        <a:rPr lang="en-US" altLang="ja-JP" sz="1100" u="none" strike="noStrike" dirty="0">
                          <a:effectLst/>
                        </a:rPr>
                        <a:t>2.4</a:t>
                      </a:r>
                      <a:endParaRPr lang="en-US" altLang="ja-JP" sz="1100" b="1" i="0" u="none" strike="noStrike" dirty="0">
                        <a:effectLst/>
                        <a:latin typeface="Times New Roman"/>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de-DE" sz="1100" u="none" strike="noStrike" dirty="0">
                          <a:effectLst/>
                        </a:rPr>
                        <a:t>Other business</a:t>
                      </a:r>
                      <a:endParaRPr lang="de-DE" sz="1100" b="1" i="0" u="none" strike="noStrike" dirty="0">
                        <a:solidFill>
                          <a:srgbClr val="000000"/>
                        </a:solidFill>
                        <a:effectLst/>
                        <a:latin typeface="Times New Roman"/>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de-DE" sz="1100" u="none" strike="noStrike" dirty="0">
                          <a:effectLst/>
                        </a:rPr>
                        <a:t>ALL</a:t>
                      </a:r>
                      <a:endParaRPr lang="de-DE" sz="1100" b="1" i="0" u="none" strike="noStrike" dirty="0">
                        <a:effectLst/>
                        <a:latin typeface="Times New Roman"/>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1100" u="none" strike="noStrike" dirty="0">
                          <a:effectLst/>
                        </a:rPr>
                        <a:t>15</a:t>
                      </a:r>
                      <a:endParaRPr lang="en-US" altLang="ja-JP" sz="1100" b="1" i="0" u="none" strike="noStrike" dirty="0">
                        <a:effectLst/>
                        <a:latin typeface="Times New Roman"/>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1100" u="none" strike="noStrike" dirty="0">
                          <a:effectLst/>
                        </a:rPr>
                        <a:t>15:05</a:t>
                      </a:r>
                      <a:endParaRPr lang="en-US" altLang="ja-JP" sz="1100" b="1" i="0" u="none" strike="noStrike" dirty="0">
                        <a:effectLst/>
                        <a:latin typeface="Times New Roman"/>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19075">
                <a:tc>
                  <a:txBody>
                    <a:bodyPr/>
                    <a:lstStyle/>
                    <a:p>
                      <a:pPr algn="ctr" fontAlgn="b"/>
                      <a:r>
                        <a:rPr lang="en-US" altLang="ja-JP" sz="1100" u="none" strike="noStrike" dirty="0">
                          <a:effectLst/>
                        </a:rPr>
                        <a:t>2.5</a:t>
                      </a:r>
                      <a:endParaRPr lang="en-US" altLang="ja-JP" sz="1100" b="1" i="0" u="none" strike="noStrike" dirty="0">
                        <a:effectLst/>
                        <a:latin typeface="Times New Roman"/>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de-DE" sz="1100" u="none" strike="noStrike" dirty="0">
                          <a:effectLst/>
                        </a:rPr>
                        <a:t>Adjourn</a:t>
                      </a:r>
                      <a:endParaRPr lang="de-DE" sz="1100" b="1" i="0" u="none" strike="noStrike" dirty="0">
                        <a:solidFill>
                          <a:srgbClr val="000000"/>
                        </a:solidFill>
                        <a:effectLst/>
                        <a:latin typeface="Times New Roman"/>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de-DE" sz="1100" u="none" strike="noStrike" dirty="0">
                          <a:effectLst/>
                        </a:rPr>
                        <a:t>Shoichi Kitazawa</a:t>
                      </a:r>
                      <a:endParaRPr lang="de-DE" sz="1100" b="1" i="0" u="none" strike="noStrike" dirty="0">
                        <a:effectLst/>
                        <a:latin typeface="Times New Roman"/>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1100" u="none" strike="noStrike" dirty="0">
                          <a:effectLst/>
                        </a:rPr>
                        <a:t>5</a:t>
                      </a:r>
                      <a:endParaRPr lang="en-US" altLang="ja-JP" sz="1100" b="1" i="0" u="none" strike="noStrike" dirty="0">
                        <a:effectLst/>
                        <a:latin typeface="Times New Roman"/>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1100" u="none" strike="noStrike" dirty="0">
                          <a:effectLst/>
                        </a:rPr>
                        <a:t>15:20</a:t>
                      </a:r>
                      <a:endParaRPr lang="en-US" altLang="ja-JP" sz="1100" b="1" i="0" u="none" strike="noStrike" dirty="0">
                        <a:effectLst/>
                        <a:latin typeface="Times New Roman"/>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375517406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3"/>
          <p:cNvSpPr>
            <a:spLocks noGrp="1"/>
          </p:cNvSpPr>
          <p:nvPr>
            <p:ph type="dt" sz="half" idx="10"/>
          </p:nvPr>
        </p:nvSpPr>
        <p:spPr/>
        <p:txBody>
          <a:bodyPr/>
          <a:lstStyle/>
          <a:p>
            <a:r>
              <a:rPr lang="en-US" altLang="ja-JP" smtClean="0"/>
              <a:t>April 2013</a:t>
            </a:r>
            <a:endParaRPr lang="en-US" altLang="ja-JP"/>
          </a:p>
        </p:txBody>
      </p:sp>
      <p:sp>
        <p:nvSpPr>
          <p:cNvPr id="5" name="フッター プレースホルダー 4"/>
          <p:cNvSpPr>
            <a:spLocks noGrp="1"/>
          </p:cNvSpPr>
          <p:nvPr>
            <p:ph type="ftr" sz="quarter" idx="11"/>
          </p:nvPr>
        </p:nvSpPr>
        <p:spPr/>
        <p:txBody>
          <a:bodyPr/>
          <a:lstStyle/>
          <a:p>
            <a:r>
              <a:rPr lang="en-US" altLang="ja-JP" smtClean="0"/>
              <a:t>Shoichi Kitazawa (ATR)</a:t>
            </a:r>
            <a:endParaRPr lang="en-US" altLang="ja-JP"/>
          </a:p>
        </p:txBody>
      </p:sp>
      <p:sp>
        <p:nvSpPr>
          <p:cNvPr id="6" name="スライド番号プレースホルダー 5"/>
          <p:cNvSpPr>
            <a:spLocks noGrp="1"/>
          </p:cNvSpPr>
          <p:nvPr>
            <p:ph type="sldNum" sz="quarter" idx="12"/>
          </p:nvPr>
        </p:nvSpPr>
        <p:spPr/>
        <p:txBody>
          <a:bodyPr/>
          <a:lstStyle/>
          <a:p>
            <a:r>
              <a:rPr lang="en-US" altLang="ja-JP" smtClean="0"/>
              <a:t>Slide </a:t>
            </a:r>
            <a:fld id="{8242A585-2600-43B1-ABC9-06D037E96BAE}" type="slidenum">
              <a:rPr lang="en-US" altLang="ja-JP" smtClean="0"/>
              <a:pPr/>
              <a:t>7</a:t>
            </a:fld>
            <a:endParaRPr lang="en-US" altLang="ja-JP"/>
          </a:p>
        </p:txBody>
      </p:sp>
      <p:sp>
        <p:nvSpPr>
          <p:cNvPr id="7" name="Rectangle 1026"/>
          <p:cNvSpPr txBox="1">
            <a:spLocks noChangeArrowheads="1"/>
          </p:cNvSpPr>
          <p:nvPr/>
        </p:nvSpPr>
        <p:spPr>
          <a:xfrm>
            <a:off x="304800" y="502568"/>
            <a:ext cx="8839200" cy="838200"/>
          </a:xfrm>
          <a:prstGeom prst="rect">
            <a:avLst/>
          </a:prstGeom>
        </p:spPr>
        <p:txBody>
          <a:bodyPr/>
          <a:lst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a:lstStyle>
          <a:p>
            <a:r>
              <a:rPr lang="en-US" altLang="ja-JP" sz="3200" u="sng" kern="0" dirty="0" smtClean="0">
                <a:ea typeface="ＭＳ Ｐゴシック" charset="-128"/>
              </a:rPr>
              <a:t>Participants, Patents, and Duty to Inform</a:t>
            </a:r>
            <a:endParaRPr lang="en-US" altLang="ja-JP" sz="3200" kern="0" dirty="0" smtClean="0">
              <a:ea typeface="ＭＳ Ｐゴシック" charset="-128"/>
            </a:endParaRPr>
          </a:p>
        </p:txBody>
      </p:sp>
      <p:sp>
        <p:nvSpPr>
          <p:cNvPr id="8" name="Rectangle 1027"/>
          <p:cNvSpPr txBox="1">
            <a:spLocks noChangeArrowheads="1"/>
          </p:cNvSpPr>
          <p:nvPr/>
        </p:nvSpPr>
        <p:spPr>
          <a:xfrm>
            <a:off x="0" y="1072480"/>
            <a:ext cx="9144000" cy="4876800"/>
          </a:xfrm>
          <a:prstGeom prst="rect">
            <a:avLst/>
          </a:prstGeom>
        </p:spPr>
        <p:txBody>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pPr algn="ctr">
              <a:buFont typeface="Monotype Sorts" pitchFamily="2" charset="2"/>
              <a:buNone/>
            </a:pPr>
            <a:r>
              <a:rPr lang="en-US" altLang="ja-JP" sz="1600" b="1" kern="0" dirty="0" smtClean="0">
                <a:ea typeface="ＭＳ Ｐゴシック" charset="-128"/>
              </a:rPr>
              <a:t>All participants in this meeting have certain obligations under the IEEE-SA Patent Policy. </a:t>
            </a:r>
          </a:p>
          <a:p>
            <a:pPr lvl="1"/>
            <a:r>
              <a:rPr lang="en-US" altLang="ja-JP" sz="1600" b="1" kern="0" dirty="0" smtClean="0">
                <a:solidFill>
                  <a:srgbClr val="003399"/>
                </a:solidFill>
                <a:ea typeface="ＭＳ Ｐゴシック" charset="-128"/>
              </a:rPr>
              <a:t>Participants [Note: </a:t>
            </a:r>
            <a:r>
              <a:rPr lang="en-GB" sz="1600" b="1" kern="0" dirty="0" smtClean="0">
                <a:solidFill>
                  <a:srgbClr val="003399"/>
                </a:solidFill>
              </a:rPr>
              <a:t>Quoted text excerpted from IEEE-SA Standards Board Bylaws </a:t>
            </a:r>
            <a:r>
              <a:rPr lang="en-GB" sz="1600" b="1" kern="0" dirty="0" err="1" smtClean="0">
                <a:solidFill>
                  <a:srgbClr val="003399"/>
                </a:solidFill>
              </a:rPr>
              <a:t>subclause</a:t>
            </a:r>
            <a:r>
              <a:rPr lang="en-GB" sz="1600" b="1" kern="0" dirty="0" smtClean="0">
                <a:solidFill>
                  <a:srgbClr val="003399"/>
                </a:solidFill>
              </a:rPr>
              <a:t> 6.2</a:t>
            </a:r>
            <a:r>
              <a:rPr lang="en-US" altLang="ja-JP" sz="1600" b="1" kern="0" dirty="0" smtClean="0">
                <a:solidFill>
                  <a:srgbClr val="003399"/>
                </a:solidFill>
                <a:ea typeface="ＭＳ Ｐゴシック" charset="-128"/>
              </a:rPr>
              <a:t>]:</a:t>
            </a:r>
          </a:p>
          <a:p>
            <a:pPr lvl="2"/>
            <a:r>
              <a:rPr lang="en-US" altLang="ja-JP" sz="1600" b="1" kern="0" dirty="0" smtClean="0">
                <a:solidFill>
                  <a:srgbClr val="003399"/>
                </a:solidFill>
                <a:ea typeface="ＭＳ Ｐゴシック" charset="-128"/>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ja-JP" sz="1600" kern="0" dirty="0" smtClean="0">
              <a:ea typeface="ＭＳ Ｐゴシック" charset="-128"/>
            </a:endParaRPr>
          </a:p>
          <a:p>
            <a:pPr lvl="3"/>
            <a:r>
              <a:rPr lang="en-US" altLang="ja-JP" sz="1400" b="1" kern="0" dirty="0" smtClean="0">
                <a:solidFill>
                  <a:srgbClr val="003399"/>
                </a:solidFill>
                <a:ea typeface="ＭＳ Ｐゴシック" charset="-128"/>
              </a:rPr>
              <a:t>“Personal awareness” means that the participant “is personally aware that the holder may have a potential Essential Patent Claim,” even if the participant is not personally aware of the specific patents or patent claims</a:t>
            </a:r>
          </a:p>
          <a:p>
            <a:pPr lvl="2"/>
            <a:r>
              <a:rPr lang="en-US" altLang="ja-JP" sz="1600" b="1" kern="0" dirty="0" smtClean="0">
                <a:solidFill>
                  <a:srgbClr val="003399"/>
                </a:solidFill>
                <a:ea typeface="ＭＳ Ｐゴシック" charset="-128"/>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lvl="1"/>
            <a:r>
              <a:rPr lang="en-US" altLang="ja-JP" sz="1600" b="1" kern="0" dirty="0" smtClean="0">
                <a:solidFill>
                  <a:srgbClr val="003399"/>
                </a:solidFill>
                <a:ea typeface="ＭＳ Ｐゴシック" charset="-128"/>
              </a:rPr>
              <a:t>The above does not apply if the patent claim is already the subject of an Accepted Letter of Assurance that applies to the proposed standard(s) under consideration by this group</a:t>
            </a:r>
          </a:p>
          <a:p>
            <a:pPr lvl="1"/>
            <a:r>
              <a:rPr lang="en-US" altLang="ja-JP" sz="1600" b="1" kern="0" dirty="0" smtClean="0">
                <a:solidFill>
                  <a:srgbClr val="003399"/>
                </a:solidFill>
                <a:ea typeface="ＭＳ Ｐゴシック" charset="-128"/>
              </a:rPr>
              <a:t>Early identification of holders of potential Essential Patent Claims is strongly encouraged</a:t>
            </a:r>
          </a:p>
          <a:p>
            <a:pPr lvl="1"/>
            <a:r>
              <a:rPr lang="en-US" altLang="ja-JP" sz="1600" b="1" kern="0" dirty="0" smtClean="0">
                <a:solidFill>
                  <a:srgbClr val="003399"/>
                </a:solidFill>
                <a:ea typeface="ＭＳ Ｐゴシック" charset="-128"/>
              </a:rPr>
              <a:t>No duty to perform a patent search</a:t>
            </a:r>
            <a:endParaRPr lang="en-US" altLang="ja-JP" sz="1600" kern="0" dirty="0" smtClean="0">
              <a:ea typeface="ＭＳ Ｐゴシック" charset="-128"/>
            </a:endParaRPr>
          </a:p>
        </p:txBody>
      </p:sp>
      <p:sp>
        <p:nvSpPr>
          <p:cNvPr id="9" name="Text Box 1028"/>
          <p:cNvSpPr txBox="1">
            <a:spLocks noChangeArrowheads="1"/>
          </p:cNvSpPr>
          <p:nvPr/>
        </p:nvSpPr>
        <p:spPr bwMode="auto">
          <a:xfrm>
            <a:off x="57150" y="6155456"/>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ja-JP" sz="1800" b="1" u="sng" dirty="0">
                <a:ea typeface="ＭＳ Ｐゴシック" charset="-128"/>
              </a:rPr>
              <a:t>Slide #1</a:t>
            </a:r>
          </a:p>
        </p:txBody>
      </p:sp>
    </p:spTree>
    <p:extLst>
      <p:ext uri="{BB962C8B-B14F-4D97-AF65-F5344CB8AC3E}">
        <p14:creationId xmlns:p14="http://schemas.microsoft.com/office/powerpoint/2010/main" val="213748284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r>
              <a:rPr lang="en-US" altLang="ja-JP" smtClean="0"/>
              <a:t>April 2013</a:t>
            </a:r>
            <a:endParaRPr lang="en-US" altLang="ja-JP"/>
          </a:p>
        </p:txBody>
      </p:sp>
      <p:sp>
        <p:nvSpPr>
          <p:cNvPr id="3" name="フッター プレースホルダー 2"/>
          <p:cNvSpPr>
            <a:spLocks noGrp="1"/>
          </p:cNvSpPr>
          <p:nvPr>
            <p:ph type="ftr" sz="quarter" idx="11"/>
          </p:nvPr>
        </p:nvSpPr>
        <p:spPr/>
        <p:txBody>
          <a:bodyPr/>
          <a:lstStyle/>
          <a:p>
            <a:r>
              <a:rPr lang="en-US" altLang="ja-JP" smtClean="0"/>
              <a:t>Shoichi Kitazawa (ATR)</a:t>
            </a:r>
            <a:endParaRPr lang="en-US" altLang="ja-JP"/>
          </a:p>
        </p:txBody>
      </p:sp>
      <p:sp>
        <p:nvSpPr>
          <p:cNvPr id="4" name="スライド番号プレースホルダー 3"/>
          <p:cNvSpPr>
            <a:spLocks noGrp="1"/>
          </p:cNvSpPr>
          <p:nvPr>
            <p:ph type="sldNum" sz="quarter" idx="12"/>
          </p:nvPr>
        </p:nvSpPr>
        <p:spPr/>
        <p:txBody>
          <a:bodyPr/>
          <a:lstStyle/>
          <a:p>
            <a:r>
              <a:rPr lang="en-US" altLang="ja-JP" smtClean="0"/>
              <a:t>Slide </a:t>
            </a:r>
            <a:fld id="{266A080E-4E30-4968-B029-7CF782D6220C}" type="slidenum">
              <a:rPr lang="en-US" altLang="ja-JP" smtClean="0"/>
              <a:pPr/>
              <a:t>8</a:t>
            </a:fld>
            <a:endParaRPr lang="en-US" altLang="ja-JP"/>
          </a:p>
        </p:txBody>
      </p:sp>
      <p:sp>
        <p:nvSpPr>
          <p:cNvPr id="5" name="Rectangle 2"/>
          <p:cNvSpPr txBox="1">
            <a:spLocks noChangeArrowheads="1"/>
          </p:cNvSpPr>
          <p:nvPr/>
        </p:nvSpPr>
        <p:spPr>
          <a:xfrm>
            <a:off x="685800" y="557808"/>
            <a:ext cx="7772400" cy="1143000"/>
          </a:xfrm>
          <a:prstGeom prst="rect">
            <a:avLst/>
          </a:prstGeom>
        </p:spPr>
        <p:txBody>
          <a:bodyPr/>
          <a:lst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a:lstStyle>
          <a:p>
            <a:r>
              <a:rPr lang="en-GB" u="sng" kern="0" dirty="0" smtClean="0"/>
              <a:t>Patent Related Links</a:t>
            </a:r>
            <a:endParaRPr lang="en-US" altLang="ja-JP" u="sng" kern="0" dirty="0" smtClean="0">
              <a:ea typeface="ＭＳ Ｐゴシック" charset="-128"/>
            </a:endParaRPr>
          </a:p>
        </p:txBody>
      </p:sp>
      <p:sp>
        <p:nvSpPr>
          <p:cNvPr id="6" name="Rectangle 3"/>
          <p:cNvSpPr txBox="1">
            <a:spLocks noChangeArrowheads="1"/>
          </p:cNvSpPr>
          <p:nvPr/>
        </p:nvSpPr>
        <p:spPr>
          <a:xfrm>
            <a:off x="0" y="1295400"/>
            <a:ext cx="8991600" cy="3886200"/>
          </a:xfrm>
          <a:prstGeom prst="rect">
            <a:avLst/>
          </a:prstGeom>
        </p:spPr>
        <p:txBody>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pPr lvl="1">
              <a:lnSpc>
                <a:spcPct val="90000"/>
              </a:lnSpc>
              <a:buFont typeface="Monotype Sorts" pitchFamily="2" charset="2"/>
              <a:buNone/>
            </a:pPr>
            <a:r>
              <a:rPr lang="en-US" altLang="ja-JP" sz="2400" kern="0" smtClean="0">
                <a:ea typeface="ＭＳ Ｐゴシック" charset="-128"/>
                <a:cs typeface="Times New Roman" pitchFamily="18" charset="0"/>
              </a:rPr>
              <a:t>	All participants should be familiar with their obligations under the IEEE-SA Policies &amp; Procedures for standards development.</a:t>
            </a:r>
          </a:p>
          <a:p>
            <a:pPr lvl="1">
              <a:lnSpc>
                <a:spcPct val="90000"/>
              </a:lnSpc>
              <a:buFont typeface="Monotype Sorts" pitchFamily="2" charset="2"/>
              <a:buNone/>
            </a:pPr>
            <a:r>
              <a:rPr lang="en-US" altLang="ja-JP" sz="2400" kern="0" smtClean="0">
                <a:ea typeface="ＭＳ Ｐゴシック" charset="-128"/>
                <a:cs typeface="Times New Roman" pitchFamily="18" charset="0"/>
              </a:rPr>
              <a:t>	Patent Policy is stated in these sources:</a:t>
            </a:r>
          </a:p>
          <a:p>
            <a:pPr lvl="1">
              <a:lnSpc>
                <a:spcPct val="90000"/>
              </a:lnSpc>
              <a:buFont typeface="Monotype Sorts" pitchFamily="2" charset="2"/>
              <a:buNone/>
            </a:pPr>
            <a:r>
              <a:rPr lang="en-GB" sz="2400" kern="0" smtClean="0"/>
              <a:t>		IEEE-SA Standards Boards Bylaws</a:t>
            </a:r>
          </a:p>
          <a:p>
            <a:pPr lvl="1">
              <a:lnSpc>
                <a:spcPct val="90000"/>
              </a:lnSpc>
              <a:buFont typeface="Monotype Sorts" pitchFamily="2" charset="2"/>
              <a:buNone/>
            </a:pPr>
            <a:r>
              <a:rPr lang="en-US" altLang="ja-JP" sz="2100" kern="0" smtClean="0">
                <a:ea typeface="ＭＳ Ｐゴシック" charset="-128"/>
              </a:rPr>
              <a:t>		</a:t>
            </a:r>
            <a:r>
              <a:rPr lang="en-US" altLang="ja-JP" sz="2100" i="1" kern="0" smtClean="0">
                <a:ea typeface="ＭＳ Ｐゴシック" charset="-128"/>
              </a:rPr>
              <a:t>http://standards.ieee.org/develop/policies/bylaws/sect6-7.html#6</a:t>
            </a:r>
          </a:p>
          <a:p>
            <a:pPr lvl="1">
              <a:lnSpc>
                <a:spcPct val="90000"/>
              </a:lnSpc>
              <a:buFont typeface="Monotype Sorts" pitchFamily="2" charset="2"/>
              <a:buNone/>
            </a:pPr>
            <a:r>
              <a:rPr lang="en-GB" sz="2400" kern="0" smtClean="0"/>
              <a:t>		IEEE-SA Standards Board Operations Manual</a:t>
            </a:r>
          </a:p>
          <a:p>
            <a:pPr lvl="1">
              <a:lnSpc>
                <a:spcPct val="90000"/>
              </a:lnSpc>
              <a:buFont typeface="Monotype Sorts" pitchFamily="2" charset="2"/>
              <a:buNone/>
            </a:pPr>
            <a:r>
              <a:rPr lang="en-US" altLang="ja-JP" sz="2400" kern="0" smtClean="0">
                <a:ea typeface="ＭＳ Ｐゴシック" charset="-128"/>
              </a:rPr>
              <a:t>		</a:t>
            </a:r>
            <a:r>
              <a:rPr lang="en-US" altLang="ja-JP" sz="2100" i="1" kern="0" smtClean="0">
                <a:ea typeface="ＭＳ Ｐゴシック" charset="-128"/>
              </a:rPr>
              <a:t>http://standards.ieee.org/develop/policies/opman/sect6.html#6.3</a:t>
            </a:r>
            <a:endParaRPr lang="en-US" altLang="ja-JP" sz="2400" kern="0" smtClean="0">
              <a:ea typeface="ＭＳ Ｐゴシック" charset="-128"/>
            </a:endParaRPr>
          </a:p>
          <a:p>
            <a:pPr lvl="1">
              <a:lnSpc>
                <a:spcPct val="90000"/>
              </a:lnSpc>
              <a:buFont typeface="Monotype Sorts" pitchFamily="2" charset="2"/>
              <a:buNone/>
            </a:pPr>
            <a:r>
              <a:rPr lang="en-US" altLang="ja-JP" sz="2400" kern="0" smtClean="0">
                <a:ea typeface="ＭＳ Ｐゴシック" charset="-128"/>
                <a:cs typeface="Times New Roman" pitchFamily="18" charset="0"/>
              </a:rPr>
              <a:t>	Material about the patent policy is available at</a:t>
            </a:r>
            <a:r>
              <a:rPr lang="en-US" altLang="ja-JP" sz="2400" kern="0" smtClean="0">
                <a:ea typeface="ＭＳ Ｐゴシック" charset="-128"/>
              </a:rPr>
              <a:t> </a:t>
            </a:r>
          </a:p>
          <a:p>
            <a:pPr lvl="1">
              <a:lnSpc>
                <a:spcPct val="90000"/>
              </a:lnSpc>
              <a:buFont typeface="Monotype Sorts" pitchFamily="2" charset="2"/>
              <a:buNone/>
            </a:pPr>
            <a:r>
              <a:rPr lang="en-US" altLang="ja-JP" sz="2400" kern="0" smtClean="0">
                <a:ea typeface="ＭＳ Ｐゴシック" charset="-128"/>
              </a:rPr>
              <a:t>		</a:t>
            </a:r>
            <a:r>
              <a:rPr lang="en-US" altLang="ja-JP" sz="2100" i="1" kern="0" smtClean="0">
                <a:ea typeface="ＭＳ Ｐゴシック" charset="-128"/>
              </a:rPr>
              <a:t>http://standards.ieee.org/about/sasb/patcom/materials.html</a:t>
            </a:r>
            <a:endParaRPr lang="en-US" altLang="ja-JP" sz="2100" i="1" kern="0" dirty="0" smtClean="0">
              <a:ea typeface="ＭＳ Ｐゴシック" charset="-128"/>
            </a:endParaRPr>
          </a:p>
        </p:txBody>
      </p:sp>
      <p:sp>
        <p:nvSpPr>
          <p:cNvPr id="7" name="Text Box 6"/>
          <p:cNvSpPr txBox="1">
            <a:spLocks noChangeArrowheads="1"/>
          </p:cNvSpPr>
          <p:nvPr/>
        </p:nvSpPr>
        <p:spPr bwMode="auto">
          <a:xfrm>
            <a:off x="57150" y="615863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ja-JP" sz="1800" b="1" u="sng" dirty="0">
                <a:ea typeface="ＭＳ Ｐゴシック" charset="-128"/>
              </a:rPr>
              <a:t>Slide #2</a:t>
            </a:r>
            <a:endParaRPr lang="en-US" altLang="ja-JP" dirty="0">
              <a:ea typeface="ＭＳ Ｐゴシック" charset="-128"/>
            </a:endParaRPr>
          </a:p>
        </p:txBody>
      </p:sp>
      <p:sp>
        <p:nvSpPr>
          <p:cNvPr id="8" name="Rectangle 7"/>
          <p:cNvSpPr>
            <a:spLocks noChangeArrowheads="1"/>
          </p:cNvSpPr>
          <p:nvPr/>
        </p:nvSpPr>
        <p:spPr bwMode="auto">
          <a:xfrm>
            <a:off x="1295400" y="5181600"/>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ja-JP" sz="1200" b="1">
                <a:solidFill>
                  <a:srgbClr val="000099"/>
                </a:solidFill>
                <a:latin typeface="Arial" charset="0"/>
                <a:ea typeface="ＭＳ Ｐゴシック" charset="-128"/>
              </a:rPr>
              <a:t>If you have questions, contact the IEEE-SA Standards Board Patent Committee Administrator at patcom@ieee.org or visit http://standards.ieee.org/about/sasb/patcom/index.html</a:t>
            </a:r>
          </a:p>
          <a:p>
            <a:pPr algn="ctr">
              <a:lnSpc>
                <a:spcPct val="80000"/>
              </a:lnSpc>
              <a:spcBef>
                <a:spcPct val="20000"/>
              </a:spcBef>
              <a:buClr>
                <a:srgbClr val="CC3300"/>
              </a:buClr>
              <a:buSzPct val="50000"/>
              <a:buFont typeface="Monotype Sorts" pitchFamily="2" charset="2"/>
              <a:buNone/>
            </a:pPr>
            <a:endParaRPr lang="en-US" altLang="ja-JP" sz="1200" b="1">
              <a:solidFill>
                <a:srgbClr val="000099"/>
              </a:solidFill>
              <a:latin typeface="Arial" charset="0"/>
              <a:ea typeface="ＭＳ Ｐゴシック" charset="-128"/>
            </a:endParaRPr>
          </a:p>
          <a:p>
            <a:pPr algn="ctr">
              <a:lnSpc>
                <a:spcPct val="80000"/>
              </a:lnSpc>
              <a:spcBef>
                <a:spcPct val="20000"/>
              </a:spcBef>
              <a:buClr>
                <a:srgbClr val="CC3300"/>
              </a:buClr>
              <a:buSzPct val="50000"/>
              <a:buFont typeface="Monotype Sorts" pitchFamily="2" charset="2"/>
              <a:buNone/>
            </a:pPr>
            <a:r>
              <a:rPr lang="en-US" altLang="ja-JP" sz="1200" b="1">
                <a:solidFill>
                  <a:srgbClr val="000099"/>
                </a:solidFill>
                <a:latin typeface="Arial" charset="0"/>
                <a:ea typeface="ＭＳ Ｐゴシック" charset="-128"/>
              </a:rPr>
              <a:t>This slide set is available at https://development.standards.ieee.org/myproject/Public/mytools/mob/slideset.ppt</a:t>
            </a:r>
          </a:p>
        </p:txBody>
      </p:sp>
    </p:spTree>
    <p:extLst>
      <p:ext uri="{BB962C8B-B14F-4D97-AF65-F5344CB8AC3E}">
        <p14:creationId xmlns:p14="http://schemas.microsoft.com/office/powerpoint/2010/main" val="427049155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1026"/>
          <p:cNvSpPr>
            <a:spLocks noGrp="1" noChangeArrowheads="1"/>
          </p:cNvSpPr>
          <p:nvPr>
            <p:ph type="title"/>
          </p:nvPr>
        </p:nvSpPr>
        <p:spPr/>
        <p:txBody>
          <a:bodyPr/>
          <a:lstStyle/>
          <a:p>
            <a:r>
              <a:rPr lang="en-US" altLang="ja-JP" smtClean="0">
                <a:ea typeface="ＭＳ Ｐゴシック" charset="-128"/>
              </a:rPr>
              <a:t>Call for Potentially Essential Patents</a:t>
            </a:r>
          </a:p>
        </p:txBody>
      </p:sp>
      <p:sp>
        <p:nvSpPr>
          <p:cNvPr id="6147" name="Rectangle 1027"/>
          <p:cNvSpPr>
            <a:spLocks noGrp="1" noChangeArrowheads="1"/>
          </p:cNvSpPr>
          <p:nvPr>
            <p:ph type="body" idx="4294967295"/>
          </p:nvPr>
        </p:nvSpPr>
        <p:spPr>
          <a:xfrm>
            <a:off x="0" y="1981200"/>
            <a:ext cx="7772400" cy="4114800"/>
          </a:xfrm>
        </p:spPr>
        <p:txBody>
          <a:bodyPr/>
          <a:lstStyle/>
          <a:p>
            <a:r>
              <a:rPr lang="en-US" altLang="ja-JP" sz="2800" smtClean="0">
                <a:ea typeface="ＭＳ Ｐゴシック" charset="-128"/>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ja-JP" sz="2000" smtClean="0">
                <a:ea typeface="ＭＳ Ｐゴシック" charset="-128"/>
              </a:rPr>
              <a:t>Either speak up now or</a:t>
            </a:r>
          </a:p>
          <a:p>
            <a:pPr lvl="1"/>
            <a:r>
              <a:rPr lang="en-US" altLang="ja-JP" sz="2000" smtClean="0">
                <a:ea typeface="ＭＳ Ｐゴシック" charset="-128"/>
              </a:rPr>
              <a:t>Provide the chair of this group with the identity of the holder(s) of any and all such claims as soon as possible or</a:t>
            </a:r>
          </a:p>
          <a:p>
            <a:pPr lvl="1"/>
            <a:r>
              <a:rPr lang="en-US" altLang="ja-JP" sz="2000" smtClean="0">
                <a:ea typeface="ＭＳ Ｐゴシック" charset="-128"/>
              </a:rPr>
              <a:t>Cause an LOA to be submitted</a:t>
            </a:r>
          </a:p>
        </p:txBody>
      </p:sp>
      <p:sp>
        <p:nvSpPr>
          <p:cNvPr id="6148" name="Text Box 1028"/>
          <p:cNvSpPr txBox="1">
            <a:spLocks noChangeArrowheads="1"/>
          </p:cNvSpPr>
          <p:nvPr/>
        </p:nvSpPr>
        <p:spPr bwMode="auto">
          <a:xfrm>
            <a:off x="57150" y="6155456"/>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ja-JP" sz="1800" b="1" u="sng" dirty="0">
                <a:ea typeface="ＭＳ Ｐゴシック" charset="-128"/>
              </a:rPr>
              <a:t>Slide #3</a:t>
            </a:r>
          </a:p>
        </p:txBody>
      </p:sp>
      <p:sp>
        <p:nvSpPr>
          <p:cNvPr id="2" name="日付プレースホルダー 1"/>
          <p:cNvSpPr>
            <a:spLocks noGrp="1"/>
          </p:cNvSpPr>
          <p:nvPr>
            <p:ph type="dt" sz="half" idx="10"/>
          </p:nvPr>
        </p:nvSpPr>
        <p:spPr/>
        <p:txBody>
          <a:bodyPr/>
          <a:lstStyle/>
          <a:p>
            <a:r>
              <a:rPr lang="en-US" altLang="ja-JP" smtClean="0"/>
              <a:t>April 2013</a:t>
            </a:r>
            <a:endParaRPr lang="en-US" altLang="ja-JP"/>
          </a:p>
        </p:txBody>
      </p:sp>
      <p:sp>
        <p:nvSpPr>
          <p:cNvPr id="3" name="フッター プレースホルダー 2"/>
          <p:cNvSpPr>
            <a:spLocks noGrp="1"/>
          </p:cNvSpPr>
          <p:nvPr>
            <p:ph type="ftr" sz="quarter" idx="11"/>
          </p:nvPr>
        </p:nvSpPr>
        <p:spPr/>
        <p:txBody>
          <a:bodyPr/>
          <a:lstStyle/>
          <a:p>
            <a:r>
              <a:rPr lang="en-US" altLang="ja-JP" smtClean="0"/>
              <a:t>Shoichi Kitazawa (ATR)</a:t>
            </a:r>
            <a:endParaRPr lang="en-US" altLang="ja-JP"/>
          </a:p>
        </p:txBody>
      </p:sp>
      <p:sp>
        <p:nvSpPr>
          <p:cNvPr id="4" name="スライド番号プレースホルダー 3"/>
          <p:cNvSpPr>
            <a:spLocks noGrp="1"/>
          </p:cNvSpPr>
          <p:nvPr>
            <p:ph type="sldNum" sz="quarter" idx="12"/>
          </p:nvPr>
        </p:nvSpPr>
        <p:spPr/>
        <p:txBody>
          <a:bodyPr/>
          <a:lstStyle/>
          <a:p>
            <a:r>
              <a:rPr lang="en-US" altLang="ja-JP" smtClean="0"/>
              <a:t>Slide </a:t>
            </a:r>
            <a:fld id="{F80C6039-A5FA-4F5B-9853-58798A63706D}" type="slidenum">
              <a:rPr lang="en-US" altLang="ja-JP" smtClean="0"/>
              <a:pPr/>
              <a:t>9</a:t>
            </a:fld>
            <a:endParaRPr lang="en-US" altLang="ja-JP"/>
          </a:p>
        </p:txBody>
      </p:sp>
    </p:spTree>
    <p:extLst>
      <p:ext uri="{BB962C8B-B14F-4D97-AF65-F5344CB8AC3E}">
        <p14:creationId xmlns:p14="http://schemas.microsoft.com/office/powerpoint/2010/main" val="3033146477"/>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600</TotalTime>
  <Words>877</Words>
  <Application>Microsoft Office PowerPoint</Application>
  <PresentationFormat>画面に合わせる (4:3)</PresentationFormat>
  <Paragraphs>180</Paragraphs>
  <Slides>10</Slides>
  <Notes>2</Notes>
  <HiddenSlides>0</HiddenSlides>
  <MMClips>0</MMClips>
  <ScaleCrop>false</ScaleCrop>
  <HeadingPairs>
    <vt:vector size="4" baseType="variant">
      <vt:variant>
        <vt:lpstr>テーマ</vt:lpstr>
      </vt:variant>
      <vt:variant>
        <vt:i4>1</vt:i4>
      </vt:variant>
      <vt:variant>
        <vt:lpstr>スライド タイトル</vt:lpstr>
      </vt:variant>
      <vt:variant>
        <vt:i4>10</vt:i4>
      </vt:variant>
    </vt:vector>
  </HeadingPairs>
  <TitlesOfParts>
    <vt:vector size="11" baseType="lpstr">
      <vt:lpstr>IEEE-P802_15</vt:lpstr>
      <vt:lpstr>PowerPoint プレゼンテーション</vt:lpstr>
      <vt:lpstr>IG SRU Teleconference Agenda for 18th April 2013</vt:lpstr>
      <vt:lpstr>Administrative Items</vt:lpstr>
      <vt:lpstr>Agenda</vt:lpstr>
      <vt:lpstr>Radio resource measurement and management issue</vt:lpstr>
      <vt:lpstr>Plan for May meeting</vt:lpstr>
      <vt:lpstr>PowerPoint プレゼンテーション</vt:lpstr>
      <vt:lpstr>PowerPoint プレゼンテーション</vt:lpstr>
      <vt:lpstr>Call for Potentially Essential Patents</vt:lpstr>
      <vt:lpstr>Other Guidelines for IEEE WG Meetings</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subject>IEEE 802.15 &lt;subject&gt;</dc:subject>
  <dc:creator>Shoichi Kitazawa</dc:creator>
  <dc:description>&lt;doc#&gt;</dc:description>
  <cp:lastModifiedBy>Shoichi Kitazawa</cp:lastModifiedBy>
  <cp:revision>15</cp:revision>
  <cp:lastPrinted>2013-04-17T07:57:49Z</cp:lastPrinted>
  <dcterms:created xsi:type="dcterms:W3CDTF">2013-04-16T01:38:08Z</dcterms:created>
  <dcterms:modified xsi:type="dcterms:W3CDTF">2013-04-17T08:08:35Z</dcterms:modified>
</cp:coreProperties>
</file>