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1" r:id="rId3"/>
    <p:sldId id="262" r:id="rId4"/>
    <p:sldId id="269" r:id="rId5"/>
    <p:sldId id="263" r:id="rId6"/>
    <p:sldId id="264" r:id="rId7"/>
    <p:sldId id="268"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9" d="100"/>
          <a:sy n="89" d="100"/>
        </p:scale>
        <p:origin x="-618" y="-96"/>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p14="http://schemas.microsoft.com/office/powerpoint/2010/main"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p14="http://schemas.microsoft.com/office/powerpoint/2010/main"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p14="http://schemas.microsoft.com/office/powerpoint/2010/main"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5</a:t>
            </a:fld>
            <a:endParaRPr lang="en-US" altLang="ja-JP" dirty="0"/>
          </a:p>
        </p:txBody>
      </p:sp>
    </p:spTree>
    <p:extLst>
      <p:ext uri="{BB962C8B-B14F-4D97-AF65-F5344CB8AC3E}">
        <p14:creationId xmlns:p14="http://schemas.microsoft.com/office/powerpoint/2010/main"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6</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8</a:t>
            </a:fld>
            <a:endParaRPr lang="en-US" altLang="ja-JP" dirty="0"/>
          </a:p>
        </p:txBody>
      </p:sp>
    </p:spTree>
    <p:extLst>
      <p:ext uri="{BB962C8B-B14F-4D97-AF65-F5344CB8AC3E}">
        <p14:creationId xmlns:p14="http://schemas.microsoft.com/office/powerpoint/2010/main"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a:t>
            </a:fld>
            <a:endParaRPr lang="en-US" altLang="ja-JP" dirty="0"/>
          </a:p>
        </p:txBody>
      </p:sp>
    </p:spTree>
    <p:extLst>
      <p:ext uri="{BB962C8B-B14F-4D97-AF65-F5344CB8AC3E}">
        <p14:creationId xmlns:p14="http://schemas.microsoft.com/office/powerpoint/2010/main"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a:t>
            </a:fld>
            <a:endParaRPr lang="en-US" altLang="ja-JP" dirty="0"/>
          </a:p>
        </p:txBody>
      </p:sp>
    </p:spTree>
    <p:extLst>
      <p:ext uri="{BB962C8B-B14F-4D97-AF65-F5344CB8AC3E}">
        <p14:creationId xmlns:p14="http://schemas.microsoft.com/office/powerpoint/2010/main"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a:t>
            </a:fld>
            <a:endParaRPr lang="en-US" altLang="ja-JP" dirty="0"/>
          </a:p>
        </p:txBody>
      </p:sp>
    </p:spTree>
    <p:extLst>
      <p:ext uri="{BB962C8B-B14F-4D97-AF65-F5344CB8AC3E}">
        <p14:creationId xmlns:p14="http://schemas.microsoft.com/office/powerpoint/2010/main"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a:t>
            </a:fld>
            <a:endParaRPr lang="en-US" altLang="ja-JP" dirty="0"/>
          </a:p>
        </p:txBody>
      </p:sp>
    </p:spTree>
    <p:extLst>
      <p:ext uri="{BB962C8B-B14F-4D97-AF65-F5344CB8AC3E}">
        <p14:creationId xmlns:p14="http://schemas.microsoft.com/office/powerpoint/2010/main"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a:t>
            </a:fld>
            <a:endParaRPr lang="en-US" altLang="ja-JP" dirty="0"/>
          </a:p>
        </p:txBody>
      </p:sp>
    </p:spTree>
    <p:extLst>
      <p:ext uri="{BB962C8B-B14F-4D97-AF65-F5344CB8AC3E}">
        <p14:creationId xmlns:p14="http://schemas.microsoft.com/office/powerpoint/2010/main"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a:t>
            </a:fld>
            <a:endParaRPr lang="en-US" altLang="ja-JP" dirty="0"/>
          </a:p>
        </p:txBody>
      </p:sp>
    </p:spTree>
    <p:extLst>
      <p:ext uri="{BB962C8B-B14F-4D97-AF65-F5344CB8AC3E}">
        <p14:creationId xmlns:p14="http://schemas.microsoft.com/office/powerpoint/2010/main"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a:t>
            </a:fld>
            <a:endParaRPr lang="en-US" altLang="ja-JP" dirty="0"/>
          </a:p>
        </p:txBody>
      </p:sp>
    </p:spTree>
    <p:extLst>
      <p:ext uri="{BB962C8B-B14F-4D97-AF65-F5344CB8AC3E}">
        <p14:creationId xmlns:p14="http://schemas.microsoft.com/office/powerpoint/2010/main"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8425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itchFamily="50" charset="-128"/>
              </a:rPr>
              <a:t>doc.: </a:t>
            </a:r>
            <a:r>
              <a:rPr lang="en-US" altLang="ja-JP" sz="1400" b="1" dirty="0" smtClean="0">
                <a:ea typeface="ＭＳ Ｐゴシック" pitchFamily="50" charset="-128"/>
              </a:rPr>
              <a:t>IEEE 802. 15-13-0225-00-0sru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March 2013]</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[21 March,2013]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March 2013</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9</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Orlando FL</a:t>
            </a:r>
            <a:br>
              <a:rPr lang="en-US" altLang="ja-JP" sz="3200" dirty="0" smtClean="0">
                <a:ea typeface="ＭＳ Ｐゴシック" pitchFamily="50" charset="-128"/>
              </a:rPr>
            </a:br>
            <a:r>
              <a:rPr lang="en-US" altLang="ja-JP" sz="3200" dirty="0" smtClean="0">
                <a:ea typeface="ＭＳ Ｐゴシック" pitchFamily="50" charset="-128"/>
              </a:rPr>
              <a:t>21 March, 2013</a:t>
            </a:r>
          </a:p>
        </p:txBody>
      </p:sp>
    </p:spTree>
    <p:extLst>
      <p:ext uri="{BB962C8B-B14F-4D97-AF65-F5344CB8AC3E}">
        <p14:creationId xmlns:p14="http://schemas.microsoft.com/office/powerpoint/2010/main"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a:t>
            </a:r>
            <a:r>
              <a:rPr lang="en-US" altLang="ja-JP" sz="2800" dirty="0" smtClean="0"/>
              <a:t>required meeting</a:t>
            </a:r>
            <a:r>
              <a:rPr lang="en-US" altLang="ja-JP" sz="2800" dirty="0" smtClean="0">
                <a:ea typeface="ＭＳ Ｐゴシック" pitchFamily="50" charset="-128"/>
              </a:rPr>
              <a:t>.</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p14="http://schemas.microsoft.com/office/powerpoint/2010/main"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IG SRU Sessions</a:t>
            </a:r>
            <a:endParaRPr kumimoji="1" lang="ja-JP" altLang="en-US" dirty="0"/>
          </a:p>
        </p:txBody>
      </p:sp>
      <p:graphicFrame>
        <p:nvGraphicFramePr>
          <p:cNvPr id="7" name="コンテンツ プレースホルダ 6"/>
          <p:cNvGraphicFramePr>
            <a:graphicFrameLocks noGrp="1"/>
          </p:cNvGraphicFramePr>
          <p:nvPr>
            <p:ph idx="1"/>
          </p:nvPr>
        </p:nvGraphicFramePr>
        <p:xfrm>
          <a:off x="179510" y="2636916"/>
          <a:ext cx="8712969" cy="3240355"/>
        </p:xfrm>
        <a:graphic>
          <a:graphicData uri="http://schemas.openxmlformats.org/drawingml/2006/table">
            <a:tbl>
              <a:tblPr/>
              <a:tblGrid>
                <a:gridCol w="720082"/>
                <a:gridCol w="1080120"/>
                <a:gridCol w="1440160"/>
                <a:gridCol w="1593646"/>
                <a:gridCol w="1381145"/>
                <a:gridCol w="1381145"/>
                <a:gridCol w="1116671"/>
              </a:tblGrid>
              <a:tr h="558684">
                <a:tc>
                  <a:txBody>
                    <a:bodyPr/>
                    <a:lstStyle/>
                    <a:p>
                      <a:pPr algn="l" rtl="0" fontAlgn="t"/>
                      <a:r>
                        <a:rPr lang="en-US" sz="1600" b="1" i="0" u="none" strike="noStrike" dirty="0">
                          <a:solidFill>
                            <a:srgbClr val="000000"/>
                          </a:solidFill>
                          <a:latin typeface="Arial"/>
                        </a:rPr>
                        <a:t>Year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dirty="0">
                          <a:solidFill>
                            <a:srgbClr val="000000"/>
                          </a:solidFill>
                          <a:latin typeface="Arial"/>
                        </a:rPr>
                        <a:t>Month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Venue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Agenda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Closing Report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Minutes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Number of participant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699">
                <a:tc>
                  <a:txBody>
                    <a:bodyPr/>
                    <a:lstStyle/>
                    <a:p>
                      <a:pPr algn="r" rtl="0" fontAlgn="ctr"/>
                      <a:r>
                        <a:rPr lang="en-US" altLang="ja-JP" sz="1600" b="0" i="0" u="none" strike="noStrike">
                          <a:solidFill>
                            <a:srgbClr val="000000"/>
                          </a:solidFill>
                          <a:latin typeface="Arial"/>
                        </a:rPr>
                        <a:t>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November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Dallas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15-10-0839-01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15-10-0924-01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15-10-0934-00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3">
                  <a:txBody>
                    <a:bodyPr/>
                    <a:lstStyle/>
                    <a:p>
                      <a:pPr algn="r" rtl="0" fontAlgn="ctr"/>
                      <a:r>
                        <a:rPr lang="en-US" altLang="ja-JP" sz="1600" b="0" i="0" u="none" strike="noStrike">
                          <a:solidFill>
                            <a:srgbClr val="000000"/>
                          </a:solidFill>
                          <a:latin typeface="Arial"/>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Singapore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15-11-0159-01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15-11-0298-00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15-11-0440-00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2079">
                <a:tc vMerge="1">
                  <a:txBody>
                    <a:bodyPr/>
                    <a:lstStyle/>
                    <a:p>
                      <a:endParaRPr kumimoji="1" lang="ja-JP" altLang="en-US"/>
                    </a:p>
                  </a:txBody>
                  <a:tcPr/>
                </a:tc>
                <a:tc>
                  <a:txBody>
                    <a:bodyPr/>
                    <a:lstStyle/>
                    <a:p>
                      <a:pPr algn="l" rtl="0" fontAlgn="t"/>
                      <a:r>
                        <a:rPr lang="en-US" sz="1600" b="0" i="0" u="none" strike="noStrike" dirty="0">
                          <a:solidFill>
                            <a:srgbClr val="000000"/>
                          </a:solidFill>
                          <a:latin typeface="Arial"/>
                        </a:rPr>
                        <a:t>July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San Francisco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15-11-0456-00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15-11-0552-00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15-11-755-00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November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Atlanta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15-11-0757-01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15-11-0830-00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15-12-0106-00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3">
                  <a:txBody>
                    <a:bodyPr/>
                    <a:lstStyle/>
                    <a:p>
                      <a:pPr algn="r" rtl="0" fontAlgn="ctr"/>
                      <a:r>
                        <a:rPr lang="en-US" altLang="ja-JP" sz="1600" b="0" i="0" u="none" strike="noStrike">
                          <a:solidFill>
                            <a:srgbClr val="000000"/>
                          </a:solidFill>
                          <a:latin typeface="Arial"/>
                        </a:rPr>
                        <a:t>2012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Waikoloa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15-12-0107-00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15-12-0191-00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15-12-0197-00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July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San Diego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15-12-0326-01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15-12-0425-00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15-12-0440-00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November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San Antonio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15-12-0595-01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15-12-0628-01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15-12-0659-01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2">
                  <a:txBody>
                    <a:bodyPr/>
                    <a:lstStyle/>
                    <a:p>
                      <a:pPr algn="r" rtl="0" fontAlgn="ctr"/>
                      <a:r>
                        <a:rPr lang="en-US" altLang="ja-JP" sz="1600" b="0" i="0" u="none" strike="noStrike">
                          <a:solidFill>
                            <a:srgbClr val="000000"/>
                          </a:solidFill>
                          <a:latin typeface="Arial"/>
                        </a:rPr>
                        <a:t>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0" i="0" u="none" strike="noStrike">
                          <a:solidFill>
                            <a:srgbClr val="000000"/>
                          </a:solidFill>
                          <a:latin typeface="Arial"/>
                        </a:rPr>
                        <a:t>January</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Vancouver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en-US" altLang="ja-JP" sz="1600" b="0" i="0" u="none" strike="noStrike">
                          <a:solidFill>
                            <a:srgbClr val="000000"/>
                          </a:solidFill>
                          <a:latin typeface="Arial"/>
                        </a:rPr>
                        <a:t>15-12-0681-02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600" b="0" i="0" u="none" strike="noStrike" dirty="0">
                          <a:solidFill>
                            <a:srgbClr val="000000"/>
                          </a:solidFill>
                          <a:latin typeface="Arial"/>
                        </a:rPr>
                        <a:t>15-13-0078-00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600" b="0" i="0" u="none" strike="noStrike" dirty="0">
                          <a:solidFill>
                            <a:srgbClr val="000000"/>
                          </a:solidFill>
                          <a:latin typeface="Arial"/>
                        </a:rPr>
                        <a:t>15-13-0093-00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600" b="0" i="0" u="none" strike="noStrike">
                          <a:solidFill>
                            <a:srgbClr val="000000"/>
                          </a:solidFill>
                          <a:latin typeface="Arial"/>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Orlando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altLang="ja-JP" sz="1600" b="0" i="0" u="none" strike="noStrike">
                          <a:solidFill>
                            <a:srgbClr val="000000"/>
                          </a:solidFill>
                          <a:latin typeface="Arial"/>
                        </a:rPr>
                        <a:t>15-13-105-01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600" b="0" i="0" u="none" strike="noStrike" dirty="0">
                          <a:solidFill>
                            <a:srgbClr val="000000"/>
                          </a:solidFill>
                          <a:latin typeface="Arial"/>
                        </a:rPr>
                        <a:t>15-13-0225-00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latin typeface="Arial"/>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日付プレースホルダ 3"/>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March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5</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a:xfrm>
            <a:off x="395536" y="1981200"/>
            <a:ext cx="8352928" cy="4114800"/>
          </a:xfrm>
        </p:spPr>
        <p:txBody>
          <a:bodyPr/>
          <a:lstStyle/>
          <a:p>
            <a:pPr>
              <a:lnSpc>
                <a:spcPct val="80000"/>
              </a:lnSpc>
            </a:pPr>
            <a:r>
              <a:rPr lang="en-US" altLang="ja-JP" sz="2400" dirty="0" smtClean="0">
                <a:ea typeface="ＭＳ Ｐゴシック" pitchFamily="50" charset="-128"/>
              </a:rPr>
              <a:t>Approve meeting minutes.</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SRU by “Radio resource measurement &amp; management” for enhanced reliability (15-13-0132)</a:t>
            </a:r>
          </a:p>
          <a:p>
            <a:pPr lvl="1">
              <a:lnSpc>
                <a:spcPct val="80000"/>
              </a:lnSpc>
            </a:pPr>
            <a:r>
              <a:rPr lang="en-US" altLang="ja-JP" sz="2000" dirty="0" smtClean="0">
                <a:ea typeface="ＭＳ Ｐゴシック" pitchFamily="50" charset="-128"/>
              </a:rPr>
              <a:t>Consideration of the 900MHz ISM radio-band (15-13-0153)</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65" charset="-128"/>
              </a:rPr>
              <a:t>Discuss the future efforts and next steps</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Next meeting schedule</a:t>
            </a:r>
          </a:p>
          <a:p>
            <a:pPr lvl="1">
              <a:lnSpc>
                <a:spcPct val="80000"/>
              </a:lnSpc>
            </a:pPr>
            <a:r>
              <a:rPr lang="en-US" altLang="ja-JP" sz="2000" dirty="0" smtClean="0">
                <a:ea typeface="ＭＳ Ｐゴシック" pitchFamily="50" charset="-128"/>
              </a:rPr>
              <a:t>Call for contributions</a:t>
            </a:r>
          </a:p>
          <a:p>
            <a:pPr lvl="1">
              <a:lnSpc>
                <a:spcPct val="80000"/>
              </a:lnSpc>
              <a:buNone/>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p14="http://schemas.microsoft.com/office/powerpoint/2010/main" val="292569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6</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9</a:t>
            </a:r>
            <a:r>
              <a:rPr lang="en-US" altLang="ja-JP" sz="2200" baseline="30000" dirty="0" smtClean="0">
                <a:ea typeface="ＭＳ Ｐゴシック" pitchFamily="50" charset="-128"/>
              </a:rPr>
              <a:t>th</a:t>
            </a:r>
            <a:r>
              <a:rPr lang="en-US" altLang="ja-JP" sz="2200" dirty="0" smtClean="0">
                <a:ea typeface="ＭＳ Ｐゴシック" pitchFamily="50" charset="-128"/>
              </a:rPr>
              <a:t>  meeting </a:t>
            </a:r>
            <a:r>
              <a:rPr lang="en-US" altLang="ko-KR" sz="2200" dirty="0" smtClean="0">
                <a:ea typeface="굴림" pitchFamily="34" charset="-127"/>
              </a:rPr>
              <a:t>was called to order 20 March at 8:05 and finished at 10:00.</a:t>
            </a:r>
          </a:p>
          <a:p>
            <a:pPr lvl="1">
              <a:lnSpc>
                <a:spcPct val="80000"/>
              </a:lnSpc>
            </a:pPr>
            <a:r>
              <a:rPr lang="en-US" altLang="ja-JP" sz="2000" dirty="0" smtClean="0">
                <a:ea typeface="ＭＳ Ｐゴシック" pitchFamily="50" charset="-128"/>
              </a:rPr>
              <a:t>12 Attendee</a:t>
            </a:r>
          </a:p>
          <a:p>
            <a:pPr lvl="1">
              <a:lnSpc>
                <a:spcPct val="80000"/>
              </a:lnSpc>
            </a:pPr>
            <a:r>
              <a:rPr lang="en-US" altLang="ja-JP" sz="2000" dirty="0" smtClean="0">
                <a:ea typeface="ＭＳ Ｐゴシック" pitchFamily="50" charset="-128"/>
              </a:rPr>
              <a:t>Approve meeting agenda (15-13-0105r1)</a:t>
            </a:r>
          </a:p>
          <a:p>
            <a:pPr lvl="1">
              <a:lnSpc>
                <a:spcPct val="80000"/>
              </a:lnSpc>
            </a:pPr>
            <a:r>
              <a:rPr lang="en-US" altLang="ja-JP" sz="2000" dirty="0" smtClean="0">
                <a:ea typeface="ＭＳ Ｐゴシック" pitchFamily="50" charset="-128"/>
              </a:rPr>
              <a:t>Approve meeting minutes (15-13-0093r0)</a:t>
            </a: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Heard and discussed two presentations.</a:t>
            </a:r>
          </a:p>
          <a:p>
            <a:pPr lvl="1">
              <a:lnSpc>
                <a:spcPct val="80000"/>
              </a:lnSpc>
            </a:pPr>
            <a:r>
              <a:rPr lang="en-US" altLang="ja-JP" sz="2000" dirty="0" smtClean="0">
                <a:latin typeface="+mn-ea"/>
                <a:ea typeface="+mn-ea"/>
              </a:rPr>
              <a:t>IG SRU will focus on Radio resource measurement and management</a:t>
            </a:r>
            <a:r>
              <a:rPr lang="ja-JP" altLang="en-US" sz="2000" dirty="0" smtClean="0">
                <a:latin typeface="+mn-ea"/>
                <a:ea typeface="+mn-ea"/>
              </a:rPr>
              <a:t> </a:t>
            </a:r>
            <a:r>
              <a:rPr lang="en-US" altLang="ja-JP" sz="2000" dirty="0" smtClean="0">
                <a:latin typeface="+mn-ea"/>
                <a:ea typeface="+mn-ea"/>
              </a:rPr>
              <a:t>(RRMM) for drafting PAR and 5C. </a:t>
            </a:r>
          </a:p>
          <a:p>
            <a:pPr lvl="1">
              <a:lnSpc>
                <a:spcPct val="80000"/>
              </a:lnSpc>
            </a:pPr>
            <a:r>
              <a:rPr lang="en-US" altLang="ja-JP" sz="2000" dirty="0" smtClean="0">
                <a:ea typeface="ＭＳ Ｐゴシック" charset="0"/>
              </a:rPr>
              <a:t>Continue to discuss about RRMM at May meeting</a:t>
            </a: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Others</a:t>
            </a:r>
            <a:endParaRPr lang="en-US" altLang="ja-JP" sz="1800" dirty="0" smtClean="0">
              <a:ea typeface="ＭＳ Ｐゴシック" pitchFamily="50" charset="-128"/>
            </a:endParaRPr>
          </a:p>
          <a:p>
            <a:pPr lvl="1">
              <a:lnSpc>
                <a:spcPct val="80000"/>
              </a:lnSpc>
            </a:pPr>
            <a:r>
              <a:rPr lang="en-US" altLang="ja-JP" sz="2000" dirty="0" smtClean="0">
                <a:ea typeface="ＭＳ Ｐゴシック" pitchFamily="50" charset="-128"/>
              </a:rPr>
              <a:t>Discussion on the future plan of IG SRU</a:t>
            </a:r>
          </a:p>
          <a:p>
            <a:pPr lvl="1">
              <a:lnSpc>
                <a:spcPct val="80000"/>
              </a:lnSpc>
            </a:pPr>
            <a:r>
              <a:rPr lang="en-US" altLang="ja-JP" sz="2000" dirty="0" smtClean="0">
                <a:ea typeface="ＭＳ Ｐゴシック" pitchFamily="50" charset="-128"/>
              </a:rPr>
              <a:t>Presentation to WNG at the July meeting for </a:t>
            </a:r>
            <a:r>
              <a:rPr lang="en-US" altLang="ja-JP" sz="2000" dirty="0" smtClean="0"/>
              <a:t>launching a Study Group</a:t>
            </a:r>
            <a:r>
              <a:rPr lang="en-US" altLang="ja-JP" sz="1600" dirty="0" smtClean="0"/>
              <a:t> </a:t>
            </a:r>
            <a:endParaRPr lang="en-US" altLang="ja-JP" sz="1600" dirty="0" smtClean="0">
              <a:ea typeface="ＭＳ Ｐゴシック" pitchFamily="50" charset="-128"/>
            </a:endParaRPr>
          </a:p>
        </p:txBody>
      </p:sp>
    </p:spTree>
    <p:extLst>
      <p:ext uri="{BB962C8B-B14F-4D97-AF65-F5344CB8AC3E}">
        <p14:creationId xmlns:p14="http://schemas.microsoft.com/office/powerpoint/2010/main" val="41053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Topic: </a:t>
            </a:r>
          </a:p>
          <a:p>
            <a:pPr lvl="1"/>
            <a:r>
              <a:rPr lang="en-US" altLang="ja-JP" dirty="0" smtClean="0">
                <a:latin typeface="+mn-ea"/>
              </a:rPr>
              <a:t>Radio resource measurement and management and related issue</a:t>
            </a:r>
            <a:endParaRPr lang="en-US" altLang="ja-JP" dirty="0" smtClean="0"/>
          </a:p>
          <a:p>
            <a:r>
              <a:rPr lang="en-US" altLang="ja-JP" dirty="0" smtClean="0"/>
              <a:t>Conference call is:</a:t>
            </a:r>
          </a:p>
          <a:p>
            <a:pPr lvl="1"/>
            <a:r>
              <a:rPr lang="en-US" altLang="ja-JP" dirty="0" smtClean="0"/>
              <a:t>Thursday</a:t>
            </a:r>
            <a:r>
              <a:rPr lang="en-US" altLang="ja-JP" dirty="0" smtClean="0"/>
              <a:t>, 18 April, 15:00 JST,  8:00 CET, 23:00 PDT</a:t>
            </a:r>
          </a:p>
          <a:p>
            <a:pPr lvl="1"/>
            <a:r>
              <a:rPr lang="en-US" altLang="ja-JP" dirty="0" smtClean="0"/>
              <a:t>The call details will notify later by reflector. </a:t>
            </a:r>
          </a:p>
          <a:p>
            <a:endParaRPr kumimoji="1" lang="ja-JP" altLang="en-US" dirty="0"/>
          </a:p>
        </p:txBody>
      </p:sp>
      <p:sp>
        <p:nvSpPr>
          <p:cNvPr id="4" name="日付プレースホルダ 3"/>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a:t>
            </a:r>
            <a:r>
              <a:rPr kumimoji="1" lang="en-US" altLang="ja-JP" dirty="0" smtClean="0">
                <a:solidFill>
                  <a:schemeClr val="tx1"/>
                </a:solidFill>
              </a:rPr>
              <a:t>May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May interim meeting</a:t>
            </a:r>
            <a:endParaRPr kumimoji="1" lang="en-US" altLang="ja-JP" sz="2800" dirty="0" smtClean="0"/>
          </a:p>
          <a:p>
            <a:r>
              <a:rPr kumimoji="1" lang="en-US" altLang="ja-JP" sz="2800" dirty="0" smtClean="0"/>
              <a:t>2 meeting slot.</a:t>
            </a:r>
          </a:p>
          <a:p>
            <a:r>
              <a:rPr kumimoji="1" lang="en-US" altLang="ja-JP" sz="2800" dirty="0" smtClean="0"/>
              <a:t>Hearing presentations.</a:t>
            </a:r>
          </a:p>
          <a:p>
            <a:r>
              <a:rPr lang="en-US" altLang="ja-JP" sz="2800" dirty="0" smtClean="0"/>
              <a:t>Discussion.</a:t>
            </a:r>
          </a:p>
          <a:p>
            <a:pPr>
              <a:buNone/>
            </a:pPr>
            <a:endParaRPr kumimoji="1" lang="en-US" altLang="ja-JP" sz="2800" dirty="0" smtClean="0"/>
          </a:p>
          <a:p>
            <a:pPr>
              <a:buNone/>
            </a:pP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8</a:t>
            </a:fld>
            <a:endParaRPr lang="en-US" altLang="ja-JP" dirty="0"/>
          </a:p>
        </p:txBody>
      </p:sp>
    </p:spTree>
    <p:extLst>
      <p:ext uri="{BB962C8B-B14F-4D97-AF65-F5344CB8AC3E}">
        <p14:creationId xmlns:p14="http://schemas.microsoft.com/office/powerpoint/2010/main"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874</TotalTime>
  <Words>505</Words>
  <Application>Microsoft Office PowerPoint</Application>
  <PresentationFormat>画面に合わせる (4:3)</PresentationFormat>
  <Paragraphs>167</Paragraphs>
  <Slides>8</Slides>
  <Notes>6</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PowerPoint プレゼンテーション</vt:lpstr>
      <vt:lpstr>IEEE 802.15 IG SRU  9th  Meeting Closing report  Orlando FL 21 March, 2013</vt:lpstr>
      <vt:lpstr>Draft plan of IG SRU schedule</vt:lpstr>
      <vt:lpstr>IG SRU Sessions</vt:lpstr>
      <vt:lpstr>Agenda Items for the Week</vt:lpstr>
      <vt:lpstr>Accomplishment for the meeting</vt:lpstr>
      <vt:lpstr>Conference Call</vt:lpstr>
      <vt:lpstr>Plans for May Meeting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Shoichi Kitazawa</cp:lastModifiedBy>
  <cp:revision>27</cp:revision>
  <cp:lastPrinted>1998-02-10T13:28:06Z</cp:lastPrinted>
  <dcterms:created xsi:type="dcterms:W3CDTF">2012-07-10T08:04:36Z</dcterms:created>
  <dcterms:modified xsi:type="dcterms:W3CDTF">2013-04-12T13:01:37Z</dcterms:modified>
</cp:coreProperties>
</file>