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notesSlides/notesSlide6.xml" ContentType="application/vnd.openxmlformats-officedocument.presentationml.notesSlide+xml"/>
  <Override PartName="/ppt/slides/slide7.xml" ContentType="application/vnd.openxmlformats-officedocument.presentationml.slide+xml"/>
  <Override PartName="/ppt/slides/slide8.xml" ContentType="application/vnd.openxmlformats-officedocument.presentationml.slide+xml"/>
  <Override PartName="/ppt/handoutMasters/handoutMaster1.xml" ContentType="application/vnd.openxmlformats-officedocument.presentationml.handoutMaster+xml"/>
  <Override PartName="/ppt/viewProps.xml" ContentType="application/vnd.openxmlformats-officedocument.presentationml.viewProps+xml"/>
  <Override PartName="/ppt/notesSlides/notesSlide4.xml" ContentType="application/vnd.openxmlformats-officedocument.presentationml.notesSlide+xml"/>
  <Override PartName="/ppt/notesSlides/notesSlide5.xml" ContentType="application/vnd.openxmlformats-officedocument.presentationml.notesSlide+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10"/>
  </p:notesMasterIdLst>
  <p:handoutMasterIdLst>
    <p:handoutMasterId r:id="rId11"/>
  </p:handoutMasterIdLst>
  <p:sldIdLst>
    <p:sldId id="259" r:id="rId2"/>
    <p:sldId id="261" r:id="rId3"/>
    <p:sldId id="262" r:id="rId4"/>
    <p:sldId id="269" r:id="rId5"/>
    <p:sldId id="263" r:id="rId6"/>
    <p:sldId id="264" r:id="rId7"/>
    <p:sldId id="268" r:id="rId8"/>
    <p:sldId id="265" r:id="rId9"/>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sz="1200" kern="1200">
        <a:solidFill>
          <a:schemeClr val="tx1"/>
        </a:solidFill>
        <a:latin typeface="Times New Roman" pitchFamily="18" charset="0"/>
        <a:ea typeface="+mn-ea"/>
        <a:cs typeface="+mn-cs"/>
      </a:defRPr>
    </a:lvl6pPr>
    <a:lvl7pPr marL="2743200" algn="l" defTabSz="914400" rtl="0" eaLnBrk="1" latinLnBrk="0" hangingPunct="1">
      <a:defRPr sz="1200" kern="1200">
        <a:solidFill>
          <a:schemeClr val="tx1"/>
        </a:solidFill>
        <a:latin typeface="Times New Roman" pitchFamily="18" charset="0"/>
        <a:ea typeface="+mn-ea"/>
        <a:cs typeface="+mn-cs"/>
      </a:defRPr>
    </a:lvl7pPr>
    <a:lvl8pPr marL="3200400" algn="l" defTabSz="914400" rtl="0" eaLnBrk="1" latinLnBrk="0" hangingPunct="1">
      <a:defRPr sz="1200" kern="1200">
        <a:solidFill>
          <a:schemeClr val="tx1"/>
        </a:solidFill>
        <a:latin typeface="Times New Roman" pitchFamily="18" charset="0"/>
        <a:ea typeface="+mn-ea"/>
        <a:cs typeface="+mn-cs"/>
      </a:defRPr>
    </a:lvl8pPr>
    <a:lvl9pPr marL="3657600" algn="l" defTabSz="914400" rtl="0" eaLnBrk="1" latinLnBrk="0" hangingPunct="1">
      <a:defRPr sz="1200" kern="1200">
        <a:solidFill>
          <a:schemeClr val="tx1"/>
        </a:solidFill>
        <a:latin typeface="Times New Roman" pitchFamily="18" charset="0"/>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xmlns="" val="0"/>
    </p:ext>
    <p:ext uri="{D31A062A-798A-4329-ABDD-BBA856620510}">
      <p14:defaultImageDpi xmlns:p14="http://schemas.microsoft.com/office/powerpoint/2010/main" xmlns=""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howGuides="1">
      <p:cViewPr varScale="1">
        <p:scale>
          <a:sx n="64" d="100"/>
          <a:sy n="64" d="100"/>
        </p:scale>
        <p:origin x="-156" y="-96"/>
      </p:cViewPr>
      <p:guideLst>
        <p:guide orient="horz" pos="2160"/>
        <p:guide pos="2880"/>
      </p:guideLst>
    </p:cSldViewPr>
  </p:slideViewPr>
  <p:notesTextViewPr>
    <p:cViewPr>
      <p:scale>
        <a:sx n="1" d="1"/>
        <a:sy n="1" d="1"/>
      </p:scale>
      <p:origin x="0" y="0"/>
    </p:cViewPr>
  </p:notesTextViewPr>
  <p:notesViewPr>
    <p:cSldViewPr showGuides="1">
      <p:cViewPr varScale="1">
        <p:scale>
          <a:sx n="53" d="100"/>
          <a:sy n="53" d="100"/>
        </p:scale>
        <p:origin x="-1830" y="-84"/>
      </p:cViewPr>
      <p:guideLst>
        <p:guide orient="horz" pos="2923"/>
        <p:guide pos="2184"/>
      </p:guideLst>
    </p:cSldViewPr>
  </p:notes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tableStyles" Target="tableStyles.xml"/><Relationship Id="rId10"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heme" Target="theme/theme1.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July 2012</a:t>
            </a:r>
            <a:endParaRPr lang="en-US" altLang="ja-JP" dirty="0"/>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lvl1pPr>
          </a:lstStyle>
          <a:p>
            <a:r>
              <a:rPr lang="en-US" altLang="ja-JP" dirty="0" smtClean="0"/>
              <a:t>Shoichi Kitazawa, ATR</a:t>
            </a:r>
            <a:endParaRPr lang="en-US" altLang="ja-JP" dirty="0"/>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lvl1pPr>
          </a:lstStyle>
          <a:p>
            <a:r>
              <a:rPr lang="en-US" altLang="ja-JP" dirty="0"/>
              <a:t>Page </a:t>
            </a:r>
            <a:fld id="{61F6C3B9-1896-429D-8679-9522335257DA}" type="slidenum">
              <a:rPr lang="en-US" altLang="ja-JP"/>
              <a:pPr/>
              <a:t>&lt;#&gt;</a:t>
            </a:fld>
            <a:endParaRPr lang="en-US" altLang="ja-JP" dirty="0"/>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pPr defTabSz="933450"/>
            <a:r>
              <a:rPr lang="en-US" altLang="ja-JP" dirty="0"/>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xmlns="" val="582279128"/>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lvl1pPr>
          </a:lstStyle>
          <a:p>
            <a:r>
              <a:rPr lang="en-US" altLang="ja-JP" dirty="0"/>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lvl1pPr>
          </a:lstStyle>
          <a:p>
            <a:r>
              <a:rPr lang="en-US" altLang="ja-JP" dirty="0" smtClean="0"/>
              <a:t>July 2012</a:t>
            </a:r>
            <a:endParaRPr lang="en-US" altLang="ja-JP" dirty="0"/>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rgbClr val="808080"/>
                  </a:outerShdw>
                </a:effectLst>
              </a14:hiddenEffects>
            </a:ext>
            <a:ext uri="{53640926-AAD7-44D8-BBD7-CCE9431645EC}">
              <a14:shadowObscured xmlns:a14="http://schemas.microsoft.com/office/drawing/2010/main" xmlns=""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ja-JP" smtClean="0"/>
              <a:t>Click to edit Master text styles</a:t>
            </a:r>
          </a:p>
          <a:p>
            <a:pPr lvl="1"/>
            <a:r>
              <a:rPr lang="en-US" altLang="ja-JP" smtClean="0"/>
              <a:t>Second level</a:t>
            </a:r>
          </a:p>
          <a:p>
            <a:pPr lvl="2"/>
            <a:r>
              <a:rPr lang="en-US" altLang="ja-JP" smtClean="0"/>
              <a:t>Third level</a:t>
            </a:r>
          </a:p>
          <a:p>
            <a:pPr lvl="3"/>
            <a:r>
              <a:rPr lang="en-US" altLang="ja-JP" smtClean="0"/>
              <a:t>Fourth level</a:t>
            </a:r>
          </a:p>
          <a:p>
            <a:pPr lvl="4"/>
            <a:r>
              <a:rPr lang="en-US" altLang="ja-JP"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lvl5pPr>
          </a:lstStyle>
          <a:p>
            <a:pPr lvl="4"/>
            <a:r>
              <a:rPr lang="en-US" altLang="ja-JP" dirty="0" smtClean="0"/>
              <a:t>Shoichi Kitazawa, ATR</a:t>
            </a:r>
            <a:endParaRPr lang="en-US" altLang="ja-JP" dirty="0"/>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lvl1pPr>
          </a:lstStyle>
          <a:p>
            <a:r>
              <a:rPr lang="en-US" altLang="ja-JP" dirty="0"/>
              <a:t>Page </a:t>
            </a:r>
            <a:fld id="{43B870AB-E084-4C04-B340-0819673A7581}" type="slidenum">
              <a:rPr lang="en-US" altLang="ja-JP"/>
              <a:pPr/>
              <a:t>&lt;#&gt;</a:t>
            </a:fld>
            <a:endParaRPr lang="en-US" altLang="ja-JP" dirty="0"/>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dirty="0"/>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extLst>
      <p:ext uri="{BB962C8B-B14F-4D97-AF65-F5344CB8AC3E}">
        <p14:creationId xmlns:p14="http://schemas.microsoft.com/office/powerpoint/2010/main" xmlns="" val="4143567159"/>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1</a:t>
            </a:fld>
            <a:endParaRPr lang="en-US" altLang="ja-JP" dirty="0"/>
          </a:p>
        </p:txBody>
      </p:sp>
    </p:spTree>
    <p:extLst>
      <p:ext uri="{BB962C8B-B14F-4D97-AF65-F5344CB8AC3E}">
        <p14:creationId xmlns:p14="http://schemas.microsoft.com/office/powerpoint/2010/main" xmlns="" val="3452341166"/>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2</a:t>
            </a:fld>
            <a:endParaRPr lang="en-US" altLang="ja-JP" dirty="0"/>
          </a:p>
        </p:txBody>
      </p:sp>
    </p:spTree>
    <p:extLst>
      <p:ext uri="{BB962C8B-B14F-4D97-AF65-F5344CB8AC3E}">
        <p14:creationId xmlns:p14="http://schemas.microsoft.com/office/powerpoint/2010/main" xmlns="" val="109431396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3</a:t>
            </a:fld>
            <a:endParaRPr lang="en-US" altLang="ja-JP" dirty="0"/>
          </a:p>
        </p:txBody>
      </p:sp>
    </p:spTree>
    <p:extLst>
      <p:ext uri="{BB962C8B-B14F-4D97-AF65-F5344CB8AC3E}">
        <p14:creationId xmlns:p14="http://schemas.microsoft.com/office/powerpoint/2010/main" xmlns="" val="13310792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5</a:t>
            </a:fld>
            <a:endParaRPr lang="en-US" altLang="ja-JP" dirty="0"/>
          </a:p>
        </p:txBody>
      </p:sp>
    </p:spTree>
    <p:extLst>
      <p:ext uri="{BB962C8B-B14F-4D97-AF65-F5344CB8AC3E}">
        <p14:creationId xmlns:p14="http://schemas.microsoft.com/office/powerpoint/2010/main" xmlns="" val="211482988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Rectangle 2"/>
          <p:cNvSpPr>
            <a:spLocks noGrp="1" noChangeArrowheads="1"/>
          </p:cNvSpPr>
          <p:nvPr>
            <p:ph type="hdr" sz="quarter"/>
          </p:nvPr>
        </p:nvSpPr>
        <p:spPr>
          <a:noFill/>
        </p:spPr>
        <p:txBody>
          <a:bodyPr/>
          <a:lstStyle/>
          <a:p>
            <a:r>
              <a:rPr lang="ja-JP" altLang="en-US" dirty="0" smtClean="0">
                <a:latin typeface="Times New Roman" pitchFamily="18" charset="0"/>
              </a:rPr>
              <a:t>doc.: IEEE 802.15-&lt;doc#&gt;</a:t>
            </a:r>
            <a:endParaRPr lang="en-US" altLang="ja-JP" dirty="0" smtClean="0">
              <a:latin typeface="Times New Roman" pitchFamily="18" charset="0"/>
            </a:endParaRPr>
          </a:p>
        </p:txBody>
      </p:sp>
      <p:sp>
        <p:nvSpPr>
          <p:cNvPr id="10243" name="Rectangle 3"/>
          <p:cNvSpPr>
            <a:spLocks noGrp="1" noChangeArrowheads="1"/>
          </p:cNvSpPr>
          <p:nvPr>
            <p:ph type="dt" sz="quarter" idx="1"/>
          </p:nvPr>
        </p:nvSpPr>
        <p:spPr>
          <a:noFill/>
        </p:spPr>
        <p:txBody>
          <a:bodyPr/>
          <a:lstStyle/>
          <a:p>
            <a:r>
              <a:rPr lang="ja-JP" altLang="en-US" dirty="0" smtClean="0">
                <a:latin typeface="Times New Roman" pitchFamily="18" charset="0"/>
              </a:rPr>
              <a:t>&lt;month year&gt;</a:t>
            </a:r>
            <a:endParaRPr lang="en-US" altLang="ja-JP" dirty="0" smtClean="0">
              <a:latin typeface="Times New Roman" pitchFamily="18" charset="0"/>
            </a:endParaRPr>
          </a:p>
        </p:txBody>
      </p:sp>
      <p:sp>
        <p:nvSpPr>
          <p:cNvPr id="10244" name="Rectangle 6"/>
          <p:cNvSpPr>
            <a:spLocks noGrp="1" noChangeArrowheads="1"/>
          </p:cNvSpPr>
          <p:nvPr>
            <p:ph type="ftr" sz="quarter" idx="4"/>
          </p:nvPr>
        </p:nvSpPr>
        <p:spPr>
          <a:noFill/>
        </p:spPr>
        <p:txBody>
          <a:bodyPr/>
          <a:lstStyle/>
          <a:p>
            <a:pPr lvl="4"/>
            <a:r>
              <a:rPr lang="ja-JP" altLang="en-US" dirty="0" smtClean="0">
                <a:latin typeface="Times New Roman" pitchFamily="18" charset="0"/>
              </a:rPr>
              <a:t>&lt;author&gt;, &lt;company&gt;</a:t>
            </a:r>
            <a:endParaRPr lang="en-US" altLang="ja-JP" dirty="0" smtClean="0">
              <a:latin typeface="Times New Roman" pitchFamily="18" charset="0"/>
            </a:endParaRPr>
          </a:p>
        </p:txBody>
      </p:sp>
      <p:sp>
        <p:nvSpPr>
          <p:cNvPr id="10245" name="Rectangle 7"/>
          <p:cNvSpPr>
            <a:spLocks noGrp="1" noChangeArrowheads="1"/>
          </p:cNvSpPr>
          <p:nvPr>
            <p:ph type="sldNum" sz="quarter" idx="5"/>
          </p:nvPr>
        </p:nvSpPr>
        <p:spPr>
          <a:noFill/>
        </p:spPr>
        <p:txBody>
          <a:bodyPr/>
          <a:lstStyle/>
          <a:p>
            <a:r>
              <a:rPr lang="en-US" altLang="ja-JP" dirty="0" smtClean="0">
                <a:latin typeface="Times New Roman" pitchFamily="18" charset="0"/>
              </a:rPr>
              <a:t>Page </a:t>
            </a:r>
            <a:fld id="{C2BADA69-32B2-46E4-B4F5-BE5F189A0B5A}" type="slidenum">
              <a:rPr lang="en-US" altLang="ja-JP" smtClean="0">
                <a:latin typeface="Times New Roman" pitchFamily="18" charset="0"/>
              </a:rPr>
              <a:pPr/>
              <a:t>6</a:t>
            </a:fld>
            <a:endParaRPr lang="en-US" altLang="ja-JP" dirty="0" smtClean="0">
              <a:latin typeface="Times New Roman" pitchFamily="18" charset="0"/>
            </a:endParaRPr>
          </a:p>
        </p:txBody>
      </p:sp>
      <p:sp>
        <p:nvSpPr>
          <p:cNvPr id="10246" name="Rectangle 2"/>
          <p:cNvSpPr>
            <a:spLocks noGrp="1" noRot="1" noChangeAspect="1" noChangeArrowheads="1" noTextEdit="1"/>
          </p:cNvSpPr>
          <p:nvPr>
            <p:ph type="sldImg"/>
          </p:nvPr>
        </p:nvSpPr>
        <p:spPr>
          <a:xfrm>
            <a:off x="1154113" y="701675"/>
            <a:ext cx="4625975" cy="3468688"/>
          </a:xfrm>
          <a:ln/>
        </p:spPr>
      </p:sp>
      <p:sp>
        <p:nvSpPr>
          <p:cNvPr id="10247" name="Rectangle 3"/>
          <p:cNvSpPr>
            <a:spLocks noGrp="1" noChangeArrowheads="1"/>
          </p:cNvSpPr>
          <p:nvPr>
            <p:ph type="body" idx="1"/>
          </p:nvPr>
        </p:nvSpPr>
        <p:spPr>
          <a:noFill/>
          <a:ln/>
        </p:spPr>
        <p:txBody>
          <a:bodyPr/>
          <a:lstStyle/>
          <a:p>
            <a:endParaRPr lang="ja-JP" altLang="en-US" dirty="0" smtClean="0">
              <a:latin typeface="Times New Roman" pitchFamily="18"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スライド イメージ プレースホルダー 1"/>
          <p:cNvSpPr>
            <a:spLocks noGrp="1" noRot="1" noChangeAspect="1"/>
          </p:cNvSpPr>
          <p:nvPr>
            <p:ph type="sldImg"/>
          </p:nvPr>
        </p:nvSpPr>
        <p:spPr>
          <a:xfrm>
            <a:off x="1154113" y="701675"/>
            <a:ext cx="4625975" cy="3468688"/>
          </a:xfrm>
        </p:spPr>
      </p:sp>
      <p:sp>
        <p:nvSpPr>
          <p:cNvPr id="3" name="ノート プレースホルダー 2"/>
          <p:cNvSpPr>
            <a:spLocks noGrp="1"/>
          </p:cNvSpPr>
          <p:nvPr>
            <p:ph type="body" idx="1"/>
          </p:nvPr>
        </p:nvSpPr>
        <p:spPr/>
        <p:txBody>
          <a:bodyPr/>
          <a:lstStyle/>
          <a:p>
            <a:endParaRPr kumimoji="1" lang="ja-JP" altLang="en-US" dirty="0"/>
          </a:p>
        </p:txBody>
      </p:sp>
      <p:sp>
        <p:nvSpPr>
          <p:cNvPr id="4" name="ヘッダー プレースホルダー 3"/>
          <p:cNvSpPr>
            <a:spLocks noGrp="1"/>
          </p:cNvSpPr>
          <p:nvPr>
            <p:ph type="hdr" sz="quarter" idx="10"/>
          </p:nvPr>
        </p:nvSpPr>
        <p:spPr/>
        <p:txBody>
          <a:bodyPr/>
          <a:lstStyle/>
          <a:p>
            <a:r>
              <a:rPr lang="en-US" altLang="ja-JP" dirty="0" smtClean="0"/>
              <a:t>doc.: IEEE 802.15-&lt;doc#&gt;</a:t>
            </a:r>
            <a:endParaRPr lang="en-US" altLang="ja-JP" dirty="0"/>
          </a:p>
        </p:txBody>
      </p:sp>
      <p:sp>
        <p:nvSpPr>
          <p:cNvPr id="5" name="日付プレースホルダー 4"/>
          <p:cNvSpPr>
            <a:spLocks noGrp="1"/>
          </p:cNvSpPr>
          <p:nvPr>
            <p:ph type="dt" idx="11"/>
          </p:nvPr>
        </p:nvSpPr>
        <p:spPr/>
        <p:txBody>
          <a:bodyPr/>
          <a:lstStyle/>
          <a:p>
            <a:r>
              <a:rPr lang="en-US" altLang="ja-JP" dirty="0" smtClean="0"/>
              <a:t>July 2012</a:t>
            </a:r>
            <a:endParaRPr lang="en-US" altLang="ja-JP" dirty="0"/>
          </a:p>
        </p:txBody>
      </p:sp>
      <p:sp>
        <p:nvSpPr>
          <p:cNvPr id="6" name="フッター プレースホルダー 5"/>
          <p:cNvSpPr>
            <a:spLocks noGrp="1"/>
          </p:cNvSpPr>
          <p:nvPr>
            <p:ph type="ftr" sz="quarter" idx="12"/>
          </p:nvPr>
        </p:nvSpPr>
        <p:spPr/>
        <p:txBody>
          <a:bodyPr/>
          <a:lstStyle/>
          <a:p>
            <a:pPr lvl="4"/>
            <a:r>
              <a:rPr lang="en-US" altLang="ja-JP" dirty="0" smtClean="0"/>
              <a:t>Shoichi Kitazawa, ATR</a:t>
            </a:r>
            <a:endParaRPr lang="en-US" altLang="ja-JP" dirty="0"/>
          </a:p>
        </p:txBody>
      </p:sp>
      <p:sp>
        <p:nvSpPr>
          <p:cNvPr id="7" name="スライド番号プレースホルダー 6"/>
          <p:cNvSpPr>
            <a:spLocks noGrp="1"/>
          </p:cNvSpPr>
          <p:nvPr>
            <p:ph type="sldNum" sz="quarter" idx="13"/>
          </p:nvPr>
        </p:nvSpPr>
        <p:spPr/>
        <p:txBody>
          <a:bodyPr/>
          <a:lstStyle/>
          <a:p>
            <a:r>
              <a:rPr lang="en-US" altLang="ja-JP" dirty="0" smtClean="0"/>
              <a:t>Page </a:t>
            </a:r>
            <a:fld id="{43B870AB-E084-4C04-B340-0819673A7581}" type="slidenum">
              <a:rPr lang="en-US" altLang="ja-JP" smtClean="0"/>
              <a:pPr/>
              <a:t>8</a:t>
            </a:fld>
            <a:endParaRPr lang="en-US" altLang="ja-JP" dirty="0"/>
          </a:p>
        </p:txBody>
      </p:sp>
    </p:spTree>
    <p:extLst>
      <p:ext uri="{BB962C8B-B14F-4D97-AF65-F5344CB8AC3E}">
        <p14:creationId xmlns:p14="http://schemas.microsoft.com/office/powerpoint/2010/main" xmlns="" val="2201024987"/>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タイトル 1"/>
          <p:cNvSpPr>
            <a:spLocks noGrp="1"/>
          </p:cNvSpPr>
          <p:nvPr>
            <p:ph type="ctrTitle"/>
          </p:nvPr>
        </p:nvSpPr>
        <p:spPr>
          <a:xfrm>
            <a:off x="685800" y="2130425"/>
            <a:ext cx="7772400" cy="1470025"/>
          </a:xfrm>
        </p:spPr>
        <p:txBody>
          <a:bodyPr/>
          <a:lstStyle/>
          <a:p>
            <a:r>
              <a:rPr lang="ja-JP" altLang="en-US" smtClean="0"/>
              <a:t>マスター タイトルの書式設定</a:t>
            </a:r>
            <a:endParaRPr lang="ja-JP" altLang="en-US"/>
          </a:p>
        </p:txBody>
      </p:sp>
      <p:sp>
        <p:nvSpPr>
          <p:cNvPr id="3" name="サブタイトル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ja-JP" altLang="en-US" smtClean="0"/>
              <a:t>マスター サブタイトルの書式設定</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2C147C1E-6D8B-43D5-BDA6-92E54CADE120}" type="slidenum">
              <a:rPr lang="en-US" altLang="ja-JP"/>
              <a:pPr/>
              <a:t>&lt;#&gt;</a:t>
            </a:fld>
            <a:endParaRPr lang="en-US" altLang="ja-JP" dirty="0"/>
          </a:p>
        </p:txBody>
      </p:sp>
    </p:spTree>
    <p:extLst>
      <p:ext uri="{BB962C8B-B14F-4D97-AF65-F5344CB8AC3E}">
        <p14:creationId xmlns:p14="http://schemas.microsoft.com/office/powerpoint/2010/main" xmlns="" val="31721409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idx="1"/>
          </p:nvPr>
        </p:nvSpPr>
        <p:spPr/>
        <p:txBody>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F8060BD4-6414-41B4-8D32-3D052ECC827F}" type="slidenum">
              <a:rPr lang="en-US" altLang="ja-JP"/>
              <a:pPr/>
              <a:t>&lt;#&gt;</a:t>
            </a:fld>
            <a:endParaRPr lang="en-US" altLang="ja-JP" dirty="0"/>
          </a:p>
        </p:txBody>
      </p:sp>
    </p:spTree>
    <p:extLst>
      <p:ext uri="{BB962C8B-B14F-4D97-AF65-F5344CB8AC3E}">
        <p14:creationId xmlns:p14="http://schemas.microsoft.com/office/powerpoint/2010/main" xmlns="" val="93194005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22313" y="4406900"/>
            <a:ext cx="7772400" cy="1362075"/>
          </a:xfrm>
        </p:spPr>
        <p:txBody>
          <a:bodyPr anchor="t"/>
          <a:lstStyle>
            <a:lvl1pPr algn="l">
              <a:defRPr sz="4000" b="1" cap="all"/>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smtClean="0"/>
              <a:t>マスター テキストの書式設定</a:t>
            </a:r>
          </a:p>
        </p:txBody>
      </p:sp>
      <p:sp>
        <p:nvSpPr>
          <p:cNvPr id="4" name="日付プレースホルダー 3"/>
          <p:cNvSpPr>
            <a:spLocks noGrp="1"/>
          </p:cNvSpPr>
          <p:nvPr>
            <p:ph type="dt" sz="half" idx="10"/>
          </p:nvPr>
        </p:nvSpPr>
        <p:spPr/>
        <p:txBody>
          <a:bodyPr/>
          <a:lstStyle>
            <a:lvl1pPr>
              <a:defRPr/>
            </a:lvl1pPr>
          </a:lstStyle>
          <a:p>
            <a:r>
              <a:rPr lang="en-US" altLang="ja-JP" smtClean="0"/>
              <a:t>March 2013</a:t>
            </a:r>
            <a:endParaRPr lang="en-US" altLang="ja-JP" dirty="0"/>
          </a:p>
        </p:txBody>
      </p:sp>
      <p:sp>
        <p:nvSpPr>
          <p:cNvPr id="5" name="フッター プレースホルダー 4"/>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6" name="スライド番号プレースホルダー 5"/>
          <p:cNvSpPr>
            <a:spLocks noGrp="1"/>
          </p:cNvSpPr>
          <p:nvPr>
            <p:ph type="sldNum" sz="quarter" idx="12"/>
          </p:nvPr>
        </p:nvSpPr>
        <p:spPr/>
        <p:txBody>
          <a:bodyPr/>
          <a:lstStyle>
            <a:lvl1pPr>
              <a:defRPr/>
            </a:lvl1pPr>
          </a:lstStyle>
          <a:p>
            <a:r>
              <a:rPr lang="en-US" altLang="ja-JP" dirty="0"/>
              <a:t>Slide </a:t>
            </a:r>
            <a:fld id="{9D669BA8-C6FA-45A1-B5A1-E61F0EF542C3}" type="slidenum">
              <a:rPr lang="en-US" altLang="ja-JP"/>
              <a:pPr/>
              <a:t>&lt;#&gt;</a:t>
            </a:fld>
            <a:endParaRPr lang="en-US" altLang="ja-JP" dirty="0"/>
          </a:p>
        </p:txBody>
      </p:sp>
    </p:spTree>
    <p:extLst>
      <p:ext uri="{BB962C8B-B14F-4D97-AF65-F5344CB8AC3E}">
        <p14:creationId xmlns:p14="http://schemas.microsoft.com/office/powerpoint/2010/main" xmlns="" val="138507205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コンテンツ プレースホルダー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4" name="コンテンツ プレースホルダー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日付プレースホルダー 4"/>
          <p:cNvSpPr>
            <a:spLocks noGrp="1"/>
          </p:cNvSpPr>
          <p:nvPr>
            <p:ph type="dt" sz="half" idx="10"/>
          </p:nvPr>
        </p:nvSpPr>
        <p:spPr/>
        <p:txBody>
          <a:bodyPr/>
          <a:lstStyle>
            <a:lvl1pPr>
              <a:defRPr/>
            </a:lvl1pPr>
          </a:lstStyle>
          <a:p>
            <a:r>
              <a:rPr lang="en-US" altLang="ja-JP" smtClean="0"/>
              <a:t>March 2013</a:t>
            </a:r>
            <a:endParaRPr lang="en-US" altLang="ja-JP" dirty="0"/>
          </a:p>
        </p:txBody>
      </p:sp>
      <p:sp>
        <p:nvSpPr>
          <p:cNvPr id="6" name="フッター プレースホルダー 5"/>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7" name="スライド番号プレースホルダー 6"/>
          <p:cNvSpPr>
            <a:spLocks noGrp="1"/>
          </p:cNvSpPr>
          <p:nvPr>
            <p:ph type="sldNum" sz="quarter" idx="12"/>
          </p:nvPr>
        </p:nvSpPr>
        <p:spPr/>
        <p:txBody>
          <a:bodyPr/>
          <a:lstStyle>
            <a:lvl1pPr>
              <a:defRPr/>
            </a:lvl1pPr>
          </a:lstStyle>
          <a:p>
            <a:r>
              <a:rPr lang="en-US" altLang="ja-JP" dirty="0"/>
              <a:t>Slide </a:t>
            </a:r>
            <a:fld id="{F4021B8E-691E-4B2F-A148-AF82B1C166B6}" type="slidenum">
              <a:rPr lang="en-US" altLang="ja-JP"/>
              <a:pPr/>
              <a:t>&lt;#&gt;</a:t>
            </a:fld>
            <a:endParaRPr lang="en-US" altLang="ja-JP" dirty="0"/>
          </a:p>
        </p:txBody>
      </p:sp>
    </p:spTree>
    <p:extLst>
      <p:ext uri="{BB962C8B-B14F-4D97-AF65-F5344CB8AC3E}">
        <p14:creationId xmlns:p14="http://schemas.microsoft.com/office/powerpoint/2010/main" xmlns="" val="272440744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57200" y="274638"/>
            <a:ext cx="8229600" cy="1143000"/>
          </a:xfrm>
        </p:spPr>
        <p:txBody>
          <a:bodyPr/>
          <a:lstStyle>
            <a:lvl1pPr>
              <a:defRPr/>
            </a:lvl1pPr>
          </a:lstStyle>
          <a:p>
            <a:r>
              <a:rPr lang="ja-JP" altLang="en-US" smtClean="0"/>
              <a:t>マスター タイトルの書式設定</a:t>
            </a:r>
            <a:endParaRPr lang="ja-JP" altLang="en-US"/>
          </a:p>
        </p:txBody>
      </p:sp>
      <p:sp>
        <p:nvSpPr>
          <p:cNvPr id="3" name="テキスト プレースホルダー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4" name="コンテンツ プレースホルダー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5" name="テキスト プレースホルダー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smtClean="0"/>
              <a:t>マスター テキストの書式設定</a:t>
            </a:r>
          </a:p>
        </p:txBody>
      </p:sp>
      <p:sp>
        <p:nvSpPr>
          <p:cNvPr id="6" name="コンテンツ プレースホルダー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ja-JP" altLang="en-US"/>
          </a:p>
        </p:txBody>
      </p:sp>
      <p:sp>
        <p:nvSpPr>
          <p:cNvPr id="7" name="日付プレースホルダー 6"/>
          <p:cNvSpPr>
            <a:spLocks noGrp="1"/>
          </p:cNvSpPr>
          <p:nvPr>
            <p:ph type="dt" sz="half" idx="10"/>
          </p:nvPr>
        </p:nvSpPr>
        <p:spPr/>
        <p:txBody>
          <a:bodyPr/>
          <a:lstStyle>
            <a:lvl1pPr>
              <a:defRPr/>
            </a:lvl1pPr>
          </a:lstStyle>
          <a:p>
            <a:r>
              <a:rPr lang="en-US" altLang="ja-JP" smtClean="0"/>
              <a:t>March 2013</a:t>
            </a:r>
            <a:endParaRPr lang="en-US" altLang="ja-JP" dirty="0"/>
          </a:p>
        </p:txBody>
      </p:sp>
      <p:sp>
        <p:nvSpPr>
          <p:cNvPr id="8" name="フッター プレースホルダー 7"/>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9" name="スライド番号プレースホルダー 8"/>
          <p:cNvSpPr>
            <a:spLocks noGrp="1"/>
          </p:cNvSpPr>
          <p:nvPr>
            <p:ph type="sldNum" sz="quarter" idx="12"/>
          </p:nvPr>
        </p:nvSpPr>
        <p:spPr/>
        <p:txBody>
          <a:bodyPr/>
          <a:lstStyle>
            <a:lvl1pPr>
              <a:defRPr/>
            </a:lvl1pPr>
          </a:lstStyle>
          <a:p>
            <a:r>
              <a:rPr lang="en-US" altLang="ja-JP" dirty="0"/>
              <a:t>Slide </a:t>
            </a:r>
            <a:fld id="{017F4576-EA56-4C93-976C-55E64CDDFB87}" type="slidenum">
              <a:rPr lang="en-US" altLang="ja-JP"/>
              <a:pPr/>
              <a:t>&lt;#&gt;</a:t>
            </a:fld>
            <a:endParaRPr lang="en-US" altLang="ja-JP" dirty="0"/>
          </a:p>
        </p:txBody>
      </p:sp>
    </p:spTree>
    <p:extLst>
      <p:ext uri="{BB962C8B-B14F-4D97-AF65-F5344CB8AC3E}">
        <p14:creationId xmlns:p14="http://schemas.microsoft.com/office/powerpoint/2010/main" xmlns="" val="230043152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ja-JP" altLang="en-US" smtClean="0"/>
              <a:t>マスター タイトルの書式設定</a:t>
            </a:r>
            <a:endParaRPr lang="ja-JP" altLang="en-US"/>
          </a:p>
        </p:txBody>
      </p:sp>
      <p:sp>
        <p:nvSpPr>
          <p:cNvPr id="3" name="日付プレースホルダー 2"/>
          <p:cNvSpPr>
            <a:spLocks noGrp="1"/>
          </p:cNvSpPr>
          <p:nvPr>
            <p:ph type="dt" sz="half" idx="10"/>
          </p:nvPr>
        </p:nvSpPr>
        <p:spPr/>
        <p:txBody>
          <a:bodyPr/>
          <a:lstStyle>
            <a:lvl1pPr>
              <a:defRPr/>
            </a:lvl1pPr>
          </a:lstStyle>
          <a:p>
            <a:r>
              <a:rPr lang="en-US" altLang="ja-JP" smtClean="0"/>
              <a:t>March 2013</a:t>
            </a:r>
            <a:endParaRPr lang="en-US" altLang="ja-JP" dirty="0"/>
          </a:p>
        </p:txBody>
      </p:sp>
      <p:sp>
        <p:nvSpPr>
          <p:cNvPr id="4" name="フッター プレースホルダー 3"/>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5" name="スライド番号プレースホルダー 4"/>
          <p:cNvSpPr>
            <a:spLocks noGrp="1"/>
          </p:cNvSpPr>
          <p:nvPr>
            <p:ph type="sldNum" sz="quarter" idx="12"/>
          </p:nvPr>
        </p:nvSpPr>
        <p:spPr/>
        <p:txBody>
          <a:bodyPr/>
          <a:lstStyle>
            <a:lvl1pPr>
              <a:defRPr/>
            </a:lvl1pPr>
          </a:lstStyle>
          <a:p>
            <a:r>
              <a:rPr lang="en-US" altLang="ja-JP" dirty="0"/>
              <a:t>Slide </a:t>
            </a:r>
            <a:fld id="{FD0AA2CB-ADCC-4870-B2BE-99BBEA6F9AB5}" type="slidenum">
              <a:rPr lang="en-US" altLang="ja-JP"/>
              <a:pPr/>
              <a:t>&lt;#&gt;</a:t>
            </a:fld>
            <a:endParaRPr lang="en-US" altLang="ja-JP" dirty="0"/>
          </a:p>
        </p:txBody>
      </p:sp>
    </p:spTree>
    <p:extLst>
      <p:ext uri="{BB962C8B-B14F-4D97-AF65-F5344CB8AC3E}">
        <p14:creationId xmlns:p14="http://schemas.microsoft.com/office/powerpoint/2010/main" xmlns="" val="385719785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日付プレースホルダー 1"/>
          <p:cNvSpPr>
            <a:spLocks noGrp="1"/>
          </p:cNvSpPr>
          <p:nvPr>
            <p:ph type="dt" sz="half" idx="10"/>
          </p:nvPr>
        </p:nvSpPr>
        <p:spPr/>
        <p:txBody>
          <a:bodyPr/>
          <a:lstStyle>
            <a:lvl1pPr>
              <a:defRPr/>
            </a:lvl1pPr>
          </a:lstStyle>
          <a:p>
            <a:r>
              <a:rPr lang="en-US" altLang="ja-JP" smtClean="0"/>
              <a:t>March 2013</a:t>
            </a:r>
            <a:endParaRPr lang="en-US" altLang="ja-JP" dirty="0"/>
          </a:p>
        </p:txBody>
      </p:sp>
      <p:sp>
        <p:nvSpPr>
          <p:cNvPr id="3" name="フッター プレースホルダー 2"/>
          <p:cNvSpPr>
            <a:spLocks noGrp="1"/>
          </p:cNvSpPr>
          <p:nvPr>
            <p:ph type="ftr" sz="quarter" idx="11"/>
          </p:nvPr>
        </p:nvSpPr>
        <p:spPr/>
        <p:txBody>
          <a:bodyPr/>
          <a:lstStyle>
            <a:lvl1pPr>
              <a:defRPr/>
            </a:lvl1pPr>
          </a:lstStyle>
          <a:p>
            <a:r>
              <a:rPr lang="en-US" altLang="ja-JP" dirty="0" smtClean="0"/>
              <a:t>Shoichi Kitazawa, ATR</a:t>
            </a:r>
            <a:endParaRPr lang="en-US" altLang="ja-JP" dirty="0"/>
          </a:p>
        </p:txBody>
      </p:sp>
      <p:sp>
        <p:nvSpPr>
          <p:cNvPr id="4" name="スライド番号プレースホルダー 3"/>
          <p:cNvSpPr>
            <a:spLocks noGrp="1"/>
          </p:cNvSpPr>
          <p:nvPr>
            <p:ph type="sldNum" sz="quarter" idx="12"/>
          </p:nvPr>
        </p:nvSpPr>
        <p:spPr/>
        <p:txBody>
          <a:bodyPr/>
          <a:lstStyle>
            <a:lvl1pPr>
              <a:defRPr/>
            </a:lvl1pPr>
          </a:lstStyle>
          <a:p>
            <a:r>
              <a:rPr lang="en-US" altLang="ja-JP" dirty="0"/>
              <a:t>Slide </a:t>
            </a:r>
            <a:fld id="{6D51446F-764D-4FCC-96F4-6697E08B971C}" type="slidenum">
              <a:rPr lang="en-US" altLang="ja-JP"/>
              <a:pPr/>
              <a:t>&lt;#&gt;</a:t>
            </a:fld>
            <a:endParaRPr lang="en-US" altLang="ja-JP" dirty="0"/>
          </a:p>
        </p:txBody>
      </p:sp>
    </p:spTree>
    <p:extLst>
      <p:ext uri="{BB962C8B-B14F-4D97-AF65-F5344CB8AC3E}">
        <p14:creationId xmlns:p14="http://schemas.microsoft.com/office/powerpoint/2010/main" xmlns="" val="2969408713"/>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5" Type="http://schemas.openxmlformats.org/officeDocument/2006/relationships/slideLayout" Target="../slideLayouts/slideLayout5.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1066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ja-JP" altLang="en-US" smtClean="0"/>
              <a:t>マスター タイトルの書式設定</a:t>
            </a:r>
            <a:endParaRPr lang="en-US" altLang="ja-JP" smtClean="0"/>
          </a:p>
        </p:txBody>
      </p:sp>
      <p:sp>
        <p:nvSpPr>
          <p:cNvPr id="1027" name="Rectangle 3"/>
          <p:cNvSpPr>
            <a:spLocks noGrp="1" noChangeArrowheads="1"/>
          </p:cNvSpPr>
          <p:nvPr>
            <p:ph type="body" idx="1"/>
          </p:nvPr>
        </p:nvSpPr>
        <p:spPr bwMode="auto">
          <a:xfrm>
            <a:off x="685800" y="1981200"/>
            <a:ext cx="7772400" cy="4114800"/>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ja-JP" altLang="en-US" smtClean="0"/>
              <a:t>マスター テキストの書式設定</a:t>
            </a:r>
          </a:p>
          <a:p>
            <a:pPr lvl="1"/>
            <a:r>
              <a:rPr lang="ja-JP" altLang="en-US" smtClean="0"/>
              <a:t>第 </a:t>
            </a:r>
            <a:r>
              <a:rPr lang="en-US" altLang="ja-JP" smtClean="0"/>
              <a:t>2 </a:t>
            </a:r>
            <a:r>
              <a:rPr lang="ja-JP" altLang="en-US" smtClean="0"/>
              <a:t>レベル</a:t>
            </a:r>
          </a:p>
          <a:p>
            <a:pPr lvl="2"/>
            <a:r>
              <a:rPr lang="ja-JP" altLang="en-US" smtClean="0"/>
              <a:t>第 </a:t>
            </a:r>
            <a:r>
              <a:rPr lang="en-US" altLang="ja-JP" smtClean="0"/>
              <a:t>3 </a:t>
            </a:r>
            <a:r>
              <a:rPr lang="ja-JP" altLang="en-US" smtClean="0"/>
              <a:t>レベル</a:t>
            </a:r>
          </a:p>
          <a:p>
            <a:pPr lvl="3"/>
            <a:r>
              <a:rPr lang="ja-JP" altLang="en-US" smtClean="0"/>
              <a:t>第 </a:t>
            </a:r>
            <a:r>
              <a:rPr lang="en-US" altLang="ja-JP" smtClean="0"/>
              <a:t>4 </a:t>
            </a:r>
            <a:r>
              <a:rPr lang="ja-JP" altLang="en-US" smtClean="0"/>
              <a:t>レベル</a:t>
            </a:r>
          </a:p>
          <a:p>
            <a:pPr lvl="4"/>
            <a:r>
              <a:rPr lang="ja-JP" altLang="en-US" smtClean="0"/>
              <a:t>第 </a:t>
            </a:r>
            <a:r>
              <a:rPr lang="en-US" altLang="ja-JP" smtClean="0"/>
              <a:t>5 </a:t>
            </a:r>
            <a:r>
              <a:rPr lang="ja-JP" altLang="en-US" smtClean="0"/>
              <a:t>レベル</a:t>
            </a:r>
            <a:endParaRPr lang="en-US" altLang="ja-JP"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ＭＳ Ｐゴシック" pitchFamily="50" charset="-128"/>
              </a:defRPr>
            </a:lvl1pPr>
          </a:lstStyle>
          <a:p>
            <a:r>
              <a:rPr lang="en-US" altLang="ja-JP" smtClean="0"/>
              <a:t>March 2013</a:t>
            </a:r>
            <a:endParaRPr lang="en-US" altLang="ja-JP" dirty="0"/>
          </a:p>
        </p:txBody>
      </p:sp>
      <p:sp>
        <p:nvSpPr>
          <p:cNvPr id="1029" name="Rectangle 5"/>
          <p:cNvSpPr>
            <a:spLocks noGrp="1" noChangeArrowheads="1"/>
          </p:cNvSpPr>
          <p:nvPr>
            <p:ph type="ftr" sz="quarter" idx="3"/>
          </p:nvPr>
        </p:nvSpPr>
        <p:spPr bwMode="auto">
          <a:xfrm>
            <a:off x="5486400" y="6475413"/>
            <a:ext cx="3124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ＭＳ Ｐゴシック" pitchFamily="50" charset="-128"/>
              </a:defRPr>
            </a:lvl1pPr>
          </a:lstStyle>
          <a:p>
            <a:r>
              <a:rPr lang="en-US" altLang="ja-JP" dirty="0" smtClean="0"/>
              <a:t>Shoichi Kitazawa, ATR</a:t>
            </a:r>
            <a:endParaRPr lang="en-US" altLang="ja-JP"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ＭＳ Ｐゴシック" pitchFamily="50" charset="-128"/>
              </a:defRPr>
            </a:lvl1pPr>
          </a:lstStyle>
          <a:p>
            <a:r>
              <a:rPr lang="en-US" altLang="ja-JP" dirty="0"/>
              <a:t>Slide </a:t>
            </a:r>
            <a:fld id="{A7C923D1-F158-44D3-B03C-1BC5EEE5EA09}" type="slidenum">
              <a:rPr lang="en-US" altLang="ja-JP"/>
              <a:pPr/>
              <a:t>&lt;#&gt;</a:t>
            </a:fld>
            <a:endParaRPr lang="en-US" altLang="ja-JP" dirty="0"/>
          </a:p>
        </p:txBody>
      </p:sp>
      <p:sp>
        <p:nvSpPr>
          <p:cNvPr id="1031" name="Rectangle 7"/>
          <p:cNvSpPr>
            <a:spLocks noChangeArrowheads="1"/>
          </p:cNvSpPr>
          <p:nvPr/>
        </p:nvSpPr>
        <p:spPr bwMode="auto">
          <a:xfrm>
            <a:off x="4495800" y="394156"/>
            <a:ext cx="3962400" cy="215444"/>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nchor="b">
            <a:spAutoFit/>
          </a:bodyPr>
          <a:lstStyle/>
          <a:p>
            <a:pPr marL="984250" marR="0" lvl="4" indent="0" algn="r" defTabSz="914400" rtl="0" eaLnBrk="0" fontAlgn="base" latinLnBrk="0" hangingPunct="0">
              <a:lnSpc>
                <a:spcPct val="100000"/>
              </a:lnSpc>
              <a:spcBef>
                <a:spcPct val="0"/>
              </a:spcBef>
              <a:spcAft>
                <a:spcPct val="0"/>
              </a:spcAft>
              <a:buClrTx/>
              <a:buSzTx/>
              <a:buFontTx/>
              <a:buNone/>
              <a:tabLst/>
              <a:defRPr/>
            </a:pPr>
            <a:r>
              <a:rPr lang="en-US" altLang="ja-JP" sz="1400" b="1" dirty="0">
                <a:ea typeface="ＭＳ Ｐゴシック" pitchFamily="50" charset="-128"/>
              </a:rPr>
              <a:t>doc.: </a:t>
            </a:r>
            <a:r>
              <a:rPr lang="en-US" altLang="ja-JP" sz="1400" b="1" dirty="0" smtClean="0">
                <a:ea typeface="ＭＳ Ｐゴシック" pitchFamily="50" charset="-128"/>
              </a:rPr>
              <a:t>IEEE 802. 15-13-0225-00-0sru</a:t>
            </a:r>
            <a:endParaRPr lang="en-US" altLang="ja-JP" sz="1400" b="1" dirty="0">
              <a:ea typeface="ＭＳ Ｐゴシック" pitchFamily="50" charset="-128"/>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9525">
                <a:solidFill>
                  <a:schemeClr val="tx1"/>
                </a:solidFill>
                <a:miter lim="800000"/>
                <a:headEnd/>
                <a:tailEnd/>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lIns="0" tIns="0" rIns="0" bIns="0">
            <a:spAutoFit/>
          </a:bodyPr>
          <a:lstStyle/>
          <a:p>
            <a:r>
              <a:rPr lang="en-US" altLang="ja-JP" dirty="0">
                <a:ea typeface="ＭＳ Ｐゴシック" pitchFamily="50" charset="-128"/>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xmlns="">
                <a:noFill/>
              </a14:hiddenFill>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wrap="none" anchor="ctr"/>
          <a:lstStyle/>
          <a:p>
            <a:endParaRPr lang="ja-JP" altLang="en-US" dirty="0"/>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Lst>
  <p:hf hdr="0"/>
  <p:txStyles>
    <p:titleStyle>
      <a:lvl1pPr algn="ctr" rtl="0" eaLnBrk="1" fontAlgn="base" hangingPunct="1">
        <a:spcBef>
          <a:spcPct val="0"/>
        </a:spcBef>
        <a:spcAft>
          <a:spcPct val="0"/>
        </a:spcAft>
        <a:defRPr kumimoji="1" sz="3600">
          <a:solidFill>
            <a:schemeClr val="tx2"/>
          </a:solidFill>
          <a:latin typeface="+mj-lt"/>
          <a:ea typeface="+mj-ea"/>
          <a:cs typeface="+mj-cs"/>
        </a:defRPr>
      </a:lvl1pPr>
      <a:lvl2pPr algn="ctr" rtl="0" eaLnBrk="1" fontAlgn="base" hangingPunct="1">
        <a:spcBef>
          <a:spcPct val="0"/>
        </a:spcBef>
        <a:spcAft>
          <a:spcPct val="0"/>
        </a:spcAft>
        <a:defRPr kumimoji="1" sz="3600">
          <a:solidFill>
            <a:schemeClr val="tx2"/>
          </a:solidFill>
          <a:latin typeface="Times New Roman" pitchFamily="18" charset="0"/>
        </a:defRPr>
      </a:lvl2pPr>
      <a:lvl3pPr algn="ctr" rtl="0" eaLnBrk="1" fontAlgn="base" hangingPunct="1">
        <a:spcBef>
          <a:spcPct val="0"/>
        </a:spcBef>
        <a:spcAft>
          <a:spcPct val="0"/>
        </a:spcAft>
        <a:defRPr kumimoji="1" sz="3600">
          <a:solidFill>
            <a:schemeClr val="tx2"/>
          </a:solidFill>
          <a:latin typeface="Times New Roman" pitchFamily="18" charset="0"/>
        </a:defRPr>
      </a:lvl3pPr>
      <a:lvl4pPr algn="ctr" rtl="0" eaLnBrk="1" fontAlgn="base" hangingPunct="1">
        <a:spcBef>
          <a:spcPct val="0"/>
        </a:spcBef>
        <a:spcAft>
          <a:spcPct val="0"/>
        </a:spcAft>
        <a:defRPr kumimoji="1" sz="3600">
          <a:solidFill>
            <a:schemeClr val="tx2"/>
          </a:solidFill>
          <a:latin typeface="Times New Roman" pitchFamily="18" charset="0"/>
        </a:defRPr>
      </a:lvl4pPr>
      <a:lvl5pPr algn="ctr" rtl="0" eaLnBrk="1" fontAlgn="base" hangingPunct="1">
        <a:spcBef>
          <a:spcPct val="0"/>
        </a:spcBef>
        <a:spcAft>
          <a:spcPct val="0"/>
        </a:spcAft>
        <a:defRPr kumimoji="1" sz="3600">
          <a:solidFill>
            <a:schemeClr val="tx2"/>
          </a:solidFill>
          <a:latin typeface="Times New Roman" pitchFamily="18" charset="0"/>
        </a:defRPr>
      </a:lvl5pPr>
      <a:lvl6pPr marL="457200" algn="ctr" rtl="0" eaLnBrk="1" fontAlgn="base" hangingPunct="1">
        <a:spcBef>
          <a:spcPct val="0"/>
        </a:spcBef>
        <a:spcAft>
          <a:spcPct val="0"/>
        </a:spcAft>
        <a:defRPr kumimoji="1" sz="3600">
          <a:solidFill>
            <a:schemeClr val="tx2"/>
          </a:solidFill>
          <a:latin typeface="Times New Roman" pitchFamily="18" charset="0"/>
        </a:defRPr>
      </a:lvl6pPr>
      <a:lvl7pPr marL="914400" algn="ctr" rtl="0" eaLnBrk="1" fontAlgn="base" hangingPunct="1">
        <a:spcBef>
          <a:spcPct val="0"/>
        </a:spcBef>
        <a:spcAft>
          <a:spcPct val="0"/>
        </a:spcAft>
        <a:defRPr kumimoji="1" sz="3600">
          <a:solidFill>
            <a:schemeClr val="tx2"/>
          </a:solidFill>
          <a:latin typeface="Times New Roman" pitchFamily="18" charset="0"/>
        </a:defRPr>
      </a:lvl7pPr>
      <a:lvl8pPr marL="1371600" algn="ctr" rtl="0" eaLnBrk="1" fontAlgn="base" hangingPunct="1">
        <a:spcBef>
          <a:spcPct val="0"/>
        </a:spcBef>
        <a:spcAft>
          <a:spcPct val="0"/>
        </a:spcAft>
        <a:defRPr kumimoji="1" sz="3600">
          <a:solidFill>
            <a:schemeClr val="tx2"/>
          </a:solidFill>
          <a:latin typeface="Times New Roman" pitchFamily="18" charset="0"/>
        </a:defRPr>
      </a:lvl8pPr>
      <a:lvl9pPr marL="1828800" algn="ctr" rtl="0" eaLnBrk="1" fontAlgn="base" hangingPunct="1">
        <a:spcBef>
          <a:spcPct val="0"/>
        </a:spcBef>
        <a:spcAft>
          <a:spcPct val="0"/>
        </a:spcAft>
        <a:defRPr kumimoji="1" sz="3600">
          <a:solidFill>
            <a:schemeClr val="tx2"/>
          </a:solidFill>
          <a:latin typeface="Times New Roman" pitchFamily="18" charset="0"/>
        </a:defRPr>
      </a:lvl9pPr>
    </p:titleStyle>
    <p:bodyStyle>
      <a:lvl1pPr marL="342900" indent="-342900" algn="l" rtl="0" eaLnBrk="1" fontAlgn="base" hangingPunct="1">
        <a:spcBef>
          <a:spcPct val="20000"/>
        </a:spcBef>
        <a:spcAft>
          <a:spcPct val="0"/>
        </a:spcAft>
        <a:buChar char="•"/>
        <a:defRPr kumimoji="1" sz="3200">
          <a:solidFill>
            <a:schemeClr val="tx1"/>
          </a:solidFill>
          <a:latin typeface="+mn-lt"/>
          <a:ea typeface="+mn-ea"/>
          <a:cs typeface="+mn-cs"/>
        </a:defRPr>
      </a:lvl1pPr>
      <a:lvl2pPr marL="742950" indent="-285750" algn="l" rtl="0" eaLnBrk="1" fontAlgn="base" hangingPunct="1">
        <a:spcBef>
          <a:spcPct val="20000"/>
        </a:spcBef>
        <a:spcAft>
          <a:spcPct val="0"/>
        </a:spcAft>
        <a:buChar char="–"/>
        <a:defRPr kumimoji="1" sz="2800">
          <a:solidFill>
            <a:schemeClr val="tx1"/>
          </a:solidFill>
          <a:latin typeface="+mn-lt"/>
        </a:defRPr>
      </a:lvl2pPr>
      <a:lvl3pPr marL="1085850" indent="-228600" algn="l" rtl="0" eaLnBrk="1" fontAlgn="base" hangingPunct="1">
        <a:spcBef>
          <a:spcPct val="20000"/>
        </a:spcBef>
        <a:spcAft>
          <a:spcPct val="0"/>
        </a:spcAft>
        <a:buChar char="•"/>
        <a:defRPr kumimoji="1" sz="2400">
          <a:solidFill>
            <a:schemeClr val="tx1"/>
          </a:solidFill>
          <a:latin typeface="+mn-lt"/>
        </a:defRPr>
      </a:lvl3pPr>
      <a:lvl4pPr marL="1428750" indent="-228600" algn="l" rtl="0" eaLnBrk="1" fontAlgn="base" hangingPunct="1">
        <a:spcBef>
          <a:spcPct val="20000"/>
        </a:spcBef>
        <a:spcAft>
          <a:spcPct val="0"/>
        </a:spcAft>
        <a:buChar char="–"/>
        <a:defRPr kumimoji="1" sz="2000">
          <a:solidFill>
            <a:schemeClr val="tx1"/>
          </a:solidFill>
          <a:latin typeface="+mn-lt"/>
        </a:defRPr>
      </a:lvl4pPr>
      <a:lvl5pPr marL="1771650" indent="-228600" algn="l" rtl="0" eaLnBrk="1" fontAlgn="base" hangingPunct="1">
        <a:spcBef>
          <a:spcPct val="20000"/>
        </a:spcBef>
        <a:spcAft>
          <a:spcPct val="0"/>
        </a:spcAft>
        <a:buChar char="•"/>
        <a:defRPr kumimoji="1" sz="2000">
          <a:solidFill>
            <a:schemeClr val="tx1"/>
          </a:solidFill>
          <a:latin typeface="+mn-lt"/>
        </a:defRPr>
      </a:lvl5pPr>
      <a:lvl6pPr marL="2228850" indent="-228600" algn="l" rtl="0" eaLnBrk="1" fontAlgn="base" hangingPunct="1">
        <a:spcBef>
          <a:spcPct val="20000"/>
        </a:spcBef>
        <a:spcAft>
          <a:spcPct val="0"/>
        </a:spcAft>
        <a:buChar char="•"/>
        <a:defRPr kumimoji="1" sz="2000">
          <a:solidFill>
            <a:schemeClr val="tx1"/>
          </a:solidFill>
          <a:latin typeface="+mn-lt"/>
        </a:defRPr>
      </a:lvl6pPr>
      <a:lvl7pPr marL="2686050" indent="-228600" algn="l" rtl="0" eaLnBrk="1" fontAlgn="base" hangingPunct="1">
        <a:spcBef>
          <a:spcPct val="20000"/>
        </a:spcBef>
        <a:spcAft>
          <a:spcPct val="0"/>
        </a:spcAft>
        <a:buChar char="•"/>
        <a:defRPr kumimoji="1" sz="2000">
          <a:solidFill>
            <a:schemeClr val="tx1"/>
          </a:solidFill>
          <a:latin typeface="+mn-lt"/>
        </a:defRPr>
      </a:lvl7pPr>
      <a:lvl8pPr marL="3143250" indent="-228600" algn="l" rtl="0" eaLnBrk="1" fontAlgn="base" hangingPunct="1">
        <a:spcBef>
          <a:spcPct val="20000"/>
        </a:spcBef>
        <a:spcAft>
          <a:spcPct val="0"/>
        </a:spcAft>
        <a:buChar char="•"/>
        <a:defRPr kumimoji="1" sz="2000">
          <a:solidFill>
            <a:schemeClr val="tx1"/>
          </a:solidFill>
          <a:latin typeface="+mn-lt"/>
        </a:defRPr>
      </a:lvl8pPr>
      <a:lvl9pPr marL="3600450" indent="-228600" algn="l" rtl="0" eaLnBrk="1" fontAlgn="base" hangingPunct="1">
        <a:spcBef>
          <a:spcPct val="20000"/>
        </a:spcBef>
        <a:spcAft>
          <a:spcPct val="0"/>
        </a:spcAft>
        <a:buChar char="•"/>
        <a:defRPr kumimoji="1" sz="2000">
          <a:solidFill>
            <a:schemeClr val="tx1"/>
          </a:solidFill>
          <a:latin typeface="+mn-lt"/>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ー 1"/>
          <p:cNvSpPr>
            <a:spLocks noGrp="1"/>
          </p:cNvSpPr>
          <p:nvPr>
            <p:ph type="dt" sz="half" idx="10"/>
          </p:nvPr>
        </p:nvSpPr>
        <p:spPr/>
        <p:txBody>
          <a:bodyPr/>
          <a:lstStyle/>
          <a:p>
            <a:r>
              <a:rPr lang="en-US" altLang="ja-JP" smtClean="0"/>
              <a:t>March 2013</a:t>
            </a:r>
            <a:endParaRPr lang="en-US" altLang="ja-JP" dirty="0"/>
          </a:p>
        </p:txBody>
      </p:sp>
      <p:sp>
        <p:nvSpPr>
          <p:cNvPr id="5" name="フッター プレースホルダー 2"/>
          <p:cNvSpPr>
            <a:spLocks noGrp="1"/>
          </p:cNvSpPr>
          <p:nvPr>
            <p:ph type="ftr" sz="quarter" idx="11"/>
          </p:nvPr>
        </p:nvSpPr>
        <p:spPr/>
        <p:txBody>
          <a:bodyPr/>
          <a:lstStyle/>
          <a:p>
            <a:r>
              <a:rPr lang="en-US" altLang="ja-JP" dirty="0" smtClean="0"/>
              <a:t>Shoichi Kitazawa, ATR</a:t>
            </a:r>
            <a:endParaRPr lang="en-US" altLang="ja-JP" dirty="0"/>
          </a:p>
        </p:txBody>
      </p:sp>
      <p:sp>
        <p:nvSpPr>
          <p:cNvPr id="6" name="スライド番号プレースホルダー 3"/>
          <p:cNvSpPr>
            <a:spLocks noGrp="1"/>
          </p:cNvSpPr>
          <p:nvPr>
            <p:ph type="sldNum" sz="quarter" idx="12"/>
          </p:nvPr>
        </p:nvSpPr>
        <p:spPr/>
        <p:txBody>
          <a:bodyPr/>
          <a:lstStyle/>
          <a:p>
            <a:r>
              <a:rPr lang="en-US" altLang="ja-JP" dirty="0"/>
              <a:t>Slide </a:t>
            </a:r>
            <a:fld id="{670C4AC2-2E23-4916-9DE5-706B78EBB616}" type="slidenum">
              <a:rPr lang="en-US" altLang="ja-JP"/>
              <a:pPr/>
              <a:t>1</a:t>
            </a:fld>
            <a:endParaRPr lang="en-US" altLang="ja-JP" dirty="0"/>
          </a:p>
        </p:txBody>
      </p:sp>
      <p:sp>
        <p:nvSpPr>
          <p:cNvPr id="27651" name="Rectangle 3"/>
          <p:cNvSpPr>
            <a:spLocks noChangeArrowheads="1"/>
          </p:cNvSpPr>
          <p:nvPr/>
        </p:nvSpPr>
        <p:spPr bwMode="auto">
          <a:xfrm>
            <a:off x="152400" y="609600"/>
            <a:ext cx="8991600" cy="4734629"/>
          </a:xfrm>
          <a:prstGeom prst="rect">
            <a:avLst/>
          </a:prstGeom>
          <a:noFill/>
          <a:ln>
            <a:noFill/>
          </a:ln>
          <a:effectLst/>
          <a:extLst>
            <a:ext uri="{909E8E84-426E-40DD-AFC4-6F175D3DCCD1}">
              <a14:hiddenFill xmlns:a14="http://schemas.microsoft.com/office/drawing/2010/main" xmlns="">
                <a:solidFill>
                  <a:schemeClr val="accent1"/>
                </a:solidFill>
              </a14:hiddenFill>
            </a:ext>
            <a:ext uri="{91240B29-F687-4F45-9708-019B960494DF}">
              <a14:hiddenLine xmlns:a14="http://schemas.microsoft.com/office/drawing/2010/main" xmlns="" w="12700">
                <a:solidFill>
                  <a:schemeClr val="tx1"/>
                </a:solidFill>
                <a:miter lim="800000"/>
                <a:headEnd type="none" w="sm" len="sm"/>
                <a:tailEnd type="none" w="sm" len="sm"/>
              </a14:hiddenLine>
            </a:ext>
            <a:ext uri="{AF507438-7753-43E0-B8FC-AC1667EBCBE1}">
              <a14:hiddenEffects xmlns:a14="http://schemas.microsoft.com/office/drawing/2010/main" xmlns="">
                <a:effectLst>
                  <a:outerShdw dist="35921" dir="2700000" algn="ctr" rotWithShape="0">
                    <a:schemeClr val="bg2"/>
                  </a:outerShdw>
                </a:effectLst>
              </a14:hiddenEffects>
            </a:ext>
          </a:extLst>
        </p:spPr>
        <p:txBody>
          <a:bodyPr>
            <a:spAutoFit/>
          </a:bodyPr>
          <a:lstStyle/>
          <a:p>
            <a:pPr algn="ctr"/>
            <a:r>
              <a:rPr lang="en-US" altLang="ja-JP" sz="1800" b="1" u="sng" dirty="0">
                <a:solidFill>
                  <a:schemeClr val="tx2"/>
                </a:solidFill>
                <a:effectLst>
                  <a:outerShdw blurRad="38100" dist="38100" dir="2700000" algn="tl">
                    <a:srgbClr val="C0C0C0"/>
                  </a:outerShdw>
                </a:effectLst>
                <a:ea typeface="ＭＳ Ｐゴシック" pitchFamily="50" charset="-128"/>
              </a:rPr>
              <a:t>Project: IEEE P802.15 Working Group for Wireless Personal Area Networks (WPANs)</a:t>
            </a:r>
            <a:endParaRPr lang="en-US" altLang="ja-JP" sz="1600" b="1" dirty="0">
              <a:solidFill>
                <a:schemeClr val="tx2"/>
              </a:solidFill>
              <a:ea typeface="ＭＳ Ｐゴシック" pitchFamily="50" charset="-128"/>
            </a:endParaRPr>
          </a:p>
          <a:p>
            <a:endParaRPr lang="en-US" altLang="ja-JP" sz="1600" dirty="0">
              <a:solidFill>
                <a:schemeClr val="tx2"/>
              </a:solidFill>
              <a:ea typeface="ＭＳ Ｐゴシック" pitchFamily="50" charset="-128"/>
            </a:endParaRPr>
          </a:p>
          <a:p>
            <a:r>
              <a:rPr lang="en-US" altLang="ja-JP" sz="1600" b="1" dirty="0">
                <a:ea typeface="ＭＳ Ｐゴシック" pitchFamily="50" charset="-128"/>
              </a:rPr>
              <a:t>Submission Title:</a:t>
            </a:r>
            <a:r>
              <a:rPr lang="en-US" altLang="ja-JP" sz="1600" dirty="0">
                <a:ea typeface="ＭＳ Ｐゴシック" pitchFamily="50" charset="-128"/>
              </a:rPr>
              <a:t> </a:t>
            </a:r>
            <a:r>
              <a:rPr lang="en-US" altLang="ja-JP" sz="1600" dirty="0" smtClean="0">
                <a:ea typeface="ＭＳ Ｐゴシック" pitchFamily="50" charset="-128"/>
              </a:rPr>
              <a:t>[IG SRU Closing report for March 2013]</a:t>
            </a:r>
            <a:r>
              <a:rPr lang="en-US" altLang="ja-JP" sz="1600" dirty="0">
                <a:ea typeface="ＭＳ Ｐゴシック" pitchFamily="50" charset="-128"/>
              </a:rPr>
              <a:t>	</a:t>
            </a:r>
          </a:p>
          <a:p>
            <a:r>
              <a:rPr lang="en-US" altLang="ja-JP" sz="1600" b="1" dirty="0">
                <a:ea typeface="ＭＳ Ｐゴシック" pitchFamily="50" charset="-128"/>
              </a:rPr>
              <a:t>Date Submitted: </a:t>
            </a:r>
            <a:r>
              <a:rPr lang="en-US" altLang="ja-JP" sz="1600" dirty="0" smtClean="0">
                <a:ea typeface="ＭＳ Ｐゴシック" pitchFamily="50" charset="-128"/>
              </a:rPr>
              <a:t>[21 March,2013] </a:t>
            </a:r>
            <a:r>
              <a:rPr lang="en-US" altLang="ja-JP" sz="1600" dirty="0">
                <a:ea typeface="ＭＳ Ｐゴシック" pitchFamily="50" charset="-128"/>
              </a:rPr>
              <a:t>	</a:t>
            </a:r>
          </a:p>
          <a:p>
            <a:r>
              <a:rPr lang="en-US" altLang="ja-JP" sz="1600" b="1" dirty="0">
                <a:ea typeface="ＭＳ Ｐゴシック" pitchFamily="50" charset="-128"/>
              </a:rPr>
              <a:t>Source:</a:t>
            </a:r>
            <a:r>
              <a:rPr lang="en-US" altLang="ja-JP" sz="1600" dirty="0">
                <a:ea typeface="ＭＳ Ｐゴシック" pitchFamily="50" charset="-128"/>
              </a:rPr>
              <a:t> </a:t>
            </a:r>
            <a:r>
              <a:rPr lang="en-US" altLang="ja-JP" sz="1600" dirty="0" smtClean="0">
                <a:ea typeface="ＭＳ Ｐゴシック" pitchFamily="50" charset="-128"/>
              </a:rPr>
              <a:t>[Shoichi Kitazawa] </a:t>
            </a:r>
            <a:r>
              <a:rPr lang="en-US" altLang="ja-JP" sz="1600" dirty="0">
                <a:ea typeface="ＭＳ Ｐゴシック" pitchFamily="50" charset="-128"/>
              </a:rPr>
              <a:t>Company </a:t>
            </a:r>
            <a:r>
              <a:rPr lang="en-US" altLang="ja-JP" sz="1600" dirty="0" smtClean="0">
                <a:ea typeface="ＭＳ Ｐゴシック" pitchFamily="50" charset="-128"/>
              </a:rPr>
              <a:t>[ATR]</a:t>
            </a:r>
            <a:endParaRPr lang="en-US" altLang="ja-JP" sz="1600" dirty="0">
              <a:ea typeface="ＭＳ Ｐゴシック" pitchFamily="50" charset="-128"/>
            </a:endParaRPr>
          </a:p>
          <a:p>
            <a:r>
              <a:rPr lang="en-US" altLang="ja-JP" sz="1600" dirty="0">
                <a:ea typeface="ＭＳ Ｐゴシック" pitchFamily="50" charset="-128"/>
              </a:rPr>
              <a:t>Address </a:t>
            </a:r>
            <a:r>
              <a:rPr lang="en-US" altLang="ja-JP" sz="1600" dirty="0" smtClean="0">
                <a:ea typeface="ＭＳ Ｐゴシック" pitchFamily="50" charset="-128"/>
              </a:rPr>
              <a:t>[2-2-2 Hikaridai, Seika, Kyoto 619-0288, Japan]</a:t>
            </a:r>
            <a:endParaRPr lang="en-US" altLang="ja-JP" sz="1600" dirty="0">
              <a:ea typeface="ＭＳ Ｐゴシック" pitchFamily="50" charset="-128"/>
            </a:endParaRPr>
          </a:p>
          <a:p>
            <a:r>
              <a:rPr lang="en-US" altLang="ja-JP" sz="1600" dirty="0">
                <a:ea typeface="ＭＳ Ｐゴシック" pitchFamily="50" charset="-128"/>
              </a:rPr>
              <a:t>Voice</a:t>
            </a:r>
            <a:r>
              <a:rPr lang="en-US" altLang="ja-JP" sz="1600" dirty="0" smtClean="0">
                <a:ea typeface="ＭＳ Ｐゴシック" pitchFamily="50" charset="-128"/>
              </a:rPr>
              <a:t>:[+81-774-95-1511], </a:t>
            </a:r>
            <a:r>
              <a:rPr lang="en-US" altLang="ja-JP" sz="1600" dirty="0">
                <a:ea typeface="ＭＳ Ｐゴシック" pitchFamily="50" charset="-128"/>
              </a:rPr>
              <a:t>FAX: </a:t>
            </a:r>
            <a:r>
              <a:rPr lang="en-US" altLang="ja-JP" sz="1600" dirty="0" smtClean="0">
                <a:ea typeface="ＭＳ Ｐゴシック" pitchFamily="50" charset="-128"/>
              </a:rPr>
              <a:t>[+81-774-95-1508], </a:t>
            </a:r>
            <a:r>
              <a:rPr lang="en-US" altLang="ja-JP" sz="1600" dirty="0">
                <a:ea typeface="ＭＳ Ｐゴシック" pitchFamily="50" charset="-128"/>
              </a:rPr>
              <a:t>E-Mail</a:t>
            </a:r>
            <a:r>
              <a:rPr lang="en-US" altLang="ja-JP" sz="1600" dirty="0" smtClean="0">
                <a:ea typeface="ＭＳ Ｐゴシック" pitchFamily="50" charset="-128"/>
              </a:rPr>
              <a:t>:[kitazawa@atr.jp]</a:t>
            </a:r>
            <a:r>
              <a:rPr lang="en-US" altLang="ja-JP" sz="1600" dirty="0">
                <a:ea typeface="ＭＳ Ｐゴシック" pitchFamily="50" charset="-128"/>
              </a:rPr>
              <a:t>	</a:t>
            </a:r>
          </a:p>
          <a:p>
            <a:pPr>
              <a:spcBef>
                <a:spcPts val="600"/>
              </a:spcBef>
              <a:spcAft>
                <a:spcPts val="600"/>
              </a:spcAft>
            </a:pPr>
            <a:r>
              <a:rPr lang="en-US" altLang="ja-JP" sz="1600" b="1" dirty="0">
                <a:ea typeface="ＭＳ Ｐゴシック" pitchFamily="50" charset="-128"/>
              </a:rPr>
              <a:t>Re:</a:t>
            </a:r>
            <a:r>
              <a:rPr lang="en-US" altLang="ja-JP" sz="1600" dirty="0">
                <a:ea typeface="ＭＳ Ｐゴシック" pitchFamily="50" charset="-128"/>
              </a:rPr>
              <a:t> </a:t>
            </a:r>
            <a:r>
              <a:rPr lang="en-US" altLang="ja-JP" sz="1600" dirty="0" smtClean="0">
                <a:ea typeface="ＭＳ Ｐゴシック" pitchFamily="50" charset="-128"/>
              </a:rPr>
              <a:t>[]</a:t>
            </a:r>
            <a:endParaRPr lang="en-US" altLang="ja-JP" sz="1600" dirty="0">
              <a:ea typeface="ＭＳ Ｐゴシック" pitchFamily="50" charset="-128"/>
            </a:endParaRPr>
          </a:p>
          <a:p>
            <a:pPr>
              <a:spcBef>
                <a:spcPts val="100"/>
              </a:spcBef>
              <a:spcAft>
                <a:spcPts val="100"/>
              </a:spcAft>
            </a:pPr>
            <a:r>
              <a:rPr lang="en-US" altLang="ja-JP" dirty="0">
                <a:ea typeface="ＭＳ Ｐゴシック" pitchFamily="50" charset="-128"/>
              </a:rPr>
              <a:t>	</a:t>
            </a:r>
          </a:p>
          <a:p>
            <a:pPr>
              <a:spcBef>
                <a:spcPts val="600"/>
              </a:spcBef>
              <a:spcAft>
                <a:spcPts val="600"/>
              </a:spcAft>
            </a:pPr>
            <a:r>
              <a:rPr lang="en-US" altLang="ja-JP" sz="1600" b="1" dirty="0">
                <a:ea typeface="ＭＳ Ｐゴシック" pitchFamily="50" charset="-128"/>
              </a:rPr>
              <a:t>Abstract:</a:t>
            </a:r>
            <a:r>
              <a:rPr lang="en-US" altLang="ja-JP" sz="1600" dirty="0">
                <a:ea typeface="ＭＳ Ｐゴシック" pitchFamily="50" charset="-128"/>
              </a:rPr>
              <a:t>	</a:t>
            </a:r>
            <a:r>
              <a:rPr lang="en-US" altLang="ja-JP" sz="1600" dirty="0" smtClean="0">
                <a:ea typeface="ＭＳ Ｐゴシック" pitchFamily="50" charset="-128"/>
              </a:rPr>
              <a:t>[</a:t>
            </a:r>
            <a:r>
              <a:rPr lang="en-US" altLang="ja-JP" sz="1600" dirty="0" smtClean="0">
                <a:latin typeface="Times New Roman" pitchFamily="16" charset="0"/>
                <a:ea typeface="ＭＳ Ｐゴシック" pitchFamily="50" charset="-128"/>
              </a:rPr>
              <a:t>IG SRU</a:t>
            </a:r>
            <a:r>
              <a:rPr lang="en-US" altLang="ja-JP" sz="1600" dirty="0" smtClean="0">
                <a:ea typeface="ＭＳ Ｐゴシック" pitchFamily="-65" charset="-128"/>
              </a:rPr>
              <a:t> c</a:t>
            </a:r>
            <a:r>
              <a:rPr lang="en-US" altLang="ja-JP" sz="1600" dirty="0" smtClean="0">
                <a:latin typeface="Times New Roman" pitchFamily="16" charset="0"/>
                <a:ea typeface="ＭＳ Ｐゴシック" pitchFamily="50" charset="-128"/>
              </a:rPr>
              <a:t>losing report </a:t>
            </a:r>
            <a:r>
              <a:rPr lang="en-US" altLang="ja-JP" sz="1600" dirty="0" smtClean="0">
                <a:ea typeface="ＭＳ Ｐゴシック" pitchFamily="-65" charset="-128"/>
              </a:rPr>
              <a:t>for March 2013</a:t>
            </a:r>
            <a:r>
              <a:rPr lang="en-US" altLang="ja-JP" sz="1600" dirty="0" smtClean="0">
                <a:ea typeface="ＭＳ Ｐゴシック" pitchFamily="50" charset="-128"/>
              </a:rPr>
              <a:t>.]</a:t>
            </a:r>
            <a:endParaRPr lang="en-US" altLang="ja-JP" sz="1600" dirty="0">
              <a:ea typeface="ＭＳ Ｐゴシック" pitchFamily="50" charset="-128"/>
            </a:endParaRPr>
          </a:p>
          <a:p>
            <a:pPr>
              <a:spcBef>
                <a:spcPts val="600"/>
              </a:spcBef>
              <a:spcAft>
                <a:spcPts val="600"/>
              </a:spcAft>
            </a:pPr>
            <a:r>
              <a:rPr lang="en-US" altLang="ja-JP" sz="1600" b="1" dirty="0">
                <a:ea typeface="ＭＳ Ｐゴシック" pitchFamily="50" charset="-128"/>
              </a:rPr>
              <a:t>Purpose:</a:t>
            </a:r>
            <a:r>
              <a:rPr lang="en-US" altLang="ja-JP" sz="1600" dirty="0">
                <a:ea typeface="ＭＳ Ｐゴシック" pitchFamily="50" charset="-128"/>
              </a:rPr>
              <a:t>	</a:t>
            </a:r>
            <a:r>
              <a:rPr lang="en-US" altLang="ja-JP" sz="1600" dirty="0" smtClean="0">
                <a:ea typeface="ＭＳ Ｐゴシック" pitchFamily="50" charset="-128"/>
              </a:rPr>
              <a:t>[</a:t>
            </a:r>
            <a:r>
              <a:rPr lang="en-US" altLang="ja-JP" sz="1600" dirty="0"/>
              <a:t>Information to 802.15 </a:t>
            </a:r>
            <a:r>
              <a:rPr lang="en-US" altLang="ja-JP" sz="1600" dirty="0" smtClean="0"/>
              <a:t>WG.</a:t>
            </a:r>
            <a:r>
              <a:rPr lang="en-US" altLang="ja-JP" sz="1600" dirty="0" smtClean="0">
                <a:ea typeface="ＭＳ Ｐゴシック" pitchFamily="50" charset="-128"/>
              </a:rPr>
              <a:t>]</a:t>
            </a:r>
            <a:endParaRPr lang="en-US" altLang="ja-JP" sz="1600" dirty="0">
              <a:ea typeface="ＭＳ Ｐゴシック" pitchFamily="50" charset="-128"/>
            </a:endParaRPr>
          </a:p>
          <a:p>
            <a:r>
              <a:rPr lang="en-US" altLang="ja-JP" sz="1600" b="1" dirty="0">
                <a:solidFill>
                  <a:schemeClr val="tx2"/>
                </a:solidFill>
                <a:ea typeface="ＭＳ Ｐゴシック" pitchFamily="50" charset="-128"/>
              </a:rPr>
              <a:t>Notice:</a:t>
            </a:r>
            <a:r>
              <a:rPr lang="en-US" altLang="ja-JP" sz="1600" dirty="0">
                <a:solidFill>
                  <a:schemeClr val="tx2"/>
                </a:solidFill>
                <a:ea typeface="ＭＳ Ｐゴシック" pitchFamily="50" charset="-128"/>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ja-JP" sz="1600" b="1" dirty="0">
                <a:solidFill>
                  <a:schemeClr val="tx2"/>
                </a:solidFill>
                <a:ea typeface="ＭＳ Ｐゴシック" pitchFamily="50" charset="-128"/>
              </a:rPr>
              <a:t>Release:</a:t>
            </a:r>
            <a:r>
              <a:rPr lang="en-US" altLang="ja-JP" sz="1600" dirty="0">
                <a:solidFill>
                  <a:schemeClr val="tx2"/>
                </a:solidFill>
                <a:ea typeface="ＭＳ Ｐゴシック" pitchFamily="50" charset="-128"/>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日付プレースホルダ 3"/>
          <p:cNvSpPr>
            <a:spLocks noGrp="1"/>
          </p:cNvSpPr>
          <p:nvPr>
            <p:ph type="dt" sz="quarter" idx="10"/>
          </p:nvPr>
        </p:nvSpPr>
        <p:spPr>
          <a:noFill/>
        </p:spPr>
        <p:txBody>
          <a:bodyPr/>
          <a:lstStyle/>
          <a:p>
            <a:r>
              <a:rPr lang="en-US" altLang="ja-JP" smtClean="0">
                <a:latin typeface="Times New Roman" pitchFamily="18" charset="0"/>
              </a:rPr>
              <a:t>March 2013</a:t>
            </a:r>
            <a:endParaRPr lang="en-US" altLang="ja-JP" dirty="0">
              <a:latin typeface="Times New Roman" pitchFamily="18" charset="0"/>
            </a:endParaRPr>
          </a:p>
        </p:txBody>
      </p:sp>
      <p:sp>
        <p:nvSpPr>
          <p:cNvPr id="4099" name="フッター プレースホルダ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4100" name="スライド番号プレースホルダ 5"/>
          <p:cNvSpPr>
            <a:spLocks noGrp="1"/>
          </p:cNvSpPr>
          <p:nvPr>
            <p:ph type="sldNum" sz="quarter" idx="12"/>
          </p:nvPr>
        </p:nvSpPr>
        <p:spPr>
          <a:xfrm>
            <a:off x="4395788" y="6475413"/>
            <a:ext cx="428625" cy="182562"/>
          </a:xfrm>
          <a:noFill/>
        </p:spPr>
        <p:txBody>
          <a:bodyPr/>
          <a:lstStyle/>
          <a:p>
            <a:r>
              <a:rPr lang="en-US" altLang="ja-JP" dirty="0" smtClean="0">
                <a:latin typeface="Times New Roman" pitchFamily="18" charset="0"/>
              </a:rPr>
              <a:t>Slide </a:t>
            </a:r>
            <a:fld id="{13BD4182-674C-41DD-8618-2C9D1D764B4A}" type="slidenum">
              <a:rPr lang="en-US" altLang="ja-JP" smtClean="0">
                <a:latin typeface="Times New Roman" pitchFamily="18" charset="0"/>
              </a:rPr>
              <a:pPr/>
              <a:t>2</a:t>
            </a:fld>
            <a:endParaRPr lang="en-US" altLang="ja-JP" dirty="0" smtClean="0">
              <a:latin typeface="Times New Roman" pitchFamily="18" charset="0"/>
            </a:endParaRPr>
          </a:p>
        </p:txBody>
      </p:sp>
      <p:sp>
        <p:nvSpPr>
          <p:cNvPr id="4101" name="Rectangle 4"/>
          <p:cNvSpPr>
            <a:spLocks noGrp="1" noChangeArrowheads="1"/>
          </p:cNvSpPr>
          <p:nvPr>
            <p:ph type="ctrTitle"/>
          </p:nvPr>
        </p:nvSpPr>
        <p:spPr/>
        <p:txBody>
          <a:bodyPr/>
          <a:lstStyle/>
          <a:p>
            <a:r>
              <a:rPr lang="en-US" altLang="ja-JP" b="1" dirty="0" smtClean="0">
                <a:ea typeface="ＭＳ Ｐゴシック" pitchFamily="50" charset="-128"/>
              </a:rPr>
              <a:t>IEEE 802.15 IG SRU</a:t>
            </a: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9</a:t>
            </a:r>
            <a:r>
              <a:rPr lang="en-US" altLang="ja-JP" sz="3200" baseline="30000" dirty="0" smtClean="0">
                <a:ea typeface="ＭＳ Ｐゴシック" pitchFamily="50" charset="-128"/>
              </a:rPr>
              <a:t>th</a:t>
            </a:r>
            <a:r>
              <a:rPr lang="en-US" altLang="ja-JP" sz="3200" dirty="0" smtClean="0">
                <a:ea typeface="ＭＳ Ｐゴシック" pitchFamily="50" charset="-128"/>
              </a:rPr>
              <a:t>  Meeting Closing report</a:t>
            </a:r>
            <a:br>
              <a:rPr lang="en-US" altLang="ja-JP" sz="3200" dirty="0" smtClean="0">
                <a:ea typeface="ＭＳ Ｐゴシック" pitchFamily="50" charset="-128"/>
              </a:rPr>
            </a:br>
            <a:r>
              <a:rPr lang="en-US" altLang="ja-JP" sz="3200" dirty="0" smtClean="0">
                <a:ea typeface="ＭＳ Ｐゴシック" pitchFamily="50" charset="-128"/>
              </a:rPr>
              <a:t/>
            </a:r>
            <a:br>
              <a:rPr lang="en-US" altLang="ja-JP" sz="3200" dirty="0" smtClean="0">
                <a:ea typeface="ＭＳ Ｐゴシック" pitchFamily="50" charset="-128"/>
              </a:rPr>
            </a:br>
            <a:r>
              <a:rPr lang="en-US" altLang="ja-JP" sz="3200" dirty="0" smtClean="0">
                <a:ea typeface="ＭＳ Ｐゴシック" pitchFamily="50" charset="-128"/>
              </a:rPr>
              <a:t>Orlando FL</a:t>
            </a:r>
            <a:br>
              <a:rPr lang="en-US" altLang="ja-JP" sz="3200" dirty="0" smtClean="0">
                <a:ea typeface="ＭＳ Ｐゴシック" pitchFamily="50" charset="-128"/>
              </a:rPr>
            </a:br>
            <a:r>
              <a:rPr lang="en-US" altLang="ja-JP" sz="3200" dirty="0" smtClean="0">
                <a:ea typeface="ＭＳ Ｐゴシック" pitchFamily="50" charset="-128"/>
              </a:rPr>
              <a:t>21 March, 2013</a:t>
            </a:r>
          </a:p>
        </p:txBody>
      </p:sp>
    </p:spTree>
    <p:extLst>
      <p:ext uri="{BB962C8B-B14F-4D97-AF65-F5344CB8AC3E}">
        <p14:creationId xmlns:p14="http://schemas.microsoft.com/office/powerpoint/2010/main" xmlns="" val="1407340735"/>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タイトル 1"/>
          <p:cNvSpPr>
            <a:spLocks noGrp="1"/>
          </p:cNvSpPr>
          <p:nvPr>
            <p:ph type="title"/>
          </p:nvPr>
        </p:nvSpPr>
        <p:spPr/>
        <p:txBody>
          <a:bodyPr/>
          <a:lstStyle/>
          <a:p>
            <a:r>
              <a:rPr kumimoji="1" lang="en-US" altLang="ja-JP" dirty="0" smtClean="0">
                <a:ea typeface="ＭＳ Ｐゴシック" pitchFamily="50" charset="-128"/>
              </a:rPr>
              <a:t>Draft plan of IG SRU schedule</a:t>
            </a:r>
            <a:endParaRPr kumimoji="1" lang="ja-JP" altLang="en-US" dirty="0" smtClean="0">
              <a:ea typeface="ＭＳ Ｐゴシック" pitchFamily="50" charset="-128"/>
            </a:endParaRPr>
          </a:p>
        </p:txBody>
      </p:sp>
      <p:sp>
        <p:nvSpPr>
          <p:cNvPr id="5123" name="コンテンツ プレースホルダー 2"/>
          <p:cNvSpPr>
            <a:spLocks noGrp="1"/>
          </p:cNvSpPr>
          <p:nvPr>
            <p:ph idx="1"/>
          </p:nvPr>
        </p:nvSpPr>
        <p:spPr/>
        <p:txBody>
          <a:bodyPr/>
          <a:lstStyle/>
          <a:p>
            <a:r>
              <a:rPr kumimoji="1" lang="en-US" altLang="ja-JP" sz="2800" dirty="0" smtClean="0">
                <a:ea typeface="ＭＳ Ｐゴシック" pitchFamily="50" charset="-128"/>
              </a:rPr>
              <a:t>Goal: </a:t>
            </a:r>
            <a:r>
              <a:rPr lang="en-US" altLang="ja-JP" sz="2800" dirty="0" smtClean="0">
                <a:ea typeface="ＭＳ Ｐゴシック" pitchFamily="50" charset="-128"/>
              </a:rPr>
              <a:t>To summarize informative ideas to judge to establish SG</a:t>
            </a:r>
            <a:r>
              <a:rPr kumimoji="1" lang="en-US" altLang="ja-JP" sz="2800" dirty="0" smtClean="0">
                <a:ea typeface="ＭＳ Ｐゴシック" pitchFamily="50" charset="-128"/>
              </a:rPr>
              <a:t>.</a:t>
            </a:r>
          </a:p>
          <a:p>
            <a:r>
              <a:rPr lang="en-US" altLang="ja-JP" sz="2800" dirty="0" smtClean="0">
                <a:ea typeface="ＭＳ Ｐゴシック" pitchFamily="50" charset="-128"/>
              </a:rPr>
              <a:t>Meeting Schedule: Every plenary meeting or </a:t>
            </a:r>
            <a:r>
              <a:rPr lang="en-US" altLang="ja-JP" sz="2800" dirty="0" smtClean="0"/>
              <a:t>required meeting</a:t>
            </a:r>
            <a:r>
              <a:rPr lang="en-US" altLang="ja-JP" sz="2800" dirty="0" smtClean="0">
                <a:ea typeface="ＭＳ Ｐゴシック" pitchFamily="50" charset="-128"/>
              </a:rPr>
              <a:t>.</a:t>
            </a:r>
            <a:endParaRPr kumimoji="1" lang="en-US" altLang="ja-JP" sz="2800" dirty="0" smtClean="0">
              <a:ea typeface="ＭＳ Ｐゴシック" pitchFamily="50" charset="-128"/>
            </a:endParaRPr>
          </a:p>
          <a:p>
            <a:r>
              <a:rPr kumimoji="1" lang="en-US" altLang="ja-JP" sz="2800" dirty="0" smtClean="0">
                <a:ea typeface="ＭＳ Ｐゴシック" pitchFamily="50" charset="-128"/>
              </a:rPr>
              <a:t>IG output: Technical documents of </a:t>
            </a:r>
            <a:r>
              <a:rPr lang="en-US" altLang="ja-JP" sz="2800" dirty="0" smtClean="0">
                <a:ea typeface="ＭＳ Ｐゴシック" pitchFamily="50" charset="-128"/>
              </a:rPr>
              <a:t>Better Use of Spectrum Resources in WPANs.</a:t>
            </a:r>
          </a:p>
        </p:txBody>
      </p:sp>
      <p:sp>
        <p:nvSpPr>
          <p:cNvPr id="5124" name="日付プレースホルダー 3"/>
          <p:cNvSpPr>
            <a:spLocks noGrp="1"/>
          </p:cNvSpPr>
          <p:nvPr>
            <p:ph type="dt" sz="quarter" idx="10"/>
          </p:nvPr>
        </p:nvSpPr>
        <p:spPr>
          <a:noFill/>
        </p:spPr>
        <p:txBody>
          <a:bodyPr/>
          <a:lstStyle/>
          <a:p>
            <a:r>
              <a:rPr lang="en-US" altLang="ja-JP" smtClean="0">
                <a:latin typeface="Times New Roman" pitchFamily="18" charset="0"/>
              </a:rPr>
              <a:t>March 2013</a:t>
            </a:r>
            <a:endParaRPr lang="en-US" altLang="ja-JP" dirty="0">
              <a:latin typeface="Times New Roman" pitchFamily="18" charset="0"/>
            </a:endParaRPr>
          </a:p>
        </p:txBody>
      </p:sp>
      <p:sp>
        <p:nvSpPr>
          <p:cNvPr id="5125" name="フッター プレースホルダー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5126" name="スライド番号プレースホルダー 5"/>
          <p:cNvSpPr>
            <a:spLocks noGrp="1"/>
          </p:cNvSpPr>
          <p:nvPr>
            <p:ph type="sldNum" sz="quarter" idx="12"/>
          </p:nvPr>
        </p:nvSpPr>
        <p:spPr>
          <a:noFill/>
        </p:spPr>
        <p:txBody>
          <a:bodyPr/>
          <a:lstStyle/>
          <a:p>
            <a:r>
              <a:rPr lang="en-US" altLang="ja-JP" dirty="0" smtClean="0">
                <a:latin typeface="Times New Roman" pitchFamily="18" charset="0"/>
              </a:rPr>
              <a:t>Slide </a:t>
            </a:r>
            <a:fld id="{3A2BBFB6-7FC8-4229-BC7C-65D9383A4139}" type="slidenum">
              <a:rPr lang="en-US" altLang="ja-JP" smtClean="0">
                <a:latin typeface="Times New Roman" pitchFamily="18" charset="0"/>
              </a:rPr>
              <a:pPr/>
              <a:t>3</a:t>
            </a:fld>
            <a:endParaRPr lang="en-US" altLang="ja-JP" dirty="0" smtClean="0">
              <a:latin typeface="Times New Roman" pitchFamily="18" charset="0"/>
            </a:endParaRPr>
          </a:p>
        </p:txBody>
      </p:sp>
    </p:spTree>
    <p:extLst>
      <p:ext uri="{BB962C8B-B14F-4D97-AF65-F5344CB8AC3E}">
        <p14:creationId xmlns:p14="http://schemas.microsoft.com/office/powerpoint/2010/main" xmlns="" val="1109907552"/>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IG SRU Sessions</a:t>
            </a:r>
            <a:endParaRPr kumimoji="1" lang="ja-JP" altLang="en-US" dirty="0"/>
          </a:p>
        </p:txBody>
      </p:sp>
      <p:graphicFrame>
        <p:nvGraphicFramePr>
          <p:cNvPr id="7" name="コンテンツ プレースホルダ 6"/>
          <p:cNvGraphicFramePr>
            <a:graphicFrameLocks noGrp="1"/>
          </p:cNvGraphicFramePr>
          <p:nvPr>
            <p:ph idx="1"/>
          </p:nvPr>
        </p:nvGraphicFramePr>
        <p:xfrm>
          <a:off x="179510" y="2636916"/>
          <a:ext cx="8712969" cy="3240355"/>
        </p:xfrm>
        <a:graphic>
          <a:graphicData uri="http://schemas.openxmlformats.org/drawingml/2006/table">
            <a:tbl>
              <a:tblPr/>
              <a:tblGrid>
                <a:gridCol w="720082"/>
                <a:gridCol w="1080120"/>
                <a:gridCol w="1440160"/>
                <a:gridCol w="1593646"/>
                <a:gridCol w="1381145"/>
                <a:gridCol w="1381145"/>
                <a:gridCol w="1116671"/>
              </a:tblGrid>
              <a:tr h="558684">
                <a:tc>
                  <a:txBody>
                    <a:bodyPr/>
                    <a:lstStyle/>
                    <a:p>
                      <a:pPr algn="l" rtl="0" fontAlgn="t"/>
                      <a:r>
                        <a:rPr lang="en-US" sz="1600" b="1" i="0" u="none" strike="noStrike" dirty="0">
                          <a:solidFill>
                            <a:srgbClr val="000000"/>
                          </a:solidFill>
                          <a:latin typeface="Arial"/>
                        </a:rPr>
                        <a:t>Year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US" sz="1600" b="1" i="0" u="none" strike="noStrike" dirty="0">
                          <a:solidFill>
                            <a:srgbClr val="000000"/>
                          </a:solidFill>
                          <a:latin typeface="Arial"/>
                        </a:rPr>
                        <a:t>Month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US" sz="1600" b="1" i="0" u="none" strike="noStrike">
                          <a:solidFill>
                            <a:srgbClr val="000000"/>
                          </a:solidFill>
                          <a:latin typeface="Arial"/>
                        </a:rPr>
                        <a:t>Venue</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US" sz="1600" b="1" i="0" u="none" strike="noStrike">
                          <a:solidFill>
                            <a:srgbClr val="000000"/>
                          </a:solidFill>
                          <a:latin typeface="Arial"/>
                        </a:rPr>
                        <a:t>Agenda</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US" sz="1600" b="1" i="0" u="none" strike="noStrike">
                          <a:solidFill>
                            <a:srgbClr val="000000"/>
                          </a:solidFill>
                          <a:latin typeface="Arial"/>
                        </a:rPr>
                        <a:t>Closing Report</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US" sz="1600" b="1" i="0" u="none" strike="noStrike">
                          <a:solidFill>
                            <a:srgbClr val="000000"/>
                          </a:solidFill>
                          <a:latin typeface="Arial"/>
                        </a:rPr>
                        <a:t>Minutes</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US" sz="1600" b="1" i="0" u="none" strike="noStrike">
                          <a:solidFill>
                            <a:srgbClr val="000000"/>
                          </a:solidFill>
                          <a:latin typeface="Arial"/>
                        </a:rPr>
                        <a:t>Number of participant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699">
                <a:tc>
                  <a:txBody>
                    <a:bodyPr/>
                    <a:lstStyle/>
                    <a:p>
                      <a:pPr algn="r" rtl="0" fontAlgn="ctr"/>
                      <a:r>
                        <a:rPr lang="en-US" altLang="ja-JP" sz="1600" b="0" i="0" u="none" strike="noStrike">
                          <a:solidFill>
                            <a:srgbClr val="000000"/>
                          </a:solidFill>
                          <a:latin typeface="Arial"/>
                        </a:rPr>
                        <a:t>2010</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dirty="0">
                          <a:solidFill>
                            <a:srgbClr val="000000"/>
                          </a:solidFill>
                          <a:latin typeface="Arial"/>
                        </a:rPr>
                        <a:t>November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dirty="0">
                          <a:solidFill>
                            <a:srgbClr val="000000"/>
                          </a:solidFill>
                          <a:latin typeface="Arial"/>
                        </a:rPr>
                        <a:t>Dallas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15-10-0839-01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15-10-0924-01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15-10-0934-00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US" altLang="ja-JP" sz="1600" b="0" i="0" u="none" strike="noStrike">
                          <a:solidFill>
                            <a:srgbClr val="000000"/>
                          </a:solidFill>
                          <a:latin typeface="Arial"/>
                        </a:rPr>
                        <a:t>10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8699">
                <a:tc rowSpan="3">
                  <a:txBody>
                    <a:bodyPr/>
                    <a:lstStyle/>
                    <a:p>
                      <a:pPr algn="r" rtl="0" fontAlgn="ctr"/>
                      <a:r>
                        <a:rPr lang="en-US" altLang="ja-JP" sz="1600" b="0" i="0" u="none" strike="noStrike">
                          <a:solidFill>
                            <a:srgbClr val="000000"/>
                          </a:solidFill>
                          <a:latin typeface="Arial"/>
                        </a:rPr>
                        <a:t>2011</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dirty="0">
                          <a:solidFill>
                            <a:srgbClr val="000000"/>
                          </a:solidFill>
                          <a:latin typeface="Arial"/>
                        </a:rPr>
                        <a:t>March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dirty="0">
                          <a:solidFill>
                            <a:srgbClr val="000000"/>
                          </a:solidFill>
                          <a:latin typeface="Arial"/>
                        </a:rPr>
                        <a:t>Singapore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15-11-0159-01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15-11-0298-00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15-11-0440-00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US" altLang="ja-JP" sz="1600" b="0" i="0" u="none" strike="noStrike">
                          <a:solidFill>
                            <a:srgbClr val="000000"/>
                          </a:solidFill>
                          <a:latin typeface="Arial"/>
                        </a:rPr>
                        <a:t>8</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532079">
                <a:tc vMerge="1">
                  <a:txBody>
                    <a:bodyPr/>
                    <a:lstStyle/>
                    <a:p>
                      <a:endParaRPr kumimoji="1" lang="ja-JP" altLang="en-US"/>
                    </a:p>
                  </a:txBody>
                  <a:tcPr/>
                </a:tc>
                <a:tc>
                  <a:txBody>
                    <a:bodyPr/>
                    <a:lstStyle/>
                    <a:p>
                      <a:pPr algn="l" rtl="0" fontAlgn="t"/>
                      <a:r>
                        <a:rPr lang="en-US" sz="1600" b="0" i="0" u="none" strike="noStrike" dirty="0">
                          <a:solidFill>
                            <a:srgbClr val="000000"/>
                          </a:solidFill>
                          <a:latin typeface="Arial"/>
                        </a:rPr>
                        <a:t>July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dirty="0">
                          <a:solidFill>
                            <a:srgbClr val="000000"/>
                          </a:solidFill>
                          <a:latin typeface="Arial"/>
                        </a:rPr>
                        <a:t>San Francisco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dirty="0">
                          <a:solidFill>
                            <a:srgbClr val="000000"/>
                          </a:solidFill>
                          <a:latin typeface="Arial"/>
                        </a:rPr>
                        <a:t>15-11-0456-00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15-11-0552-00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15-11-755-00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US" altLang="ja-JP" sz="1600" b="0" i="0" u="none" strike="noStrike">
                          <a:solidFill>
                            <a:srgbClr val="000000"/>
                          </a:solidFill>
                          <a:latin typeface="Arial"/>
                        </a:rPr>
                        <a:t>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8699">
                <a:tc vMerge="1">
                  <a:txBody>
                    <a:bodyPr/>
                    <a:lstStyle/>
                    <a:p>
                      <a:endParaRPr kumimoji="1" lang="ja-JP" altLang="en-US"/>
                    </a:p>
                  </a:txBody>
                  <a:tcPr/>
                </a:tc>
                <a:tc>
                  <a:txBody>
                    <a:bodyPr/>
                    <a:lstStyle/>
                    <a:p>
                      <a:pPr algn="l" rtl="0" fontAlgn="t"/>
                      <a:r>
                        <a:rPr lang="en-US" sz="1600" b="0" i="0" u="none" strike="noStrike">
                          <a:solidFill>
                            <a:srgbClr val="000000"/>
                          </a:solidFill>
                          <a:latin typeface="Arial"/>
                        </a:rPr>
                        <a:t>November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dirty="0">
                          <a:solidFill>
                            <a:srgbClr val="000000"/>
                          </a:solidFill>
                          <a:latin typeface="Arial"/>
                        </a:rPr>
                        <a:t>Atlanta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dirty="0">
                          <a:solidFill>
                            <a:srgbClr val="000000"/>
                          </a:solidFill>
                          <a:latin typeface="Arial"/>
                        </a:rPr>
                        <a:t>15-11-0757-01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15-11-0830-00</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15-12-0106-00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US" altLang="ja-JP" sz="1600" b="0" i="0" u="none" strike="noStrike">
                          <a:solidFill>
                            <a:srgbClr val="000000"/>
                          </a:solidFill>
                          <a:latin typeface="Arial"/>
                        </a:rPr>
                        <a:t>13</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8699">
                <a:tc rowSpan="3">
                  <a:txBody>
                    <a:bodyPr/>
                    <a:lstStyle/>
                    <a:p>
                      <a:pPr algn="r" rtl="0" fontAlgn="ctr"/>
                      <a:r>
                        <a:rPr lang="en-US" altLang="ja-JP" sz="1600" b="0" i="0" u="none" strike="noStrike">
                          <a:solidFill>
                            <a:srgbClr val="000000"/>
                          </a:solidFill>
                          <a:latin typeface="Arial"/>
                        </a:rPr>
                        <a:t>2012</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a:solidFill>
                            <a:srgbClr val="000000"/>
                          </a:solidFill>
                          <a:latin typeface="Arial"/>
                        </a:rPr>
                        <a:t>March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dirty="0">
                          <a:solidFill>
                            <a:srgbClr val="000000"/>
                          </a:solidFill>
                          <a:latin typeface="Arial"/>
                        </a:rPr>
                        <a:t>Waikoloa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dirty="0">
                          <a:solidFill>
                            <a:srgbClr val="000000"/>
                          </a:solidFill>
                          <a:latin typeface="Arial"/>
                        </a:rPr>
                        <a:t>15-12-0107-00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dirty="0">
                          <a:solidFill>
                            <a:srgbClr val="000000"/>
                          </a:solidFill>
                          <a:latin typeface="Arial"/>
                        </a:rPr>
                        <a:t>15-12-0191-00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15-12-0197-00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US" altLang="ja-JP" sz="1600" b="0" i="0" u="none" strike="noStrike">
                          <a:solidFill>
                            <a:srgbClr val="000000"/>
                          </a:solidFill>
                          <a:latin typeface="Arial"/>
                        </a:rPr>
                        <a:t>4</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8699">
                <a:tc vMerge="1">
                  <a:txBody>
                    <a:bodyPr/>
                    <a:lstStyle/>
                    <a:p>
                      <a:endParaRPr kumimoji="1" lang="ja-JP" altLang="en-US"/>
                    </a:p>
                  </a:txBody>
                  <a:tcPr/>
                </a:tc>
                <a:tc>
                  <a:txBody>
                    <a:bodyPr/>
                    <a:lstStyle/>
                    <a:p>
                      <a:pPr algn="l" rtl="0" fontAlgn="t"/>
                      <a:r>
                        <a:rPr lang="en-US" sz="1600" b="0" i="0" u="none" strike="noStrike">
                          <a:solidFill>
                            <a:srgbClr val="000000"/>
                          </a:solidFill>
                          <a:latin typeface="Arial"/>
                        </a:rPr>
                        <a:t>July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a:solidFill>
                            <a:srgbClr val="000000"/>
                          </a:solidFill>
                          <a:latin typeface="Arial"/>
                        </a:rPr>
                        <a:t>San Diego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dirty="0">
                          <a:solidFill>
                            <a:srgbClr val="000000"/>
                          </a:solidFill>
                          <a:latin typeface="Arial"/>
                        </a:rPr>
                        <a:t>15-12-0326-01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dirty="0">
                          <a:solidFill>
                            <a:srgbClr val="000000"/>
                          </a:solidFill>
                          <a:latin typeface="Arial"/>
                        </a:rPr>
                        <a:t>15-12-0425-00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a:solidFill>
                            <a:srgbClr val="000000"/>
                          </a:solidFill>
                          <a:latin typeface="Arial"/>
                        </a:rPr>
                        <a:t>15-12-0440-00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US" altLang="ja-JP" sz="1600" b="0" i="0" u="none" strike="noStrike">
                          <a:solidFill>
                            <a:srgbClr val="000000"/>
                          </a:solidFill>
                          <a:latin typeface="Arial"/>
                        </a:rPr>
                        <a:t>11</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8699">
                <a:tc vMerge="1">
                  <a:txBody>
                    <a:bodyPr/>
                    <a:lstStyle/>
                    <a:p>
                      <a:endParaRPr kumimoji="1" lang="ja-JP" altLang="en-US"/>
                    </a:p>
                  </a:txBody>
                  <a:tcPr/>
                </a:tc>
                <a:tc>
                  <a:txBody>
                    <a:bodyPr/>
                    <a:lstStyle/>
                    <a:p>
                      <a:pPr algn="l" rtl="0" fontAlgn="t"/>
                      <a:r>
                        <a:rPr lang="en-US" sz="1600" b="0" i="0" u="none" strike="noStrike">
                          <a:solidFill>
                            <a:srgbClr val="000000"/>
                          </a:solidFill>
                          <a:latin typeface="Arial"/>
                        </a:rPr>
                        <a:t>November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a:solidFill>
                            <a:srgbClr val="000000"/>
                          </a:solidFill>
                          <a:latin typeface="Arial"/>
                        </a:rPr>
                        <a:t>San Antonio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dirty="0">
                          <a:solidFill>
                            <a:srgbClr val="000000"/>
                          </a:solidFill>
                          <a:latin typeface="Arial"/>
                        </a:rPr>
                        <a:t>15-12-0595-01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dirty="0">
                          <a:solidFill>
                            <a:srgbClr val="000000"/>
                          </a:solidFill>
                          <a:latin typeface="Arial"/>
                        </a:rPr>
                        <a:t>15-12-0628-01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altLang="ja-JP" sz="1600" b="0" i="0" u="none" strike="noStrike" dirty="0">
                          <a:solidFill>
                            <a:srgbClr val="000000"/>
                          </a:solidFill>
                          <a:latin typeface="Arial"/>
                        </a:rPr>
                        <a:t>15-12-0659-01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r" rtl="0" fontAlgn="t"/>
                      <a:r>
                        <a:rPr lang="en-US" altLang="ja-JP" sz="1600" b="0" i="0" u="none" strike="noStrike">
                          <a:solidFill>
                            <a:srgbClr val="000000"/>
                          </a:solidFill>
                          <a:latin typeface="Arial"/>
                        </a:rPr>
                        <a:t>9</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r>
              <a:tr h="268699">
                <a:tc rowSpan="2">
                  <a:txBody>
                    <a:bodyPr/>
                    <a:lstStyle/>
                    <a:p>
                      <a:pPr algn="r" rtl="0" fontAlgn="ctr"/>
                      <a:r>
                        <a:rPr lang="en-US" altLang="ja-JP" sz="1600" b="0" i="0" u="none" strike="noStrike">
                          <a:solidFill>
                            <a:srgbClr val="000000"/>
                          </a:solidFill>
                          <a:latin typeface="Arial"/>
                        </a:rPr>
                        <a:t>2013</a:t>
                      </a:r>
                    </a:p>
                  </a:txBody>
                  <a:tcPr marL="9525" marR="9525" marT="9525" marB="0" anchor="ctr">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t"/>
                      <a:r>
                        <a:rPr lang="en-US" sz="1600" b="0" i="0" u="none" strike="noStrike">
                          <a:solidFill>
                            <a:srgbClr val="000000"/>
                          </a:solidFill>
                          <a:latin typeface="Arial"/>
                        </a:rPr>
                        <a:t>January</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a:solidFill>
                            <a:srgbClr val="000000"/>
                          </a:solidFill>
                          <a:latin typeface="Arial"/>
                        </a:rPr>
                        <a:t>Vancouver</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b"/>
                      <a:r>
                        <a:rPr lang="en-US" altLang="ja-JP" sz="1600" b="0" i="0" u="none" strike="noStrike">
                          <a:solidFill>
                            <a:srgbClr val="000000"/>
                          </a:solidFill>
                          <a:latin typeface="Arial"/>
                        </a:rPr>
                        <a:t>15-12-0681-02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altLang="ja-JP" sz="1600" b="0" i="0" u="none" strike="noStrike" dirty="0">
                          <a:solidFill>
                            <a:srgbClr val="000000"/>
                          </a:solidFill>
                          <a:latin typeface="Arial"/>
                        </a:rPr>
                        <a:t>15-13-0078-00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rtl="0" fontAlgn="b"/>
                      <a:r>
                        <a:rPr lang="en-US" altLang="ja-JP" sz="1600" b="0" i="0" u="none" strike="noStrike" dirty="0">
                          <a:solidFill>
                            <a:srgbClr val="000000"/>
                          </a:solidFill>
                          <a:latin typeface="Arial"/>
                        </a:rPr>
                        <a:t>15-13-0093-00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rtl="0" fontAlgn="b"/>
                      <a:r>
                        <a:rPr lang="en-US" altLang="ja-JP" sz="1600" b="0" i="0" u="none" strike="noStrike">
                          <a:solidFill>
                            <a:srgbClr val="000000"/>
                          </a:solidFill>
                          <a:latin typeface="Arial"/>
                        </a:rPr>
                        <a:t>10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r h="268699">
                <a:tc vMerge="1">
                  <a:txBody>
                    <a:bodyPr/>
                    <a:lstStyle/>
                    <a:p>
                      <a:endParaRPr kumimoji="1" lang="ja-JP" altLang="en-US"/>
                    </a:p>
                  </a:txBody>
                  <a:tcPr/>
                </a:tc>
                <a:tc>
                  <a:txBody>
                    <a:bodyPr/>
                    <a:lstStyle/>
                    <a:p>
                      <a:pPr algn="l" rtl="0" fontAlgn="t"/>
                      <a:r>
                        <a:rPr lang="en-US" sz="1600" b="0" i="0" u="none" strike="noStrike">
                          <a:solidFill>
                            <a:srgbClr val="000000"/>
                          </a:solidFill>
                          <a:latin typeface="Arial"/>
                        </a:rPr>
                        <a:t>March </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rtl="0" fontAlgn="t"/>
                      <a:r>
                        <a:rPr lang="en-US" sz="1600" b="0" i="0" u="none" strike="noStrike">
                          <a:solidFill>
                            <a:srgbClr val="000000"/>
                          </a:solidFill>
                          <a:latin typeface="Arial"/>
                        </a:rPr>
                        <a:t>Orlando</a:t>
                      </a:r>
                    </a:p>
                  </a:txBody>
                  <a:tcPr marL="9525" marR="9525" marT="9525" marB="0">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solidFill>
                      <a:srgbClr val="FFFFFF"/>
                    </a:solidFill>
                  </a:tcPr>
                </a:tc>
                <a:tc>
                  <a:txBody>
                    <a:bodyPr/>
                    <a:lstStyle/>
                    <a:p>
                      <a:pPr algn="l" fontAlgn="b"/>
                      <a:r>
                        <a:rPr lang="en-US" altLang="ja-JP" sz="1600" b="0" i="0" u="none" strike="noStrike">
                          <a:solidFill>
                            <a:srgbClr val="000000"/>
                          </a:solidFill>
                          <a:latin typeface="Arial"/>
                        </a:rPr>
                        <a:t>15-13-105-01</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en-US" altLang="ja-JP" sz="1600" b="0" i="0" u="none" strike="noStrike" dirty="0">
                          <a:solidFill>
                            <a:srgbClr val="000000"/>
                          </a:solidFill>
                          <a:latin typeface="Arial"/>
                        </a:rPr>
                        <a:t>15-13-0225-00</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l" fontAlgn="b"/>
                      <a:r>
                        <a:rPr lang="ja-JP" altLang="en-US" sz="1600" b="0" i="0" u="none" strike="noStrike" dirty="0">
                          <a:solidFill>
                            <a:srgbClr val="000000"/>
                          </a:solidFill>
                          <a:latin typeface="Arial"/>
                        </a:rPr>
                        <a:t>　</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c>
                  <a:txBody>
                    <a:bodyPr/>
                    <a:lstStyle/>
                    <a:p>
                      <a:pPr algn="r" fontAlgn="b"/>
                      <a:r>
                        <a:rPr lang="en-US" altLang="ja-JP" sz="1600" b="0" i="0" u="none" strike="noStrike" dirty="0">
                          <a:solidFill>
                            <a:srgbClr val="000000"/>
                          </a:solidFill>
                          <a:latin typeface="Arial"/>
                        </a:rPr>
                        <a:t>12</a:t>
                      </a:r>
                    </a:p>
                  </a:txBody>
                  <a:tcPr marL="9525" marR="9525" marT="9525" marB="0" anchor="b">
                    <a:lnL w="6350" cap="flat" cmpd="sng" algn="ctr">
                      <a:solidFill>
                        <a:srgbClr val="000000"/>
                      </a:solidFill>
                      <a:prstDash val="solid"/>
                      <a:round/>
                      <a:headEnd type="none" w="med" len="med"/>
                      <a:tailEnd type="none" w="med" len="med"/>
                    </a:lnL>
                    <a:lnR w="6350" cap="flat" cmpd="sng" algn="ctr">
                      <a:solidFill>
                        <a:srgbClr val="000000"/>
                      </a:solidFill>
                      <a:prstDash val="solid"/>
                      <a:round/>
                      <a:headEnd type="none" w="med" len="med"/>
                      <a:tailEnd type="none" w="med" len="med"/>
                    </a:lnR>
                    <a:lnT w="6350" cap="flat" cmpd="sng" algn="ctr">
                      <a:solidFill>
                        <a:srgbClr val="000000"/>
                      </a:solidFill>
                      <a:prstDash val="solid"/>
                      <a:round/>
                      <a:headEnd type="none" w="med" len="med"/>
                      <a:tailEnd type="none" w="med" len="med"/>
                    </a:lnT>
                    <a:lnB w="6350" cap="flat" cmpd="sng" algn="ctr">
                      <a:solidFill>
                        <a:srgbClr val="000000"/>
                      </a:solidFill>
                      <a:prstDash val="solid"/>
                      <a:round/>
                      <a:headEnd type="none" w="med" len="med"/>
                      <a:tailEnd type="none" w="med" len="med"/>
                    </a:lnB>
                  </a:tcPr>
                </a:tc>
              </a:tr>
            </a:tbl>
          </a:graphicData>
        </a:graphic>
      </p:graphicFrame>
      <p:sp>
        <p:nvSpPr>
          <p:cNvPr id="4" name="日付プレースホルダ 3"/>
          <p:cNvSpPr>
            <a:spLocks noGrp="1"/>
          </p:cNvSpPr>
          <p:nvPr>
            <p:ph type="dt" sz="half" idx="10"/>
          </p:nvPr>
        </p:nvSpPr>
        <p:spPr/>
        <p:txBody>
          <a:bodyPr/>
          <a:lstStyle/>
          <a:p>
            <a:r>
              <a:rPr lang="en-US" altLang="ja-JP" smtClean="0"/>
              <a:t>March 2013</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F8060BD4-6414-41B4-8D32-3D052ECC827F}" type="slidenum">
              <a:rPr lang="en-US" altLang="ja-JP" smtClean="0"/>
              <a:pPr/>
              <a:t>4</a:t>
            </a:fld>
            <a:endParaRPr lang="en-US" altLang="ja-JP"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日付プレースホルダ 3"/>
          <p:cNvSpPr>
            <a:spLocks noGrp="1"/>
          </p:cNvSpPr>
          <p:nvPr>
            <p:ph type="dt" sz="quarter" idx="10"/>
          </p:nvPr>
        </p:nvSpPr>
        <p:spPr>
          <a:xfrm>
            <a:off x="685800" y="381000"/>
            <a:ext cx="1600200" cy="212725"/>
          </a:xfrm>
        </p:spPr>
        <p:txBody>
          <a:bodyPr/>
          <a:lstStyle/>
          <a:p>
            <a:pPr>
              <a:defRPr/>
            </a:pPr>
            <a:r>
              <a:rPr lang="en-US" altLang="ja-JP" smtClean="0"/>
              <a:t>March 2013</a:t>
            </a:r>
            <a:endParaRPr lang="en-US" altLang="ja-JP" dirty="0"/>
          </a:p>
        </p:txBody>
      </p:sp>
      <p:sp>
        <p:nvSpPr>
          <p:cNvPr id="5" name="フッター プレースホルダ 4"/>
          <p:cNvSpPr>
            <a:spLocks noGrp="1"/>
          </p:cNvSpPr>
          <p:nvPr>
            <p:ph type="ftr" sz="quarter" idx="11"/>
          </p:nvPr>
        </p:nvSpPr>
        <p:spPr>
          <a:xfrm>
            <a:off x="5486400" y="6475413"/>
            <a:ext cx="3124200" cy="182562"/>
          </a:xfrm>
        </p:spPr>
        <p:txBody>
          <a:bodyPr/>
          <a:lstStyle/>
          <a:p>
            <a:pPr>
              <a:defRPr/>
            </a:pPr>
            <a:r>
              <a:rPr lang="ja-JP" altLang="en-US" dirty="0"/>
              <a:t>Shoichi Kitazawa, ATR</a:t>
            </a:r>
            <a:endParaRPr lang="en-US" altLang="ja-JP" dirty="0"/>
          </a:p>
        </p:txBody>
      </p:sp>
      <p:sp>
        <p:nvSpPr>
          <p:cNvPr id="6" name="スライド番号プレースホルダ 5"/>
          <p:cNvSpPr>
            <a:spLocks noGrp="1"/>
          </p:cNvSpPr>
          <p:nvPr>
            <p:ph type="sldNum" sz="quarter" idx="12"/>
          </p:nvPr>
        </p:nvSpPr>
        <p:spPr>
          <a:xfrm>
            <a:off x="4395788" y="6475413"/>
            <a:ext cx="428625" cy="182562"/>
          </a:xfrm>
        </p:spPr>
        <p:txBody>
          <a:bodyPr/>
          <a:lstStyle/>
          <a:p>
            <a:pPr>
              <a:defRPr/>
            </a:pPr>
            <a:r>
              <a:rPr lang="en-US" altLang="ja-JP" dirty="0"/>
              <a:t>Slide </a:t>
            </a:r>
            <a:fld id="{5F2C86D6-67C7-4560-830B-DACDEEA9CB41}" type="slidenum">
              <a:rPr lang="en-US" altLang="ja-JP"/>
              <a:pPr>
                <a:defRPr/>
              </a:pPr>
              <a:t>5</a:t>
            </a:fld>
            <a:endParaRPr lang="en-US" altLang="ja-JP" dirty="0"/>
          </a:p>
        </p:txBody>
      </p:sp>
      <p:sp>
        <p:nvSpPr>
          <p:cNvPr id="11269" name="Rectangle 2"/>
          <p:cNvSpPr>
            <a:spLocks noGrp="1" noChangeArrowheads="1"/>
          </p:cNvSpPr>
          <p:nvPr>
            <p:ph type="title"/>
          </p:nvPr>
        </p:nvSpPr>
        <p:spPr/>
        <p:txBody>
          <a:bodyPr/>
          <a:lstStyle/>
          <a:p>
            <a:r>
              <a:rPr lang="en-US" altLang="ja-JP" dirty="0" smtClean="0">
                <a:ea typeface="ＭＳ Ｐゴシック" pitchFamily="50" charset="-128"/>
              </a:rPr>
              <a:t>Agenda Items for the Week</a:t>
            </a:r>
          </a:p>
        </p:txBody>
      </p:sp>
      <p:sp>
        <p:nvSpPr>
          <p:cNvPr id="11270" name="Rectangle 3"/>
          <p:cNvSpPr>
            <a:spLocks noGrp="1" noChangeArrowheads="1"/>
          </p:cNvSpPr>
          <p:nvPr>
            <p:ph type="body" idx="1"/>
          </p:nvPr>
        </p:nvSpPr>
        <p:spPr>
          <a:xfrm>
            <a:off x="395536" y="1981200"/>
            <a:ext cx="8352928" cy="4114800"/>
          </a:xfrm>
        </p:spPr>
        <p:txBody>
          <a:bodyPr/>
          <a:lstStyle/>
          <a:p>
            <a:pPr>
              <a:lnSpc>
                <a:spcPct val="80000"/>
              </a:lnSpc>
            </a:pPr>
            <a:r>
              <a:rPr lang="en-US" altLang="ja-JP" sz="2400" dirty="0" smtClean="0">
                <a:ea typeface="ＭＳ Ｐゴシック" pitchFamily="50" charset="-128"/>
              </a:rPr>
              <a:t>Approve meeting minutes.</a:t>
            </a:r>
          </a:p>
          <a:p>
            <a:pPr lvl="1">
              <a:lnSpc>
                <a:spcPct val="80000"/>
              </a:lnSpc>
            </a:pPr>
            <a:endParaRPr lang="en-US" altLang="ja-JP" sz="2000" dirty="0" smtClean="0">
              <a:ea typeface="ＭＳ Ｐゴシック" pitchFamily="50" charset="-128"/>
            </a:endParaRPr>
          </a:p>
          <a:p>
            <a:pPr>
              <a:lnSpc>
                <a:spcPct val="80000"/>
              </a:lnSpc>
            </a:pPr>
            <a:r>
              <a:rPr lang="en-US" altLang="ja-JP" sz="2400" dirty="0" smtClean="0">
                <a:ea typeface="ＭＳ Ｐゴシック" pitchFamily="50" charset="-128"/>
              </a:rPr>
              <a:t>Presentations</a:t>
            </a:r>
          </a:p>
          <a:p>
            <a:pPr lvl="1">
              <a:lnSpc>
                <a:spcPct val="80000"/>
              </a:lnSpc>
            </a:pPr>
            <a:r>
              <a:rPr lang="en-US" altLang="ja-JP" sz="2000" dirty="0" smtClean="0">
                <a:ea typeface="ＭＳ Ｐゴシック" pitchFamily="50" charset="-128"/>
              </a:rPr>
              <a:t>SRU by “Radio resource measurement &amp; management” for enhanced reliability (15-13-0132)</a:t>
            </a:r>
          </a:p>
          <a:p>
            <a:pPr lvl="1">
              <a:lnSpc>
                <a:spcPct val="80000"/>
              </a:lnSpc>
            </a:pPr>
            <a:r>
              <a:rPr lang="en-US" altLang="ja-JP" sz="2000" dirty="0" smtClean="0">
                <a:ea typeface="ＭＳ Ｐゴシック" pitchFamily="50" charset="-128"/>
              </a:rPr>
              <a:t>Consideration of the 900MHz ISM radio-band (15-13-0153)</a:t>
            </a:r>
          </a:p>
          <a:p>
            <a:pPr>
              <a:lnSpc>
                <a:spcPct val="80000"/>
              </a:lnSpc>
            </a:pPr>
            <a:r>
              <a:rPr lang="en-US" altLang="ja-JP" sz="2400" dirty="0" smtClean="0">
                <a:ea typeface="ＭＳ Ｐゴシック" pitchFamily="50" charset="-128"/>
              </a:rPr>
              <a:t>Other business items </a:t>
            </a:r>
          </a:p>
          <a:p>
            <a:pPr lvl="1">
              <a:lnSpc>
                <a:spcPct val="80000"/>
              </a:lnSpc>
            </a:pPr>
            <a:r>
              <a:rPr lang="en-US" altLang="ja-JP" sz="2000" dirty="0" smtClean="0">
                <a:ea typeface="ＭＳ Ｐゴシック" pitchFamily="-65" charset="-128"/>
              </a:rPr>
              <a:t>Discuss the future efforts and next steps</a:t>
            </a:r>
            <a:endParaRPr lang="en-US" altLang="ja-JP" sz="2000" dirty="0" smtClean="0">
              <a:ea typeface="ＭＳ Ｐゴシック" pitchFamily="50" charset="-128"/>
            </a:endParaRPr>
          </a:p>
          <a:p>
            <a:pPr lvl="1">
              <a:lnSpc>
                <a:spcPct val="80000"/>
              </a:lnSpc>
            </a:pPr>
            <a:r>
              <a:rPr lang="en-US" altLang="ja-JP" sz="2000" dirty="0" smtClean="0">
                <a:ea typeface="ＭＳ Ｐゴシック" pitchFamily="50" charset="-128"/>
              </a:rPr>
              <a:t>Next meeting schedule</a:t>
            </a:r>
          </a:p>
          <a:p>
            <a:pPr lvl="1">
              <a:lnSpc>
                <a:spcPct val="80000"/>
              </a:lnSpc>
            </a:pPr>
            <a:r>
              <a:rPr lang="en-US" altLang="ja-JP" sz="2000" dirty="0" smtClean="0">
                <a:ea typeface="ＭＳ Ｐゴシック" pitchFamily="50" charset="-128"/>
              </a:rPr>
              <a:t>Call for contributions</a:t>
            </a:r>
          </a:p>
          <a:p>
            <a:pPr lvl="1">
              <a:lnSpc>
                <a:spcPct val="80000"/>
              </a:lnSpc>
              <a:buNone/>
            </a:pPr>
            <a:endParaRPr lang="en-US" altLang="ja-JP" sz="2000" dirty="0" smtClean="0">
              <a:ea typeface="ＭＳ Ｐゴシック" pitchFamily="50" charset="-128"/>
            </a:endParaRPr>
          </a:p>
          <a:p>
            <a:pPr>
              <a:lnSpc>
                <a:spcPct val="80000"/>
              </a:lnSpc>
            </a:pPr>
            <a:r>
              <a:rPr lang="en-US" altLang="ja-JP" sz="2400" dirty="0" smtClean="0">
                <a:ea typeface="ＭＳ Ｐゴシック" pitchFamily="50" charset="-128"/>
              </a:rPr>
              <a:t>Report on progress to WG</a:t>
            </a:r>
          </a:p>
          <a:p>
            <a:pPr>
              <a:lnSpc>
                <a:spcPct val="80000"/>
              </a:lnSpc>
            </a:pPr>
            <a:endParaRPr lang="ja-JP" altLang="en-US" sz="2400" dirty="0" smtClean="0">
              <a:ea typeface="ＭＳ Ｐゴシック" pitchFamily="50" charset="-128"/>
            </a:endParaRPr>
          </a:p>
        </p:txBody>
      </p:sp>
    </p:spTree>
    <p:extLst>
      <p:ext uri="{BB962C8B-B14F-4D97-AF65-F5344CB8AC3E}">
        <p14:creationId xmlns:p14="http://schemas.microsoft.com/office/powerpoint/2010/main" xmlns="" val="2925693362"/>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日付プレースホルダ 3"/>
          <p:cNvSpPr>
            <a:spLocks noGrp="1"/>
          </p:cNvSpPr>
          <p:nvPr>
            <p:ph type="dt" sz="quarter" idx="10"/>
          </p:nvPr>
        </p:nvSpPr>
        <p:spPr>
          <a:noFill/>
        </p:spPr>
        <p:txBody>
          <a:bodyPr/>
          <a:lstStyle/>
          <a:p>
            <a:r>
              <a:rPr lang="en-US" altLang="ja-JP" smtClean="0">
                <a:latin typeface="Times New Roman" pitchFamily="18" charset="0"/>
              </a:rPr>
              <a:t>March 2013</a:t>
            </a:r>
            <a:endParaRPr lang="en-US" altLang="ja-JP" dirty="0">
              <a:latin typeface="Times New Roman" pitchFamily="18" charset="0"/>
            </a:endParaRPr>
          </a:p>
        </p:txBody>
      </p:sp>
      <p:sp>
        <p:nvSpPr>
          <p:cNvPr id="7171" name="フッター プレースホルダ 4"/>
          <p:cNvSpPr>
            <a:spLocks noGrp="1"/>
          </p:cNvSpPr>
          <p:nvPr>
            <p:ph type="ftr" sz="quarter" idx="11"/>
          </p:nvPr>
        </p:nvSpPr>
        <p:spPr>
          <a:noFill/>
        </p:spPr>
        <p:txBody>
          <a:bodyPr/>
          <a:lstStyle/>
          <a:p>
            <a:r>
              <a:rPr lang="ja-JP" altLang="en-US" dirty="0" smtClean="0">
                <a:latin typeface="Times New Roman" pitchFamily="18" charset="0"/>
              </a:rPr>
              <a:t>Shoichi Kitazawa, ATR</a:t>
            </a:r>
            <a:endParaRPr lang="en-US" altLang="ja-JP" dirty="0" smtClean="0">
              <a:latin typeface="Times New Roman" pitchFamily="18" charset="0"/>
            </a:endParaRPr>
          </a:p>
        </p:txBody>
      </p:sp>
      <p:sp>
        <p:nvSpPr>
          <p:cNvPr id="7172" name="スライド番号プレースホルダ 5"/>
          <p:cNvSpPr>
            <a:spLocks noGrp="1"/>
          </p:cNvSpPr>
          <p:nvPr>
            <p:ph type="sldNum" sz="quarter" idx="12"/>
          </p:nvPr>
        </p:nvSpPr>
        <p:spPr>
          <a:noFill/>
        </p:spPr>
        <p:txBody>
          <a:bodyPr/>
          <a:lstStyle/>
          <a:p>
            <a:r>
              <a:rPr lang="en-US" altLang="ja-JP" dirty="0" smtClean="0">
                <a:latin typeface="Times New Roman" pitchFamily="18" charset="0"/>
              </a:rPr>
              <a:t>Slide </a:t>
            </a:r>
            <a:fld id="{66EDD003-246A-4EB9-A9F3-53FC2F0E0DD8}" type="slidenum">
              <a:rPr lang="en-US" altLang="ja-JP" smtClean="0">
                <a:latin typeface="Times New Roman" pitchFamily="18" charset="0"/>
              </a:rPr>
              <a:pPr/>
              <a:t>6</a:t>
            </a:fld>
            <a:endParaRPr lang="en-US" altLang="ja-JP" dirty="0" smtClean="0">
              <a:latin typeface="Times New Roman" pitchFamily="18" charset="0"/>
            </a:endParaRPr>
          </a:p>
        </p:txBody>
      </p:sp>
      <p:sp>
        <p:nvSpPr>
          <p:cNvPr id="7173" name="Rectangle 2"/>
          <p:cNvSpPr>
            <a:spLocks noGrp="1" noChangeArrowheads="1"/>
          </p:cNvSpPr>
          <p:nvPr>
            <p:ph type="title"/>
          </p:nvPr>
        </p:nvSpPr>
        <p:spPr/>
        <p:txBody>
          <a:bodyPr/>
          <a:lstStyle/>
          <a:p>
            <a:r>
              <a:rPr lang="en-US" altLang="ja-JP" dirty="0" smtClean="0">
                <a:ea typeface="ＭＳ Ｐゴシック" pitchFamily="50" charset="-128"/>
              </a:rPr>
              <a:t>Accomplishment for the meeting</a:t>
            </a:r>
            <a:endParaRPr lang="ja-JP" altLang="en-US" dirty="0" smtClean="0">
              <a:ea typeface="ＭＳ Ｐゴシック" pitchFamily="50" charset="-128"/>
            </a:endParaRPr>
          </a:p>
        </p:txBody>
      </p:sp>
      <p:sp>
        <p:nvSpPr>
          <p:cNvPr id="7174" name="Rectangle 3"/>
          <p:cNvSpPr>
            <a:spLocks noGrp="1" noChangeArrowheads="1"/>
          </p:cNvSpPr>
          <p:nvPr>
            <p:ph type="body" idx="1"/>
          </p:nvPr>
        </p:nvSpPr>
        <p:spPr>
          <a:xfrm>
            <a:off x="395288" y="1844675"/>
            <a:ext cx="8353425" cy="4537075"/>
          </a:xfrm>
        </p:spPr>
        <p:txBody>
          <a:bodyPr/>
          <a:lstStyle/>
          <a:p>
            <a:pPr>
              <a:lnSpc>
                <a:spcPct val="80000"/>
              </a:lnSpc>
            </a:pPr>
            <a:r>
              <a:rPr lang="en-US" altLang="ja-JP" sz="2200" dirty="0" smtClean="0">
                <a:ea typeface="ＭＳ Ｐゴシック" pitchFamily="50" charset="-128"/>
              </a:rPr>
              <a:t>IG SRU 9</a:t>
            </a:r>
            <a:r>
              <a:rPr lang="en-US" altLang="ja-JP" sz="2200" baseline="30000" dirty="0" smtClean="0">
                <a:ea typeface="ＭＳ Ｐゴシック" pitchFamily="50" charset="-128"/>
              </a:rPr>
              <a:t>th</a:t>
            </a:r>
            <a:r>
              <a:rPr lang="en-US" altLang="ja-JP" sz="2200" dirty="0" smtClean="0">
                <a:ea typeface="ＭＳ Ｐゴシック" pitchFamily="50" charset="-128"/>
              </a:rPr>
              <a:t>  meeting </a:t>
            </a:r>
            <a:r>
              <a:rPr lang="en-US" altLang="ko-KR" sz="2200" dirty="0" smtClean="0">
                <a:ea typeface="굴림" pitchFamily="34" charset="-127"/>
              </a:rPr>
              <a:t>was called to order 20 March at 8:05 and finished at 10:00.</a:t>
            </a:r>
          </a:p>
          <a:p>
            <a:pPr lvl="1">
              <a:lnSpc>
                <a:spcPct val="80000"/>
              </a:lnSpc>
            </a:pPr>
            <a:r>
              <a:rPr lang="en-US" altLang="ja-JP" sz="2000" dirty="0" smtClean="0">
                <a:ea typeface="ＭＳ Ｐゴシック" pitchFamily="50" charset="-128"/>
              </a:rPr>
              <a:t>12 Attendee</a:t>
            </a:r>
          </a:p>
          <a:p>
            <a:pPr lvl="1">
              <a:lnSpc>
                <a:spcPct val="80000"/>
              </a:lnSpc>
            </a:pPr>
            <a:r>
              <a:rPr lang="en-US" altLang="ja-JP" sz="2000" dirty="0" smtClean="0">
                <a:ea typeface="ＭＳ Ｐゴシック" pitchFamily="50" charset="-128"/>
              </a:rPr>
              <a:t>Approve meeting agenda (15-13-0105r1)</a:t>
            </a:r>
          </a:p>
          <a:p>
            <a:pPr lvl="1">
              <a:lnSpc>
                <a:spcPct val="80000"/>
              </a:lnSpc>
            </a:pPr>
            <a:r>
              <a:rPr lang="en-US" altLang="ja-JP" sz="2000" dirty="0" smtClean="0">
                <a:ea typeface="ＭＳ Ｐゴシック" pitchFamily="50" charset="-128"/>
              </a:rPr>
              <a:t>Approve meeting minutes (15-13-0093r0)</a:t>
            </a:r>
            <a:endParaRPr lang="en-US" altLang="ja-JP" sz="1900" dirty="0" smtClean="0">
              <a:ea typeface="ＭＳ Ｐゴシック" pitchFamily="50" charset="-128"/>
            </a:endParaRPr>
          </a:p>
          <a:p>
            <a:pPr>
              <a:lnSpc>
                <a:spcPct val="80000"/>
              </a:lnSpc>
            </a:pPr>
            <a:r>
              <a:rPr lang="en-US" altLang="ja-JP" sz="2200" dirty="0" smtClean="0">
                <a:ea typeface="ＭＳ Ｐゴシック" pitchFamily="50" charset="-128"/>
              </a:rPr>
              <a:t>Heard and discussed two presentations.</a:t>
            </a:r>
          </a:p>
          <a:p>
            <a:pPr lvl="1">
              <a:lnSpc>
                <a:spcPct val="80000"/>
              </a:lnSpc>
            </a:pPr>
            <a:r>
              <a:rPr lang="en-US" altLang="ja-JP" sz="2000" dirty="0" smtClean="0">
                <a:latin typeface="+mn-ea"/>
                <a:ea typeface="+mn-ea"/>
              </a:rPr>
              <a:t>IG SRU will focus on Radio resource measurement and management</a:t>
            </a:r>
            <a:r>
              <a:rPr lang="ja-JP" altLang="en-US" sz="2000" dirty="0" smtClean="0">
                <a:latin typeface="+mn-ea"/>
                <a:ea typeface="+mn-ea"/>
              </a:rPr>
              <a:t> </a:t>
            </a:r>
            <a:r>
              <a:rPr lang="en-US" altLang="ja-JP" sz="2000" dirty="0" smtClean="0">
                <a:latin typeface="+mn-ea"/>
                <a:ea typeface="+mn-ea"/>
              </a:rPr>
              <a:t>(RRMM) for drafting PAR and 5C. </a:t>
            </a:r>
          </a:p>
          <a:p>
            <a:pPr lvl="1">
              <a:lnSpc>
                <a:spcPct val="80000"/>
              </a:lnSpc>
            </a:pPr>
            <a:r>
              <a:rPr lang="en-US" altLang="ja-JP" sz="2000" dirty="0" smtClean="0">
                <a:ea typeface="ＭＳ Ｐゴシック" charset="0"/>
              </a:rPr>
              <a:t>Continue </a:t>
            </a:r>
            <a:r>
              <a:rPr lang="en-US" altLang="ja-JP" sz="2000" dirty="0" smtClean="0">
                <a:ea typeface="ＭＳ Ｐゴシック" charset="0"/>
              </a:rPr>
              <a:t>to discuss about RRMM at May meeting</a:t>
            </a:r>
            <a:endParaRPr lang="en-US" altLang="ja-JP" sz="1800" dirty="0" smtClean="0">
              <a:ea typeface="ＭＳ Ｐゴシック" pitchFamily="50" charset="-128"/>
            </a:endParaRPr>
          </a:p>
          <a:p>
            <a:pPr>
              <a:lnSpc>
                <a:spcPct val="80000"/>
              </a:lnSpc>
            </a:pPr>
            <a:r>
              <a:rPr lang="en-US" altLang="ja-JP" sz="2200" dirty="0" smtClean="0">
                <a:ea typeface="ＭＳ Ｐゴシック" pitchFamily="50" charset="-128"/>
              </a:rPr>
              <a:t>Others</a:t>
            </a:r>
            <a:endParaRPr lang="en-US" altLang="ja-JP" sz="1800" dirty="0" smtClean="0">
              <a:ea typeface="ＭＳ Ｐゴシック" pitchFamily="50" charset="-128"/>
            </a:endParaRPr>
          </a:p>
          <a:p>
            <a:pPr lvl="1">
              <a:lnSpc>
                <a:spcPct val="80000"/>
              </a:lnSpc>
            </a:pPr>
            <a:r>
              <a:rPr lang="en-US" altLang="ja-JP" sz="2000" dirty="0" smtClean="0">
                <a:ea typeface="ＭＳ Ｐゴシック" pitchFamily="50" charset="-128"/>
              </a:rPr>
              <a:t>Discussion on the future plan of IG SRU</a:t>
            </a:r>
          </a:p>
          <a:p>
            <a:pPr lvl="1">
              <a:lnSpc>
                <a:spcPct val="80000"/>
              </a:lnSpc>
            </a:pPr>
            <a:r>
              <a:rPr lang="en-US" altLang="ja-JP" sz="2000" dirty="0" smtClean="0">
                <a:ea typeface="ＭＳ Ｐゴシック" pitchFamily="50" charset="-128"/>
              </a:rPr>
              <a:t>Presentation to WNG at the July meeting for </a:t>
            </a:r>
            <a:r>
              <a:rPr lang="en-US" altLang="ja-JP" sz="2000" dirty="0" smtClean="0"/>
              <a:t>launching a Study Group</a:t>
            </a:r>
            <a:r>
              <a:rPr lang="en-US" altLang="ja-JP" sz="1600" dirty="0" smtClean="0"/>
              <a:t> </a:t>
            </a:r>
            <a:endParaRPr lang="en-US" altLang="ja-JP" sz="1600" dirty="0" smtClean="0">
              <a:ea typeface="ＭＳ Ｐゴシック" pitchFamily="50" charset="-128"/>
            </a:endParaRPr>
          </a:p>
        </p:txBody>
      </p:sp>
    </p:spTree>
    <p:extLst>
      <p:ext uri="{BB962C8B-B14F-4D97-AF65-F5344CB8AC3E}">
        <p14:creationId xmlns:p14="http://schemas.microsoft.com/office/powerpoint/2010/main" xmlns="" val="410530091"/>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lang="en-US" altLang="ja-JP" dirty="0" smtClean="0"/>
              <a:t>Conference Call</a:t>
            </a:r>
            <a:endParaRPr kumimoji="1" lang="ja-JP" altLang="en-US" dirty="0"/>
          </a:p>
        </p:txBody>
      </p:sp>
      <p:sp>
        <p:nvSpPr>
          <p:cNvPr id="3" name="コンテンツ プレースホルダ 2"/>
          <p:cNvSpPr>
            <a:spLocks noGrp="1"/>
          </p:cNvSpPr>
          <p:nvPr>
            <p:ph idx="1"/>
          </p:nvPr>
        </p:nvSpPr>
        <p:spPr/>
        <p:txBody>
          <a:bodyPr/>
          <a:lstStyle/>
          <a:p>
            <a:r>
              <a:rPr lang="en-US" altLang="ja-JP" dirty="0" smtClean="0"/>
              <a:t>Topic: </a:t>
            </a:r>
          </a:p>
          <a:p>
            <a:pPr lvl="1"/>
            <a:r>
              <a:rPr lang="en-US" altLang="ja-JP" dirty="0" smtClean="0">
                <a:latin typeface="+mn-ea"/>
              </a:rPr>
              <a:t>Radio resource measurement and management and related issue</a:t>
            </a:r>
            <a:endParaRPr lang="en-US" altLang="ja-JP" dirty="0" smtClean="0"/>
          </a:p>
          <a:p>
            <a:r>
              <a:rPr lang="en-US" altLang="ja-JP" dirty="0" smtClean="0"/>
              <a:t>Conference call is:</a:t>
            </a:r>
          </a:p>
          <a:p>
            <a:pPr lvl="1"/>
            <a:r>
              <a:rPr lang="en-US" altLang="ja-JP" dirty="0" smtClean="0"/>
              <a:t>Wednesday, 18 April, 15:00 JST,  8:00 CET, </a:t>
            </a:r>
            <a:r>
              <a:rPr lang="en-US" altLang="ja-JP" dirty="0" smtClean="0"/>
              <a:t>23:00 PDT</a:t>
            </a:r>
            <a:endParaRPr lang="en-US" altLang="ja-JP" dirty="0" smtClean="0"/>
          </a:p>
          <a:p>
            <a:pPr lvl="1"/>
            <a:r>
              <a:rPr lang="en-US" altLang="ja-JP" dirty="0" smtClean="0"/>
              <a:t>The call details will notify later by reflector. </a:t>
            </a:r>
          </a:p>
          <a:p>
            <a:endParaRPr kumimoji="1" lang="ja-JP" altLang="en-US" dirty="0"/>
          </a:p>
        </p:txBody>
      </p:sp>
      <p:sp>
        <p:nvSpPr>
          <p:cNvPr id="4" name="日付プレースホルダ 3"/>
          <p:cNvSpPr>
            <a:spLocks noGrp="1"/>
          </p:cNvSpPr>
          <p:nvPr>
            <p:ph type="dt" sz="half" idx="10"/>
          </p:nvPr>
        </p:nvSpPr>
        <p:spPr/>
        <p:txBody>
          <a:bodyPr/>
          <a:lstStyle/>
          <a:p>
            <a:r>
              <a:rPr lang="en-US" altLang="ja-JP" smtClean="0"/>
              <a:t>March 2013</a:t>
            </a:r>
            <a:endParaRPr lang="en-US" altLang="ja-JP" dirty="0"/>
          </a:p>
        </p:txBody>
      </p:sp>
      <p:sp>
        <p:nvSpPr>
          <p:cNvPr id="5" name="フッター プレースホルダ 4"/>
          <p:cNvSpPr>
            <a:spLocks noGrp="1"/>
          </p:cNvSpPr>
          <p:nvPr>
            <p:ph type="ftr" sz="quarter" idx="11"/>
          </p:nvPr>
        </p:nvSpPr>
        <p:spPr/>
        <p:txBody>
          <a:bodyPr/>
          <a:lstStyle/>
          <a:p>
            <a:r>
              <a:rPr lang="en-US" altLang="ja-JP"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r>
              <a:rPr lang="en-US" altLang="ja-JP" smtClean="0"/>
              <a:t>Slide </a:t>
            </a:r>
            <a:fld id="{F8060BD4-6414-41B4-8D32-3D052ECC827F}" type="slidenum">
              <a:rPr lang="en-US" altLang="ja-JP" smtClean="0"/>
              <a:pPr/>
              <a:t>7</a:t>
            </a:fld>
            <a:endParaRPr lang="en-US" altLang="ja-JP"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タイトル 1"/>
          <p:cNvSpPr>
            <a:spLocks noGrp="1"/>
          </p:cNvSpPr>
          <p:nvPr>
            <p:ph type="title"/>
          </p:nvPr>
        </p:nvSpPr>
        <p:spPr/>
        <p:txBody>
          <a:bodyPr/>
          <a:lstStyle/>
          <a:p>
            <a:r>
              <a:rPr kumimoji="1" lang="en-US" altLang="ja-JP" dirty="0" smtClean="0"/>
              <a:t>Plans for </a:t>
            </a:r>
            <a:r>
              <a:rPr kumimoji="1" lang="en-US" altLang="ja-JP" dirty="0" smtClean="0">
                <a:solidFill>
                  <a:schemeClr val="tx1"/>
                </a:solidFill>
              </a:rPr>
              <a:t>May </a:t>
            </a:r>
            <a:r>
              <a:rPr kumimoji="1" lang="en-US" altLang="ja-JP" dirty="0" smtClean="0"/>
              <a:t>Meeting</a:t>
            </a:r>
            <a:endParaRPr kumimoji="1" lang="ja-JP" altLang="en-US" dirty="0"/>
          </a:p>
        </p:txBody>
      </p:sp>
      <p:sp>
        <p:nvSpPr>
          <p:cNvPr id="3" name="コンテンツ プレースホルダ 2"/>
          <p:cNvSpPr>
            <a:spLocks noGrp="1"/>
          </p:cNvSpPr>
          <p:nvPr>
            <p:ph idx="1"/>
          </p:nvPr>
        </p:nvSpPr>
        <p:spPr/>
        <p:txBody>
          <a:bodyPr/>
          <a:lstStyle/>
          <a:p>
            <a:pPr>
              <a:buNone/>
            </a:pPr>
            <a:r>
              <a:rPr lang="en-US" altLang="ja-JP" sz="2800" dirty="0" smtClean="0"/>
              <a:t>May interim meeting</a:t>
            </a:r>
            <a:endParaRPr kumimoji="1" lang="en-US" altLang="ja-JP" sz="2800" dirty="0" smtClean="0"/>
          </a:p>
          <a:p>
            <a:r>
              <a:rPr kumimoji="1" lang="en-US" altLang="ja-JP" sz="2800" dirty="0" smtClean="0"/>
              <a:t>2 meeting slot.</a:t>
            </a:r>
          </a:p>
          <a:p>
            <a:r>
              <a:rPr kumimoji="1" lang="en-US" altLang="ja-JP" sz="2800" dirty="0" smtClean="0"/>
              <a:t>Hearing presentations.</a:t>
            </a:r>
          </a:p>
          <a:p>
            <a:r>
              <a:rPr lang="en-US" altLang="ja-JP" sz="2800" dirty="0" smtClean="0"/>
              <a:t>Discussion.</a:t>
            </a:r>
          </a:p>
          <a:p>
            <a:pPr>
              <a:buNone/>
            </a:pPr>
            <a:endParaRPr kumimoji="1" lang="en-US" altLang="ja-JP" sz="2800" dirty="0" smtClean="0"/>
          </a:p>
          <a:p>
            <a:pPr>
              <a:buNone/>
            </a:pPr>
            <a:endParaRPr kumimoji="1" lang="en-US" altLang="ja-JP" sz="2800" dirty="0" smtClean="0"/>
          </a:p>
          <a:p>
            <a:endParaRPr kumimoji="1" lang="ja-JP" altLang="en-US" sz="2800" dirty="0"/>
          </a:p>
        </p:txBody>
      </p:sp>
      <p:sp>
        <p:nvSpPr>
          <p:cNvPr id="4" name="日付プレースホルダ 3"/>
          <p:cNvSpPr>
            <a:spLocks noGrp="1"/>
          </p:cNvSpPr>
          <p:nvPr>
            <p:ph type="dt" sz="half" idx="10"/>
          </p:nvPr>
        </p:nvSpPr>
        <p:spPr/>
        <p:txBody>
          <a:bodyPr/>
          <a:lstStyle/>
          <a:p>
            <a:pPr>
              <a:defRPr/>
            </a:pPr>
            <a:r>
              <a:rPr lang="en-US" altLang="ja-JP" smtClean="0"/>
              <a:t>March 2013</a:t>
            </a:r>
            <a:endParaRPr lang="en-US" altLang="ja-JP" dirty="0"/>
          </a:p>
        </p:txBody>
      </p:sp>
      <p:sp>
        <p:nvSpPr>
          <p:cNvPr id="5" name="フッター プレースホルダ 4"/>
          <p:cNvSpPr>
            <a:spLocks noGrp="1"/>
          </p:cNvSpPr>
          <p:nvPr>
            <p:ph type="ftr" sz="quarter" idx="11"/>
          </p:nvPr>
        </p:nvSpPr>
        <p:spPr/>
        <p:txBody>
          <a:bodyPr/>
          <a:lstStyle/>
          <a:p>
            <a:pPr>
              <a:defRPr/>
            </a:pPr>
            <a:r>
              <a:rPr lang="ja-JP" altLang="en-US" dirty="0" smtClean="0"/>
              <a:t>Shoichi Kitazawa, ATR</a:t>
            </a:r>
            <a:endParaRPr lang="en-US" altLang="ja-JP" dirty="0"/>
          </a:p>
        </p:txBody>
      </p:sp>
      <p:sp>
        <p:nvSpPr>
          <p:cNvPr id="6" name="スライド番号プレースホルダ 5"/>
          <p:cNvSpPr>
            <a:spLocks noGrp="1"/>
          </p:cNvSpPr>
          <p:nvPr>
            <p:ph type="sldNum" sz="quarter" idx="12"/>
          </p:nvPr>
        </p:nvSpPr>
        <p:spPr/>
        <p:txBody>
          <a:bodyPr/>
          <a:lstStyle/>
          <a:p>
            <a:pPr>
              <a:defRPr/>
            </a:pPr>
            <a:r>
              <a:rPr lang="en-US" altLang="ja-JP" dirty="0" smtClean="0"/>
              <a:t>Slide </a:t>
            </a:r>
            <a:fld id="{29A4BFA6-B654-4AD1-9016-41C4765CBD37}" type="slidenum">
              <a:rPr lang="en-US" altLang="ja-JP" smtClean="0"/>
              <a:pPr>
                <a:defRPr/>
              </a:pPr>
              <a:t>8</a:t>
            </a:fld>
            <a:endParaRPr lang="en-US" altLang="ja-JP" dirty="0"/>
          </a:p>
        </p:txBody>
      </p:sp>
    </p:spTree>
    <p:extLst>
      <p:ext uri="{BB962C8B-B14F-4D97-AF65-F5344CB8AC3E}">
        <p14:creationId xmlns:p14="http://schemas.microsoft.com/office/powerpoint/2010/main" xmlns="" val="278599942"/>
      </p:ext>
    </p:extLst>
  </p:cSld>
  <p:clrMapOvr>
    <a:masterClrMapping/>
  </p:clrMapOvr>
  <p:timing>
    <p:tnLst>
      <p:par>
        <p:cTn id="1" dur="indefinite" restart="never" nodeType="tmRoot"/>
      </p:par>
    </p:tnLst>
  </p:timing>
</p:sld>
</file>

<file path=ppt/theme/theme1.xml><?xml version="1.0" encoding="utf-8"?>
<a:theme xmlns:a="http://schemas.openxmlformats.org/drawingml/2006/main" name="IEEE-P802_15">
  <a:themeElements>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テーマ">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xmlns="">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テーマ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テーマ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テーマ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テーマ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テーマ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テーマ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テーマ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872</TotalTime>
  <Words>505</Words>
  <Application>Microsoft Office PowerPoint</Application>
  <PresentationFormat>画面に合わせる (4:3)</PresentationFormat>
  <Paragraphs>167</Paragraphs>
  <Slides>8</Slides>
  <Notes>6</Notes>
  <HiddenSlides>0</HiddenSlides>
  <MMClips>0</MMClips>
  <ScaleCrop>false</ScaleCrop>
  <HeadingPairs>
    <vt:vector size="4" baseType="variant">
      <vt:variant>
        <vt:lpstr>テーマ</vt:lpstr>
      </vt:variant>
      <vt:variant>
        <vt:i4>1</vt:i4>
      </vt:variant>
      <vt:variant>
        <vt:lpstr>スライド タイトル</vt:lpstr>
      </vt:variant>
      <vt:variant>
        <vt:i4>8</vt:i4>
      </vt:variant>
    </vt:vector>
  </HeadingPairs>
  <TitlesOfParts>
    <vt:vector size="9" baseType="lpstr">
      <vt:lpstr>IEEE-P802_15</vt:lpstr>
      <vt:lpstr>スライド 1</vt:lpstr>
      <vt:lpstr>IEEE 802.15 IG SRU  9th  Meeting Closing report  Orlando FL 21 March, 2013</vt:lpstr>
      <vt:lpstr>Draft plan of IG SRU schedule</vt:lpstr>
      <vt:lpstr>IG SRU Sessions</vt:lpstr>
      <vt:lpstr>Agenda Items for the Week</vt:lpstr>
      <vt:lpstr>Accomplishment for the meeting</vt:lpstr>
      <vt:lpstr>Conference Call</vt:lpstr>
      <vt:lpstr>Plans for May Meeting</vt:lpstr>
    </vt:vector>
  </TitlesOfParts>
  <Company>Microsoft</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プレゼンテーション</dc:title>
  <dc:subject>IEEE 802.15 &lt;subject&gt;</dc:subject>
  <dc:creator>Shoichi Kitazawa</dc:creator>
  <dc:description>&lt;doc#&gt;</dc:description>
  <cp:lastModifiedBy>kitazawa</cp:lastModifiedBy>
  <cp:revision>26</cp:revision>
  <cp:lastPrinted>1998-02-10T13:28:06Z</cp:lastPrinted>
  <dcterms:created xsi:type="dcterms:W3CDTF">2012-07-10T08:04:36Z</dcterms:created>
  <dcterms:modified xsi:type="dcterms:W3CDTF">2013-03-21T21:30:33Z</dcterms:modified>
</cp:coreProperties>
</file>