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15-13/222r0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16-00-0000-final-reply-comments-to-fcc-tv-band-incentive-auction-nprm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5-02-0000-proposed-cont-to-itu-r-wp-5d-update-of-wirelessman-advanced-rit-of-rec-itu-r-m-2012-meeting-y-2.zip" TargetMode="External"/><Relationship Id="rId2" Type="http://schemas.openxmlformats.org/officeDocument/2006/relationships/hyperlink" Target="https://mentor.ieee.org/802.18/dcn/13/18-13-0034-01-0000-proposed-ls-to-itu-r-wp-5d-update-toward-rec-itu-r-m-1457-12-meeting-x-notification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3/18-13-0038-03-0000-ieee-802-input-to-wp5a-on-5-ghz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37-01-0000-proposed-statement-to-bbf-response-to-liaison-of-8-march-on-performance-measurements-architecture.docx" TargetMode="External"/><Relationship Id="rId2" Type="http://schemas.openxmlformats.org/officeDocument/2006/relationships/hyperlink" Target="https://mentor.ieee.org/802.18/dcn/13/18-13-0036-00-0000-proposed-statement-to-ietf-lmap-on-ieee-p802-16-3-activity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March 21,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6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</a:t>
            </a:r>
            <a:r>
              <a:rPr lang="en-US" sz="2000" b="0" dirty="0" smtClean="0"/>
              <a:t>March </a:t>
            </a:r>
            <a:r>
              <a:rPr lang="en-US" sz="2000" b="0" dirty="0" smtClean="0"/>
              <a:t>2013 </a:t>
            </a:r>
            <a:r>
              <a:rPr lang="en-US" sz="2000" b="0" dirty="0" smtClean="0"/>
              <a:t>Plenary </a:t>
            </a:r>
            <a:r>
              <a:rPr lang="en-US" sz="2000" b="0" dirty="0" smtClean="0"/>
              <a:t>Meeting at </a:t>
            </a:r>
            <a:r>
              <a:rPr lang="en-US" sz="2000" b="0" dirty="0" smtClean="0"/>
              <a:t>Caribe Royale, Orlando, FL.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There were no documents approved for submission to the FCC at this meeting.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expects to finalize and approve comments to the FCC 5 GHz U-NII Band Rules Revision NRPM at a teleconference meeting to be held on </a:t>
            </a:r>
            <a:r>
              <a:rPr lang="en-GB" sz="2000" b="0" dirty="0"/>
              <a:t>on Friday April 19th, at </a:t>
            </a:r>
            <a:r>
              <a:rPr lang="en-GB" sz="2000" b="0" dirty="0" smtClean="0"/>
              <a:t>1:00 PM </a:t>
            </a:r>
            <a:r>
              <a:rPr lang="en-US" sz="2000" b="0" dirty="0" smtClean="0"/>
              <a:t>ET.</a:t>
            </a:r>
            <a:endParaRPr lang="en-US" sz="2000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Link to NPRM: </a:t>
            </a:r>
            <a:r>
              <a:rPr lang="en-US" sz="1600" dirty="0" smtClean="0">
                <a:hlinkClick r:id="rId2"/>
              </a:rPr>
              <a:t>18-13/016r0</a:t>
            </a:r>
            <a:endParaRPr lang="en-US" sz="16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from </a:t>
            </a:r>
            <a:r>
              <a:rPr lang="en-GB" sz="2800" dirty="0" smtClean="0"/>
              <a:t>802.16 </a:t>
            </a:r>
            <a:br>
              <a:rPr lang="en-GB" sz="2800" dirty="0" smtClean="0"/>
            </a:br>
            <a:r>
              <a:rPr lang="en-GB" sz="2800" dirty="0" smtClean="0"/>
              <a:t>and 802.11 REG SC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documents </a:t>
            </a:r>
            <a:r>
              <a:rPr lang="en-US" sz="2000" b="0" dirty="0" smtClean="0"/>
              <a:t>from 802.16 for EC </a:t>
            </a:r>
            <a:r>
              <a:rPr lang="en-US" sz="2000" b="0" dirty="0" smtClean="0"/>
              <a:t>review  </a:t>
            </a:r>
            <a:r>
              <a:rPr lang="en-US" sz="2000" b="0" dirty="0" smtClean="0"/>
              <a:t>and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18-13/034r1, Proposed </a:t>
            </a:r>
            <a:r>
              <a:rPr lang="en-US" sz="1600" b="1" dirty="0"/>
              <a:t>LS to ITU-R WP 5D: Update toward Rec. ITU-R M.1457-12 (Meeting X </a:t>
            </a:r>
            <a:r>
              <a:rPr lang="en-US" sz="1600" b="1" dirty="0" smtClean="0"/>
              <a:t>Notification) </a:t>
            </a:r>
            <a:r>
              <a:rPr lang="en-GB" sz="1600" b="1" dirty="0" smtClean="0"/>
              <a:t>Link</a:t>
            </a:r>
            <a:r>
              <a:rPr lang="en-GB" sz="1600" b="1" dirty="0" smtClean="0"/>
              <a:t>: </a:t>
            </a:r>
            <a:r>
              <a:rPr lang="en-GB" sz="1600" b="1" dirty="0" smtClean="0">
                <a:hlinkClick r:id="rId2"/>
              </a:rPr>
              <a:t>18-13/034r1</a:t>
            </a:r>
            <a:endParaRPr lang="en-GB" sz="1600" b="1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18-13/035r1, Proposed </a:t>
            </a:r>
            <a:r>
              <a:rPr lang="en-US" sz="1600" b="1" dirty="0"/>
              <a:t>Cont. </a:t>
            </a:r>
            <a:r>
              <a:rPr lang="en-US" sz="1600" b="1" dirty="0"/>
              <a:t>to ITU-R WP 5D- Update of </a:t>
            </a:r>
            <a:r>
              <a:rPr lang="en-US" sz="1600" b="1" dirty="0" err="1"/>
              <a:t>WirelessMAN</a:t>
            </a:r>
            <a:r>
              <a:rPr lang="en-US" sz="1600" b="1" dirty="0"/>
              <a:t>-Advanced RIT of Rec. </a:t>
            </a:r>
            <a:r>
              <a:rPr lang="en-US" sz="1600" b="1" dirty="0"/>
              <a:t>ITU-R M.2012 (Meeting Y+2</a:t>
            </a:r>
            <a:r>
              <a:rPr lang="en-US" sz="1600" b="1" dirty="0" smtClean="0"/>
              <a:t>) </a:t>
            </a:r>
            <a:r>
              <a:rPr lang="en-GB" sz="1600" b="1" dirty="0"/>
              <a:t>Link: </a:t>
            </a:r>
            <a:r>
              <a:rPr lang="en-GB" sz="1600" b="1" dirty="0" smtClean="0">
                <a:hlinkClick r:id="rId3"/>
              </a:rPr>
              <a:t>18-13/035r2</a:t>
            </a:r>
            <a:endParaRPr lang="en-GB" sz="16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b="0" dirty="0"/>
              <a:t>The RR-TAG approved the following document from the 802.11 Regulatory Standing </a:t>
            </a:r>
            <a:r>
              <a:rPr lang="en-GB" sz="2000" b="0" dirty="0" smtClean="0"/>
              <a:t>Committee for </a:t>
            </a:r>
            <a:r>
              <a:rPr lang="en-GB" sz="2000" b="0" dirty="0"/>
              <a:t>EC review and </a:t>
            </a:r>
            <a:r>
              <a:rPr lang="en-GB" sz="2000" b="0" dirty="0" smtClean="0"/>
              <a:t>submission as an IEEE 802 document to ITU-R WP 5A: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18-13/038r3, IEEE </a:t>
            </a:r>
            <a:r>
              <a:rPr lang="en-US" sz="1600" b="1" dirty="0"/>
              <a:t>802 Input to WP5A on 5 </a:t>
            </a:r>
            <a:r>
              <a:rPr lang="en-US" sz="1600" b="1" dirty="0" smtClean="0"/>
              <a:t>GHz Link: </a:t>
            </a:r>
            <a:r>
              <a:rPr lang="en-US" sz="1600" b="1" dirty="0" smtClean="0">
                <a:hlinkClick r:id="rId4"/>
              </a:rPr>
              <a:t>18-13/038r3</a:t>
            </a:r>
            <a:endParaRPr lang="en-US" sz="1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Other Documents Reviewed and Approved </a:t>
            </a:r>
            <a:br>
              <a:rPr lang="en-GB" sz="2800" dirty="0" smtClean="0"/>
            </a:br>
            <a:r>
              <a:rPr lang="en-GB" sz="2800" dirty="0" smtClean="0"/>
              <a:t>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09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 </a:t>
            </a:r>
            <a:r>
              <a:rPr lang="en-US" sz="2000" b="0" dirty="0" smtClean="0"/>
              <a:t>from 802.16 for EC </a:t>
            </a:r>
            <a:r>
              <a:rPr lang="en-US" sz="2000" b="0" dirty="0" smtClean="0"/>
              <a:t>review  </a:t>
            </a:r>
            <a:r>
              <a:rPr lang="en-US" sz="2000" b="0" dirty="0" smtClean="0"/>
              <a:t>and submission to </a:t>
            </a:r>
            <a:r>
              <a:rPr lang="en-US" sz="2000" b="0" dirty="0" smtClean="0"/>
              <a:t>IETF, copy to the FCC: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/>
              <a:t>18-13/036r0</a:t>
            </a:r>
            <a:r>
              <a:rPr lang="en-US" sz="1600" dirty="0" smtClean="0"/>
              <a:t>, </a:t>
            </a:r>
            <a:r>
              <a:rPr lang="en-US" sz="1600" b="1" dirty="0" smtClean="0"/>
              <a:t>Proposed </a:t>
            </a:r>
            <a:r>
              <a:rPr lang="en-US" sz="1600" b="1" dirty="0"/>
              <a:t>Statement to IETF LMAP on IEEE P802.16.3 </a:t>
            </a:r>
            <a:r>
              <a:rPr lang="en-US" sz="1600" b="1" dirty="0" smtClean="0"/>
              <a:t>Activity </a:t>
            </a:r>
            <a:r>
              <a:rPr lang="en-GB" sz="1600" b="1" dirty="0" smtClean="0"/>
              <a:t>Link</a:t>
            </a:r>
            <a:r>
              <a:rPr lang="en-GB" sz="1600" b="1" dirty="0" smtClean="0"/>
              <a:t>: </a:t>
            </a:r>
            <a:r>
              <a:rPr lang="en-GB" sz="1600" b="1" dirty="0" smtClean="0">
                <a:hlinkClick r:id="rId2"/>
              </a:rPr>
              <a:t>18-13/036r0</a:t>
            </a:r>
            <a:endParaRPr lang="en-GB" sz="1600" b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2000" b="0" dirty="0" smtClean="0"/>
              <a:t>The </a:t>
            </a:r>
            <a:r>
              <a:rPr lang="en-GB" sz="2000" b="0" dirty="0"/>
              <a:t>RR-TAG approved the following </a:t>
            </a:r>
            <a:r>
              <a:rPr lang="en-GB" sz="2000" b="0" dirty="0" smtClean="0"/>
              <a:t>document from 802.16 for </a:t>
            </a:r>
            <a:r>
              <a:rPr lang="en-GB" sz="2000" b="0" dirty="0"/>
              <a:t>EC review and </a:t>
            </a:r>
            <a:r>
              <a:rPr lang="en-GB" sz="2000" b="0" dirty="0" smtClean="0"/>
              <a:t>submission to the Broadband Forum, copy to the FCC: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18-13/037r1 Proposed </a:t>
            </a:r>
            <a:r>
              <a:rPr lang="en-US" sz="1600" b="1" dirty="0"/>
              <a:t>statement to BBF: Response to liaison of 8 March on Performance Measurements </a:t>
            </a:r>
            <a:r>
              <a:rPr lang="en-US" sz="1600" b="1" dirty="0" smtClean="0"/>
              <a:t>Architecture Link: </a:t>
            </a:r>
            <a:r>
              <a:rPr lang="en-US" sz="1600" b="1" dirty="0" smtClean="0">
                <a:hlinkClick r:id="rId3"/>
              </a:rPr>
              <a:t>18-13/037r1</a:t>
            </a:r>
            <a:endParaRPr lang="en-US" sz="1600" b="1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7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608</TotalTime>
  <Words>417</Words>
  <Application>Microsoft Office PowerPoint</Application>
  <PresentationFormat>On-screen Show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 and 802.11 REG SC  Reviewed and Approved by the RR-TAG</vt:lpstr>
      <vt:lpstr>Other Documents Reviewed and Approved  by the RR-TAG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lastModifiedBy>John Notor</cp:lastModifiedBy>
  <cp:revision>204</cp:revision>
  <cp:lastPrinted>2012-05-17T14:33:36Z</cp:lastPrinted>
  <dcterms:created xsi:type="dcterms:W3CDTF">2012-05-17T18:49:07Z</dcterms:created>
  <dcterms:modified xsi:type="dcterms:W3CDTF">2013-03-21T19:15:38Z</dcterms:modified>
</cp:coreProperties>
</file>