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1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>
        <p:scale>
          <a:sx n="90" d="100"/>
          <a:sy n="90" d="100"/>
        </p:scale>
        <p:origin x="-720" y="13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802.15-13/214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March 2013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00"/>
                </a:solidFill>
              </a:rPr>
              <a:t>Closing </a:t>
            </a:r>
            <a:r>
              <a:rPr lang="en-US" sz="2400" dirty="0">
                <a:solidFill>
                  <a:srgbClr val="FF3300"/>
                </a:solidFill>
              </a:rPr>
              <a:t>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</a:t>
            </a:r>
            <a:r>
              <a:rPr lang="en-US" sz="2400" dirty="0" smtClean="0">
                <a:solidFill>
                  <a:srgbClr val="FF3300"/>
                </a:solidFill>
              </a:rPr>
              <a:t>Group (1/3)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312863"/>
            <a:ext cx="78486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Meeting </a:t>
            </a:r>
            <a:r>
              <a:rPr lang="en-US" altLang="ko-KR" sz="1800" dirty="0">
                <a:ea typeface="굴림" charset="-127"/>
              </a:rPr>
              <a:t>was called to order at </a:t>
            </a:r>
            <a:r>
              <a:rPr lang="en-US" altLang="ko-KR" sz="1800" dirty="0" smtClean="0">
                <a:ea typeface="굴림" charset="-127"/>
              </a:rPr>
              <a:t>1:30 pm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March 19 and </a:t>
            </a:r>
            <a:r>
              <a:rPr lang="en-US" altLang="ko-KR" sz="1800" dirty="0">
                <a:ea typeface="굴림" charset="-127"/>
              </a:rPr>
              <a:t>finished </a:t>
            </a:r>
            <a:r>
              <a:rPr lang="en-US" altLang="ko-KR" sz="1800" dirty="0" smtClean="0">
                <a:ea typeface="굴림" charset="-127"/>
              </a:rPr>
              <a:t>at March 20 on 5.22 pm.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4</a:t>
            </a:r>
            <a:endParaRPr lang="en-US" altLang="ko-KR" sz="18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:</a:t>
            </a:r>
            <a:r>
              <a:rPr lang="en-US" altLang="ko-KR" sz="1800" dirty="0" smtClean="0">
                <a:ea typeface="굴림" charset="-127"/>
              </a:rPr>
              <a:t>17</a:t>
            </a:r>
            <a:endParaRPr lang="en-US" altLang="ko-KR" sz="6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Total number of contributions: 5</a:t>
            </a:r>
          </a:p>
          <a:p>
            <a:r>
              <a:rPr lang="en-US" altLang="ko-KR" sz="1800" dirty="0" smtClean="0">
                <a:ea typeface="굴림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Contributions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Tuesday PM1</a:t>
            </a:r>
          </a:p>
          <a:p>
            <a:pPr>
              <a:buFont typeface="Arial" pitchFamily="34" charset="0"/>
              <a:buChar char="•"/>
            </a:pPr>
            <a:endParaRPr lang="en-US" altLang="ko-KR" sz="1800" b="1" dirty="0">
              <a:ea typeface="굴림" charset="-127"/>
            </a:endParaRPr>
          </a:p>
          <a:p>
            <a:r>
              <a:rPr lang="en-US" sz="1600" b="1" u="sng" dirty="0" smtClean="0"/>
              <a:t>Contribution #1 </a:t>
            </a:r>
            <a:r>
              <a:rPr lang="en-US" sz="1600" b="1" dirty="0" smtClean="0"/>
              <a:t>: </a:t>
            </a:r>
            <a:r>
              <a:rPr lang="en-US" sz="1600" dirty="0" smtClean="0">
                <a:latin typeface="Times New Roman"/>
                <a:ea typeface="Batang"/>
              </a:rPr>
              <a:t>Thomas Kürner, TU Braunschweig (Germany), “</a:t>
            </a:r>
            <a:r>
              <a:rPr lang="en-US" sz="1600" dirty="0" smtClean="0">
                <a:solidFill>
                  <a:schemeClr val="tx2"/>
                </a:solidFill>
              </a:rPr>
              <a:t>Launching a Study Group on THz</a:t>
            </a:r>
            <a:r>
              <a:rPr lang="en-US" sz="1600" dirty="0" smtClean="0">
                <a:latin typeface="Times New Roman"/>
                <a:ea typeface="Batang"/>
              </a:rPr>
              <a:t>”; (Document </a:t>
            </a:r>
            <a:r>
              <a:rPr lang="en-US" sz="1600" b="1" dirty="0" smtClean="0">
                <a:latin typeface="Times New Roman"/>
                <a:ea typeface="Batang"/>
              </a:rPr>
              <a:t>15-13-0130-00-0thz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Contribution #2 </a:t>
            </a:r>
            <a:r>
              <a:rPr lang="en-US" sz="1600" b="1" dirty="0" smtClean="0"/>
              <a:t>: </a:t>
            </a:r>
            <a:r>
              <a:rPr lang="en-US" sz="1600" dirty="0" smtClean="0"/>
              <a:t>Hiroyo Ogawa, </a:t>
            </a:r>
            <a:r>
              <a:rPr lang="en-US" sz="1600" dirty="0" smtClean="0"/>
              <a:t>ARIB, </a:t>
            </a:r>
            <a:r>
              <a:rPr lang="en-US" sz="1600" dirty="0" smtClean="0"/>
              <a:t>(Japan), “</a:t>
            </a:r>
            <a:r>
              <a:rPr lang="en-US" altLang="ja-JP" sz="1600" dirty="0" smtClean="0">
                <a:ea typeface="ＭＳ Ｐゴシック" pitchFamily="50" charset="-128"/>
              </a:rPr>
              <a:t>Optical interconnection of data center</a:t>
            </a:r>
            <a:r>
              <a:rPr lang="en-US" sz="1600" dirty="0" smtClean="0"/>
              <a:t>”; (Document </a:t>
            </a:r>
            <a:r>
              <a:rPr lang="en-US" sz="1600" b="1" dirty="0" smtClean="0"/>
              <a:t>15-13-0181-02-0thz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r>
              <a:rPr lang="en-US" sz="1600" b="1" u="sng" dirty="0" smtClean="0">
                <a:latin typeface="Times New Roman"/>
                <a:ea typeface="Batang"/>
              </a:rPr>
              <a:t>Contribution #3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Sebastian Priebe, TU Braunschweig (Germany) ,“</a:t>
            </a:r>
            <a:r>
              <a:rPr lang="de-DE" sz="1600" dirty="0" smtClean="0"/>
              <a:t>MAC Layer </a:t>
            </a:r>
            <a:r>
              <a:rPr lang="de-DE" sz="1600" dirty="0" err="1" smtClean="0"/>
              <a:t>Concepts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THz</a:t>
            </a:r>
            <a:r>
              <a:rPr lang="de-DE" sz="1600" dirty="0" smtClean="0"/>
              <a:t> Communications</a:t>
            </a:r>
            <a:r>
              <a:rPr lang="en-US" sz="1600" dirty="0" smtClean="0">
                <a:latin typeface="Times New Roman"/>
                <a:ea typeface="Batang"/>
              </a:rPr>
              <a:t>”; (Document </a:t>
            </a:r>
            <a:r>
              <a:rPr lang="en-US" sz="1600" b="1" dirty="0" smtClean="0">
                <a:latin typeface="Times New Roman"/>
                <a:ea typeface="Batang"/>
              </a:rPr>
              <a:t>15-13-0119-00-0thz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/>
          </a:p>
          <a:p>
            <a:pPr lvl="1"/>
            <a:endParaRPr lang="de-DE" sz="1800" dirty="0" smtClean="0">
              <a:latin typeface="Times New Roman"/>
              <a:ea typeface="Times New Roman"/>
            </a:endParaRPr>
          </a:p>
          <a:p>
            <a:endParaRPr lang="de-DE" sz="600" dirty="0"/>
          </a:p>
          <a:p>
            <a:r>
              <a:rPr lang="en-US" sz="1800" b="1" dirty="0"/>
              <a:t>   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Contributions on Wednesday PM1</a:t>
            </a:r>
            <a:endParaRPr lang="de-DE" sz="1600" dirty="0" smtClean="0"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Batang"/>
              </a:rPr>
              <a:t>	</a:t>
            </a:r>
            <a:r>
              <a:rPr lang="en-US" sz="1600" b="1" u="sng" dirty="0" smtClean="0">
                <a:latin typeface="Times New Roman"/>
                <a:ea typeface="Batang"/>
              </a:rPr>
              <a:t>Contribution #4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John </a:t>
            </a:r>
            <a:r>
              <a:rPr lang="en-US" sz="1600" dirty="0" err="1" smtClean="0">
                <a:latin typeface="Times New Roman"/>
                <a:ea typeface="Batang"/>
              </a:rPr>
              <a:t>d’</a:t>
            </a:r>
            <a:r>
              <a:rPr lang="en-US" sz="1600" dirty="0" smtClean="0">
                <a:latin typeface="Times New Roman"/>
                <a:ea typeface="Batang"/>
              </a:rPr>
              <a:t> </a:t>
            </a:r>
            <a:r>
              <a:rPr lang="en-US" sz="1600" dirty="0" err="1" smtClean="0">
                <a:latin typeface="Times New Roman"/>
                <a:ea typeface="Batang"/>
              </a:rPr>
              <a:t>Ambrosio</a:t>
            </a:r>
            <a:r>
              <a:rPr lang="en-US" sz="1600" dirty="0" smtClean="0">
                <a:latin typeface="Times New Roman"/>
                <a:ea typeface="Batang"/>
              </a:rPr>
              <a:t>, Dell (USA), “Introduction: Industry Connections in IEEE 802”; (Document </a:t>
            </a:r>
            <a:r>
              <a:rPr lang="en-US" sz="1600" b="1" dirty="0" smtClean="0">
                <a:latin typeface="Times New Roman"/>
                <a:ea typeface="Batang"/>
              </a:rPr>
              <a:t>15-13-0146-00-0thz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>
              <a:latin typeface="Times New Roman"/>
              <a:ea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Contributions on Wednesday PM 2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Batang"/>
              </a:rPr>
              <a:t>	</a:t>
            </a:r>
            <a:r>
              <a:rPr lang="en-US" sz="1600" b="1" u="sng" dirty="0" smtClean="0">
                <a:latin typeface="Times New Roman"/>
                <a:ea typeface="Batang"/>
              </a:rPr>
              <a:t>Contribution #5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Michael </a:t>
            </a:r>
            <a:r>
              <a:rPr lang="en-US" sz="1600" dirty="0" err="1" smtClean="0">
                <a:latin typeface="Times New Roman"/>
                <a:ea typeface="Batang"/>
              </a:rPr>
              <a:t>Grigat</a:t>
            </a:r>
            <a:r>
              <a:rPr lang="en-US" sz="1600" dirty="0" smtClean="0">
                <a:latin typeface="Times New Roman"/>
                <a:ea typeface="Batang"/>
              </a:rPr>
              <a:t> , Deutsche Telekom (Germany), “Propagation Aspects of Terahertz Outdoor Fixed Wireless Links”; (Document </a:t>
            </a:r>
            <a:r>
              <a:rPr lang="en-US" sz="1600" b="1" dirty="0" smtClean="0">
                <a:latin typeface="Times New Roman"/>
                <a:ea typeface="Batang"/>
              </a:rPr>
              <a:t>15-13-0175-01-0thz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Work on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Technical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Expectation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(TED)“.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The content of the TED has been discussed and updated (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15-11-0745-07-0thz)</a:t>
            </a: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  <a:latin typeface="Times New Roman"/>
              </a:rPr>
              <a:t>      </a:t>
            </a: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Contribution to 802.15 SC WNG on Wednesday AM2</a:t>
            </a: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indent="11113"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Thomas Kürner, TU Braunschweig (Germany), “Launching a Study Group on THz”; (Document 15-123-0130-01-0thz</a:t>
            </a: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March 2013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Group </a:t>
            </a:r>
            <a:r>
              <a:rPr lang="en-US" sz="2400" dirty="0" smtClean="0">
                <a:solidFill>
                  <a:srgbClr val="FF3300"/>
                </a:solidFill>
              </a:rPr>
              <a:t>(2/3)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lvl="1">
              <a:buNone/>
              <a:defRPr/>
            </a:pPr>
            <a:endParaRPr lang="de-DE" sz="180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Discussions</a:t>
            </a:r>
            <a:endParaRPr lang="de-DE" sz="180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sz="1000" dirty="0" smtClean="0">
              <a:solidFill>
                <a:srgbClr val="000000"/>
              </a:solidFill>
              <a:latin typeface="Times New Roman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Update of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Technical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Expectations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 (11/0745r7)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Discussion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on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spinning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-off a Study Group on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„ Beam switchable wireless point-to-point 40/100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Gbps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links”</a:t>
            </a: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3">
              <a:buFont typeface="Arial" pitchFamily="34" charset="0"/>
              <a:buChar char="•"/>
              <a:defRPr/>
            </a:pP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Several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possibilities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to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increase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interest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from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industry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have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been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discussed</a:t>
            </a: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3">
              <a:buFont typeface="Arial" pitchFamily="34" charset="0"/>
              <a:buChar char="•"/>
              <a:defRPr/>
            </a:pP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Going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through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Industry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Connection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may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not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help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on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short-term</a:t>
            </a: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3">
              <a:buFont typeface="Arial" pitchFamily="34" charset="0"/>
              <a:buChar char="•"/>
              <a:defRPr/>
            </a:pP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Next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steps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until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Genenva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Plenary</a:t>
            </a: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4">
              <a:buFont typeface="Arial" pitchFamily="34" charset="0"/>
              <a:buChar char="•"/>
              <a:defRPr/>
            </a:pP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Direct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approach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of potential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users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for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a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presentation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at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Geneva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or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a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at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least in a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Telco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before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Geneva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Meeting</a:t>
            </a:r>
          </a:p>
          <a:p>
            <a:pPr lvl="4">
              <a:buFont typeface="Arial" pitchFamily="34" charset="0"/>
              <a:buChar char="•"/>
              <a:defRPr/>
            </a:pP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For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data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center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application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setting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up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a link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with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802.3 </a:t>
            </a:r>
          </a:p>
          <a:p>
            <a:pPr lvl="4">
              <a:buFont typeface="Arial" pitchFamily="34" charset="0"/>
              <a:buChar char="•"/>
              <a:defRPr/>
            </a:pP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Preparation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of a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more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detailed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presentation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on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wireless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data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centers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for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Geneva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meeting</a:t>
            </a: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3">
              <a:buFont typeface="Arial" pitchFamily="34" charset="0"/>
              <a:buChar char="•"/>
              <a:defRPr/>
            </a:pP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At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Geneva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checking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status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to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make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a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motion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towards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a Study Group</a:t>
            </a:r>
          </a:p>
          <a:p>
            <a:pPr lvl="3">
              <a:buFont typeface="Arial" pitchFamily="34" charset="0"/>
              <a:buChar char="•"/>
              <a:defRPr/>
            </a:pP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indent="11113">
              <a:spcBef>
                <a:spcPts val="600"/>
              </a:spcBef>
              <a:spcAft>
                <a:spcPts val="0"/>
              </a:spcAft>
              <a:buNone/>
            </a:pPr>
            <a:endParaRPr lang="de-DE" sz="1600" dirty="0" smtClean="0">
              <a:latin typeface="Times New Roman"/>
              <a:ea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March 2013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Group </a:t>
            </a:r>
            <a:r>
              <a:rPr lang="en-US" sz="2400" dirty="0" smtClean="0">
                <a:solidFill>
                  <a:srgbClr val="FF3300"/>
                </a:solidFill>
              </a:rPr>
              <a:t>(3/3)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291</Words>
  <Application>Microsoft Office PowerPoint</Application>
  <PresentationFormat>Bildschirmpräsentation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IEEE-P802_15</vt:lpstr>
      <vt:lpstr>Folie 1</vt:lpstr>
      <vt:lpstr>Folie 2</vt:lpstr>
      <vt:lpstr>Folie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creator>Richard D Roberts</dc:creator>
  <dc:description>802.15-08/0060r1</dc:description>
  <cp:lastModifiedBy>Thomas Kürner</cp:lastModifiedBy>
  <cp:revision>110</cp:revision>
  <cp:lastPrinted>1998-02-10T13:28:06Z</cp:lastPrinted>
  <dcterms:created xsi:type="dcterms:W3CDTF">2007-10-22T16:21:18Z</dcterms:created>
  <dcterms:modified xsi:type="dcterms:W3CDTF">2013-03-21T14:43:17Z</dcterms:modified>
</cp:coreProperties>
</file>