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75" r:id="rId2"/>
    <p:sldId id="278" r:id="rId3"/>
    <p:sldId id="277" r:id="rId4"/>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683" autoAdjust="0"/>
  </p:normalViewPr>
  <p:slideViewPr>
    <p:cSldViewPr>
      <p:cViewPr varScale="1">
        <p:scale>
          <a:sx n="80" d="100"/>
          <a:sy n="80" d="100"/>
        </p:scale>
        <p:origin x="-1074" y="-90"/>
      </p:cViewPr>
      <p:guideLst>
        <p:guide orient="horz" pos="2160"/>
        <p:guide pos="2880"/>
      </p:guideLst>
    </p:cSldViewPr>
  </p:slideViewPr>
  <p:outlineViewPr>
    <p:cViewPr varScale="1">
      <p:scale>
        <a:sx n="170" d="200"/>
        <a:sy n="170" d="200"/>
      </p:scale>
      <p:origin x="-780" y="-84"/>
    </p:cViewPr>
  </p:outlineViewPr>
  <p:notesTextViewPr>
    <p:cViewPr>
      <p:scale>
        <a:sx n="75" d="100"/>
        <a:sy n="75" d="100"/>
      </p:scale>
      <p:origin x="0" y="0"/>
    </p:cViewPr>
  </p:notesTextViewPr>
  <p:notesViewPr>
    <p:cSldViewPr>
      <p:cViewPr varScale="1">
        <p:scale>
          <a:sx n="64" d="100"/>
          <a:sy n="64" d="100"/>
        </p:scale>
        <p:origin x="-2700"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dirty="0" smtClean="0"/>
              <a:t>doc.: IEEE 802.11-13/0186r0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dirty="0" smtClean="0"/>
              <a:t>March 2013</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dirty="0"/>
              <a:t>Jon </a:t>
            </a:r>
            <a:r>
              <a:rPr lang="en-US" dirty="0" smtClean="0"/>
              <a:t>Rolfe, </a:t>
            </a:r>
            <a:r>
              <a:rPr lang="en-US" dirty="0"/>
              <a:t>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dirty="0"/>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dirty="0">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dirty="0" smtClean="0"/>
              <a:t>doc.: IEEE 802.11-13/0186r0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dirty="0" smtClean="0"/>
              <a:t>March 2013</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dirty="0" smtClean="0"/>
              <a:t>Jon Rosedale, CSR</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dirty="0"/>
              <a:t>Page </a:t>
            </a:r>
            <a:fld id="{7A478400-C302-40FF-A836-EC3AD3B263C9}" type="slidenum">
              <a:rPr lang="en-US"/>
              <a:pPr>
                <a:defRPr/>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dirty="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dirty="0">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dirty="0">
              <a:latin typeface="Times New Roman" pitchFamily="16" charset="0"/>
              <a:ea typeface="MS Gothic" charset="-128"/>
              <a:cs typeface="+mn-cs"/>
            </a:endParaRPr>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dirty="0" smtClean="0"/>
              <a:t>March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dirty="0" err="1" smtClean="0"/>
              <a:t>Gilb</a:t>
            </a:r>
            <a:r>
              <a:rPr lang="en-GB" dirty="0" smtClean="0"/>
              <a:t> / Rolfe</a:t>
            </a:r>
          </a:p>
          <a:p>
            <a:pPr>
              <a:defRPr/>
            </a:pP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dirty="0"/>
              <a:t>Slide </a:t>
            </a:r>
            <a:fld id="{7B89D2F3-3A0B-4B22-AD26-703531DFDA8E}" type="slidenum">
              <a:rPr lang="en-GB"/>
              <a:pPr>
                <a:defRPr/>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dirty="0" smtClean="0"/>
              <a:t>March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dirty="0" err="1" smtClean="0"/>
              <a:t>Gilb</a:t>
            </a:r>
            <a:r>
              <a:rPr lang="en-GB" dirty="0" smtClean="0"/>
              <a:t>/Rolfe</a:t>
            </a:r>
          </a:p>
          <a:p>
            <a:pPr>
              <a:defRPr/>
            </a:pP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dirty="0"/>
              <a:t>Slide </a:t>
            </a:r>
            <a:fld id="{E6969283-78ED-4F71-B854-48055E18A2DC}" type="slidenum">
              <a:rPr lang="en-GB"/>
              <a:pPr>
                <a:defRPr/>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dirty="0" smtClean="0"/>
              <a:t>March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dirty="0" smtClean="0"/>
              <a:t>Benjamin Rolfe (BCA)</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dirty="0"/>
              <a:t>Slide </a:t>
            </a:r>
            <a:fld id="{2FC89608-6A20-477C-A981-705C17D7D065}" type="slidenum">
              <a:rPr lang="en-GB"/>
              <a:pPr>
                <a:defRPr/>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dirty="0" smtClean="0"/>
              <a:t>March 2013</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dirty="0" smtClean="0"/>
              <a:t>Benjamin Rolfe (BCA)</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dirty="0"/>
              <a:t>Slide </a:t>
            </a:r>
            <a:fld id="{596D0F4C-4EDF-4701-BCA4-6112044C65B5}" type="slidenum">
              <a:rPr lang="en-GB"/>
              <a:pPr>
                <a:defRPr/>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dirty="0" smtClean="0"/>
              <a:t>March 2013</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dirty="0" smtClean="0"/>
              <a:t>Benjamin Rolfe (BCA)</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dirty="0"/>
              <a:t>Slide </a:t>
            </a:r>
            <a:fld id="{6B5ED4C8-2B62-4991-947A-61F0AFF81ACB}" type="slidenum">
              <a:rPr lang="en-GB"/>
              <a:pPr>
                <a:defRPr/>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dirty="0" smtClean="0"/>
              <a:t>March 2013</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dirty="0" smtClean="0"/>
              <a:t>Benjamin Rolfe (BCA)</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dirty="0"/>
              <a:t>Slide </a:t>
            </a:r>
            <a:fld id="{A6C5482A-260B-4E4B-AC84-D73403BB5CB9}" type="slidenum">
              <a:rPr lang="en-GB"/>
              <a:pPr>
                <a:defRPr/>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dirty="0" smtClean="0"/>
              <a:t>March 2013</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dirty="0" smtClean="0"/>
              <a:t>Benjamin Rolfe (BCA)</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dirty="0"/>
              <a:t>Slide </a:t>
            </a:r>
            <a:fld id="{189D7BFD-E160-402F-BBC8-B5B701941DD4}" type="slidenum">
              <a:rPr lang="en-GB"/>
              <a:pPr>
                <a:defRPr/>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dirty="0" smtClean="0"/>
              <a:t>March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dirty="0" smtClean="0"/>
              <a:t>Benjamin Rolfe (BCA)</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dirty="0"/>
              <a:t>Slide </a:t>
            </a:r>
            <a:fld id="{06AC922A-D50D-4784-BDB0-95BF1D680974}" type="slidenum">
              <a:rPr lang="en-GB"/>
              <a:pPr>
                <a:defRPr/>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dirty="0" smtClean="0"/>
              <a:t>March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dirty="0" smtClean="0"/>
              <a:t>Benjamin Rolfe (BCA)</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dirty="0"/>
              <a:t>Slide </a:t>
            </a:r>
            <a:fld id="{F2CCFC3D-D547-4F7B-B83F-14FDE279E972}" type="slidenum">
              <a:rPr lang="en-GB"/>
              <a:pPr>
                <a:defRPr/>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dirty="0" smtClean="0"/>
              <a:t>March 2013</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dirty="0" err="1" smtClean="0"/>
              <a:t>Gilb</a:t>
            </a:r>
            <a:r>
              <a:rPr lang="en-GB" dirty="0" smtClean="0"/>
              <a:t>, Rolfe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dirty="0"/>
              <a:t>Slide </a:t>
            </a:r>
            <a:fld id="{53EBAA78-AC7B-4AAE-80E5-F5D910A6B4BE}" type="slidenum">
              <a:rPr lang="en-GB"/>
              <a:pPr>
                <a:defRPr/>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dirty="0">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718145"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smtClean="0">
                <a:solidFill>
                  <a:srgbClr val="000000"/>
                </a:solidFill>
                <a:latin typeface="Times New Roman" pitchFamily="16" charset="0"/>
                <a:ea typeface="MS Gothic" charset="-128"/>
                <a:cs typeface="+mn-cs"/>
              </a:rPr>
              <a:t>Submission</a:t>
            </a:r>
            <a:endParaRPr lang="en-GB" sz="1200" dirty="0">
              <a:solidFill>
                <a:srgbClr val="000000"/>
              </a:solidFill>
              <a:latin typeface="Times New Roman" pitchFamily="16" charset="0"/>
              <a:ea typeface="MS Gothic" charset="-128"/>
              <a:cs typeface="+mn-cs"/>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dirty="0">
              <a:latin typeface="Times New Roman" pitchFamily="16" charset="0"/>
              <a:ea typeface="MS Gothic" charset="-128"/>
              <a:cs typeface="+mn-cs"/>
            </a:endParaRPr>
          </a:p>
        </p:txBody>
      </p:sp>
      <p:sp>
        <p:nvSpPr>
          <p:cNvPr id="10" name="Date Placeholder 3"/>
          <p:cNvSpPr txBox="1">
            <a:spLocks/>
          </p:cNvSpPr>
          <p:nvPr/>
        </p:nvSpPr>
        <p:spPr bwMode="auto">
          <a:xfrm>
            <a:off x="4648200" y="357188"/>
            <a:ext cx="3852863"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rPr>
              <a:t> </a:t>
            </a:r>
            <a:r>
              <a:rPr lang="en-US" sz="1800" b="1" dirty="0" smtClean="0">
                <a:solidFill>
                  <a:schemeClr val="tx1"/>
                </a:solidFill>
              </a:rPr>
              <a:t>15-13-0211-01-004m</a:t>
            </a:r>
            <a:endParaRPr lang="en-US" sz="1800" b="1" dirty="0" smtClean="0">
              <a:solidFill>
                <a:schemeClr val="tx1"/>
              </a:solidFill>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dirty="0" smtClean="0"/>
              <a:t>March 2013</a:t>
            </a:r>
          </a:p>
        </p:txBody>
      </p:sp>
      <p:sp>
        <p:nvSpPr>
          <p:cNvPr id="5" name="Footer Placeholder 4"/>
          <p:cNvSpPr>
            <a:spLocks noGrp="1"/>
          </p:cNvSpPr>
          <p:nvPr>
            <p:ph type="ftr" idx="11"/>
          </p:nvPr>
        </p:nvSpPr>
        <p:spPr/>
        <p:txBody>
          <a:bodyPr/>
          <a:lstStyle/>
          <a:p>
            <a:pPr>
              <a:defRPr/>
            </a:pPr>
            <a:r>
              <a:rPr lang="en-GB" dirty="0" smtClean="0"/>
              <a:t>Rolfe/</a:t>
            </a:r>
            <a:r>
              <a:rPr lang="en-GB" dirty="0" err="1" smtClean="0"/>
              <a:t>Gilb</a:t>
            </a:r>
            <a:endParaRPr lang="en-GB" dirty="0" smtClean="0"/>
          </a:p>
        </p:txBody>
      </p:sp>
      <p:sp>
        <p:nvSpPr>
          <p:cNvPr id="6" name="Slide Number Placeholder 5"/>
          <p:cNvSpPr>
            <a:spLocks noGrp="1"/>
          </p:cNvSpPr>
          <p:nvPr>
            <p:ph type="sldNum" idx="12"/>
          </p:nvPr>
        </p:nvSpPr>
        <p:spPr/>
        <p:txBody>
          <a:bodyPr/>
          <a:lstStyle/>
          <a:p>
            <a:pPr>
              <a:defRPr/>
            </a:pPr>
            <a:r>
              <a:rPr lang="en-GB" dirty="0" smtClean="0"/>
              <a:t>Slide </a:t>
            </a:r>
            <a:fld id="{7B89D2F3-3A0B-4B22-AD26-703531DFDA8E}" type="slidenum">
              <a:rPr lang="en-GB" smtClean="0"/>
              <a:pPr>
                <a:defRPr/>
              </a:pPr>
              <a:t>1</a:t>
            </a:fld>
            <a:endParaRPr lang="en-GB" dirty="0"/>
          </a:p>
        </p:txBody>
      </p:sp>
      <p:sp>
        <p:nvSpPr>
          <p:cNvPr id="9" name="Rectangle 3"/>
          <p:cNvSpPr>
            <a:spLocks noChangeArrowheads="1"/>
          </p:cNvSpPr>
          <p:nvPr/>
        </p:nvSpPr>
        <p:spPr bwMode="auto">
          <a:xfrm>
            <a:off x="609601" y="1020762"/>
            <a:ext cx="8077200" cy="5047536"/>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Comment Resolution Suggestions</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19 March 2013</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a:t>
            </a:r>
            <a:r>
              <a:rPr lang="en-US" altLang="ko-KR" sz="1600" dirty="0" smtClean="0">
                <a:solidFill>
                  <a:schemeClr val="tx1"/>
                </a:solidFill>
                <a:ea typeface="굴림" pitchFamily="50" charset="-127"/>
              </a:rPr>
              <a:t>),  James P. K. </a:t>
            </a:r>
            <a:r>
              <a:rPr lang="en-US" altLang="ko-KR" sz="1600" dirty="0" err="1" smtClean="0">
                <a:solidFill>
                  <a:schemeClr val="tx1"/>
                </a:solidFill>
                <a:ea typeface="굴림" pitchFamily="50" charset="-127"/>
              </a:rPr>
              <a:t>Gilb</a:t>
            </a:r>
            <a:r>
              <a:rPr lang="en-US" altLang="ko-KR" sz="1600" dirty="0" smtClean="0">
                <a:solidFill>
                  <a:schemeClr val="tx1"/>
                </a:solidFill>
                <a:ea typeface="굴림" pitchFamily="50" charset="-127"/>
              </a:rPr>
              <a:t> (</a:t>
            </a:r>
            <a:r>
              <a:rPr lang="en-US" altLang="ko-KR" sz="1600" dirty="0" err="1" smtClean="0">
                <a:solidFill>
                  <a:schemeClr val="tx1"/>
                </a:solidFill>
                <a:ea typeface="굴림" pitchFamily="50" charset="-127"/>
              </a:rPr>
              <a:t>Tensorcom</a:t>
            </a:r>
            <a:r>
              <a:rPr lang="en-US" altLang="ko-KR" sz="1600" dirty="0" smtClean="0">
                <a:solidFill>
                  <a:schemeClr val="tx1"/>
                </a:solidFill>
                <a:ea typeface="굴림" pitchFamily="50" charset="-127"/>
              </a:rPr>
              <a:t>)</a:t>
            </a:r>
            <a:endParaRPr lang="en-US" altLang="ko-KR" sz="1600"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smtClean="0">
                <a:solidFill>
                  <a:schemeClr val="tx1"/>
                </a:solidFill>
                <a:ea typeface="굴림" pitchFamily="50" charset="-127"/>
              </a:rPr>
              <a:t>ben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LB#87 Comment resolution </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a:t>
            </a:r>
            <a:r>
              <a:rPr lang="en-US" altLang="ko-KR" sz="1600" dirty="0" smtClean="0">
                <a:solidFill>
                  <a:schemeClr val="tx1"/>
                </a:solidFill>
                <a:ea typeface="굴림" pitchFamily="50" charset="-127"/>
              </a:rPr>
              <a:t>Resolution detail for CID # 102</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Prepare draft for sponsor balloting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371600"/>
            <a:ext cx="8001000" cy="4722813"/>
          </a:xfrm>
        </p:spPr>
        <p:txBody>
          <a:bodyPr/>
          <a:lstStyle/>
          <a:p>
            <a:r>
              <a:rPr lang="en-US" sz="1800" b="0" dirty="0" smtClean="0"/>
              <a:t>CID 102 </a:t>
            </a:r>
            <a:br>
              <a:rPr lang="en-US" sz="1800" b="0" dirty="0" smtClean="0"/>
            </a:br>
            <a:r>
              <a:rPr lang="en-US" sz="1800" b="0" dirty="0" smtClean="0"/>
              <a:t/>
            </a:r>
            <a:br>
              <a:rPr lang="en-US" sz="1800" b="0" dirty="0" smtClean="0"/>
            </a:br>
            <a:r>
              <a:rPr lang="en-US" sz="1800" b="0" dirty="0" smtClean="0"/>
              <a:t>Delete subclause 5.1.6.7.4 (broadcast is already handled in 802.15.4-2011, reference 5.1.6.1 for transmission and 5.1.6.2 for reception) </a:t>
            </a:r>
            <a:br>
              <a:rPr lang="en-US" sz="1800" b="0" dirty="0" smtClean="0"/>
            </a:br>
            <a:r>
              <a:rPr lang="en-US" sz="1800" b="0" dirty="0" smtClean="0"/>
              <a:t/>
            </a:r>
            <a:br>
              <a:rPr lang="en-US" sz="1800" b="0" dirty="0" smtClean="0"/>
            </a:br>
            <a:r>
              <a:rPr lang="en-US" sz="1800" b="0" dirty="0" smtClean="0"/>
              <a:t>Delete subclause 6.1.6.7.5.  To fix the base standard, make the following changes: </a:t>
            </a:r>
            <a:br>
              <a:rPr lang="en-US" sz="1800" b="0" dirty="0" smtClean="0"/>
            </a:br>
            <a:r>
              <a:rPr lang="en-US" sz="1800" b="0" dirty="0" smtClean="0"/>
              <a:t/>
            </a:r>
            <a:br>
              <a:rPr lang="en-US" sz="1800" b="0" dirty="0" smtClean="0"/>
            </a:br>
            <a:r>
              <a:rPr lang="en-US" sz="1800" b="0" dirty="0" smtClean="0"/>
              <a:t>5.1.6.4 (in base standard) </a:t>
            </a:r>
            <a:br>
              <a:rPr lang="en-US" sz="1800" b="0" dirty="0" smtClean="0"/>
            </a:br>
            <a:r>
              <a:rPr lang="en-US" sz="1800" b="0" dirty="0" smtClean="0"/>
              <a:t/>
            </a:r>
            <a:br>
              <a:rPr lang="en-US" sz="1800" b="0" dirty="0" smtClean="0"/>
            </a:br>
            <a:r>
              <a:rPr lang="en-US" sz="1800" b="0" dirty="0" smtClean="0"/>
              <a:t>Change "Similarly, any frame that is broadcast shall be sent with its AR field set to indicate no acknowledgment requested." to be "Similarly, any frame that is broadcast or has a group address, as defined in IEEE Std 802-2013, shall be sent with its AR field set to indicate no acknowledgement requested." </a:t>
            </a:r>
            <a:br>
              <a:rPr lang="en-US" sz="1800" b="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endParaRPr lang="en-US" sz="1400" dirty="0"/>
          </a:p>
        </p:txBody>
      </p:sp>
      <p:sp>
        <p:nvSpPr>
          <p:cNvPr id="4" name="Date Placeholder 3"/>
          <p:cNvSpPr>
            <a:spLocks noGrp="1"/>
          </p:cNvSpPr>
          <p:nvPr>
            <p:ph type="dt" idx="10"/>
          </p:nvPr>
        </p:nvSpPr>
        <p:spPr/>
        <p:txBody>
          <a:bodyPr/>
          <a:lstStyle/>
          <a:p>
            <a:pPr>
              <a:defRPr/>
            </a:pPr>
            <a:r>
              <a:rPr lang="en-US" smtClean="0"/>
              <a:t>March 2013</a:t>
            </a:r>
            <a:endParaRPr lang="en-GB" dirty="0"/>
          </a:p>
        </p:txBody>
      </p:sp>
      <p:sp>
        <p:nvSpPr>
          <p:cNvPr id="5" name="Footer Placeholder 4"/>
          <p:cNvSpPr>
            <a:spLocks noGrp="1"/>
          </p:cNvSpPr>
          <p:nvPr>
            <p:ph type="ftr" idx="11"/>
          </p:nvPr>
        </p:nvSpPr>
        <p:spPr/>
        <p:txBody>
          <a:bodyPr/>
          <a:lstStyle/>
          <a:p>
            <a:pPr>
              <a:defRPr/>
            </a:pPr>
            <a:r>
              <a:rPr lang="en-GB" dirty="0" smtClean="0"/>
              <a:t>Rolfe</a:t>
            </a:r>
          </a:p>
          <a:p>
            <a:pPr>
              <a:defRPr/>
            </a:pP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2</a:t>
            </a:fld>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85800"/>
            <a:ext cx="8001000" cy="5791200"/>
          </a:xfrm>
        </p:spPr>
        <p:txBody>
          <a:bodyPr/>
          <a:lstStyle/>
          <a:p>
            <a:r>
              <a:rPr lang="en-US" sz="1600" dirty="0" smtClean="0"/>
              <a:t> 	</a:t>
            </a:r>
            <a:r>
              <a:rPr lang="en-US" sz="1600" b="0" dirty="0" smtClean="0"/>
              <a:t>5.1.6.2 (in base standard) </a:t>
            </a:r>
            <a:r>
              <a:rPr lang="en-US" sz="1400" b="0" dirty="0" smtClean="0"/>
              <a:t/>
            </a:r>
            <a:br>
              <a:rPr lang="en-US" sz="1400" b="0" dirty="0" smtClean="0"/>
            </a:br>
            <a:r>
              <a:rPr lang="en-US" sz="1800" b="0" dirty="0" smtClean="0"/>
              <a:t/>
            </a:r>
            <a:br>
              <a:rPr lang="en-US" sz="1800" b="0" dirty="0" smtClean="0"/>
            </a:br>
            <a:r>
              <a:rPr lang="en-US" sz="1800" b="0" dirty="0" smtClean="0"/>
              <a:t>Change the second sentence of the fourth dashed item from: </a:t>
            </a:r>
            <a:br>
              <a:rPr lang="en-US" sz="1800" b="0" dirty="0" smtClean="0"/>
            </a:br>
            <a:r>
              <a:rPr lang="en-US" sz="1800" b="0" dirty="0" smtClean="0"/>
              <a:t/>
            </a:r>
            <a:br>
              <a:rPr lang="en-US" sz="1800" b="0" dirty="0" smtClean="0"/>
            </a:br>
            <a:r>
              <a:rPr lang="en-US" sz="1800" b="0" dirty="0" smtClean="0"/>
              <a:t>"Otherwise, if an extended destination address is included in the frame, it shall match </a:t>
            </a:r>
            <a:r>
              <a:rPr lang="en-US" sz="1800" b="0" dirty="0" err="1" smtClean="0"/>
              <a:t>macExtendedAddress</a:t>
            </a:r>
            <a:r>
              <a:rPr lang="en-US" sz="1800" b="0" dirty="0" smtClean="0"/>
              <a:t>" </a:t>
            </a:r>
            <a:br>
              <a:rPr lang="en-US" sz="1800" b="0" dirty="0" smtClean="0"/>
            </a:br>
            <a:r>
              <a:rPr lang="en-US" sz="1800" b="0" dirty="0" smtClean="0"/>
              <a:t/>
            </a:r>
            <a:br>
              <a:rPr lang="en-US" sz="1800" b="0" dirty="0" smtClean="0"/>
            </a:br>
            <a:r>
              <a:rPr lang="en-US" sz="1800" b="0" dirty="0" smtClean="0"/>
              <a:t>to be </a:t>
            </a:r>
            <a:br>
              <a:rPr lang="en-US" sz="1800" b="0" dirty="0" smtClean="0"/>
            </a:br>
            <a:r>
              <a:rPr lang="en-US" sz="1800" b="0" dirty="0" smtClean="0"/>
              <a:t/>
            </a:r>
            <a:br>
              <a:rPr lang="en-US" sz="1800" b="0" dirty="0" smtClean="0"/>
            </a:br>
            <a:r>
              <a:rPr lang="en-US" sz="1800" b="0" dirty="0" smtClean="0"/>
              <a:t>"Otherwise, if an extended destination address is included in the frame, it shall match either </a:t>
            </a:r>
            <a:r>
              <a:rPr lang="en-US" sz="1800" b="0" dirty="0" err="1" smtClean="0"/>
              <a:t>macExtendedAddress</a:t>
            </a:r>
            <a:r>
              <a:rPr lang="en-US" sz="1800" b="0" dirty="0" smtClean="0"/>
              <a:t> or, if </a:t>
            </a:r>
            <a:r>
              <a:rPr lang="en-US" sz="1800" b="0" dirty="0" err="1" smtClean="0"/>
              <a:t>macGroupRXMode</a:t>
            </a:r>
            <a:r>
              <a:rPr lang="en-US" sz="1800" b="0" dirty="0" smtClean="0"/>
              <a:t> is set to TRUE, an EUI-64 group address, as defined in IEEE Std 802-2013." </a:t>
            </a:r>
            <a:br>
              <a:rPr lang="en-US" sz="1800" b="0" dirty="0" smtClean="0"/>
            </a:br>
            <a:r>
              <a:rPr lang="en-US" sz="1800" b="0" dirty="0" smtClean="0"/>
              <a:t/>
            </a:r>
            <a:br>
              <a:rPr lang="en-US" sz="1800" b="0" dirty="0" smtClean="0"/>
            </a:br>
            <a:r>
              <a:rPr lang="en-US" sz="1800" b="0" dirty="0" smtClean="0"/>
              <a:t>6.4.2 </a:t>
            </a:r>
            <a:br>
              <a:rPr lang="en-US" sz="1800" b="0" dirty="0" smtClean="0"/>
            </a:br>
            <a:r>
              <a:rPr lang="en-US" sz="1800" b="0" dirty="0" smtClean="0"/>
              <a:t/>
            </a:r>
            <a:br>
              <a:rPr lang="en-US" sz="1800" b="0" dirty="0" smtClean="0"/>
            </a:br>
            <a:r>
              <a:rPr lang="en-US" sz="1800" b="0" dirty="0" smtClean="0"/>
              <a:t>Add the following entry: </a:t>
            </a:r>
            <a:br>
              <a:rPr lang="en-US" sz="1800" b="0" dirty="0" smtClean="0"/>
            </a:br>
            <a:r>
              <a:rPr lang="en-US" sz="1800" b="0" dirty="0" smtClean="0"/>
              <a:t>Attribute: </a:t>
            </a:r>
            <a:r>
              <a:rPr lang="en-US" sz="1800" b="0" dirty="0" err="1" smtClean="0"/>
              <a:t>macGroupRXMode</a:t>
            </a:r>
            <a:r>
              <a:rPr lang="en-US" sz="1800" b="0" dirty="0" smtClean="0"/>
              <a:t> </a:t>
            </a:r>
            <a:br>
              <a:rPr lang="en-US" sz="1800" b="0" dirty="0" smtClean="0"/>
            </a:br>
            <a:r>
              <a:rPr lang="en-US" sz="1800" b="0" dirty="0" smtClean="0"/>
              <a:t>Type: Boolean </a:t>
            </a:r>
            <a:br>
              <a:rPr lang="en-US" sz="1800" b="0" dirty="0" smtClean="0"/>
            </a:br>
            <a:r>
              <a:rPr lang="en-US" sz="1800" b="0" dirty="0" smtClean="0"/>
              <a:t>Range: TRUE, FALSE </a:t>
            </a:r>
            <a:br>
              <a:rPr lang="en-US" sz="1800" b="0" dirty="0" smtClean="0"/>
            </a:br>
            <a:r>
              <a:rPr lang="en-US" sz="1800" b="0" dirty="0" smtClean="0"/>
              <a:t>Description: Enables the reception of EUI-64 group addresses. </a:t>
            </a:r>
            <a:br>
              <a:rPr lang="en-US" sz="1800" b="0" dirty="0" smtClean="0"/>
            </a:br>
            <a:r>
              <a:rPr lang="en-US" sz="1800" b="0" dirty="0" smtClean="0"/>
              <a:t>Default: FALSE </a:t>
            </a:r>
            <a:r>
              <a:rPr lang="en-US" sz="1800" dirty="0" smtClean="0"/>
              <a:t/>
            </a:r>
            <a:br>
              <a:rPr lang="en-US" sz="1800" dirty="0" smtClean="0"/>
            </a:br>
            <a:r>
              <a:rPr lang="en-US" sz="1400" dirty="0" smtClean="0"/>
              <a:t/>
            </a:r>
            <a:br>
              <a:rPr lang="en-US" sz="1400" dirty="0" smtClean="0"/>
            </a:br>
            <a:endParaRPr lang="en-US" sz="1400" dirty="0"/>
          </a:p>
        </p:txBody>
      </p:sp>
      <p:sp>
        <p:nvSpPr>
          <p:cNvPr id="4" name="Date Placeholder 3"/>
          <p:cNvSpPr>
            <a:spLocks noGrp="1"/>
          </p:cNvSpPr>
          <p:nvPr>
            <p:ph type="dt" idx="10"/>
          </p:nvPr>
        </p:nvSpPr>
        <p:spPr/>
        <p:txBody>
          <a:bodyPr/>
          <a:lstStyle/>
          <a:p>
            <a:pPr>
              <a:defRPr/>
            </a:pPr>
            <a:r>
              <a:rPr lang="en-US" smtClean="0"/>
              <a:t>March 2013</a:t>
            </a:r>
            <a:endParaRPr lang="en-GB" dirty="0"/>
          </a:p>
        </p:txBody>
      </p:sp>
      <p:sp>
        <p:nvSpPr>
          <p:cNvPr id="5" name="Footer Placeholder 4"/>
          <p:cNvSpPr>
            <a:spLocks noGrp="1"/>
          </p:cNvSpPr>
          <p:nvPr>
            <p:ph type="ftr" idx="11"/>
          </p:nvPr>
        </p:nvSpPr>
        <p:spPr/>
        <p:txBody>
          <a:bodyPr/>
          <a:lstStyle/>
          <a:p>
            <a:pPr>
              <a:defRPr/>
            </a:pPr>
            <a:r>
              <a:rPr lang="en-GB" dirty="0" smtClean="0"/>
              <a:t>Rolfe</a:t>
            </a:r>
          </a:p>
          <a:p>
            <a:pPr>
              <a:defRPr/>
            </a:pP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3</a:t>
            </a:fld>
            <a:endParaRPr lang="en-GB" dirty="0"/>
          </a:p>
        </p:txBody>
      </p:sp>
    </p:spTree>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3355</TotalTime>
  <Words>84</Words>
  <Application>Microsoft Office PowerPoint</Application>
  <PresentationFormat>On-screen Show (4:3)</PresentationFormat>
  <Paragraphs>24</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802-11-Submission</vt:lpstr>
      <vt:lpstr>Slide 1</vt:lpstr>
      <vt:lpstr>Slide 2</vt:lpstr>
      <vt:lpstr>Slide 3</vt:lpstr>
    </vt:vector>
  </TitlesOfParts>
  <Company>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March 2013</dc:title>
  <dc:creator>Jon Rosdahl</dc:creator>
  <cp:keywords>March 2013</cp:keywords>
  <cp:lastModifiedBy>Ben</cp:lastModifiedBy>
  <cp:revision>50</cp:revision>
  <cp:lastPrinted>1601-01-01T00:00:00Z</cp:lastPrinted>
  <dcterms:created xsi:type="dcterms:W3CDTF">2012-05-13T15:07:35Z</dcterms:created>
  <dcterms:modified xsi:type="dcterms:W3CDTF">2013-03-20T21:01:00Z</dcterms:modified>
</cp:coreProperties>
</file>