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370" r:id="rId2"/>
    <p:sldId id="372" r:id="rId3"/>
    <p:sldId id="380" r:id="rId4"/>
    <p:sldId id="387" r:id="rId5"/>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2088" y="-10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3/21/13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3/21/13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March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January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15-13-0201-00-0000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January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January 2013</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a:t>
            </a:r>
            <a:r>
              <a:rPr lang="en-US" sz="1800" dirty="0" err="1" smtClean="0"/>
              <a:t>SCMan</a:t>
            </a:r>
            <a:r>
              <a:rPr lang="en-US" sz="1800" dirty="0" smtClean="0"/>
              <a:t> Closing </a:t>
            </a:r>
            <a:r>
              <a:rPr lang="en-US" sz="1800" dirty="0"/>
              <a:t>Report for </a:t>
            </a:r>
            <a:r>
              <a:rPr lang="en-US" sz="1800" dirty="0" smtClean="0"/>
              <a:t>Mar 2013</a:t>
            </a:r>
            <a:endParaRPr lang="en-US" sz="1800" dirty="0"/>
          </a:p>
          <a:p>
            <a:pPr marL="914400" indent="-914400" eaLnBrk="0" hangingPunct="0">
              <a:defRPr/>
            </a:pPr>
            <a:r>
              <a:rPr lang="en-US" sz="1800" b="1" dirty="0"/>
              <a:t>Date Submitted: </a:t>
            </a:r>
            <a:r>
              <a:rPr lang="en-US" sz="1800" dirty="0" smtClean="0"/>
              <a:t>17 Jan 2013</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Jan 2013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Vancouver</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SC Maintenance:</a:t>
            </a:r>
          </a:p>
          <a:p>
            <a:r>
              <a:rPr lang="en-US" sz="2800" smtClean="0"/>
              <a:t>SC-man </a:t>
            </a:r>
            <a:r>
              <a:rPr lang="en-US" sz="2800" dirty="0" smtClean="0"/>
              <a:t>had one meeting with the objective of status update of the 802.15.4 Corrigenda and to hear and discuss a presentation on ETSI TG28 request to modify 802.15.4 </a:t>
            </a:r>
          </a:p>
          <a:p>
            <a:pPr marL="0" indent="0">
              <a:buNone/>
            </a:pPr>
            <a:r>
              <a:rPr lang="en-US" sz="2800" dirty="0" smtClean="0"/>
              <a:t>SC WNG:</a:t>
            </a:r>
          </a:p>
          <a:p>
            <a:pPr>
              <a:buFont typeface="Arial"/>
              <a:buChar char="•"/>
            </a:pPr>
            <a:r>
              <a:rPr lang="en-US" sz="2800" dirty="0" smtClean="0"/>
              <a:t>Two presentations were heard, one from IG-THz and the other from IG-</a:t>
            </a:r>
            <a:r>
              <a:rPr lang="en-US" sz="2800" dirty="0" err="1" smtClean="0"/>
              <a:t>dep</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January 2013</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marL="0" lvl="0" indent="0">
              <a:buNone/>
            </a:pPr>
            <a:r>
              <a:rPr lang="en-US" sz="2400" dirty="0"/>
              <a:t>Larry Taylor presented “802.15.4 use by external SDOs” (doc 15-13-0194-01</a:t>
            </a:r>
            <a:r>
              <a:rPr lang="en-US" sz="2400" dirty="0" smtClean="0"/>
              <a:t>)</a:t>
            </a:r>
          </a:p>
          <a:p>
            <a:r>
              <a:rPr lang="en-US" sz="2000" dirty="0"/>
              <a:t>The IEEE 802.15 Work Group (WG) is in the process of considering a number of significant changes to the 802.15.4 standard, Low-Rate Wireless Personal Area Networks (LR-WPANs), and is soliciting input from all Standard Development Organizations (SDOs), businesses, and individuals that would be impacted by these changes.  The changes are described in </a:t>
            </a:r>
            <a:r>
              <a:rPr lang="en-US" sz="2000" dirty="0" smtClean="0"/>
              <a:t>his presentation </a:t>
            </a:r>
            <a:r>
              <a:rPr lang="en-US" sz="2000" dirty="0"/>
              <a:t>and summarized here:</a:t>
            </a:r>
          </a:p>
          <a:p>
            <a:pPr marL="457200" lvl="0" indent="-457200">
              <a:buFont typeface="+mj-lt"/>
              <a:buAutoNum type="arabicPeriod"/>
            </a:pPr>
            <a:r>
              <a:rPr lang="en-US" sz="2000" dirty="0"/>
              <a:t>using a Frame Type ID value as an extension to indicate following bits are new Frame types</a:t>
            </a:r>
          </a:p>
          <a:p>
            <a:pPr marL="457200" lvl="0" indent="-457200">
              <a:buFont typeface="+mj-lt"/>
              <a:buAutoNum type="arabicPeriod"/>
            </a:pPr>
            <a:r>
              <a:rPr lang="en-US" sz="2000" dirty="0"/>
              <a:t>restructuring Information Element IDs to allow IDs to be assigned to external SDOs</a:t>
            </a:r>
          </a:p>
          <a:p>
            <a:pPr marL="457200" lvl="0" indent="-457200">
              <a:buFont typeface="+mj-lt"/>
              <a:buAutoNum type="arabicPeriod"/>
            </a:pPr>
            <a:r>
              <a:rPr lang="en-US" sz="2000" dirty="0"/>
              <a:t>changing the order of the Information Element length and type fields. </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January 2013</a:t>
            </a:r>
            <a:endParaRPr lang="en-US" dirty="0"/>
          </a:p>
        </p:txBody>
      </p:sp>
    </p:spTree>
    <p:extLst>
      <p:ext uri="{BB962C8B-B14F-4D97-AF65-F5344CB8AC3E}">
        <p14:creationId xmlns:p14="http://schemas.microsoft.com/office/powerpoint/2010/main" val="3423327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 WNG</a:t>
            </a:r>
            <a:endParaRPr lang="en-US" dirty="0"/>
          </a:p>
        </p:txBody>
      </p:sp>
      <p:sp>
        <p:nvSpPr>
          <p:cNvPr id="3" name="Content Placeholder 2"/>
          <p:cNvSpPr>
            <a:spLocks noGrp="1"/>
          </p:cNvSpPr>
          <p:nvPr>
            <p:ph idx="1"/>
          </p:nvPr>
        </p:nvSpPr>
        <p:spPr/>
        <p:txBody>
          <a:bodyPr/>
          <a:lstStyle/>
          <a:p>
            <a:pPr marL="0" indent="0">
              <a:buNone/>
            </a:pPr>
            <a:r>
              <a:rPr lang="en-US" dirty="0" smtClean="0"/>
              <a:t>Two presentations were heard:</a:t>
            </a:r>
          </a:p>
          <a:p>
            <a:pPr marL="514350" indent="-514350">
              <a:buFont typeface="+mj-lt"/>
              <a:buAutoNum type="arabicPeriod"/>
            </a:pPr>
            <a:r>
              <a:rPr lang="en-US" dirty="0"/>
              <a:t>Launching a SG on THz by Thomas Kürner (15-13-0139-01) </a:t>
            </a:r>
            <a:endParaRPr lang="en-US" dirty="0" smtClean="0"/>
          </a:p>
          <a:p>
            <a:pPr marL="514350" indent="-514350">
              <a:buFont typeface="+mj-lt"/>
              <a:buAutoNum type="arabicPeriod"/>
            </a:pPr>
            <a:r>
              <a:rPr lang="en-US" dirty="0"/>
              <a:t>Review and Amendment of IEEE802.15.6 BAN to Focus on Dependable Wireless BAN of Things by</a:t>
            </a:r>
            <a:r>
              <a:rPr lang="en-US" b="1" dirty="0"/>
              <a:t> </a:t>
            </a:r>
            <a:r>
              <a:rPr lang="en-US" dirty="0"/>
              <a:t>Prof Ryuji Kohno (15-12-0192-01</a:t>
            </a:r>
            <a:r>
              <a:rPr lang="en-US" dirty="0" smtClean="0"/>
              <a:t>)</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January 2013</a:t>
            </a:r>
            <a:endParaRPr lang="en-US" dirty="0"/>
          </a:p>
        </p:txBody>
      </p:sp>
    </p:spTree>
    <p:extLst>
      <p:ext uri="{BB962C8B-B14F-4D97-AF65-F5344CB8AC3E}">
        <p14:creationId xmlns:p14="http://schemas.microsoft.com/office/powerpoint/2010/main" val="331979755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20192</TotalTime>
  <Words>236</Words>
  <Application>Microsoft Macintosh PowerPoint</Application>
  <PresentationFormat>On-screen Show (4:3)</PresentationFormat>
  <Paragraphs>42</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Design</vt:lpstr>
      <vt:lpstr>PowerPoint Presentation</vt:lpstr>
      <vt:lpstr>Standing Committees</vt:lpstr>
      <vt:lpstr>SC Maintenance</vt:lpstr>
      <vt:lpstr>SC WNG</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926</cp:revision>
  <cp:lastPrinted>2000-03-07T00:55:37Z</cp:lastPrinted>
  <dcterms:created xsi:type="dcterms:W3CDTF">2008-07-14T18:46:05Z</dcterms:created>
  <dcterms:modified xsi:type="dcterms:W3CDTF">2013-03-21T19:19:44Z</dcterms:modified>
  <cp:category>15-13-0201-00-wng0</cp:category>
</cp:coreProperties>
</file>