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316" autoAdjust="0"/>
  </p:normalViewPr>
  <p:slideViewPr>
    <p:cSldViewPr>
      <p:cViewPr varScale="1">
        <p:scale>
          <a:sx n="71" d="100"/>
          <a:sy n="71" d="100"/>
        </p:scale>
        <p:origin x="-384" y="-90"/>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March 13</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March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802-15-13-0185-01-004p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Opening Session</a:t>
            </a:r>
            <a:r>
              <a:rPr lang="en-US" sz="1600" dirty="0">
                <a:solidFill>
                  <a:schemeClr val="tx2"/>
                </a:solidFill>
              </a:rPr>
              <a:t>]	</a:t>
            </a: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19 March </a:t>
            </a:r>
            <a:r>
              <a:rPr lang="en-US" sz="1600" dirty="0">
                <a:solidFill>
                  <a:srgbClr val="FF0000"/>
                </a:solidFill>
              </a:rPr>
              <a:t>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Continue to flesh out combined contribution to reflect the technical proposals presented</a:t>
            </a:r>
          </a:p>
          <a:p>
            <a:pPr>
              <a:defRPr/>
            </a:pPr>
            <a:r>
              <a:rPr lang="en-US" dirty="0" smtClean="0">
                <a:ea typeface="ＭＳ Ｐゴシック" charset="0"/>
              </a:rPr>
              <a:t>Vote on </a:t>
            </a:r>
            <a:r>
              <a:rPr lang="en-US" dirty="0" err="1" smtClean="0">
                <a:ea typeface="ＭＳ Ｐゴシック" charset="0"/>
              </a:rPr>
              <a:t>Th</a:t>
            </a:r>
            <a:r>
              <a:rPr lang="en-US" dirty="0" smtClean="0">
                <a:ea typeface="ＭＳ Ｐゴシック" charset="0"/>
              </a:rPr>
              <a:t> PM to accept combined contribution as draft</a:t>
            </a: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10</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pic>
        <p:nvPicPr>
          <p:cNvPr id="1229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666875"/>
            <a:ext cx="6694487" cy="450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March Meeting Agenda</a:t>
            </a:r>
            <a:endParaRPr lang="en-US" dirty="0"/>
          </a:p>
        </p:txBody>
      </p:sp>
      <p:sp>
        <p:nvSpPr>
          <p:cNvPr id="3" name="Content Placeholder 2"/>
          <p:cNvSpPr>
            <a:spLocks noGrp="1"/>
          </p:cNvSpPr>
          <p:nvPr>
            <p:ph idx="1"/>
          </p:nvPr>
        </p:nvSpPr>
        <p:spPr/>
        <p:txBody>
          <a:bodyPr/>
          <a:lstStyle/>
          <a:p>
            <a:pPr>
              <a:defRPr/>
            </a:pPr>
            <a:r>
              <a:rPr lang="en-US" dirty="0" smtClean="0"/>
              <a:t>Document 15-13-0156-00-004p</a:t>
            </a:r>
          </a:p>
          <a:p>
            <a:pPr>
              <a:defRPr/>
            </a:pPr>
            <a:r>
              <a:rPr lang="en-US" dirty="0" smtClean="0"/>
              <a:t>Motion to Approve Agenda as Submitted</a:t>
            </a:r>
          </a:p>
          <a:p>
            <a:pPr lvl="1">
              <a:defRPr/>
            </a:pPr>
            <a:r>
              <a:rPr lang="en-US" dirty="0" smtClean="0"/>
              <a:t>Mover: </a:t>
            </a:r>
            <a:r>
              <a:rPr lang="en-US" dirty="0"/>
              <a:t>R</a:t>
            </a:r>
            <a:r>
              <a:rPr lang="en-US" dirty="0" smtClean="0"/>
              <a:t>. </a:t>
            </a:r>
            <a:r>
              <a:rPr lang="en-US" dirty="0" err="1" smtClean="0"/>
              <a:t>Moskowitz</a:t>
            </a:r>
            <a:r>
              <a:rPr lang="en-US" dirty="0" smtClean="0"/>
              <a:t> (Verizon)</a:t>
            </a:r>
          </a:p>
          <a:p>
            <a:pPr lvl="1">
              <a:defRPr/>
            </a:pPr>
            <a:r>
              <a:rPr lang="en-US" dirty="0" smtClean="0"/>
              <a:t>Second: T. </a:t>
            </a:r>
            <a:r>
              <a:rPr lang="en-US" dirty="0" err="1" smtClean="0"/>
              <a:t>Kivinen</a:t>
            </a:r>
            <a:r>
              <a:rPr lang="en-US" dirty="0" smtClean="0"/>
              <a:t> (Inside Secure)</a:t>
            </a:r>
          </a:p>
          <a:p>
            <a:pPr lvl="1">
              <a:defRPr/>
            </a:pPr>
            <a:r>
              <a:rPr lang="en-US" dirty="0" smtClean="0"/>
              <a:t>Yea/Nay/Abstain: Unanimous</a:t>
            </a:r>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January </a:t>
            </a:r>
            <a:r>
              <a:rPr lang="en-US" dirty="0">
                <a:ea typeface="ＭＳ Ｐゴシック" charset="0"/>
              </a:rPr>
              <a:t>Meeting Minutes</a:t>
            </a:r>
          </a:p>
        </p:txBody>
      </p:sp>
      <p:sp>
        <p:nvSpPr>
          <p:cNvPr id="3" name="Content Placeholder 2"/>
          <p:cNvSpPr>
            <a:spLocks noGrp="1"/>
          </p:cNvSpPr>
          <p:nvPr>
            <p:ph idx="1"/>
          </p:nvPr>
        </p:nvSpPr>
        <p:spPr/>
        <p:txBody>
          <a:bodyPr/>
          <a:lstStyle/>
          <a:p>
            <a:pPr>
              <a:defRPr/>
            </a:pPr>
            <a:r>
              <a:rPr lang="en-US" dirty="0" smtClean="0">
                <a:ea typeface="+mn-ea"/>
              </a:rPr>
              <a:t>Document </a:t>
            </a:r>
            <a:r>
              <a:rPr lang="en-US" dirty="0" smtClean="0">
                <a:ea typeface="+mn-ea"/>
              </a:rPr>
              <a:t>15-12-0184-00-004p</a:t>
            </a:r>
            <a:endParaRPr lang="en-US" dirty="0" smtClean="0">
              <a:ea typeface="+mn-ea"/>
            </a:endParaRPr>
          </a:p>
          <a:p>
            <a:pPr>
              <a:defRPr/>
            </a:pPr>
            <a:r>
              <a:rPr lang="en-US" dirty="0" smtClean="0">
                <a:ea typeface="+mn-ea"/>
              </a:rPr>
              <a:t>Motion to Approve Minutes as Submitted</a:t>
            </a:r>
          </a:p>
          <a:p>
            <a:pPr lvl="1">
              <a:defRPr/>
            </a:pPr>
            <a:r>
              <a:rPr lang="en-US" dirty="0" smtClean="0">
                <a:ea typeface="+mn-ea"/>
              </a:rPr>
              <a:t>Mover: T. </a:t>
            </a:r>
            <a:r>
              <a:rPr lang="en-US" dirty="0" err="1" smtClean="0">
                <a:ea typeface="+mn-ea"/>
              </a:rPr>
              <a:t>Kivinen</a:t>
            </a:r>
            <a:r>
              <a:rPr lang="en-US" dirty="0" smtClean="0">
                <a:ea typeface="+mn-ea"/>
              </a:rPr>
              <a:t> (Inside Secure)</a:t>
            </a:r>
          </a:p>
          <a:p>
            <a:pPr lvl="1">
              <a:defRPr/>
            </a:pPr>
            <a:r>
              <a:rPr lang="en-US" dirty="0" smtClean="0">
                <a:ea typeface="+mn-ea"/>
              </a:rPr>
              <a:t>Second: R. </a:t>
            </a:r>
            <a:r>
              <a:rPr lang="en-US" dirty="0" err="1" smtClean="0">
                <a:ea typeface="+mn-ea"/>
              </a:rPr>
              <a:t>Moskowitz</a:t>
            </a:r>
            <a:r>
              <a:rPr lang="en-US" dirty="0" smtClean="0">
                <a:ea typeface="+mn-ea"/>
              </a:rPr>
              <a:t> (Verizon)</a:t>
            </a:r>
          </a:p>
          <a:p>
            <a:pPr lvl="1">
              <a:defRPr/>
            </a:pPr>
            <a:r>
              <a:rPr lang="en-US" dirty="0" smtClean="0">
                <a:ea typeface="+mn-ea"/>
              </a:rPr>
              <a:t>Yea/Nay/Abstain: Unanimous</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Positive </a:t>
            </a:r>
            <a:r>
              <a:rPr lang="en-US" dirty="0">
                <a:ea typeface="ＭＳ Ｐゴシック" charset="0"/>
              </a:rPr>
              <a:t>Train Control</a:t>
            </a:r>
            <a:br>
              <a:rPr lang="en-US" dirty="0">
                <a:ea typeface="ＭＳ Ｐゴシック" charset="0"/>
              </a:rPr>
            </a:br>
            <a:r>
              <a:rPr lang="en-US" dirty="0">
                <a:ea typeface="ＭＳ Ｐゴシック" charset="0"/>
              </a:rPr>
              <a:t>Opening Session</a:t>
            </a: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8847763" cy="474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sp>
        <p:nvSpPr>
          <p:cNvPr id="2" name="Title 1"/>
          <p:cNvSpPr>
            <a:spLocks noGrp="1"/>
          </p:cNvSpPr>
          <p:nvPr>
            <p:ph type="title"/>
          </p:nvPr>
        </p:nvSpPr>
        <p:spPr>
          <a:xfrm>
            <a:off x="685800" y="685800"/>
            <a:ext cx="7772400" cy="609600"/>
          </a:xfrm>
        </p:spPr>
        <p:txBody>
          <a:bodyPr/>
          <a:lstStyle/>
          <a:p>
            <a:pPr>
              <a:defRPr/>
            </a:pPr>
            <a:r>
              <a:rPr lang="en-US" dirty="0" smtClean="0"/>
              <a:t>Overall Session Agenda (R0)</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9222" name="Rectangle 5"/>
          <p:cNvSpPr>
            <a:spLocks noChangeArrowheads="1"/>
          </p:cNvSpPr>
          <p:nvPr/>
        </p:nvSpPr>
        <p:spPr bwMode="auto">
          <a:xfrm>
            <a:off x="2667000" y="3352800"/>
            <a:ext cx="381000" cy="1266825"/>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3" name="Rectangle 9"/>
          <p:cNvSpPr>
            <a:spLocks noChangeArrowheads="1"/>
          </p:cNvSpPr>
          <p:nvPr/>
        </p:nvSpPr>
        <p:spPr bwMode="auto">
          <a:xfrm>
            <a:off x="4533900" y="1676400"/>
            <a:ext cx="342900" cy="571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4" name="Rectangle 11"/>
          <p:cNvSpPr>
            <a:spLocks noChangeArrowheads="1"/>
          </p:cNvSpPr>
          <p:nvPr/>
        </p:nvSpPr>
        <p:spPr bwMode="auto">
          <a:xfrm>
            <a:off x="7004050" y="3220244"/>
            <a:ext cx="419100" cy="13319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functions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1131</TotalTime>
  <Words>1299</Words>
  <Application>Microsoft Office PowerPoint</Application>
  <PresentationFormat>On-screen Show (4:3)</PresentationFormat>
  <Paragraphs>239</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PowerPoint Presentation</vt:lpstr>
      <vt:lpstr>15.4p Positive Train Control Opening Session</vt:lpstr>
      <vt:lpstr>Welcome – Record Your Attendance!</vt:lpstr>
      <vt:lpstr>Participants, Patents, and Duty to Inform</vt:lpstr>
      <vt:lpstr>Patent Related Links</vt:lpstr>
      <vt:lpstr>Call for Potentially Essential Patents</vt:lpstr>
      <vt:lpstr>Other Guidelines for IEEE WG Meetings</vt:lpstr>
      <vt:lpstr>Overall Session Agenda (R0)</vt:lpstr>
      <vt:lpstr>Where IEEE 802.15.4p Work Fits In</vt:lpstr>
      <vt:lpstr>15.4p Session Objectives</vt:lpstr>
      <vt:lpstr>Week’s Agenda</vt:lpstr>
      <vt:lpstr>Approval of March Meeting Agenda</vt:lpstr>
      <vt:lpstr>Approval of January Meeting Minutes</vt:lpstr>
      <vt:lpstr>90+ Participants from 70 Entities</vt:lpstr>
      <vt:lpstr>15.4p Officers</vt:lpstr>
      <vt:lpstr>Chair’s Role</vt:lpstr>
      <vt:lpstr>15.4p PAR</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69</cp:revision>
  <cp:lastPrinted>1998-02-10T13:28:06Z</cp:lastPrinted>
  <dcterms:created xsi:type="dcterms:W3CDTF">1999-11-08T18:59:45Z</dcterms:created>
  <dcterms:modified xsi:type="dcterms:W3CDTF">2013-03-19T18:24:16Z</dcterms:modified>
</cp:coreProperties>
</file>