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1" d="100"/>
          <a:sy n="71" d="100"/>
        </p:scale>
        <p:origin x="-384" y="-90"/>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March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March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802-15-13-0185-01-004p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19 March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Continue to </a:t>
            </a:r>
            <a:r>
              <a:rPr lang="en-US" dirty="0" smtClean="0">
                <a:ea typeface="ＭＳ Ｐゴシック" charset="0"/>
              </a:rPr>
              <a:t>flesh out combined contribution to reflect </a:t>
            </a:r>
            <a:r>
              <a:rPr lang="en-US" dirty="0" smtClean="0">
                <a:ea typeface="ＭＳ Ｐゴシック" charset="0"/>
              </a:rPr>
              <a:t>the technical proposals </a:t>
            </a:r>
            <a:r>
              <a:rPr lang="en-US" dirty="0" smtClean="0">
                <a:ea typeface="ＭＳ Ｐゴシック" charset="0"/>
              </a:rPr>
              <a:t>presented</a:t>
            </a:r>
          </a:p>
          <a:p>
            <a:pPr>
              <a:defRPr/>
            </a:pPr>
            <a:r>
              <a:rPr lang="en-US" dirty="0" smtClean="0">
                <a:ea typeface="ＭＳ Ｐゴシック" charset="0"/>
              </a:rPr>
              <a:t>Vote on </a:t>
            </a:r>
            <a:r>
              <a:rPr lang="en-US" dirty="0" err="1" smtClean="0">
                <a:ea typeface="ＭＳ Ｐゴシック" charset="0"/>
              </a:rPr>
              <a:t>Th</a:t>
            </a:r>
            <a:r>
              <a:rPr lang="en-US" dirty="0" smtClean="0">
                <a:ea typeface="ＭＳ Ｐゴシック" charset="0"/>
              </a:rPr>
              <a:t> PM to accept combined contribution as draft</a:t>
            </a: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pic>
        <p:nvPicPr>
          <p:cNvPr id="1229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666875"/>
            <a:ext cx="6694487"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a:t>
            </a:r>
            <a:r>
              <a:rPr lang="en-US" dirty="0" smtClean="0"/>
              <a:t>March Meeting </a:t>
            </a:r>
            <a:r>
              <a:rPr lang="en-US" dirty="0" smtClean="0"/>
              <a:t>Agenda</a:t>
            </a:r>
            <a:endParaRPr lang="en-US" dirty="0"/>
          </a:p>
        </p:txBody>
      </p:sp>
      <p:sp>
        <p:nvSpPr>
          <p:cNvPr id="3" name="Content Placeholder 2"/>
          <p:cNvSpPr>
            <a:spLocks noGrp="1"/>
          </p:cNvSpPr>
          <p:nvPr>
            <p:ph idx="1"/>
          </p:nvPr>
        </p:nvSpPr>
        <p:spPr/>
        <p:txBody>
          <a:bodyPr/>
          <a:lstStyle/>
          <a:p>
            <a:pPr>
              <a:defRPr/>
            </a:pPr>
            <a:r>
              <a:rPr lang="en-US" dirty="0" smtClean="0"/>
              <a:t>Document </a:t>
            </a:r>
            <a:r>
              <a:rPr lang="en-US" dirty="0" smtClean="0"/>
              <a:t>15-13-0156-00-004p</a:t>
            </a:r>
            <a:endParaRPr lang="en-US" dirty="0" smtClean="0"/>
          </a:p>
          <a:p>
            <a:pPr>
              <a:defRPr/>
            </a:pPr>
            <a:r>
              <a:rPr lang="en-US" dirty="0" smtClean="0"/>
              <a:t>Motion to Approve Agenda as Submitted</a:t>
            </a:r>
          </a:p>
          <a:p>
            <a:pPr lvl="1">
              <a:defRPr/>
            </a:pPr>
            <a:r>
              <a:rPr lang="en-US" dirty="0" smtClean="0"/>
              <a:t>Mover: </a:t>
            </a:r>
            <a:r>
              <a:rPr lang="en-US" dirty="0"/>
              <a:t>R</a:t>
            </a:r>
            <a:r>
              <a:rPr lang="en-US" dirty="0" smtClean="0"/>
              <a:t>. </a:t>
            </a:r>
            <a:r>
              <a:rPr lang="en-US" dirty="0" err="1" smtClean="0"/>
              <a:t>Moskowitz</a:t>
            </a:r>
            <a:r>
              <a:rPr lang="en-US" dirty="0" smtClean="0"/>
              <a:t> (Verizon)</a:t>
            </a:r>
          </a:p>
          <a:p>
            <a:pPr lvl="1">
              <a:defRPr/>
            </a:pPr>
            <a:r>
              <a:rPr lang="en-US" dirty="0" smtClean="0"/>
              <a:t>Second</a:t>
            </a:r>
            <a:r>
              <a:rPr lang="en-US" dirty="0" smtClean="0"/>
              <a:t>: </a:t>
            </a:r>
            <a:r>
              <a:rPr lang="en-US" dirty="0" smtClean="0"/>
              <a:t>T. </a:t>
            </a:r>
            <a:r>
              <a:rPr lang="en-US" dirty="0" err="1" smtClean="0"/>
              <a:t>Kivinen</a:t>
            </a:r>
            <a:r>
              <a:rPr lang="en-US" dirty="0" smtClean="0"/>
              <a:t> (Inside Secure)</a:t>
            </a:r>
          </a:p>
          <a:p>
            <a:pPr lvl="1">
              <a:defRPr/>
            </a:pPr>
            <a:r>
              <a:rPr lang="en-US" dirty="0" smtClean="0"/>
              <a:t>Yea/Nay/Abstain</a:t>
            </a:r>
            <a:r>
              <a:rPr lang="en-US" dirty="0" smtClean="0"/>
              <a:t>: Unanimous</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January </a:t>
            </a:r>
            <a:r>
              <a:rPr lang="en-US" dirty="0">
                <a:ea typeface="ＭＳ Ｐゴシック" charset="0"/>
              </a:rPr>
              <a:t>Meeting Minutes</a:t>
            </a:r>
          </a:p>
        </p:txBody>
      </p:sp>
      <p:sp>
        <p:nvSpPr>
          <p:cNvPr id="3" name="Content Placeholder 2"/>
          <p:cNvSpPr>
            <a:spLocks noGrp="1"/>
          </p:cNvSpPr>
          <p:nvPr>
            <p:ph idx="1"/>
          </p:nvPr>
        </p:nvSpPr>
        <p:spPr/>
        <p:txBody>
          <a:bodyPr/>
          <a:lstStyle/>
          <a:p>
            <a:pPr>
              <a:defRPr/>
            </a:pPr>
            <a:r>
              <a:rPr lang="en-US" dirty="0" smtClean="0">
                <a:ea typeface="+mn-ea"/>
              </a:rPr>
              <a:t>Document </a:t>
            </a:r>
            <a:r>
              <a:rPr lang="en-US" dirty="0" smtClean="0">
                <a:ea typeface="+mn-ea"/>
              </a:rPr>
              <a:t>15-12-0183-00-004p</a:t>
            </a:r>
            <a:endParaRPr lang="en-US" dirty="0" smtClean="0">
              <a:ea typeface="+mn-ea"/>
            </a:endParaRPr>
          </a:p>
          <a:p>
            <a:pPr>
              <a:defRPr/>
            </a:pPr>
            <a:r>
              <a:rPr lang="en-US" dirty="0" smtClean="0">
                <a:ea typeface="+mn-ea"/>
              </a:rPr>
              <a:t>Motion to Approve Minutes as Submitted</a:t>
            </a:r>
          </a:p>
          <a:p>
            <a:pPr lvl="1">
              <a:defRPr/>
            </a:pPr>
            <a:r>
              <a:rPr lang="en-US" dirty="0" smtClean="0">
                <a:ea typeface="+mn-ea"/>
              </a:rPr>
              <a:t>Mover</a:t>
            </a:r>
            <a:r>
              <a:rPr lang="en-US" dirty="0" smtClean="0">
                <a:ea typeface="+mn-ea"/>
              </a:rPr>
              <a:t>: T. </a:t>
            </a:r>
            <a:r>
              <a:rPr lang="en-US" dirty="0" err="1" smtClean="0">
                <a:ea typeface="+mn-ea"/>
              </a:rPr>
              <a:t>Kivinen</a:t>
            </a:r>
            <a:r>
              <a:rPr lang="en-US" dirty="0" smtClean="0">
                <a:ea typeface="+mn-ea"/>
              </a:rPr>
              <a:t> (Inside Secure)</a:t>
            </a:r>
            <a:endParaRPr lang="en-US" dirty="0" smtClean="0">
              <a:ea typeface="+mn-ea"/>
            </a:endParaRPr>
          </a:p>
          <a:p>
            <a:pPr lvl="1">
              <a:defRPr/>
            </a:pPr>
            <a:r>
              <a:rPr lang="en-US" dirty="0" smtClean="0">
                <a:ea typeface="+mn-ea"/>
              </a:rPr>
              <a:t>Second</a:t>
            </a:r>
            <a:r>
              <a:rPr lang="en-US" dirty="0" smtClean="0">
                <a:ea typeface="+mn-ea"/>
              </a:rPr>
              <a:t>: R. </a:t>
            </a:r>
            <a:r>
              <a:rPr lang="en-US" dirty="0" err="1" smtClean="0">
                <a:ea typeface="+mn-ea"/>
              </a:rPr>
              <a:t>Moskowitz</a:t>
            </a:r>
            <a:r>
              <a:rPr lang="en-US" dirty="0" smtClean="0">
                <a:ea typeface="+mn-ea"/>
              </a:rPr>
              <a:t> (Verizon)</a:t>
            </a:r>
            <a:endParaRPr lang="en-US" dirty="0" smtClean="0">
              <a:ea typeface="+mn-ea"/>
            </a:endParaRPr>
          </a:p>
          <a:p>
            <a:pPr lvl="1">
              <a:defRPr/>
            </a:pPr>
            <a:r>
              <a:rPr lang="en-US" dirty="0" smtClean="0">
                <a:ea typeface="+mn-ea"/>
              </a:rPr>
              <a:t>Yea/Nay/Abstain: Unanimous</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a:t>
            </a:r>
            <a:r>
              <a:rPr lang="en-US" dirty="0" smtClean="0"/>
              <a:t>Participants from </a:t>
            </a:r>
            <a:r>
              <a:rPr lang="en-US" dirty="0" smtClean="0"/>
              <a:t>70 </a:t>
            </a:r>
            <a:r>
              <a:rPr lang="en-US" dirty="0" smtClean="0"/>
              <a:t>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847763" cy="474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2667000" y="3352800"/>
            <a:ext cx="381000" cy="1266825"/>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533900" y="1676400"/>
            <a:ext cx="342900" cy="571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004050" y="3220244"/>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March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TotalTime>
  <Words>1299</Words>
  <Application>Microsoft Office PowerPoint</Application>
  <PresentationFormat>On-screen Show (4:3)</PresentationFormat>
  <Paragraphs>239</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Times New Roman</vt:lpstr>
      <vt:lpstr>MS PGothic</vt:lpstr>
      <vt:lpstr>Arial</vt:lpstr>
      <vt:lpstr>Monotype Sorts</vt:lpstr>
      <vt:lpstr>Helvetica</vt:lpstr>
      <vt:lpstr>Calibri</vt:lpstr>
      <vt:lpstr>Default Design</vt:lpstr>
      <vt:lpstr>PowerPoint Presentation</vt:lpstr>
      <vt:lpstr>15.4p Positive Train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March Meeting Agenda</vt:lpstr>
      <vt:lpstr>Approval of January Meeting Minutes</vt:lpstr>
      <vt:lpstr>90+ Participants from 70 Entities</vt:lpstr>
      <vt:lpstr>15.4p Officers</vt:lpstr>
      <vt:lpstr>Chair’s Role</vt:lpstr>
      <vt:lpstr>15.4p PAR</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68</cp:revision>
  <cp:lastPrinted>1998-02-10T13:28:06Z</cp:lastPrinted>
  <dcterms:created xsi:type="dcterms:W3CDTF">1999-11-08T18:59:45Z</dcterms:created>
  <dcterms:modified xsi:type="dcterms:W3CDTF">2013-03-19T17:53:07Z</dcterms:modified>
</cp:coreProperties>
</file>