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70" r:id="rId3"/>
    <p:sldId id="291" r:id="rId4"/>
    <p:sldId id="290" r:id="rId5"/>
    <p:sldId id="282" r:id="rId6"/>
    <p:sldId id="289" r:id="rId7"/>
    <p:sldId id="287" r:id="rId8"/>
    <p:sldId id="280" r:id="rId9"/>
    <p:sldId id="292" r:id="rId10"/>
  </p:sldIdLst>
  <p:sldSz cx="9144000" cy="6858000" type="screen4x3"/>
  <p:notesSz cx="70104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33"/>
    <a:srgbClr val="CC00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56" autoAdjust="0"/>
    <p:restoredTop sz="94705" autoAdjust="0"/>
  </p:normalViewPr>
  <p:slideViewPr>
    <p:cSldViewPr>
      <p:cViewPr>
        <p:scale>
          <a:sx n="73" d="100"/>
          <a:sy n="73" d="100"/>
        </p:scale>
        <p:origin x="-122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276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4576" y="-40361"/>
            <a:ext cx="2722563"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hangingPunct="0">
              <a:defRPr sz="1400" b="1"/>
            </a:lvl1pPr>
          </a:lstStyle>
          <a:p>
            <a:r>
              <a:rPr lang="en-US" smtClean="0"/>
              <a:t>September 2009doc.: IEEE 802.15-12-0278-00-wng0</a:t>
            </a:r>
            <a:endParaRPr lang="en-US"/>
          </a:p>
        </p:txBody>
      </p:sp>
      <p:sp>
        <p:nvSpPr>
          <p:cNvPr id="3075" name="Rectangle 3"/>
          <p:cNvSpPr>
            <a:spLocks noGrp="1" noChangeArrowheads="1"/>
          </p:cNvSpPr>
          <p:nvPr>
            <p:ph type="dt" sz="quarter" idx="1"/>
          </p:nvPr>
        </p:nvSpPr>
        <p:spPr bwMode="auto">
          <a:xfrm>
            <a:off x="703263" y="175081"/>
            <a:ext cx="2335212"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hangingPunct="0">
              <a:defRPr sz="1400" b="1"/>
            </a:lvl1pPr>
          </a:lstStyle>
          <a:p>
            <a:fld id="{378C396A-494E-4CAA-B146-1CF12B224978}" type="datetime1">
              <a:rPr lang="en-US"/>
              <a:pPr/>
              <a:t>3/19/2013</a:t>
            </a:fld>
            <a:r>
              <a:rPr lang="en-US"/>
              <a:t>&lt;month year&gt;</a:t>
            </a:r>
          </a:p>
        </p:txBody>
      </p:sp>
      <p:sp>
        <p:nvSpPr>
          <p:cNvPr id="3076" name="Rectangle 4"/>
          <p:cNvSpPr>
            <a:spLocks noGrp="1" noChangeArrowheads="1"/>
          </p:cNvSpPr>
          <p:nvPr>
            <p:ph type="ftr" sz="quarter" idx="2"/>
          </p:nvPr>
        </p:nvSpPr>
        <p:spPr bwMode="auto">
          <a:xfrm>
            <a:off x="4206876" y="8997950"/>
            <a:ext cx="218122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hangingPunct="0">
              <a:defRPr sz="1000"/>
            </a:lvl1pPr>
          </a:lstStyle>
          <a:p>
            <a:r>
              <a:rPr lang="en-US"/>
              <a:t>&lt;author&gt;, &lt;company&gt;</a:t>
            </a:r>
          </a:p>
        </p:txBody>
      </p:sp>
      <p:sp>
        <p:nvSpPr>
          <p:cNvPr id="3077" name="Rectangle 5"/>
          <p:cNvSpPr>
            <a:spLocks noGrp="1" noChangeArrowheads="1"/>
          </p:cNvSpPr>
          <p:nvPr>
            <p:ph type="sldNum" sz="quarter" idx="3"/>
          </p:nvPr>
        </p:nvSpPr>
        <p:spPr bwMode="auto">
          <a:xfrm>
            <a:off x="2727326" y="8997950"/>
            <a:ext cx="140017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8213" eaLnBrk="0" hangingPunct="0">
              <a:defRPr sz="1000"/>
            </a:lvl1pPr>
          </a:lstStyle>
          <a:p>
            <a:r>
              <a:rPr lang="en-US"/>
              <a:t>Page </a:t>
            </a:r>
            <a:fld id="{3356F652-433C-46BD-A755-9E2264A25F45}" type="slidenum">
              <a:rPr lang="en-US"/>
              <a:pPr/>
              <a:t>‹#›</a:t>
            </a:fld>
            <a:endParaRPr lang="en-US"/>
          </a:p>
        </p:txBody>
      </p:sp>
      <p:sp>
        <p:nvSpPr>
          <p:cNvPr id="3078" name="Line 6"/>
          <p:cNvSpPr>
            <a:spLocks noChangeShapeType="1"/>
          </p:cNvSpPr>
          <p:nvPr/>
        </p:nvSpPr>
        <p:spPr bwMode="auto">
          <a:xfrm>
            <a:off x="701676" y="387350"/>
            <a:ext cx="560705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3079" name="Rectangle 7"/>
          <p:cNvSpPr>
            <a:spLocks noChangeArrowheads="1"/>
          </p:cNvSpPr>
          <p:nvPr/>
        </p:nvSpPr>
        <p:spPr bwMode="auto">
          <a:xfrm>
            <a:off x="701675" y="8997950"/>
            <a:ext cx="719138" cy="184666"/>
          </a:xfrm>
          <a:prstGeom prst="rect">
            <a:avLst/>
          </a:prstGeom>
          <a:noFill/>
          <a:ln w="9525">
            <a:noFill/>
            <a:miter lim="800000"/>
            <a:headEnd/>
            <a:tailEnd/>
          </a:ln>
          <a:effectLst/>
        </p:spPr>
        <p:txBody>
          <a:bodyPr lIns="0" tIns="0" rIns="0" bIns="0">
            <a:spAutoFit/>
          </a:bodyPr>
          <a:lstStyle/>
          <a:p>
            <a:pPr defTabSz="938213" eaLnBrk="0" hangingPunct="0"/>
            <a:r>
              <a:rPr lang="en-US"/>
              <a:t>Submission</a:t>
            </a:r>
          </a:p>
        </p:txBody>
      </p:sp>
      <p:sp>
        <p:nvSpPr>
          <p:cNvPr id="3080" name="Line 8"/>
          <p:cNvSpPr>
            <a:spLocks noChangeShapeType="1"/>
          </p:cNvSpPr>
          <p:nvPr/>
        </p:nvSpPr>
        <p:spPr bwMode="auto">
          <a:xfrm>
            <a:off x="701676" y="8986838"/>
            <a:ext cx="57626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191185838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05200" y="-119737"/>
            <a:ext cx="2844800"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hangingPunct="0">
              <a:defRPr sz="1400" b="1"/>
            </a:lvl1pPr>
          </a:lstStyle>
          <a:p>
            <a:r>
              <a:rPr lang="en-US" smtClean="0"/>
              <a:t>September 2009doc.: IEEE 802.15-12-0278-00-wng0</a:t>
            </a:r>
            <a:endParaRPr lang="en-US"/>
          </a:p>
        </p:txBody>
      </p:sp>
      <p:sp>
        <p:nvSpPr>
          <p:cNvPr id="2051" name="Rectangle 3"/>
          <p:cNvSpPr>
            <a:spLocks noGrp="1" noChangeArrowheads="1"/>
          </p:cNvSpPr>
          <p:nvPr>
            <p:ph type="dt" idx="1"/>
          </p:nvPr>
        </p:nvSpPr>
        <p:spPr bwMode="auto">
          <a:xfrm>
            <a:off x="661988" y="95707"/>
            <a:ext cx="2765425"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hangingPunct="0">
              <a:defRPr sz="1400" b="1"/>
            </a:lvl1pPr>
          </a:lstStyle>
          <a:p>
            <a:fld id="{AFDAFFE8-75B2-4EB4-8EB5-D649CD28A1B2}" type="datetime1">
              <a:rPr lang="en-US"/>
              <a:pPr/>
              <a:t>3/19/2013</a:t>
            </a:fld>
            <a:r>
              <a:rPr lang="en-US"/>
              <a:t>&lt;month year&gt;</a:t>
            </a:r>
          </a:p>
        </p:txBody>
      </p:sp>
      <p:sp>
        <p:nvSpPr>
          <p:cNvPr id="23556" name="Rectangle 4"/>
          <p:cNvSpPr>
            <a:spLocks noGrp="1" noRot="1" noChangeAspect="1" noChangeArrowheads="1" noTextEdit="1"/>
          </p:cNvSpPr>
          <p:nvPr>
            <p:ph type="sldImg" idx="2"/>
          </p:nvPr>
        </p:nvSpPr>
        <p:spPr bwMode="auto">
          <a:xfrm>
            <a:off x="1190625" y="703263"/>
            <a:ext cx="4630738"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33451" y="4416426"/>
            <a:ext cx="5143500" cy="4183063"/>
          </a:xfrm>
          <a:prstGeom prst="rect">
            <a:avLst/>
          </a:prstGeom>
          <a:noFill/>
          <a:ln w="9525">
            <a:noFill/>
            <a:miter lim="800000"/>
            <a:headEnd/>
            <a:tailEnd/>
          </a:ln>
        </p:spPr>
        <p:txBody>
          <a:bodyPr vert="horz" wrap="square" lIns="94187" tIns="46296" rIns="94187" bIns="4629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813176" y="9001125"/>
            <a:ext cx="25368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60375" lvl="4" algn="r" defTabSz="938213" eaLnBrk="0" hangingPunct="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65451" y="9001125"/>
            <a:ext cx="81121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hangingPunct="0">
              <a:defRPr/>
            </a:lvl1pPr>
          </a:lstStyle>
          <a:p>
            <a:r>
              <a:rPr lang="en-US"/>
              <a:t>Page </a:t>
            </a:r>
            <a:fld id="{3D3E9B2A-6799-40D7-89FD-ABBA798CF9AC}" type="slidenum">
              <a:rPr lang="en-US"/>
              <a:pPr/>
              <a:t>‹#›</a:t>
            </a:fld>
            <a:endParaRPr lang="en-US"/>
          </a:p>
        </p:txBody>
      </p:sp>
      <p:sp>
        <p:nvSpPr>
          <p:cNvPr id="2056" name="Rectangle 8"/>
          <p:cNvSpPr>
            <a:spLocks noChangeArrowheads="1"/>
          </p:cNvSpPr>
          <p:nvPr/>
        </p:nvSpPr>
        <p:spPr bwMode="auto">
          <a:xfrm>
            <a:off x="731839" y="9001125"/>
            <a:ext cx="719137" cy="184666"/>
          </a:xfrm>
          <a:prstGeom prst="rect">
            <a:avLst/>
          </a:prstGeom>
          <a:noFill/>
          <a:ln w="9525">
            <a:noFill/>
            <a:miter lim="800000"/>
            <a:headEnd/>
            <a:tailEnd/>
          </a:ln>
          <a:effectLst/>
        </p:spPr>
        <p:txBody>
          <a:bodyPr lIns="0" tIns="0" rIns="0" bIns="0">
            <a:spAutoFit/>
          </a:bodyPr>
          <a:lstStyle/>
          <a:p>
            <a:pPr defTabSz="919163" eaLnBrk="0" hangingPunct="0"/>
            <a:r>
              <a:rPr lang="en-US"/>
              <a:t>Submission</a:t>
            </a:r>
          </a:p>
        </p:txBody>
      </p:sp>
      <p:sp>
        <p:nvSpPr>
          <p:cNvPr id="2057" name="Line 9"/>
          <p:cNvSpPr>
            <a:spLocks noChangeShapeType="1"/>
          </p:cNvSpPr>
          <p:nvPr/>
        </p:nvSpPr>
        <p:spPr bwMode="auto">
          <a:xfrm>
            <a:off x="731838" y="8999538"/>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2058" name="Line 10"/>
          <p:cNvSpPr>
            <a:spLocks noChangeShapeType="1"/>
          </p:cNvSpPr>
          <p:nvPr/>
        </p:nvSpPr>
        <p:spPr bwMode="auto">
          <a:xfrm>
            <a:off x="654051" y="296863"/>
            <a:ext cx="57023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p14="http://schemas.microsoft.com/office/powerpoint/2010/main" val="32604583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hdr" sz="quarter"/>
          </p:nvPr>
        </p:nvSpPr>
        <p:spPr>
          <a:ln/>
        </p:spPr>
        <p:txBody>
          <a:bodyPr/>
          <a:lstStyle/>
          <a:p>
            <a:r>
              <a:rPr lang="en-US" smtClean="0"/>
              <a:t>September 2009doc.: IEEE 802.15-12-0278-00-wng0</a:t>
            </a:r>
            <a:endParaRPr lang="en-US" dirty="0"/>
          </a:p>
        </p:txBody>
      </p:sp>
      <p:sp>
        <p:nvSpPr>
          <p:cNvPr id="9" name="Rectangle 3"/>
          <p:cNvSpPr>
            <a:spLocks noGrp="1" noChangeArrowheads="1"/>
          </p:cNvSpPr>
          <p:nvPr>
            <p:ph type="dt" idx="1"/>
          </p:nvPr>
        </p:nvSpPr>
        <p:spPr>
          <a:ln/>
        </p:spPr>
        <p:txBody>
          <a:bodyPr/>
          <a:lstStyle/>
          <a:p>
            <a:fld id="{DDEB5ECF-DBF0-4B00-A34B-6D739605B8EB}" type="datetime1">
              <a:rPr lang="en-US"/>
              <a:pPr/>
              <a:t>3/19/2013</a:t>
            </a:fld>
            <a:r>
              <a:rPr lang="en-US"/>
              <a:t>&lt;month year&gt;</a:t>
            </a:r>
          </a:p>
        </p:txBody>
      </p:sp>
      <p:sp>
        <p:nvSpPr>
          <p:cNvPr id="24578" name="Slide Image Placeholder 1"/>
          <p:cNvSpPr>
            <a:spLocks noGrp="1" noRot="1" noChangeAspect="1" noTextEdit="1"/>
          </p:cNvSpPr>
          <p:nvPr>
            <p:ph type="sldImg"/>
          </p:nvPr>
        </p:nvSpPr>
        <p:spPr>
          <a:xfrm>
            <a:off x="1189038" y="703263"/>
            <a:ext cx="4632325" cy="3473450"/>
          </a:xfrm>
          <a:ln/>
        </p:spPr>
      </p:sp>
      <p:sp>
        <p:nvSpPr>
          <p:cNvPr id="24579" name="Notes Placeholder 2"/>
          <p:cNvSpPr>
            <a:spLocks noGrp="1"/>
          </p:cNvSpPr>
          <p:nvPr>
            <p:ph type="body" idx="1"/>
          </p:nvPr>
        </p:nvSpPr>
        <p:spPr/>
        <p:txBody>
          <a:bodyPr/>
          <a:lstStyle/>
          <a:p>
            <a:endParaRPr lang="en-US" smtClean="0"/>
          </a:p>
        </p:txBody>
      </p:sp>
      <p:sp>
        <p:nvSpPr>
          <p:cNvPr id="24580" name="Header Placeholder 3"/>
          <p:cNvSpPr txBox="1">
            <a:spLocks noGrp="1"/>
          </p:cNvSpPr>
          <p:nvPr/>
        </p:nvSpPr>
        <p:spPr bwMode="auto">
          <a:xfrm>
            <a:off x="3505200" y="95707"/>
            <a:ext cx="2844800" cy="215444"/>
          </a:xfrm>
          <a:prstGeom prst="rect">
            <a:avLst/>
          </a:prstGeom>
          <a:noFill/>
          <a:ln w="9525">
            <a:noFill/>
            <a:miter lim="800000"/>
            <a:headEnd/>
            <a:tailEnd/>
          </a:ln>
        </p:spPr>
        <p:txBody>
          <a:bodyPr lIns="0" tIns="0" rIns="0" bIns="0" anchor="b">
            <a:spAutoFit/>
          </a:bodyPr>
          <a:lstStyle/>
          <a:p>
            <a:pPr algn="r" defTabSz="938213" eaLnBrk="0" hangingPunct="0"/>
            <a:r>
              <a:rPr lang="en-US" sz="1400" b="1"/>
              <a:t>doc.: IEEE 802.15-09-0117-00-0007</a:t>
            </a:r>
          </a:p>
        </p:txBody>
      </p:sp>
      <p:sp>
        <p:nvSpPr>
          <p:cNvPr id="24581" name="Date Placeholder 4"/>
          <p:cNvSpPr txBox="1">
            <a:spLocks noGrp="1"/>
          </p:cNvSpPr>
          <p:nvPr/>
        </p:nvSpPr>
        <p:spPr bwMode="auto">
          <a:xfrm>
            <a:off x="661988" y="95707"/>
            <a:ext cx="2765425" cy="215444"/>
          </a:xfrm>
          <a:prstGeom prst="rect">
            <a:avLst/>
          </a:prstGeom>
          <a:noFill/>
          <a:ln w="9525">
            <a:noFill/>
            <a:miter lim="800000"/>
            <a:headEnd/>
            <a:tailEnd/>
          </a:ln>
        </p:spPr>
        <p:txBody>
          <a:bodyPr lIns="0" tIns="0" rIns="0" bIns="0" anchor="b">
            <a:spAutoFit/>
          </a:bodyPr>
          <a:lstStyle/>
          <a:p>
            <a:pPr defTabSz="938213" eaLnBrk="0" hangingPunct="0"/>
            <a:r>
              <a:rPr lang="en-US" sz="1400" b="1"/>
              <a:t>&lt;month year&gt;</a:t>
            </a:r>
          </a:p>
        </p:txBody>
      </p:sp>
      <p:sp>
        <p:nvSpPr>
          <p:cNvPr id="24582" name="Footer Placeholder 5"/>
          <p:cNvSpPr>
            <a:spLocks noGrp="1"/>
          </p:cNvSpPr>
          <p:nvPr>
            <p:ph type="ftr" sz="quarter" idx="4"/>
          </p:nvPr>
        </p:nvSpPr>
        <p:spPr>
          <a:noFill/>
        </p:spPr>
        <p:txBody>
          <a:bodyPr/>
          <a:lstStyle/>
          <a:p>
            <a:pPr lvl="4"/>
            <a:r>
              <a:rPr lang="en-US"/>
              <a:t>&lt;author&gt;, &lt;company&gt;</a:t>
            </a:r>
          </a:p>
        </p:txBody>
      </p:sp>
      <p:sp>
        <p:nvSpPr>
          <p:cNvPr id="24583" name="Slide Number Placeholder 6"/>
          <p:cNvSpPr>
            <a:spLocks noGrp="1"/>
          </p:cNvSpPr>
          <p:nvPr>
            <p:ph type="sldNum" sz="quarter" idx="5"/>
          </p:nvPr>
        </p:nvSpPr>
        <p:spPr>
          <a:noFill/>
        </p:spPr>
        <p:txBody>
          <a:bodyPr/>
          <a:lstStyle/>
          <a:p>
            <a:r>
              <a:rPr lang="en-US"/>
              <a:t>Page </a:t>
            </a:r>
            <a:fld id="{DE724A62-13E4-4261-84BB-CCFBA250F072}" type="slidenum">
              <a:rPr lang="en-US"/>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8" name="TextBox 7"/>
          <p:cNvSpPr txBox="1"/>
          <p:nvPr/>
        </p:nvSpPr>
        <p:spPr>
          <a:xfrm>
            <a:off x="5791200" y="301625"/>
            <a:ext cx="3171825" cy="307975"/>
          </a:xfrm>
          <a:prstGeom prst="rect">
            <a:avLst/>
          </a:prstGeom>
          <a:solidFill>
            <a:schemeClr val="bg1"/>
          </a:solidFill>
        </p:spPr>
        <p:txBody>
          <a:bodyPr wrap="none">
            <a:spAutoFit/>
          </a:bodyPr>
          <a:lstStyle/>
          <a:p>
            <a:r>
              <a:rPr lang="en-US" sz="1400" b="1" dirty="0" smtClean="0">
                <a:solidFill>
                  <a:schemeClr val="tx1"/>
                </a:solidFill>
              </a:rPr>
              <a:t>doc. : </a:t>
            </a:r>
            <a:r>
              <a:rPr lang="en-US" altLang="ko-KR" sz="1400" b="1" dirty="0" smtClean="0">
                <a:solidFill>
                  <a:schemeClr val="tx1"/>
                </a:solidFill>
              </a:rPr>
              <a:t>: IEEE 802.</a:t>
            </a:r>
            <a:r>
              <a:rPr lang="en-US" altLang="ko-KR" sz="1400" b="1" dirty="0" smtClean="0">
                <a:solidFill>
                  <a:schemeClr val="tx1"/>
                </a:solidFill>
                <a:effectLst/>
              </a:rPr>
              <a:t> 15-12-0164-00-wng0 </a:t>
            </a:r>
            <a:endParaRPr lang="en-US" sz="1400" b="1" dirty="0">
              <a:solidFill>
                <a:schemeClr val="tx1"/>
              </a:solidFill>
            </a:endParaRPr>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12" name="Rectangle 11"/>
          <p:cNvSpPr>
            <a:spLocks noGrp="1" noChangeArrowheads="1"/>
          </p:cNvSpPr>
          <p:nvPr>
            <p:ph type="ftr" sz="quarter" idx="11"/>
          </p:nvPr>
        </p:nvSpPr>
        <p:spPr>
          <a:xfrm>
            <a:off x="5486400" y="6475413"/>
            <a:ext cx="3124200" cy="182562"/>
          </a:xfrm>
        </p:spPr>
        <p:txBody>
          <a:bodyPr/>
          <a:lstStyle>
            <a:lvl1pPr>
              <a:defRPr/>
            </a:lvl1pPr>
          </a:lstStyle>
          <a:p>
            <a:r>
              <a:rPr lang="nn-NO" smtClean="0"/>
              <a:t>Yeong Min Jang, Kookmin University</a:t>
            </a:r>
            <a:endParaRPr lang="en-US"/>
          </a:p>
        </p:txBody>
      </p:sp>
      <p:sp>
        <p:nvSpPr>
          <p:cNvPr id="13" name="Rectangle 12"/>
          <p:cNvSpPr>
            <a:spLocks noGrp="1" noChangeArrowheads="1"/>
          </p:cNvSpPr>
          <p:nvPr>
            <p:ph type="sldNum" sz="quarter" idx="12"/>
          </p:nvPr>
        </p:nvSpPr>
        <p:spPr/>
        <p:txBody>
          <a:bodyPr/>
          <a:lstStyle>
            <a:lvl1pPr>
              <a:defRPr/>
            </a:lvl1pPr>
          </a:lstStyle>
          <a:p>
            <a:pPr>
              <a:defRPr/>
            </a:pPr>
            <a:r>
              <a:rPr lang="en-US"/>
              <a:t>Slide </a:t>
            </a:r>
            <a:fld id="{BF29BC87-BF55-421B-B54D-29C11A5C93C2}" type="slidenum">
              <a:rPr lang="en-US"/>
              <a:pPr>
                <a:defRPr/>
              </a:pPr>
              <a:t>‹#›</a:t>
            </a:fld>
            <a:endParaRPr lang="en-US"/>
          </a:p>
        </p:txBody>
      </p:sp>
      <p:sp>
        <p:nvSpPr>
          <p:cNvPr id="14" name="Date Placeholder 1"/>
          <p:cNvSpPr>
            <a:spLocks noGrp="1"/>
          </p:cNvSpPr>
          <p:nvPr>
            <p:ph type="dt" sz="half" idx="10"/>
          </p:nvPr>
        </p:nvSpPr>
        <p:spPr>
          <a:xfrm>
            <a:off x="685800" y="381456"/>
            <a:ext cx="1600200" cy="215444"/>
          </a:xfrm>
        </p:spPr>
        <p:txBody>
          <a:bodyPr/>
          <a:lstStyle/>
          <a:p>
            <a:r>
              <a:rPr lang="en-US" altLang="ko-KR" smtClean="0"/>
              <a:t>May 2012</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766B7E9-C1CC-4B81-9E3E-BDC5014A504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9A7FD99-E112-416B-8982-6B30D5468DF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384175"/>
            <a:ext cx="1600200" cy="212725"/>
          </a:xfrm>
        </p:spPr>
        <p:txBody>
          <a:bodyPr/>
          <a:lstStyle>
            <a:lvl1pPr>
              <a:defRPr/>
            </a:lvl1pPr>
          </a:lstStyle>
          <a:p>
            <a:r>
              <a:rPr lang="en-US" altLang="ko-KR" smtClean="0"/>
              <a:t>May 2012</a:t>
            </a:r>
            <a:endParaRPr lang="en-US"/>
          </a:p>
        </p:txBody>
      </p:sp>
      <p:sp>
        <p:nvSpPr>
          <p:cNvPr id="5" name="Footer Placeholder 4"/>
          <p:cNvSpPr>
            <a:spLocks noGrp="1"/>
          </p:cNvSpPr>
          <p:nvPr>
            <p:ph type="ftr" sz="quarter" idx="11"/>
          </p:nvPr>
        </p:nvSpPr>
        <p:spPr>
          <a:xfrm>
            <a:off x="5486400" y="6475413"/>
            <a:ext cx="3124200" cy="184150"/>
          </a:xfrm>
        </p:spPr>
        <p:txBody>
          <a:bodyPr/>
          <a:lstStyle>
            <a:lvl1pPr>
              <a:defRPr/>
            </a:lvl1pPr>
          </a:lstStyle>
          <a:p>
            <a:r>
              <a:rPr lang="en-US"/>
              <a:t>Yeong Min Jang, Kookmin University</a:t>
            </a:r>
          </a:p>
        </p:txBody>
      </p:sp>
      <p:sp>
        <p:nvSpPr>
          <p:cNvPr id="6" name="Slide Number Placeholder 5"/>
          <p:cNvSpPr>
            <a:spLocks noGrp="1"/>
          </p:cNvSpPr>
          <p:nvPr>
            <p:ph type="sldNum" sz="quarter" idx="12"/>
          </p:nvPr>
        </p:nvSpPr>
        <p:spPr>
          <a:xfrm>
            <a:off x="4344988" y="6475413"/>
            <a:ext cx="530225" cy="182562"/>
          </a:xfrm>
        </p:spPr>
        <p:txBody>
          <a:bodyPr/>
          <a:lstStyle>
            <a:lvl1pPr>
              <a:defRPr smtClean="0"/>
            </a:lvl1pPr>
          </a:lstStyle>
          <a:p>
            <a:pPr>
              <a:defRPr/>
            </a:pPr>
            <a:r>
              <a:rPr lang="en-US"/>
              <a:t>Slide </a:t>
            </a:r>
            <a:fld id="{656268D0-4611-45F7-BF6F-449ED53C6C0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8" name="TextBox 7"/>
          <p:cNvSpPr txBox="1"/>
          <p:nvPr/>
        </p:nvSpPr>
        <p:spPr>
          <a:xfrm>
            <a:off x="5791200" y="301625"/>
            <a:ext cx="3171825" cy="307975"/>
          </a:xfrm>
          <a:prstGeom prst="rect">
            <a:avLst/>
          </a:prstGeom>
          <a:solidFill>
            <a:schemeClr val="bg1"/>
          </a:solidFill>
        </p:spPr>
        <p:txBody>
          <a:bodyPr wrap="none">
            <a:spAutoFit/>
          </a:bodyPr>
          <a:lstStyle/>
          <a:p>
            <a:pPr>
              <a:defRPr/>
            </a:pPr>
            <a:r>
              <a:rPr lang="en-US" sz="1400" b="1" dirty="0"/>
              <a:t>doc. : IEEE 802.15-15-09-0549-00-0007</a:t>
            </a:r>
          </a:p>
        </p:txBody>
      </p:sp>
      <p:sp>
        <p:nvSpPr>
          <p:cNvPr id="9" name="TextBox 8"/>
          <p:cNvSpPr txBox="1"/>
          <p:nvPr/>
        </p:nvSpPr>
        <p:spPr>
          <a:xfrm>
            <a:off x="5791200" y="301625"/>
            <a:ext cx="3175869" cy="307777"/>
          </a:xfrm>
          <a:prstGeom prst="rect">
            <a:avLst/>
          </a:prstGeom>
          <a:solidFill>
            <a:schemeClr val="bg1"/>
          </a:solidFill>
        </p:spPr>
        <p:txBody>
          <a:bodyPr wrap="none">
            <a:spAutoFit/>
          </a:bodyPr>
          <a:lstStyle/>
          <a:p>
            <a:r>
              <a:rPr lang="en-US" sz="1400" b="1" dirty="0" smtClean="0">
                <a:solidFill>
                  <a:schemeClr val="tx1"/>
                </a:solidFill>
              </a:rPr>
              <a:t>doc. : </a:t>
            </a:r>
            <a:r>
              <a:rPr lang="en-US" altLang="ko-KR" sz="1400" b="1" dirty="0" smtClean="0">
                <a:solidFill>
                  <a:schemeClr val="tx1"/>
                </a:solidFill>
              </a:rPr>
              <a:t>: IEEE 802.</a:t>
            </a:r>
            <a:r>
              <a:rPr lang="en-US" altLang="ko-KR" sz="1400" b="1" dirty="0" smtClean="0">
                <a:solidFill>
                  <a:schemeClr val="tx1"/>
                </a:solidFill>
                <a:effectLst/>
              </a:rPr>
              <a:t> 15-12-0164-00-wng0 </a:t>
            </a:r>
            <a:endParaRPr lang="en-US" sz="1400" b="1" dirty="0">
              <a:solidFill>
                <a:schemeClr val="tx1"/>
              </a:solidFill>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9"/>
          <p:cNvSpPr>
            <a:spLocks noGrp="1" noChangeArrowheads="1"/>
          </p:cNvSpPr>
          <p:nvPr>
            <p:ph type="dt" sz="half" idx="10"/>
          </p:nvPr>
        </p:nvSpPr>
        <p:spPr>
          <a:xfrm>
            <a:off x="685800" y="171450"/>
            <a:ext cx="1600200" cy="425450"/>
          </a:xfrm>
        </p:spPr>
        <p:txBody>
          <a:bodyPr/>
          <a:lstStyle>
            <a:lvl1pPr>
              <a:defRPr/>
            </a:lvl1pPr>
          </a:lstStyle>
          <a:p>
            <a:r>
              <a:rPr lang="en-US" altLang="ko-KR" smtClean="0"/>
              <a:t>May 2012</a:t>
            </a:r>
            <a:endParaRPr lang="en-US"/>
          </a:p>
        </p:txBody>
      </p:sp>
      <p:sp>
        <p:nvSpPr>
          <p:cNvPr id="11" name="Rectangle 10"/>
          <p:cNvSpPr>
            <a:spLocks noGrp="1" noChangeArrowheads="1"/>
          </p:cNvSpPr>
          <p:nvPr>
            <p:ph type="ftr" sz="quarter" idx="11"/>
          </p:nvPr>
        </p:nvSpPr>
        <p:spPr/>
        <p:txBody>
          <a:bodyPr/>
          <a:lstStyle>
            <a:lvl1pPr>
              <a:defRPr/>
            </a:lvl1pPr>
          </a:lstStyle>
          <a:p>
            <a:r>
              <a:rPr lang="nn-NO" smtClean="0"/>
              <a:t>Yeong Min Jang, Kookmin University</a:t>
            </a:r>
            <a:endParaRPr lang="en-US"/>
          </a:p>
        </p:txBody>
      </p:sp>
      <p:sp>
        <p:nvSpPr>
          <p:cNvPr id="12" name="Rectangle 11"/>
          <p:cNvSpPr>
            <a:spLocks noGrp="1" noChangeArrowheads="1"/>
          </p:cNvSpPr>
          <p:nvPr>
            <p:ph type="sldNum" sz="quarter" idx="12"/>
          </p:nvPr>
        </p:nvSpPr>
        <p:spPr/>
        <p:txBody>
          <a:bodyPr/>
          <a:lstStyle>
            <a:lvl1pPr>
              <a:defRPr/>
            </a:lvl1pPr>
          </a:lstStyle>
          <a:p>
            <a:pPr>
              <a:defRPr/>
            </a:pPr>
            <a:r>
              <a:rPr lang="en-US"/>
              <a:t>Slide </a:t>
            </a:r>
            <a:fld id="{B3B06152-741F-4076-B040-D5427CE11BFD}"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C4D94FD-E4DD-4F9E-8EC1-ADEA95DCB75C}"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DD008D0-DE3E-462A-80B6-DB0642E9FE1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8"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922185FD-586F-4088-A214-BA15FCD9BB9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4"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88E86A2-24BB-437A-8099-76D2C87A480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81456"/>
            <a:ext cx="1600200" cy="215444"/>
          </a:xfrm>
          <a:ln/>
        </p:spPr>
        <p:txBody>
          <a:bodyPr/>
          <a:lstStyle>
            <a:lvl1pPr>
              <a:defRPr/>
            </a:lvl1pPr>
          </a:lstStyle>
          <a:p>
            <a:r>
              <a:rPr lang="en-US" altLang="ko-KR" smtClean="0"/>
              <a:t>May 2012</a:t>
            </a:r>
            <a:endParaRPr lang="en-US" dirty="0"/>
          </a:p>
        </p:txBody>
      </p:sp>
      <p:sp>
        <p:nvSpPr>
          <p:cNvPr id="3"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65D8D74-25E4-4A14-9B13-1C1CBE0663D9}"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baseline="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85800" y="381456"/>
            <a:ext cx="1600200" cy="215444"/>
          </a:xfrm>
          <a:ln/>
        </p:spPr>
        <p:txBody>
          <a:bodyPr/>
          <a:lstStyle>
            <a:lvl1pPr>
              <a:defRPr/>
            </a:lvl1pPr>
          </a:lstStyle>
          <a:p>
            <a:r>
              <a:rPr lang="en-US" altLang="ko-KR" smtClean="0"/>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471750D-E916-4F89-8F86-FAE22FA4F1D5}"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ltLang="ko-KR" smtClean="0"/>
              <a:t>May 2012</a:t>
            </a:r>
            <a:endParaRPr lang="en-US"/>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EC8C10B-49B0-4DCB-A09C-78F31659FC8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381456"/>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r>
              <a:rPr lang="en-US" altLang="ko-KR" smtClean="0"/>
              <a:t>May 2012</a:t>
            </a:r>
            <a:endParaRPr 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r>
              <a:rPr lang="en-US"/>
              <a:t>Yeong Min Jang, Kookmin University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EBBADF4-F1EE-4625-B56B-3F43C0FFBEC0}"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1" name="TextBox 10"/>
          <p:cNvSpPr txBox="1"/>
          <p:nvPr/>
        </p:nvSpPr>
        <p:spPr>
          <a:xfrm>
            <a:off x="5486400" y="304800"/>
            <a:ext cx="3071675" cy="307777"/>
          </a:xfrm>
          <a:prstGeom prst="rect">
            <a:avLst/>
          </a:prstGeom>
          <a:solidFill>
            <a:schemeClr val="bg1"/>
          </a:solidFill>
        </p:spPr>
        <p:txBody>
          <a:bodyPr wrap="none">
            <a:spAutoFit/>
          </a:bodyPr>
          <a:lstStyle/>
          <a:p>
            <a:r>
              <a:rPr lang="en-US" sz="1400" b="1" dirty="0">
                <a:solidFill>
                  <a:schemeClr val="tx1"/>
                </a:solidFill>
              </a:rPr>
              <a:t>doc. : IEEE </a:t>
            </a:r>
            <a:r>
              <a:rPr lang="en-US" sz="1400" b="1" dirty="0" smtClean="0">
                <a:solidFill>
                  <a:schemeClr val="tx1"/>
                </a:solidFill>
              </a:rPr>
              <a:t>802.</a:t>
            </a:r>
            <a:r>
              <a:rPr lang="en-US" altLang="ko-KR" sz="1400" b="1" dirty="0" smtClean="0">
                <a:solidFill>
                  <a:schemeClr val="tx1"/>
                </a:solidFill>
                <a:effectLst/>
              </a:rPr>
              <a:t> 15-12-0164-00-wng0 </a:t>
            </a:r>
            <a:endParaRPr lang="en-US" sz="1400" b="1"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921" r:id="rId1"/>
    <p:sldLayoutId id="2147483922" r:id="rId2"/>
    <p:sldLayoutId id="2147483919" r:id="rId3"/>
    <p:sldLayoutId id="2147483918" r:id="rId4"/>
    <p:sldLayoutId id="2147483917" r:id="rId5"/>
    <p:sldLayoutId id="2147483916" r:id="rId6"/>
    <p:sldLayoutId id="2147483915" r:id="rId7"/>
    <p:sldLayoutId id="2147483914" r:id="rId8"/>
    <p:sldLayoutId id="2147483913" r:id="rId9"/>
    <p:sldLayoutId id="2147483912" r:id="rId10"/>
    <p:sldLayoutId id="2147483911" r:id="rId11"/>
    <p:sldLayoutId id="2147483920" r:id="rId1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Grp="1" noChangeArrowheads="1"/>
          </p:cNvSpPr>
          <p:nvPr>
            <p:ph type="sldNum" sz="quarter" idx="12"/>
          </p:nvPr>
        </p:nvSpPr>
        <p:spPr>
          <a:ln/>
        </p:spPr>
        <p:txBody>
          <a:bodyPr/>
          <a:lstStyle/>
          <a:p>
            <a:pPr>
              <a:defRPr/>
            </a:pPr>
            <a:r>
              <a:rPr lang="en-US" dirty="0"/>
              <a:t>Slide </a:t>
            </a:r>
            <a:fld id="{168A0E28-C750-41B9-A69D-2C32EC8D3106}" type="slidenum">
              <a:rPr lang="en-US"/>
              <a:pPr>
                <a:defRPr/>
              </a:pPr>
              <a:t>1</a:t>
            </a:fld>
            <a:endParaRPr lang="en-US" dirty="0"/>
          </a:p>
        </p:txBody>
      </p:sp>
      <p:sp>
        <p:nvSpPr>
          <p:cNvPr id="27651" name="Rectangle 3"/>
          <p:cNvSpPr>
            <a:spLocks noChangeArrowheads="1"/>
          </p:cNvSpPr>
          <p:nvPr/>
        </p:nvSpPr>
        <p:spPr bwMode="auto">
          <a:xfrm>
            <a:off x="152400" y="609600"/>
            <a:ext cx="8763000" cy="4770537"/>
          </a:xfrm>
          <a:prstGeom prst="rect">
            <a:avLst/>
          </a:prstGeom>
          <a:noFill/>
          <a:ln w="12700">
            <a:noFill/>
            <a:miter lim="800000"/>
            <a:headEnd type="none" w="sm" len="sm"/>
            <a:tailEnd type="none" w="sm" len="sm"/>
          </a:ln>
          <a:effectLst/>
        </p:spPr>
        <p:txBody>
          <a:bodyPr>
            <a:spAutoFit/>
          </a:bodyPr>
          <a:lstStyle/>
          <a:p>
            <a:pPr marL="739775" indent="-739775" algn="ctr" eaLnBrk="0" hangingPunct="0"/>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marL="739775" indent="-739775" eaLnBrk="0" hangingPunct="0"/>
            <a:endParaRPr lang="en-US" sz="1600" dirty="0">
              <a:solidFill>
                <a:schemeClr val="tx2"/>
              </a:solidFill>
            </a:endParaRPr>
          </a:p>
          <a:p>
            <a:pPr marL="739775" indent="-739775" eaLnBrk="0" hangingPunct="0"/>
            <a:r>
              <a:rPr lang="en-US" sz="1600" b="1" dirty="0">
                <a:solidFill>
                  <a:schemeClr val="tx2"/>
                </a:solidFill>
              </a:rPr>
              <a:t>Submission Title:</a:t>
            </a:r>
            <a:r>
              <a:rPr lang="en-US" sz="1600" dirty="0">
                <a:solidFill>
                  <a:schemeClr val="tx2"/>
                </a:solidFill>
              </a:rPr>
              <a:t> </a:t>
            </a:r>
            <a:r>
              <a:rPr lang="en-US" sz="1600" dirty="0" smtClean="0">
                <a:solidFill>
                  <a:schemeClr val="tx2"/>
                </a:solidFill>
              </a:rPr>
              <a:t>[Future Direction of  Study Group to Enhance IEEE 802.15.7]</a:t>
            </a:r>
            <a:r>
              <a:rPr lang="en-US" sz="1600" dirty="0">
                <a:solidFill>
                  <a:schemeClr val="tx2"/>
                </a:solidFill>
              </a:rPr>
              <a:t>	</a:t>
            </a:r>
          </a:p>
          <a:p>
            <a:pPr marL="739775" indent="-739775" eaLnBrk="0" hangingPunct="0"/>
            <a:r>
              <a:rPr lang="en-US" sz="1600" b="1" dirty="0">
                <a:solidFill>
                  <a:schemeClr val="tx2"/>
                </a:solidFill>
              </a:rPr>
              <a:t>Date Submitted</a:t>
            </a:r>
            <a:r>
              <a:rPr lang="en-US" sz="1600" b="1" dirty="0"/>
              <a:t>: </a:t>
            </a:r>
            <a:r>
              <a:rPr lang="en-US" sz="1600" dirty="0" smtClean="0"/>
              <a:t>[March, 2013]</a:t>
            </a:r>
            <a:r>
              <a:rPr lang="en-US" sz="1600" dirty="0">
                <a:solidFill>
                  <a:schemeClr val="tx2"/>
                </a:solidFill>
              </a:rPr>
              <a:t>	</a:t>
            </a:r>
          </a:p>
          <a:p>
            <a:pPr marL="739775" indent="-739775" eaLnBrk="0" hangingPunct="0"/>
            <a:r>
              <a:rPr lang="en-US" sz="1600" b="1" dirty="0">
                <a:solidFill>
                  <a:schemeClr val="tx2"/>
                </a:solidFill>
              </a:rPr>
              <a:t>Source:</a:t>
            </a:r>
            <a:r>
              <a:rPr lang="en-US" sz="1600" dirty="0">
                <a:solidFill>
                  <a:schemeClr val="tx2"/>
                </a:solidFill>
              </a:rPr>
              <a:t> </a:t>
            </a:r>
            <a:r>
              <a:rPr lang="en-US" sz="1600" dirty="0" smtClean="0"/>
              <a:t>[</a:t>
            </a:r>
            <a:r>
              <a:rPr lang="en-US" altLang="ko-KR" sz="1600" dirty="0" smtClean="0"/>
              <a:t>Yeong </a:t>
            </a:r>
            <a:r>
              <a:rPr lang="en-US" altLang="ko-KR" sz="1600" dirty="0"/>
              <a:t>Min </a:t>
            </a:r>
            <a:r>
              <a:rPr lang="en-US" altLang="ko-KR" sz="1600" dirty="0" smtClean="0"/>
              <a:t>Jang, Ratan Kumar Mondal, and Nam Tuan Le]           </a:t>
            </a:r>
            <a:endParaRPr lang="en-US" altLang="ko-KR" sz="1600" dirty="0"/>
          </a:p>
          <a:p>
            <a:pPr marL="739775" indent="-739775" eaLnBrk="0" hangingPunct="0"/>
            <a:r>
              <a:rPr lang="en-US" altLang="ko-KR" sz="1600" dirty="0"/>
              <a:t>              </a:t>
            </a:r>
            <a:r>
              <a:rPr lang="en-US" altLang="ko-KR" sz="1600" dirty="0" smtClean="0"/>
              <a:t>[</a:t>
            </a:r>
            <a:r>
              <a:rPr lang="en-US" altLang="ko-KR" sz="1600" dirty="0" err="1"/>
              <a:t>Kookmin</a:t>
            </a:r>
            <a:r>
              <a:rPr lang="en-US" altLang="ko-KR" sz="1600" dirty="0"/>
              <a:t> </a:t>
            </a:r>
            <a:r>
              <a:rPr lang="en-US" altLang="ko-KR" sz="1600" dirty="0" smtClean="0"/>
              <a:t>University]                                  </a:t>
            </a:r>
            <a:endParaRPr lang="en-US" altLang="ko-KR" sz="1600" dirty="0"/>
          </a:p>
          <a:p>
            <a:pPr marL="739775" indent="-739775" eaLnBrk="0" hangingPunct="0"/>
            <a:r>
              <a:rPr lang="en-US" altLang="ko-KR" sz="1600" dirty="0"/>
              <a:t>Address [</a:t>
            </a:r>
            <a:r>
              <a:rPr lang="en-US" altLang="ko-KR" sz="1600" dirty="0" err="1"/>
              <a:t>Kookmin</a:t>
            </a:r>
            <a:r>
              <a:rPr lang="en-US" altLang="ko-KR" sz="1600" dirty="0"/>
              <a:t> University, Seoul, Korea]</a:t>
            </a:r>
          </a:p>
          <a:p>
            <a:pPr marL="739775" indent="-739775" eaLnBrk="0" hangingPunct="0"/>
            <a:r>
              <a:rPr lang="en-US" altLang="ko-KR" sz="1600" dirty="0"/>
              <a:t>Voice:[82-2-910-5068], FAX: [82-2-910-5068], E-Mail</a:t>
            </a:r>
            <a:r>
              <a:rPr lang="en-US" altLang="ko-KR" sz="1600" dirty="0" smtClean="0"/>
              <a:t>:[yjang@kookmin.ac.kr</a:t>
            </a:r>
            <a:r>
              <a:rPr lang="en-US" altLang="ko-KR" sz="1600" dirty="0"/>
              <a:t>]	</a:t>
            </a:r>
          </a:p>
          <a:p>
            <a:pPr marL="739775" indent="-739775" eaLnBrk="0" hangingPunct="0">
              <a:spcBef>
                <a:spcPts val="600"/>
              </a:spcBef>
              <a:spcAft>
                <a:spcPts val="600"/>
              </a:spcAft>
            </a:pPr>
            <a:r>
              <a:rPr lang="en-US" sz="1600" b="1" dirty="0" smtClean="0">
                <a:solidFill>
                  <a:schemeClr val="tx2"/>
                </a:solidFill>
              </a:rPr>
              <a:t>Re</a:t>
            </a:r>
            <a:r>
              <a:rPr lang="en-US" sz="1600" b="1" dirty="0">
                <a:solidFill>
                  <a:schemeClr val="tx2"/>
                </a:solidFill>
              </a:rPr>
              <a:t>:</a:t>
            </a:r>
            <a:r>
              <a:rPr lang="en-US" sz="1600" dirty="0">
                <a:solidFill>
                  <a:schemeClr val="tx2"/>
                </a:solidFill>
              </a:rPr>
              <a:t> []</a:t>
            </a:r>
          </a:p>
          <a:p>
            <a:pPr marL="739775" indent="-739775" eaLnBrk="0" hangingPunct="0">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altLang="ko-KR" sz="1600" dirty="0">
                <a:solidFill>
                  <a:schemeClr val="tx2"/>
                </a:solidFill>
              </a:rPr>
              <a:t>Future Direction of  Study Group to Enhance IEEE 802.15.7</a:t>
            </a:r>
            <a:r>
              <a:rPr lang="en-US" sz="1600" dirty="0" smtClean="0">
                <a:solidFill>
                  <a:schemeClr val="tx2"/>
                </a:solidFill>
              </a:rPr>
              <a:t>]</a:t>
            </a:r>
          </a:p>
          <a:p>
            <a:pPr marL="739775" indent="-739775" eaLnBrk="0" hangingPunct="0">
              <a:spcBef>
                <a:spcPts val="600"/>
              </a:spcBef>
              <a:spcAft>
                <a:spcPts val="600"/>
              </a:spcAft>
            </a:pPr>
            <a:r>
              <a:rPr lang="en-US" sz="1600" b="1" dirty="0" smtClean="0">
                <a:solidFill>
                  <a:schemeClr val="tx2"/>
                </a:solidFill>
              </a:rPr>
              <a:t>Purpose</a:t>
            </a:r>
            <a:r>
              <a:rPr lang="en-US" sz="1600" b="1" dirty="0">
                <a:solidFill>
                  <a:schemeClr val="tx2"/>
                </a:solidFill>
              </a:rPr>
              <a:t>:</a:t>
            </a:r>
            <a:r>
              <a:rPr lang="en-US" sz="1600" dirty="0">
                <a:solidFill>
                  <a:schemeClr val="tx2"/>
                </a:solidFill>
              </a:rPr>
              <a:t>	</a:t>
            </a:r>
            <a:r>
              <a:rPr lang="en-US" sz="1600" dirty="0" smtClean="0">
                <a:solidFill>
                  <a:schemeClr val="tx2"/>
                </a:solidFill>
              </a:rPr>
              <a:t>[</a:t>
            </a:r>
            <a:r>
              <a:rPr lang="en-US" altLang="ko-KR" sz="1600" dirty="0"/>
              <a:t>Contribution to IEEE 802.15 IG-LED</a:t>
            </a:r>
            <a:r>
              <a:rPr lang="en-US" sz="1600" dirty="0" smtClean="0">
                <a:solidFill>
                  <a:schemeClr val="tx2"/>
                </a:solidFill>
              </a:rPr>
              <a:t>]</a:t>
            </a:r>
            <a:endParaRPr lang="en-US" sz="1600" dirty="0">
              <a:solidFill>
                <a:schemeClr val="tx2"/>
              </a:solidFill>
            </a:endParaRPr>
          </a:p>
          <a:p>
            <a:pPr marL="739775" indent="-739775" eaLnBrk="0" hangingPunct="0"/>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739775" indent="-739775" eaLnBrk="0" hangingPunct="0"/>
            <a:r>
              <a:rPr lang="en-US" sz="1600" b="1" dirty="0">
                <a:solidFill>
                  <a:schemeClr val="tx2"/>
                </a:solidFill>
              </a:rPr>
              <a:t>Release:</a:t>
            </a:r>
            <a:r>
              <a:rPr lang="en-US" sz="1600" dirty="0">
                <a:solidFill>
                  <a:schemeClr val="tx2"/>
                </a:solidFill>
              </a:rPr>
              <a:t>	</a:t>
            </a:r>
            <a:r>
              <a:rPr lang="en-US" sz="1600" dirty="0" smtClean="0">
                <a:solidFill>
                  <a:schemeClr val="tx2"/>
                </a:solidFill>
              </a:rPr>
              <a:t> The </a:t>
            </a:r>
            <a:r>
              <a:rPr lang="en-US" sz="1600" dirty="0">
                <a:solidFill>
                  <a:schemeClr val="tx2"/>
                </a:solidFill>
              </a:rPr>
              <a:t>contributor acknowledges and accepts that this contribution becomes the property of IEEE and may be made publicly available by P802.15.	</a:t>
            </a:r>
          </a:p>
        </p:txBody>
      </p:sp>
      <p:sp>
        <p:nvSpPr>
          <p:cNvPr id="6" name="Date Placeholder 1"/>
          <p:cNvSpPr>
            <a:spLocks noGrp="1"/>
          </p:cNvSpPr>
          <p:nvPr>
            <p:ph type="dt" sz="half" idx="10"/>
          </p:nvPr>
        </p:nvSpPr>
        <p:spPr>
          <a:xfrm>
            <a:off x="685800" y="381456"/>
            <a:ext cx="1600200" cy="215444"/>
          </a:xfrm>
        </p:spPr>
        <p:txBody>
          <a:bodyPr/>
          <a:lstStyle/>
          <a:p>
            <a:r>
              <a:rPr lang="en-US" altLang="ko-KR" dirty="0" smtClean="0"/>
              <a:t>March 2013</a:t>
            </a:r>
            <a:endParaRPr lang="en-US" dirty="0"/>
          </a:p>
        </p:txBody>
      </p:sp>
      <p:sp>
        <p:nvSpPr>
          <p:cNvPr id="5" name="바닥글 개체 틀 4"/>
          <p:cNvSpPr>
            <a:spLocks noGrp="1"/>
          </p:cNvSpPr>
          <p:nvPr>
            <p:ph type="ftr" sz="quarter" idx="11"/>
          </p:nvPr>
        </p:nvSpPr>
        <p:spPr/>
        <p:txBody>
          <a:bodyPr/>
          <a:lstStyle/>
          <a:p>
            <a:r>
              <a:rPr lang="en-US" smtClean="0"/>
              <a:t>Yeong Min Jang, Kookmin University</a:t>
            </a:r>
            <a:endParaRPr lang="en-US"/>
          </a:p>
        </p:txBody>
      </p:sp>
      <p:sp>
        <p:nvSpPr>
          <p:cNvPr id="11" name="직사각형 10"/>
          <p:cNvSpPr/>
          <p:nvPr/>
        </p:nvSpPr>
        <p:spPr bwMode="auto">
          <a:xfrm>
            <a:off x="5486400" y="319570"/>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15" name="그룹 14"/>
          <p:cNvGrpSpPr/>
          <p:nvPr/>
        </p:nvGrpSpPr>
        <p:grpSpPr>
          <a:xfrm>
            <a:off x="5867400" y="228600"/>
            <a:ext cx="3429000" cy="356681"/>
            <a:chOff x="6088040" y="225623"/>
            <a:chExt cx="3429000" cy="356681"/>
          </a:xfrm>
        </p:grpSpPr>
        <p:sp>
          <p:nvSpPr>
            <p:cNvPr id="16"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7" name="TextBox 16"/>
            <p:cNvSpPr txBox="1"/>
            <p:nvPr/>
          </p:nvSpPr>
          <p:spPr>
            <a:xfrm>
              <a:off x="6088040" y="225623"/>
              <a:ext cx="3429000" cy="307777"/>
            </a:xfrm>
            <a:prstGeom prst="rect">
              <a:avLst/>
            </a:prstGeom>
            <a:noFill/>
          </p:spPr>
          <p:txBody>
            <a:bodyPr wrap="square" rtlCol="0">
              <a:spAutoFit/>
            </a:bodyPr>
            <a:lstStyle/>
            <a:p>
              <a:r>
                <a:rPr lang="en-US" altLang="ko-KR" sz="1400" b="1" dirty="0" smtClean="0">
                  <a:latin typeface="+mj-lt"/>
                </a:rPr>
                <a:t>doc.: IEEE </a:t>
              </a:r>
              <a:r>
                <a:rPr lang="en-US" altLang="ko-KR" sz="1400" b="1" dirty="0" smtClean="0">
                  <a:latin typeface="+mj-lt"/>
                </a:rPr>
                <a:t>802.15-13-0173-00-0led </a:t>
              </a:r>
              <a:endParaRPr lang="ko-KR" altLang="en-US" sz="1400" b="1" dirty="0">
                <a:latin typeface="+mj-lt"/>
              </a:endParaRP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85800"/>
            <a:ext cx="7772400" cy="533400"/>
          </a:xfrm>
        </p:spPr>
        <p:txBody>
          <a:bodyPr/>
          <a:lstStyle/>
          <a:p>
            <a:r>
              <a:rPr lang="en-US" dirty="0" smtClean="0"/>
              <a:t>Contents</a:t>
            </a:r>
          </a:p>
        </p:txBody>
      </p:sp>
      <p:sp>
        <p:nvSpPr>
          <p:cNvPr id="5" name="Date Placeholder 1"/>
          <p:cNvSpPr>
            <a:spLocks noGrp="1"/>
          </p:cNvSpPr>
          <p:nvPr>
            <p:ph type="dt" sz="half" idx="10"/>
          </p:nvPr>
        </p:nvSpPr>
        <p:spPr>
          <a:xfrm>
            <a:off x="685800" y="381456"/>
            <a:ext cx="1600200" cy="215444"/>
          </a:xfrm>
        </p:spPr>
        <p:txBody>
          <a:bodyPr/>
          <a:lstStyle/>
          <a:p>
            <a:r>
              <a:rPr lang="en-US" altLang="ko-KR" dirty="0" smtClean="0"/>
              <a:t>March 2013</a:t>
            </a:r>
            <a:endParaRPr lang="en-US" dirty="0"/>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2</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6"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838200" y="1371600"/>
            <a:ext cx="7467600" cy="3077766"/>
          </a:xfrm>
          <a:prstGeom prst="rect">
            <a:avLst/>
          </a:prstGeom>
          <a:noFill/>
        </p:spPr>
        <p:txBody>
          <a:bodyPr wrap="square" rtlCol="0">
            <a:spAutoFit/>
          </a:bodyPr>
          <a:lstStyle/>
          <a:p>
            <a:pPr>
              <a:spcBef>
                <a:spcPts val="600"/>
              </a:spcBef>
              <a:spcAft>
                <a:spcPts val="600"/>
              </a:spcAft>
              <a:buFont typeface="Wingdings" pitchFamily="2" charset="2"/>
              <a:buChar char="v"/>
            </a:pPr>
            <a:r>
              <a:rPr lang="en-US" sz="2400" dirty="0" smtClean="0"/>
              <a:t> Goals</a:t>
            </a:r>
          </a:p>
          <a:p>
            <a:pPr>
              <a:spcBef>
                <a:spcPts val="600"/>
              </a:spcBef>
              <a:spcAft>
                <a:spcPts val="600"/>
              </a:spcAft>
              <a:buFont typeface="Wingdings" pitchFamily="2" charset="2"/>
              <a:buChar char="v"/>
            </a:pPr>
            <a:r>
              <a:rPr lang="en-US" sz="2400" dirty="0" smtClean="0"/>
              <a:t> Deployment Service Scenario</a:t>
            </a:r>
          </a:p>
          <a:p>
            <a:pPr>
              <a:spcBef>
                <a:spcPts val="600"/>
              </a:spcBef>
              <a:spcAft>
                <a:spcPts val="600"/>
              </a:spcAft>
              <a:buFont typeface="Wingdings" pitchFamily="2" charset="2"/>
              <a:buChar char="v"/>
            </a:pPr>
            <a:r>
              <a:rPr lang="en-US" sz="2400" dirty="0" smtClean="0"/>
              <a:t> VLC Applications in Market</a:t>
            </a:r>
          </a:p>
          <a:p>
            <a:pPr>
              <a:spcBef>
                <a:spcPts val="600"/>
              </a:spcBef>
              <a:spcAft>
                <a:spcPts val="600"/>
              </a:spcAft>
              <a:buFont typeface="Wingdings" pitchFamily="2" charset="2"/>
              <a:buChar char="v"/>
            </a:pPr>
            <a:r>
              <a:rPr lang="en-US" sz="2400" dirty="0" smtClean="0"/>
              <a:t> Development and Challenges</a:t>
            </a:r>
          </a:p>
          <a:p>
            <a:pPr>
              <a:spcBef>
                <a:spcPts val="600"/>
              </a:spcBef>
              <a:spcAft>
                <a:spcPts val="600"/>
              </a:spcAft>
              <a:buFont typeface="Wingdings" pitchFamily="2" charset="2"/>
              <a:buChar char="v"/>
            </a:pPr>
            <a:r>
              <a:rPr lang="en-US" sz="2400" dirty="0" smtClean="0"/>
              <a:t> Enhancement Issues</a:t>
            </a:r>
          </a:p>
          <a:p>
            <a:pPr>
              <a:spcBef>
                <a:spcPts val="600"/>
              </a:spcBef>
              <a:spcAft>
                <a:spcPts val="600"/>
              </a:spcAft>
              <a:buFont typeface="Wingdings" pitchFamily="2" charset="2"/>
              <a:buChar char="v"/>
            </a:pPr>
            <a:r>
              <a:rPr lang="en-US" sz="2400" dirty="0" smtClean="0"/>
              <a:t> Conclusions</a:t>
            </a:r>
            <a:endParaRPr lang="en-US" sz="2400" dirty="0"/>
          </a:p>
        </p:txBody>
      </p:sp>
      <p:sp>
        <p:nvSpPr>
          <p:cNvPr id="12" name="TextBox 11"/>
          <p:cNvSpPr txBox="1"/>
          <p:nvPr/>
        </p:nvSpPr>
        <p:spPr>
          <a:xfrm>
            <a:off x="5715000" y="252919"/>
            <a:ext cx="3429000" cy="307777"/>
          </a:xfrm>
          <a:prstGeom prst="rect">
            <a:avLst/>
          </a:prstGeom>
          <a:noFill/>
        </p:spPr>
        <p:txBody>
          <a:bodyPr wrap="square" rtlCol="0">
            <a:spAutoFit/>
          </a:bodyPr>
          <a:lstStyle/>
          <a:p>
            <a:r>
              <a:rPr lang="en-US" altLang="ko-KR" sz="1400" b="1" dirty="0" smtClean="0">
                <a:latin typeface="+mj-lt"/>
              </a:rPr>
              <a:t>doc.: IEEE </a:t>
            </a:r>
            <a:r>
              <a:rPr lang="en-US" altLang="ko-KR" sz="1400" b="1" dirty="0" smtClean="0">
                <a:latin typeface="+mj-lt"/>
              </a:rPr>
              <a:t>802.15-13-0173-00-0led </a:t>
            </a:r>
            <a:endParaRPr lang="ko-KR" altLang="en-US" sz="1400" b="1" dirty="0">
              <a:latin typeface="+mj-lt"/>
            </a:endParaRPr>
          </a:p>
        </p:txBody>
      </p:sp>
    </p:spTree>
    <p:extLst>
      <p:ext uri="{BB962C8B-B14F-4D97-AF65-F5344CB8AC3E}">
        <p14:creationId xmlns:p14="http://schemas.microsoft.com/office/powerpoint/2010/main" val="16765683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smtClean="0"/>
              <a:t>Goals</a:t>
            </a:r>
          </a:p>
        </p:txBody>
      </p:sp>
      <p:sp>
        <p:nvSpPr>
          <p:cNvPr id="3075" name="Content Placeholder 2"/>
          <p:cNvSpPr>
            <a:spLocks noGrp="1"/>
          </p:cNvSpPr>
          <p:nvPr>
            <p:ph idx="1"/>
          </p:nvPr>
        </p:nvSpPr>
        <p:spPr>
          <a:xfrm>
            <a:off x="685800" y="1524000"/>
            <a:ext cx="7946408" cy="4267200"/>
          </a:xfrm>
        </p:spPr>
        <p:txBody>
          <a:bodyPr/>
          <a:lstStyle/>
          <a:p>
            <a:pPr algn="just">
              <a:lnSpc>
                <a:spcPct val="170000"/>
              </a:lnSpc>
              <a:buFont typeface="Wingdings" pitchFamily="2" charset="2"/>
              <a:buChar char="v"/>
            </a:pPr>
            <a:r>
              <a:rPr lang="en-US" sz="2400" dirty="0" smtClean="0"/>
              <a:t>Need to study easy deployment strategies of VLC system</a:t>
            </a:r>
          </a:p>
          <a:p>
            <a:pPr algn="just">
              <a:lnSpc>
                <a:spcPct val="170000"/>
              </a:lnSpc>
              <a:buFont typeface="Wingdings" pitchFamily="2" charset="2"/>
              <a:buChar char="v"/>
            </a:pPr>
            <a:r>
              <a:rPr lang="en-US" sz="2400" dirty="0" smtClean="0"/>
              <a:t>Need to modify current standard for LED-ID and LBS (Location Based Service) applications </a:t>
            </a:r>
          </a:p>
          <a:p>
            <a:pPr algn="just">
              <a:lnSpc>
                <a:spcPct val="170000"/>
              </a:lnSpc>
              <a:buFont typeface="Wingdings" pitchFamily="2" charset="2"/>
              <a:buChar char="v"/>
            </a:pPr>
            <a:r>
              <a:rPr lang="en-US" sz="2400" dirty="0" smtClean="0"/>
              <a:t>Addressing user oriented services: challenges and study direction</a:t>
            </a:r>
          </a:p>
          <a:p>
            <a:pPr algn="just">
              <a:lnSpc>
                <a:spcPct val="170000"/>
              </a:lnSpc>
              <a:buFont typeface="Wingdings" pitchFamily="2" charset="2"/>
              <a:buChar char="v"/>
            </a:pPr>
            <a:endParaRPr lang="en-US" sz="2400" dirty="0" smtClean="0"/>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3</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6"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2" name="Date Placeholder 1"/>
          <p:cNvSpPr>
            <a:spLocks noGrp="1"/>
          </p:cNvSpPr>
          <p:nvPr>
            <p:ph type="dt" sz="half" idx="10"/>
          </p:nvPr>
        </p:nvSpPr>
        <p:spPr>
          <a:xfrm>
            <a:off x="685800" y="381456"/>
            <a:ext cx="1600200" cy="215444"/>
          </a:xfrm>
        </p:spPr>
        <p:txBody>
          <a:bodyPr/>
          <a:lstStyle/>
          <a:p>
            <a:r>
              <a:rPr lang="en-US" altLang="ko-KR" dirty="0" smtClean="0"/>
              <a:t>March 2013</a:t>
            </a:r>
            <a:endParaRPr lang="en-US" dirty="0"/>
          </a:p>
        </p:txBody>
      </p:sp>
      <p:sp>
        <p:nvSpPr>
          <p:cNvPr id="13" name="TextBox 12"/>
          <p:cNvSpPr txBox="1"/>
          <p:nvPr/>
        </p:nvSpPr>
        <p:spPr>
          <a:xfrm>
            <a:off x="5715000" y="252919"/>
            <a:ext cx="3429000" cy="307777"/>
          </a:xfrm>
          <a:prstGeom prst="rect">
            <a:avLst/>
          </a:prstGeom>
          <a:noFill/>
        </p:spPr>
        <p:txBody>
          <a:bodyPr wrap="square" rtlCol="0">
            <a:spAutoFit/>
          </a:bodyPr>
          <a:lstStyle/>
          <a:p>
            <a:r>
              <a:rPr lang="en-US" altLang="ko-KR" sz="1400" b="1" dirty="0" smtClean="0">
                <a:latin typeface="+mj-lt"/>
              </a:rPr>
              <a:t>doc.: IEEE </a:t>
            </a:r>
            <a:r>
              <a:rPr lang="en-US" altLang="ko-KR" sz="1400" b="1" dirty="0" smtClean="0">
                <a:latin typeface="+mj-lt"/>
              </a:rPr>
              <a:t>802.15-13-0173-00-0led </a:t>
            </a:r>
            <a:endParaRPr lang="ko-KR" altLang="en-US" sz="1400" b="1" dirty="0">
              <a:latin typeface="+mj-lt"/>
            </a:endParaRPr>
          </a:p>
        </p:txBody>
      </p:sp>
    </p:spTree>
    <p:extLst>
      <p:ext uri="{BB962C8B-B14F-4D97-AF65-F5344CB8AC3E}">
        <p14:creationId xmlns:p14="http://schemas.microsoft.com/office/powerpoint/2010/main" val="27669205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85800"/>
            <a:ext cx="7772400" cy="533400"/>
          </a:xfrm>
        </p:spPr>
        <p:txBody>
          <a:bodyPr/>
          <a:lstStyle/>
          <a:p>
            <a:r>
              <a:rPr lang="en-US" sz="2800" dirty="0" smtClean="0"/>
              <a:t>Deployment Service Scenario</a:t>
            </a:r>
          </a:p>
        </p:txBody>
      </p:sp>
      <p:sp>
        <p:nvSpPr>
          <p:cNvPr id="6" name="Rectangle 6"/>
          <p:cNvSpPr>
            <a:spLocks noGrp="1" noChangeArrowheads="1"/>
          </p:cNvSpPr>
          <p:nvPr>
            <p:ph type="sldNum" sz="quarter" idx="12"/>
          </p:nvPr>
        </p:nvSpPr>
        <p:spPr>
          <a:xfrm>
            <a:off x="4421188" y="6475413"/>
            <a:ext cx="530225" cy="182562"/>
          </a:xfrm>
          <a:ln/>
        </p:spPr>
        <p:txBody>
          <a:bodyPr/>
          <a:lstStyle/>
          <a:p>
            <a:pPr>
              <a:defRPr/>
            </a:pPr>
            <a:r>
              <a:rPr lang="en-US" dirty="0"/>
              <a:t>Slide </a:t>
            </a:r>
            <a:fld id="{168A0E28-C750-41B9-A69D-2C32EC8D3106}" type="slidenum">
              <a:rPr lang="en-US"/>
              <a:pPr>
                <a:defRPr/>
              </a:pPr>
              <a:t>4</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6"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2" name="Date Placeholder 1"/>
          <p:cNvSpPr>
            <a:spLocks noGrp="1"/>
          </p:cNvSpPr>
          <p:nvPr>
            <p:ph type="dt" sz="half" idx="10"/>
          </p:nvPr>
        </p:nvSpPr>
        <p:spPr>
          <a:xfrm>
            <a:off x="685800" y="381456"/>
            <a:ext cx="1600200" cy="215444"/>
          </a:xfrm>
        </p:spPr>
        <p:txBody>
          <a:bodyPr/>
          <a:lstStyle/>
          <a:p>
            <a:r>
              <a:rPr lang="en-US" altLang="ko-KR" dirty="0" smtClean="0"/>
              <a:t>March 2013</a:t>
            </a:r>
            <a:endParaRPr lang="en-US" dirty="0"/>
          </a:p>
        </p:txBody>
      </p:sp>
      <p:grpSp>
        <p:nvGrpSpPr>
          <p:cNvPr id="3" name="그룹 2"/>
          <p:cNvGrpSpPr/>
          <p:nvPr/>
        </p:nvGrpSpPr>
        <p:grpSpPr>
          <a:xfrm>
            <a:off x="228600" y="3352800"/>
            <a:ext cx="2971800" cy="2274332"/>
            <a:chOff x="1197874" y="1033468"/>
            <a:chExt cx="6955526" cy="3860273"/>
          </a:xfrm>
        </p:grpSpPr>
        <p:cxnSp>
          <p:nvCxnSpPr>
            <p:cNvPr id="19" name="직선 연결선 193"/>
            <p:cNvCxnSpPr/>
            <p:nvPr/>
          </p:nvCxnSpPr>
          <p:spPr>
            <a:xfrm>
              <a:off x="6168362" y="1967666"/>
              <a:ext cx="1302311" cy="531562"/>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20" name="TextBox 54"/>
            <p:cNvSpPr txBox="1">
              <a:spLocks noChangeArrowheads="1"/>
            </p:cNvSpPr>
            <p:nvPr/>
          </p:nvSpPr>
          <p:spPr bwMode="auto">
            <a:xfrm>
              <a:off x="5834891" y="1033468"/>
              <a:ext cx="1749107" cy="62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맑은 고딕" pitchFamily="50" charset="-127"/>
                  <a:ea typeface="굴림" pitchFamily="50" charset="-127"/>
                </a:defRPr>
              </a:lvl1pPr>
              <a:lvl2pPr marL="742950" indent="-285750" eaLnBrk="0" hangingPunct="0">
                <a:defRPr kumimoji="1">
                  <a:solidFill>
                    <a:schemeClr val="tx1"/>
                  </a:solidFill>
                  <a:latin typeface="맑은 고딕" pitchFamily="50" charset="-127"/>
                  <a:ea typeface="굴림" pitchFamily="50" charset="-127"/>
                </a:defRPr>
              </a:lvl2pPr>
              <a:lvl3pPr marL="1143000" indent="-228600" eaLnBrk="0" hangingPunct="0">
                <a:defRPr kumimoji="1">
                  <a:solidFill>
                    <a:schemeClr val="tx1"/>
                  </a:solidFill>
                  <a:latin typeface="맑은 고딕" pitchFamily="50" charset="-127"/>
                  <a:ea typeface="굴림" pitchFamily="50" charset="-127"/>
                </a:defRPr>
              </a:lvl3pPr>
              <a:lvl4pPr marL="1600200" indent="-228600" eaLnBrk="0" hangingPunct="0">
                <a:defRPr kumimoji="1">
                  <a:solidFill>
                    <a:schemeClr val="tx1"/>
                  </a:solidFill>
                  <a:latin typeface="맑은 고딕" pitchFamily="50" charset="-127"/>
                  <a:ea typeface="굴림" pitchFamily="50" charset="-127"/>
                </a:defRPr>
              </a:lvl4pPr>
              <a:lvl5pPr marL="2057400" indent="-228600" eaLnBrk="0" hangingPunct="0">
                <a:defRPr kumimoji="1">
                  <a:solidFill>
                    <a:schemeClr val="tx1"/>
                  </a:solidFill>
                  <a:latin typeface="맑은 고딕" pitchFamily="50" charset="-127"/>
                  <a:ea typeface="굴림" pitchFamily="50" charset="-127"/>
                </a:defRPr>
              </a:lvl5pPr>
              <a:lvl6pPr marL="2514600" indent="-228600" eaLnBrk="0" fontAlgn="base" hangingPunct="0">
                <a:spcBef>
                  <a:spcPct val="0"/>
                </a:spcBef>
                <a:spcAft>
                  <a:spcPct val="0"/>
                </a:spcAft>
                <a:defRPr kumimoji="1">
                  <a:solidFill>
                    <a:schemeClr val="tx1"/>
                  </a:solidFill>
                  <a:latin typeface="맑은 고딕" pitchFamily="50" charset="-127"/>
                  <a:ea typeface="굴림" pitchFamily="50" charset="-127"/>
                </a:defRPr>
              </a:lvl6pPr>
              <a:lvl7pPr marL="2971800" indent="-228600" eaLnBrk="0" fontAlgn="base" hangingPunct="0">
                <a:spcBef>
                  <a:spcPct val="0"/>
                </a:spcBef>
                <a:spcAft>
                  <a:spcPct val="0"/>
                </a:spcAft>
                <a:defRPr kumimoji="1">
                  <a:solidFill>
                    <a:schemeClr val="tx1"/>
                  </a:solidFill>
                  <a:latin typeface="맑은 고딕" pitchFamily="50" charset="-127"/>
                  <a:ea typeface="굴림" pitchFamily="50" charset="-127"/>
                </a:defRPr>
              </a:lvl7pPr>
              <a:lvl8pPr marL="3429000" indent="-228600" eaLnBrk="0" fontAlgn="base" hangingPunct="0">
                <a:spcBef>
                  <a:spcPct val="0"/>
                </a:spcBef>
                <a:spcAft>
                  <a:spcPct val="0"/>
                </a:spcAft>
                <a:defRPr kumimoji="1">
                  <a:solidFill>
                    <a:schemeClr val="tx1"/>
                  </a:solidFill>
                  <a:latin typeface="맑은 고딕" pitchFamily="50" charset="-127"/>
                  <a:ea typeface="굴림" pitchFamily="50" charset="-127"/>
                </a:defRPr>
              </a:lvl8pPr>
              <a:lvl9pPr marL="3886200" indent="-228600" eaLnBrk="0" fontAlgn="base" hangingPunct="0">
                <a:spcBef>
                  <a:spcPct val="0"/>
                </a:spcBef>
                <a:spcAft>
                  <a:spcPct val="0"/>
                </a:spcAft>
                <a:defRPr kumimoji="1">
                  <a:solidFill>
                    <a:schemeClr val="tx1"/>
                  </a:solidFill>
                  <a:latin typeface="맑은 고딕" pitchFamily="50" charset="-127"/>
                  <a:ea typeface="굴림" pitchFamily="50" charset="-127"/>
                </a:defRPr>
              </a:lvl9pPr>
            </a:lstStyle>
            <a:p>
              <a:pPr algn="ctr" eaLnBrk="1" hangingPunct="1"/>
              <a:r>
                <a:rPr kumimoji="0" lang="en-US" altLang="ko-KR" sz="900" b="1" dirty="0">
                  <a:solidFill>
                    <a:srgbClr val="7030A0"/>
                  </a:solidFill>
                  <a:ea typeface="맑은 고딕" pitchFamily="50" charset="-127"/>
                </a:rPr>
                <a:t>Streaming</a:t>
              </a:r>
            </a:p>
            <a:p>
              <a:pPr algn="ctr" eaLnBrk="1" hangingPunct="1"/>
              <a:r>
                <a:rPr kumimoji="0" lang="en-US" altLang="ko-KR" sz="900" b="1" dirty="0">
                  <a:solidFill>
                    <a:srgbClr val="7030A0"/>
                  </a:solidFill>
                  <a:ea typeface="맑은 고딕" pitchFamily="50" charset="-127"/>
                </a:rPr>
                <a:t>Server</a:t>
              </a:r>
              <a:endParaRPr kumimoji="0" lang="ko-KR" altLang="en-US" sz="900" b="1" dirty="0">
                <a:solidFill>
                  <a:srgbClr val="7030A0"/>
                </a:solidFill>
                <a:ea typeface="맑은 고딕" pitchFamily="50" charset="-127"/>
              </a:endParaRPr>
            </a:p>
          </p:txBody>
        </p:sp>
        <p:sp>
          <p:nvSpPr>
            <p:cNvPr id="21" name="TextBox 55"/>
            <p:cNvSpPr txBox="1">
              <a:spLocks noChangeArrowheads="1"/>
            </p:cNvSpPr>
            <p:nvPr/>
          </p:nvSpPr>
          <p:spPr bwMode="auto">
            <a:xfrm>
              <a:off x="1554568" y="1531008"/>
              <a:ext cx="2021521" cy="430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맑은 고딕" pitchFamily="50" charset="-127"/>
                  <a:ea typeface="굴림" pitchFamily="50" charset="-127"/>
                </a:defRPr>
              </a:lvl1pPr>
              <a:lvl2pPr marL="742950" indent="-285750" eaLnBrk="0" hangingPunct="0">
                <a:defRPr kumimoji="1">
                  <a:solidFill>
                    <a:schemeClr val="tx1"/>
                  </a:solidFill>
                  <a:latin typeface="맑은 고딕" pitchFamily="50" charset="-127"/>
                  <a:ea typeface="굴림" pitchFamily="50" charset="-127"/>
                </a:defRPr>
              </a:lvl2pPr>
              <a:lvl3pPr marL="1143000" indent="-228600" eaLnBrk="0" hangingPunct="0">
                <a:defRPr kumimoji="1">
                  <a:solidFill>
                    <a:schemeClr val="tx1"/>
                  </a:solidFill>
                  <a:latin typeface="맑은 고딕" pitchFamily="50" charset="-127"/>
                  <a:ea typeface="굴림" pitchFamily="50" charset="-127"/>
                </a:defRPr>
              </a:lvl3pPr>
              <a:lvl4pPr marL="1600200" indent="-228600" eaLnBrk="0" hangingPunct="0">
                <a:defRPr kumimoji="1">
                  <a:solidFill>
                    <a:schemeClr val="tx1"/>
                  </a:solidFill>
                  <a:latin typeface="맑은 고딕" pitchFamily="50" charset="-127"/>
                  <a:ea typeface="굴림" pitchFamily="50" charset="-127"/>
                </a:defRPr>
              </a:lvl4pPr>
              <a:lvl5pPr marL="2057400" indent="-228600" eaLnBrk="0" hangingPunct="0">
                <a:defRPr kumimoji="1">
                  <a:solidFill>
                    <a:schemeClr val="tx1"/>
                  </a:solidFill>
                  <a:latin typeface="맑은 고딕" pitchFamily="50" charset="-127"/>
                  <a:ea typeface="굴림" pitchFamily="50" charset="-127"/>
                </a:defRPr>
              </a:lvl5pPr>
              <a:lvl6pPr marL="2514600" indent="-228600" eaLnBrk="0" fontAlgn="base" hangingPunct="0">
                <a:spcBef>
                  <a:spcPct val="0"/>
                </a:spcBef>
                <a:spcAft>
                  <a:spcPct val="0"/>
                </a:spcAft>
                <a:defRPr kumimoji="1">
                  <a:solidFill>
                    <a:schemeClr val="tx1"/>
                  </a:solidFill>
                  <a:latin typeface="맑은 고딕" pitchFamily="50" charset="-127"/>
                  <a:ea typeface="굴림" pitchFamily="50" charset="-127"/>
                </a:defRPr>
              </a:lvl6pPr>
              <a:lvl7pPr marL="2971800" indent="-228600" eaLnBrk="0" fontAlgn="base" hangingPunct="0">
                <a:spcBef>
                  <a:spcPct val="0"/>
                </a:spcBef>
                <a:spcAft>
                  <a:spcPct val="0"/>
                </a:spcAft>
                <a:defRPr kumimoji="1">
                  <a:solidFill>
                    <a:schemeClr val="tx1"/>
                  </a:solidFill>
                  <a:latin typeface="맑은 고딕" pitchFamily="50" charset="-127"/>
                  <a:ea typeface="굴림" pitchFamily="50" charset="-127"/>
                </a:defRPr>
              </a:lvl7pPr>
              <a:lvl8pPr marL="3429000" indent="-228600" eaLnBrk="0" fontAlgn="base" hangingPunct="0">
                <a:spcBef>
                  <a:spcPct val="0"/>
                </a:spcBef>
                <a:spcAft>
                  <a:spcPct val="0"/>
                </a:spcAft>
                <a:defRPr kumimoji="1">
                  <a:solidFill>
                    <a:schemeClr val="tx1"/>
                  </a:solidFill>
                  <a:latin typeface="맑은 고딕" pitchFamily="50" charset="-127"/>
                  <a:ea typeface="굴림" pitchFamily="50" charset="-127"/>
                </a:defRPr>
              </a:lvl8pPr>
              <a:lvl9pPr marL="3886200" indent="-228600" eaLnBrk="0" fontAlgn="base" hangingPunct="0">
                <a:spcBef>
                  <a:spcPct val="0"/>
                </a:spcBef>
                <a:spcAft>
                  <a:spcPct val="0"/>
                </a:spcAft>
                <a:defRPr kumimoji="1">
                  <a:solidFill>
                    <a:schemeClr val="tx1"/>
                  </a:solidFill>
                  <a:latin typeface="맑은 고딕" pitchFamily="50" charset="-127"/>
                  <a:ea typeface="굴림" pitchFamily="50" charset="-127"/>
                </a:defRPr>
              </a:lvl9pPr>
            </a:lstStyle>
            <a:p>
              <a:pPr algn="ctr" eaLnBrk="1" hangingPunct="1"/>
              <a:r>
                <a:rPr kumimoji="0" lang="en-US" altLang="ko-KR" sz="1050" b="1" dirty="0">
                  <a:solidFill>
                    <a:srgbClr val="7030A0"/>
                  </a:solidFill>
                  <a:ea typeface="맑은 고딕" pitchFamily="50" charset="-127"/>
                </a:rPr>
                <a:t>ID </a:t>
              </a:r>
              <a:r>
                <a:rPr kumimoji="0" lang="en-US" altLang="ko-KR" sz="1050" b="1" dirty="0" smtClean="0">
                  <a:solidFill>
                    <a:srgbClr val="7030A0"/>
                  </a:solidFill>
                  <a:ea typeface="맑은 고딕" pitchFamily="50" charset="-127"/>
                </a:rPr>
                <a:t>Server</a:t>
              </a:r>
              <a:endParaRPr kumimoji="0" lang="ko-KR" altLang="en-US" sz="1050" b="1" dirty="0">
                <a:solidFill>
                  <a:srgbClr val="7030A0"/>
                </a:solidFill>
                <a:ea typeface="맑은 고딕" pitchFamily="50" charset="-127"/>
              </a:endParaRPr>
            </a:p>
          </p:txBody>
        </p:sp>
        <p:grpSp>
          <p:nvGrpSpPr>
            <p:cNvPr id="4" name="그룹 7"/>
            <p:cNvGrpSpPr>
              <a:grpSpLocks/>
            </p:cNvGrpSpPr>
            <p:nvPr/>
          </p:nvGrpSpPr>
          <p:grpSpPr bwMode="auto">
            <a:xfrm>
              <a:off x="1197874" y="2033490"/>
              <a:ext cx="6955526" cy="2860251"/>
              <a:chOff x="-2931260" y="2639136"/>
              <a:chExt cx="6732220" cy="4462272"/>
            </a:xfrm>
          </p:grpSpPr>
          <p:pic>
            <p:nvPicPr>
              <p:cNvPr id="32" name="그림 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16832" y="2639136"/>
                <a:ext cx="6717792" cy="4462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3" name="직선 연결선 210"/>
              <p:cNvCxnSpPr/>
              <p:nvPr/>
            </p:nvCxnSpPr>
            <p:spPr>
              <a:xfrm flipV="1">
                <a:off x="-694938" y="3199100"/>
                <a:ext cx="3627725" cy="757597"/>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34" name="사다리꼴 211"/>
              <p:cNvSpPr/>
              <p:nvPr/>
            </p:nvSpPr>
            <p:spPr bwMode="auto">
              <a:xfrm>
                <a:off x="1313018" y="3416204"/>
                <a:ext cx="925701" cy="1449618"/>
              </a:xfrm>
              <a:prstGeom prst="trapezoid">
                <a:avLst>
                  <a:gd name="adj" fmla="val 54805"/>
                </a:avLst>
              </a:prstGeom>
              <a:gradFill>
                <a:gsLst>
                  <a:gs pos="0">
                    <a:schemeClr val="bg1">
                      <a:lumMod val="95000"/>
                    </a:schemeClr>
                  </a:gs>
                  <a:gs pos="17000">
                    <a:schemeClr val="bg1">
                      <a:lumMod val="95000"/>
                      <a:alpha val="67000"/>
                    </a:schemeClr>
                  </a:gs>
                  <a:gs pos="17000">
                    <a:schemeClr val="bg1">
                      <a:lumMod val="85000"/>
                      <a:alpha val="41000"/>
                    </a:schemeClr>
                  </a:gs>
                  <a:gs pos="75000">
                    <a:schemeClr val="bg1">
                      <a:lumMod val="95000"/>
                      <a:alpha val="35000"/>
                    </a:schemeClr>
                  </a:gs>
                  <a:gs pos="92000">
                    <a:schemeClr val="bg1">
                      <a:alpha val="0"/>
                    </a:schemeClr>
                  </a:gs>
                </a:gsLst>
                <a:lin ang="5400000" scaled="0"/>
              </a:gradFill>
              <a:ln>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sp>
            <p:nvSpPr>
              <p:cNvPr id="35" name="타원 212"/>
              <p:cNvSpPr/>
              <p:nvPr/>
            </p:nvSpPr>
            <p:spPr bwMode="auto">
              <a:xfrm>
                <a:off x="1658031" y="3275214"/>
                <a:ext cx="212518" cy="217776"/>
              </a:xfrm>
              <a:prstGeom prst="ellipse">
                <a:avLst/>
              </a:prstGeom>
              <a:solidFill>
                <a:schemeClr val="bg1">
                  <a:lumMod val="50000"/>
                </a:schemeClr>
              </a:solidFill>
              <a:ln>
                <a:noFill/>
                <a:headEnd type="none" w="med" len="med"/>
                <a:tailEnd type="none" w="med" len="med"/>
              </a:ln>
              <a:effectLst>
                <a:outerShdw blurRad="63500" sx="102000" sy="102000" algn="ctr" rotWithShape="0">
                  <a:prstClr val="black">
                    <a:alpha val="40000"/>
                  </a:prstClr>
                </a:outerShdw>
              </a:effectLst>
              <a:scene3d>
                <a:camera prst="isometricOffAxis2Top"/>
                <a:lightRig rig="threePt" dir="t"/>
              </a:scene3d>
              <a:sp3d>
                <a:bevelT/>
              </a:sp3d>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sp>
            <p:nvSpPr>
              <p:cNvPr id="36" name="사다리꼴 213"/>
              <p:cNvSpPr/>
              <p:nvPr/>
            </p:nvSpPr>
            <p:spPr bwMode="auto">
              <a:xfrm>
                <a:off x="517098" y="3646808"/>
                <a:ext cx="709491" cy="1222674"/>
              </a:xfrm>
              <a:prstGeom prst="trapezoid">
                <a:avLst>
                  <a:gd name="adj" fmla="val 51972"/>
                </a:avLst>
              </a:prstGeom>
              <a:gradFill>
                <a:gsLst>
                  <a:gs pos="0">
                    <a:schemeClr val="bg1">
                      <a:lumMod val="95000"/>
                    </a:schemeClr>
                  </a:gs>
                  <a:gs pos="17000">
                    <a:schemeClr val="bg1">
                      <a:lumMod val="95000"/>
                      <a:alpha val="67000"/>
                    </a:schemeClr>
                  </a:gs>
                  <a:gs pos="17000">
                    <a:schemeClr val="bg1">
                      <a:lumMod val="85000"/>
                      <a:alpha val="41000"/>
                    </a:schemeClr>
                  </a:gs>
                  <a:gs pos="75000">
                    <a:schemeClr val="bg1">
                      <a:lumMod val="95000"/>
                      <a:alpha val="35000"/>
                    </a:schemeClr>
                  </a:gs>
                  <a:gs pos="92000">
                    <a:schemeClr val="bg1">
                      <a:alpha val="0"/>
                    </a:schemeClr>
                  </a:gs>
                </a:gsLst>
                <a:lin ang="5400000" scaled="0"/>
              </a:gradFill>
              <a:ln>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sp>
            <p:nvSpPr>
              <p:cNvPr id="37" name="사다리꼴 214"/>
              <p:cNvSpPr/>
              <p:nvPr/>
            </p:nvSpPr>
            <p:spPr bwMode="auto">
              <a:xfrm>
                <a:off x="-223030" y="3849263"/>
                <a:ext cx="434023" cy="825515"/>
              </a:xfrm>
              <a:prstGeom prst="trapezoid">
                <a:avLst>
                  <a:gd name="adj" fmla="val 51483"/>
                </a:avLst>
              </a:prstGeom>
              <a:gradFill>
                <a:gsLst>
                  <a:gs pos="0">
                    <a:schemeClr val="bg1">
                      <a:lumMod val="95000"/>
                    </a:schemeClr>
                  </a:gs>
                  <a:gs pos="17000">
                    <a:schemeClr val="bg1">
                      <a:lumMod val="95000"/>
                      <a:alpha val="67000"/>
                    </a:schemeClr>
                  </a:gs>
                  <a:gs pos="17000">
                    <a:schemeClr val="bg1">
                      <a:lumMod val="85000"/>
                      <a:alpha val="41000"/>
                    </a:schemeClr>
                  </a:gs>
                  <a:gs pos="75000">
                    <a:schemeClr val="bg1">
                      <a:lumMod val="95000"/>
                      <a:alpha val="35000"/>
                    </a:schemeClr>
                  </a:gs>
                  <a:gs pos="92000">
                    <a:schemeClr val="bg1">
                      <a:alpha val="0"/>
                    </a:schemeClr>
                  </a:gs>
                </a:gsLst>
                <a:lin ang="5400000" scaled="0"/>
              </a:gradFill>
              <a:ln>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sp>
            <p:nvSpPr>
              <p:cNvPr id="38" name="타원 215"/>
              <p:cNvSpPr/>
              <p:nvPr/>
            </p:nvSpPr>
            <p:spPr bwMode="auto">
              <a:xfrm>
                <a:off x="-91591" y="3647290"/>
                <a:ext cx="164687" cy="139471"/>
              </a:xfrm>
              <a:prstGeom prst="ellipse">
                <a:avLst/>
              </a:prstGeom>
              <a:solidFill>
                <a:schemeClr val="bg1">
                  <a:lumMod val="50000"/>
                </a:schemeClr>
              </a:solidFill>
              <a:ln>
                <a:noFill/>
                <a:headEnd type="none" w="med" len="med"/>
                <a:tailEnd type="none" w="med" len="med"/>
              </a:ln>
              <a:effectLst>
                <a:outerShdw blurRad="63500" sx="102000" sy="102000" algn="ctr" rotWithShape="0">
                  <a:prstClr val="black">
                    <a:alpha val="40000"/>
                  </a:prstClr>
                </a:outerShdw>
              </a:effectLst>
              <a:scene3d>
                <a:camera prst="isometricOffAxis2Top"/>
                <a:lightRig rig="threePt" dir="t"/>
              </a:scene3d>
              <a:sp3d>
                <a:bevelT/>
              </a:sp3d>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grpSp>
            <p:nvGrpSpPr>
              <p:cNvPr id="5" name="그룹 34"/>
              <p:cNvGrpSpPr>
                <a:grpSpLocks/>
              </p:cNvGrpSpPr>
              <p:nvPr/>
            </p:nvGrpSpPr>
            <p:grpSpPr bwMode="auto">
              <a:xfrm rot="-9796077">
                <a:off x="1438164" y="3954685"/>
                <a:ext cx="453466" cy="1183535"/>
                <a:chOff x="2626825" y="2208175"/>
                <a:chExt cx="851413" cy="907247"/>
              </a:xfrm>
            </p:grpSpPr>
            <p:sp>
              <p:nvSpPr>
                <p:cNvPr id="70" name="사다리꼴 247"/>
                <p:cNvSpPr/>
                <p:nvPr/>
              </p:nvSpPr>
              <p:spPr bwMode="auto">
                <a:xfrm>
                  <a:off x="2626825" y="2210890"/>
                  <a:ext cx="851413" cy="904532"/>
                </a:xfrm>
                <a:prstGeom prst="trapezoid">
                  <a:avLst>
                    <a:gd name="adj" fmla="val 47786"/>
                  </a:avLst>
                </a:prstGeom>
                <a:gradFill>
                  <a:gsLst>
                    <a:gs pos="0">
                      <a:schemeClr val="bg1">
                        <a:lumMod val="95000"/>
                      </a:schemeClr>
                    </a:gs>
                    <a:gs pos="17000">
                      <a:schemeClr val="bg1">
                        <a:lumMod val="95000"/>
                        <a:alpha val="67000"/>
                      </a:schemeClr>
                    </a:gs>
                    <a:gs pos="17000">
                      <a:schemeClr val="bg1">
                        <a:lumMod val="85000"/>
                        <a:alpha val="41000"/>
                      </a:schemeClr>
                    </a:gs>
                    <a:gs pos="75000">
                      <a:schemeClr val="bg1">
                        <a:lumMod val="95000"/>
                        <a:alpha val="35000"/>
                      </a:schemeClr>
                    </a:gs>
                    <a:gs pos="92000">
                      <a:schemeClr val="bg1">
                        <a:alpha val="0"/>
                      </a:schemeClr>
                    </a:gs>
                  </a:gsLst>
                  <a:lin ang="5400000" scaled="0"/>
                </a:gradFill>
                <a:ln>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sp>
              <p:nvSpPr>
                <p:cNvPr id="71" name="타원 248"/>
                <p:cNvSpPr/>
                <p:nvPr/>
              </p:nvSpPr>
              <p:spPr bwMode="auto">
                <a:xfrm>
                  <a:off x="2922381" y="2208175"/>
                  <a:ext cx="400237" cy="47529"/>
                </a:xfrm>
                <a:prstGeom prst="ellipse">
                  <a:avLst/>
                </a:prstGeom>
                <a:solidFill>
                  <a:schemeClr val="bg1"/>
                </a:solidFill>
                <a:ln>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grpSp>
          <p:pic>
            <p:nvPicPr>
              <p:cNvPr id="40" name="Picture 14" descr="G:\MyPaper\LED_ID\led-ID picture\dienthoai copy.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66507" y="4951563"/>
                <a:ext cx="255497" cy="205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그룹 36"/>
              <p:cNvGrpSpPr>
                <a:grpSpLocks/>
              </p:cNvGrpSpPr>
              <p:nvPr/>
            </p:nvGrpSpPr>
            <p:grpSpPr bwMode="auto">
              <a:xfrm rot="10343356">
                <a:off x="2657607" y="3768751"/>
                <a:ext cx="645316" cy="2073222"/>
                <a:chOff x="2310712" y="2203734"/>
                <a:chExt cx="1452401" cy="902561"/>
              </a:xfrm>
            </p:grpSpPr>
            <p:sp>
              <p:nvSpPr>
                <p:cNvPr id="68" name="사다리꼴 245"/>
                <p:cNvSpPr/>
                <p:nvPr/>
              </p:nvSpPr>
              <p:spPr bwMode="auto">
                <a:xfrm>
                  <a:off x="2310712" y="2203734"/>
                  <a:ext cx="1452401" cy="902561"/>
                </a:xfrm>
                <a:prstGeom prst="trapezoid">
                  <a:avLst>
                    <a:gd name="adj" fmla="val 50000"/>
                  </a:avLst>
                </a:prstGeom>
                <a:gradFill>
                  <a:gsLst>
                    <a:gs pos="0">
                      <a:schemeClr val="bg1">
                        <a:lumMod val="95000"/>
                      </a:schemeClr>
                    </a:gs>
                    <a:gs pos="17000">
                      <a:schemeClr val="bg1">
                        <a:lumMod val="95000"/>
                        <a:alpha val="67000"/>
                      </a:schemeClr>
                    </a:gs>
                    <a:gs pos="17000">
                      <a:schemeClr val="bg1">
                        <a:lumMod val="85000"/>
                        <a:alpha val="41000"/>
                      </a:schemeClr>
                    </a:gs>
                    <a:gs pos="75000">
                      <a:schemeClr val="bg1">
                        <a:lumMod val="95000"/>
                        <a:alpha val="35000"/>
                      </a:schemeClr>
                    </a:gs>
                    <a:gs pos="92000">
                      <a:schemeClr val="bg1">
                        <a:alpha val="0"/>
                      </a:schemeClr>
                    </a:gs>
                  </a:gsLst>
                  <a:lin ang="5400000" scaled="0"/>
                </a:gradFill>
                <a:ln>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sp>
              <p:nvSpPr>
                <p:cNvPr id="69" name="타원 246"/>
                <p:cNvSpPr/>
                <p:nvPr/>
              </p:nvSpPr>
              <p:spPr bwMode="auto">
                <a:xfrm>
                  <a:off x="2889864" y="2246016"/>
                  <a:ext cx="370732" cy="44706"/>
                </a:xfrm>
                <a:prstGeom prst="ellipse">
                  <a:avLst/>
                </a:prstGeom>
                <a:solidFill>
                  <a:schemeClr val="bg1"/>
                </a:solidFill>
                <a:ln>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grpSp>
          <p:pic>
            <p:nvPicPr>
              <p:cNvPr id="42" name="Picture 14" descr="G:\MyPaper\LED_ID\led-ID picture\dienthoai copy.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89038" y="5671643"/>
                <a:ext cx="255497" cy="205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 name="TextBox 39"/>
              <p:cNvSpPr txBox="1">
                <a:spLocks noChangeArrowheads="1"/>
              </p:cNvSpPr>
              <p:nvPr/>
            </p:nvSpPr>
            <p:spPr bwMode="auto">
              <a:xfrm>
                <a:off x="1385735" y="3133222"/>
                <a:ext cx="737940" cy="28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맑은 고딕" pitchFamily="50" charset="-127"/>
                    <a:ea typeface="굴림" pitchFamily="50" charset="-127"/>
                  </a:defRPr>
                </a:lvl1pPr>
                <a:lvl2pPr marL="742950" indent="-285750" eaLnBrk="0" hangingPunct="0">
                  <a:defRPr kumimoji="1">
                    <a:solidFill>
                      <a:schemeClr val="tx1"/>
                    </a:solidFill>
                    <a:latin typeface="맑은 고딕" pitchFamily="50" charset="-127"/>
                    <a:ea typeface="굴림" pitchFamily="50" charset="-127"/>
                  </a:defRPr>
                </a:lvl2pPr>
                <a:lvl3pPr marL="1143000" indent="-228600" eaLnBrk="0" hangingPunct="0">
                  <a:defRPr kumimoji="1">
                    <a:solidFill>
                      <a:schemeClr val="tx1"/>
                    </a:solidFill>
                    <a:latin typeface="맑은 고딕" pitchFamily="50" charset="-127"/>
                    <a:ea typeface="굴림" pitchFamily="50" charset="-127"/>
                  </a:defRPr>
                </a:lvl3pPr>
                <a:lvl4pPr marL="1600200" indent="-228600" eaLnBrk="0" hangingPunct="0">
                  <a:defRPr kumimoji="1">
                    <a:solidFill>
                      <a:schemeClr val="tx1"/>
                    </a:solidFill>
                    <a:latin typeface="맑은 고딕" pitchFamily="50" charset="-127"/>
                    <a:ea typeface="굴림" pitchFamily="50" charset="-127"/>
                  </a:defRPr>
                </a:lvl4pPr>
                <a:lvl5pPr marL="2057400" indent="-228600" eaLnBrk="0" hangingPunct="0">
                  <a:defRPr kumimoji="1">
                    <a:solidFill>
                      <a:schemeClr val="tx1"/>
                    </a:solidFill>
                    <a:latin typeface="맑은 고딕" pitchFamily="50" charset="-127"/>
                    <a:ea typeface="굴림" pitchFamily="50" charset="-127"/>
                  </a:defRPr>
                </a:lvl5pPr>
                <a:lvl6pPr marL="2514600" indent="-228600" eaLnBrk="0" fontAlgn="base" hangingPunct="0">
                  <a:spcBef>
                    <a:spcPct val="0"/>
                  </a:spcBef>
                  <a:spcAft>
                    <a:spcPct val="0"/>
                  </a:spcAft>
                  <a:defRPr kumimoji="1">
                    <a:solidFill>
                      <a:schemeClr val="tx1"/>
                    </a:solidFill>
                    <a:latin typeface="맑은 고딕" pitchFamily="50" charset="-127"/>
                    <a:ea typeface="굴림" pitchFamily="50" charset="-127"/>
                  </a:defRPr>
                </a:lvl6pPr>
                <a:lvl7pPr marL="2971800" indent="-228600" eaLnBrk="0" fontAlgn="base" hangingPunct="0">
                  <a:spcBef>
                    <a:spcPct val="0"/>
                  </a:spcBef>
                  <a:spcAft>
                    <a:spcPct val="0"/>
                  </a:spcAft>
                  <a:defRPr kumimoji="1">
                    <a:solidFill>
                      <a:schemeClr val="tx1"/>
                    </a:solidFill>
                    <a:latin typeface="맑은 고딕" pitchFamily="50" charset="-127"/>
                    <a:ea typeface="굴림" pitchFamily="50" charset="-127"/>
                  </a:defRPr>
                </a:lvl7pPr>
                <a:lvl8pPr marL="3429000" indent="-228600" eaLnBrk="0" fontAlgn="base" hangingPunct="0">
                  <a:spcBef>
                    <a:spcPct val="0"/>
                  </a:spcBef>
                  <a:spcAft>
                    <a:spcPct val="0"/>
                  </a:spcAft>
                  <a:defRPr kumimoji="1">
                    <a:solidFill>
                      <a:schemeClr val="tx1"/>
                    </a:solidFill>
                    <a:latin typeface="맑은 고딕" pitchFamily="50" charset="-127"/>
                    <a:ea typeface="굴림" pitchFamily="50" charset="-127"/>
                  </a:defRPr>
                </a:lvl8pPr>
                <a:lvl9pPr marL="3886200" indent="-228600" eaLnBrk="0" fontAlgn="base" hangingPunct="0">
                  <a:spcBef>
                    <a:spcPct val="0"/>
                  </a:spcBef>
                  <a:spcAft>
                    <a:spcPct val="0"/>
                  </a:spcAft>
                  <a:defRPr kumimoji="1">
                    <a:solidFill>
                      <a:schemeClr val="tx1"/>
                    </a:solidFill>
                    <a:latin typeface="맑은 고딕" pitchFamily="50" charset="-127"/>
                    <a:ea typeface="굴림" pitchFamily="50" charset="-127"/>
                  </a:defRPr>
                </a:lvl9pPr>
              </a:lstStyle>
              <a:p>
                <a:pPr eaLnBrk="1" hangingPunct="1"/>
                <a:r>
                  <a:rPr kumimoji="0" lang="en-US" altLang="ko-KR" sz="900" b="1">
                    <a:solidFill>
                      <a:srgbClr val="FFFF00"/>
                    </a:solidFill>
                    <a:ea typeface="맑은 고딕" pitchFamily="50" charset="-127"/>
                  </a:rPr>
                  <a:t>Tag # 2</a:t>
                </a:r>
                <a:endParaRPr kumimoji="0" lang="ko-KR" altLang="en-US" sz="900" b="1">
                  <a:solidFill>
                    <a:srgbClr val="FFFF00"/>
                  </a:solidFill>
                  <a:ea typeface="맑은 고딕" pitchFamily="50" charset="-127"/>
                </a:endParaRPr>
              </a:p>
            </p:txBody>
          </p:sp>
          <p:sp>
            <p:nvSpPr>
              <p:cNvPr id="45" name="TextBox 43"/>
              <p:cNvSpPr txBox="1">
                <a:spLocks noChangeArrowheads="1"/>
              </p:cNvSpPr>
              <p:nvPr/>
            </p:nvSpPr>
            <p:spPr bwMode="auto">
              <a:xfrm>
                <a:off x="1400061" y="5178097"/>
                <a:ext cx="1121386" cy="319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맑은 고딕" pitchFamily="50" charset="-127"/>
                    <a:ea typeface="굴림" pitchFamily="50" charset="-127"/>
                  </a:defRPr>
                </a:lvl1pPr>
                <a:lvl2pPr marL="742950" indent="-285750" eaLnBrk="0" hangingPunct="0">
                  <a:defRPr kumimoji="1">
                    <a:solidFill>
                      <a:schemeClr val="tx1"/>
                    </a:solidFill>
                    <a:latin typeface="맑은 고딕" pitchFamily="50" charset="-127"/>
                    <a:ea typeface="굴림" pitchFamily="50" charset="-127"/>
                  </a:defRPr>
                </a:lvl2pPr>
                <a:lvl3pPr marL="1143000" indent="-228600" eaLnBrk="0" hangingPunct="0">
                  <a:defRPr kumimoji="1">
                    <a:solidFill>
                      <a:schemeClr val="tx1"/>
                    </a:solidFill>
                    <a:latin typeface="맑은 고딕" pitchFamily="50" charset="-127"/>
                    <a:ea typeface="굴림" pitchFamily="50" charset="-127"/>
                  </a:defRPr>
                </a:lvl3pPr>
                <a:lvl4pPr marL="1600200" indent="-228600" eaLnBrk="0" hangingPunct="0">
                  <a:defRPr kumimoji="1">
                    <a:solidFill>
                      <a:schemeClr val="tx1"/>
                    </a:solidFill>
                    <a:latin typeface="맑은 고딕" pitchFamily="50" charset="-127"/>
                    <a:ea typeface="굴림" pitchFamily="50" charset="-127"/>
                  </a:defRPr>
                </a:lvl4pPr>
                <a:lvl5pPr marL="2057400" indent="-228600" eaLnBrk="0" hangingPunct="0">
                  <a:defRPr kumimoji="1">
                    <a:solidFill>
                      <a:schemeClr val="tx1"/>
                    </a:solidFill>
                    <a:latin typeface="맑은 고딕" pitchFamily="50" charset="-127"/>
                    <a:ea typeface="굴림" pitchFamily="50" charset="-127"/>
                  </a:defRPr>
                </a:lvl5pPr>
                <a:lvl6pPr marL="2514600" indent="-228600" eaLnBrk="0" fontAlgn="base" hangingPunct="0">
                  <a:spcBef>
                    <a:spcPct val="0"/>
                  </a:spcBef>
                  <a:spcAft>
                    <a:spcPct val="0"/>
                  </a:spcAft>
                  <a:defRPr kumimoji="1">
                    <a:solidFill>
                      <a:schemeClr val="tx1"/>
                    </a:solidFill>
                    <a:latin typeface="맑은 고딕" pitchFamily="50" charset="-127"/>
                    <a:ea typeface="굴림" pitchFamily="50" charset="-127"/>
                  </a:defRPr>
                </a:lvl6pPr>
                <a:lvl7pPr marL="2971800" indent="-228600" eaLnBrk="0" fontAlgn="base" hangingPunct="0">
                  <a:spcBef>
                    <a:spcPct val="0"/>
                  </a:spcBef>
                  <a:spcAft>
                    <a:spcPct val="0"/>
                  </a:spcAft>
                  <a:defRPr kumimoji="1">
                    <a:solidFill>
                      <a:schemeClr val="tx1"/>
                    </a:solidFill>
                    <a:latin typeface="맑은 고딕" pitchFamily="50" charset="-127"/>
                    <a:ea typeface="굴림" pitchFamily="50" charset="-127"/>
                  </a:defRPr>
                </a:lvl7pPr>
                <a:lvl8pPr marL="3429000" indent="-228600" eaLnBrk="0" fontAlgn="base" hangingPunct="0">
                  <a:spcBef>
                    <a:spcPct val="0"/>
                  </a:spcBef>
                  <a:spcAft>
                    <a:spcPct val="0"/>
                  </a:spcAft>
                  <a:defRPr kumimoji="1">
                    <a:solidFill>
                      <a:schemeClr val="tx1"/>
                    </a:solidFill>
                    <a:latin typeface="맑은 고딕" pitchFamily="50" charset="-127"/>
                    <a:ea typeface="굴림" pitchFamily="50" charset="-127"/>
                  </a:defRPr>
                </a:lvl8pPr>
                <a:lvl9pPr marL="3886200" indent="-228600" eaLnBrk="0" fontAlgn="base" hangingPunct="0">
                  <a:spcBef>
                    <a:spcPct val="0"/>
                  </a:spcBef>
                  <a:spcAft>
                    <a:spcPct val="0"/>
                  </a:spcAft>
                  <a:defRPr kumimoji="1">
                    <a:solidFill>
                      <a:schemeClr val="tx1"/>
                    </a:solidFill>
                    <a:latin typeface="맑은 고딕" pitchFamily="50" charset="-127"/>
                    <a:ea typeface="굴림" pitchFamily="50" charset="-127"/>
                  </a:defRPr>
                </a:lvl9pPr>
              </a:lstStyle>
              <a:p>
                <a:pPr eaLnBrk="1" hangingPunct="1"/>
                <a:r>
                  <a:rPr kumimoji="0" lang="en-US" altLang="ko-KR" sz="1100" b="1">
                    <a:solidFill>
                      <a:srgbClr val="FFFF00"/>
                    </a:solidFill>
                    <a:ea typeface="맑은 고딕" pitchFamily="50" charset="-127"/>
                  </a:rPr>
                  <a:t>Reader # 2</a:t>
                </a:r>
                <a:endParaRPr kumimoji="0" lang="ko-KR" altLang="en-US" sz="1100" b="1">
                  <a:solidFill>
                    <a:srgbClr val="FFFF00"/>
                  </a:solidFill>
                  <a:ea typeface="맑은 고딕" pitchFamily="50" charset="-127"/>
                </a:endParaRPr>
              </a:p>
            </p:txBody>
          </p:sp>
          <p:sp>
            <p:nvSpPr>
              <p:cNvPr id="46" name="사다리꼴 223"/>
              <p:cNvSpPr/>
              <p:nvPr/>
            </p:nvSpPr>
            <p:spPr bwMode="auto">
              <a:xfrm>
                <a:off x="2524877" y="3213098"/>
                <a:ext cx="895272" cy="1721954"/>
              </a:xfrm>
              <a:prstGeom prst="trapezoid">
                <a:avLst>
                  <a:gd name="adj" fmla="val 43749"/>
                </a:avLst>
              </a:prstGeom>
              <a:gradFill>
                <a:gsLst>
                  <a:gs pos="0">
                    <a:schemeClr val="bg1">
                      <a:lumMod val="95000"/>
                    </a:schemeClr>
                  </a:gs>
                  <a:gs pos="17000">
                    <a:schemeClr val="bg1">
                      <a:lumMod val="95000"/>
                      <a:alpha val="67000"/>
                    </a:schemeClr>
                  </a:gs>
                  <a:gs pos="17000">
                    <a:schemeClr val="bg1">
                      <a:lumMod val="85000"/>
                      <a:alpha val="41000"/>
                    </a:schemeClr>
                  </a:gs>
                  <a:gs pos="75000">
                    <a:schemeClr val="bg1">
                      <a:lumMod val="95000"/>
                      <a:alpha val="35000"/>
                    </a:schemeClr>
                  </a:gs>
                  <a:gs pos="92000">
                    <a:schemeClr val="bg1">
                      <a:alpha val="0"/>
                    </a:schemeClr>
                  </a:gs>
                </a:gsLst>
                <a:lin ang="5400000" scaled="0"/>
              </a:gradFill>
              <a:ln>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sp>
            <p:nvSpPr>
              <p:cNvPr id="47" name="타원 224"/>
              <p:cNvSpPr/>
              <p:nvPr/>
            </p:nvSpPr>
            <p:spPr bwMode="auto">
              <a:xfrm>
                <a:off x="2827040" y="3021479"/>
                <a:ext cx="264021" cy="297606"/>
              </a:xfrm>
              <a:prstGeom prst="ellipse">
                <a:avLst/>
              </a:prstGeom>
              <a:solidFill>
                <a:schemeClr val="bg1">
                  <a:lumMod val="50000"/>
                </a:schemeClr>
              </a:solidFill>
              <a:ln>
                <a:noFill/>
                <a:headEnd type="none" w="med" len="med"/>
                <a:tailEnd type="none" w="med" len="med"/>
              </a:ln>
              <a:effectLst>
                <a:outerShdw blurRad="63500" sx="102000" sy="102000" algn="ctr" rotWithShape="0">
                  <a:prstClr val="black">
                    <a:alpha val="40000"/>
                  </a:prstClr>
                </a:outerShdw>
              </a:effectLst>
              <a:scene3d>
                <a:camera prst="isometricOffAxis2Top"/>
                <a:lightRig rig="threePt" dir="t"/>
              </a:scene3d>
              <a:sp3d>
                <a:bevelT/>
              </a:sp3d>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sp>
            <p:nvSpPr>
              <p:cNvPr id="48" name="TextBox 51"/>
              <p:cNvSpPr txBox="1">
                <a:spLocks noChangeArrowheads="1"/>
              </p:cNvSpPr>
              <p:nvPr/>
            </p:nvSpPr>
            <p:spPr bwMode="auto">
              <a:xfrm>
                <a:off x="175918" y="2864098"/>
                <a:ext cx="981203" cy="692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맑은 고딕" pitchFamily="50" charset="-127"/>
                    <a:ea typeface="굴림" pitchFamily="50" charset="-127"/>
                  </a:defRPr>
                </a:lvl1pPr>
                <a:lvl2pPr marL="742950" indent="-285750" eaLnBrk="0" hangingPunct="0">
                  <a:defRPr kumimoji="1">
                    <a:solidFill>
                      <a:schemeClr val="tx1"/>
                    </a:solidFill>
                    <a:latin typeface="맑은 고딕" pitchFamily="50" charset="-127"/>
                    <a:ea typeface="굴림" pitchFamily="50" charset="-127"/>
                  </a:defRPr>
                </a:lvl2pPr>
                <a:lvl3pPr marL="1143000" indent="-228600" eaLnBrk="0" hangingPunct="0">
                  <a:defRPr kumimoji="1">
                    <a:solidFill>
                      <a:schemeClr val="tx1"/>
                    </a:solidFill>
                    <a:latin typeface="맑은 고딕" pitchFamily="50" charset="-127"/>
                    <a:ea typeface="굴림" pitchFamily="50" charset="-127"/>
                  </a:defRPr>
                </a:lvl3pPr>
                <a:lvl4pPr marL="1600200" indent="-228600" eaLnBrk="0" hangingPunct="0">
                  <a:defRPr kumimoji="1">
                    <a:solidFill>
                      <a:schemeClr val="tx1"/>
                    </a:solidFill>
                    <a:latin typeface="맑은 고딕" pitchFamily="50" charset="-127"/>
                    <a:ea typeface="굴림" pitchFamily="50" charset="-127"/>
                  </a:defRPr>
                </a:lvl4pPr>
                <a:lvl5pPr marL="2057400" indent="-228600" eaLnBrk="0" hangingPunct="0">
                  <a:defRPr kumimoji="1">
                    <a:solidFill>
                      <a:schemeClr val="tx1"/>
                    </a:solidFill>
                    <a:latin typeface="맑은 고딕" pitchFamily="50" charset="-127"/>
                    <a:ea typeface="굴림" pitchFamily="50" charset="-127"/>
                  </a:defRPr>
                </a:lvl5pPr>
                <a:lvl6pPr marL="2514600" indent="-228600" eaLnBrk="0" fontAlgn="base" hangingPunct="0">
                  <a:spcBef>
                    <a:spcPct val="0"/>
                  </a:spcBef>
                  <a:spcAft>
                    <a:spcPct val="0"/>
                  </a:spcAft>
                  <a:defRPr kumimoji="1">
                    <a:solidFill>
                      <a:schemeClr val="tx1"/>
                    </a:solidFill>
                    <a:latin typeface="맑은 고딕" pitchFamily="50" charset="-127"/>
                    <a:ea typeface="굴림" pitchFamily="50" charset="-127"/>
                  </a:defRPr>
                </a:lvl6pPr>
                <a:lvl7pPr marL="2971800" indent="-228600" eaLnBrk="0" fontAlgn="base" hangingPunct="0">
                  <a:spcBef>
                    <a:spcPct val="0"/>
                  </a:spcBef>
                  <a:spcAft>
                    <a:spcPct val="0"/>
                  </a:spcAft>
                  <a:defRPr kumimoji="1">
                    <a:solidFill>
                      <a:schemeClr val="tx1"/>
                    </a:solidFill>
                    <a:latin typeface="맑은 고딕" pitchFamily="50" charset="-127"/>
                    <a:ea typeface="굴림" pitchFamily="50" charset="-127"/>
                  </a:defRPr>
                </a:lvl7pPr>
                <a:lvl8pPr marL="3429000" indent="-228600" eaLnBrk="0" fontAlgn="base" hangingPunct="0">
                  <a:spcBef>
                    <a:spcPct val="0"/>
                  </a:spcBef>
                  <a:spcAft>
                    <a:spcPct val="0"/>
                  </a:spcAft>
                  <a:defRPr kumimoji="1">
                    <a:solidFill>
                      <a:schemeClr val="tx1"/>
                    </a:solidFill>
                    <a:latin typeface="맑은 고딕" pitchFamily="50" charset="-127"/>
                    <a:ea typeface="굴림" pitchFamily="50" charset="-127"/>
                  </a:defRPr>
                </a:lvl8pPr>
                <a:lvl9pPr marL="3886200" indent="-228600" eaLnBrk="0" fontAlgn="base" hangingPunct="0">
                  <a:spcBef>
                    <a:spcPct val="0"/>
                  </a:spcBef>
                  <a:spcAft>
                    <a:spcPct val="0"/>
                  </a:spcAft>
                  <a:defRPr kumimoji="1">
                    <a:solidFill>
                      <a:schemeClr val="tx1"/>
                    </a:solidFill>
                    <a:latin typeface="맑은 고딕" pitchFamily="50" charset="-127"/>
                    <a:ea typeface="굴림" pitchFamily="50" charset="-127"/>
                  </a:defRPr>
                </a:lvl9pPr>
              </a:lstStyle>
              <a:p>
                <a:pPr eaLnBrk="1" hangingPunct="1"/>
                <a:r>
                  <a:rPr kumimoji="0" lang="en-US" altLang="ko-KR" sz="1100" b="1" dirty="0">
                    <a:solidFill>
                      <a:schemeClr val="bg1"/>
                    </a:solidFill>
                    <a:ea typeface="맑은 고딕" pitchFamily="50" charset="-127"/>
                  </a:rPr>
                  <a:t>PLC</a:t>
                </a:r>
                <a:endParaRPr kumimoji="0" lang="ko-KR" altLang="en-US" sz="1100" b="1" dirty="0">
                  <a:solidFill>
                    <a:schemeClr val="bg1"/>
                  </a:solidFill>
                  <a:ea typeface="맑은 고딕" pitchFamily="50" charset="-127"/>
                </a:endParaRPr>
              </a:p>
            </p:txBody>
          </p:sp>
          <p:sp>
            <p:nvSpPr>
              <p:cNvPr id="49" name="사다리꼴 226"/>
              <p:cNvSpPr/>
              <p:nvPr/>
            </p:nvSpPr>
            <p:spPr bwMode="auto">
              <a:xfrm>
                <a:off x="-2542722" y="3284354"/>
                <a:ext cx="864314" cy="1317562"/>
              </a:xfrm>
              <a:prstGeom prst="trapezoid">
                <a:avLst>
                  <a:gd name="adj" fmla="val 42573"/>
                </a:avLst>
              </a:prstGeom>
              <a:gradFill>
                <a:gsLst>
                  <a:gs pos="0">
                    <a:schemeClr val="bg1">
                      <a:lumMod val="95000"/>
                    </a:schemeClr>
                  </a:gs>
                  <a:gs pos="17000">
                    <a:schemeClr val="bg1">
                      <a:lumMod val="95000"/>
                      <a:alpha val="67000"/>
                    </a:schemeClr>
                  </a:gs>
                  <a:gs pos="17000">
                    <a:schemeClr val="bg1">
                      <a:lumMod val="85000"/>
                      <a:alpha val="41000"/>
                    </a:schemeClr>
                  </a:gs>
                  <a:gs pos="75000">
                    <a:schemeClr val="bg1">
                      <a:lumMod val="95000"/>
                      <a:alpha val="35000"/>
                    </a:schemeClr>
                  </a:gs>
                  <a:gs pos="92000">
                    <a:schemeClr val="bg1">
                      <a:alpha val="0"/>
                    </a:schemeClr>
                  </a:gs>
                </a:gsLst>
                <a:lin ang="5400000" scaled="0"/>
              </a:gradFill>
              <a:ln>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sp>
            <p:nvSpPr>
              <p:cNvPr id="50" name="타원 227"/>
              <p:cNvSpPr/>
              <p:nvPr/>
            </p:nvSpPr>
            <p:spPr bwMode="auto">
              <a:xfrm>
                <a:off x="-2262804" y="3050601"/>
                <a:ext cx="282863" cy="239553"/>
              </a:xfrm>
              <a:prstGeom prst="ellipse">
                <a:avLst/>
              </a:prstGeom>
              <a:solidFill>
                <a:schemeClr val="bg1">
                  <a:lumMod val="50000"/>
                </a:schemeClr>
              </a:solidFill>
              <a:ln>
                <a:noFill/>
                <a:headEnd type="none" w="med" len="med"/>
                <a:tailEnd type="none" w="med" len="med"/>
              </a:ln>
              <a:effectLst>
                <a:outerShdw blurRad="63500" sx="102000" sy="102000" algn="ctr" rotWithShape="0">
                  <a:prstClr val="black">
                    <a:alpha val="40000"/>
                  </a:prstClr>
                </a:outerShdw>
              </a:effectLst>
              <a:scene3d>
                <a:camera prst="isometricOffAxis2Top"/>
                <a:lightRig rig="threePt" dir="t"/>
              </a:scene3d>
              <a:sp3d>
                <a:bevelT/>
              </a:sp3d>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grpSp>
            <p:nvGrpSpPr>
              <p:cNvPr id="11" name="그룹 32"/>
              <p:cNvGrpSpPr>
                <a:grpSpLocks/>
              </p:cNvGrpSpPr>
              <p:nvPr/>
            </p:nvGrpSpPr>
            <p:grpSpPr bwMode="auto">
              <a:xfrm rot="10258417">
                <a:off x="-2411905" y="3896634"/>
                <a:ext cx="490285" cy="1610136"/>
                <a:chOff x="2698049" y="2210487"/>
                <a:chExt cx="1786135" cy="902754"/>
              </a:xfrm>
            </p:grpSpPr>
            <p:sp>
              <p:nvSpPr>
                <p:cNvPr id="66" name="사다리꼴 243"/>
                <p:cNvSpPr/>
                <p:nvPr/>
              </p:nvSpPr>
              <p:spPr bwMode="auto">
                <a:xfrm rot="374056">
                  <a:off x="2698049" y="2210487"/>
                  <a:ext cx="1786135" cy="902754"/>
                </a:xfrm>
                <a:prstGeom prst="trapezoid">
                  <a:avLst>
                    <a:gd name="adj" fmla="val 50000"/>
                  </a:avLst>
                </a:prstGeom>
                <a:gradFill>
                  <a:gsLst>
                    <a:gs pos="0">
                      <a:schemeClr val="bg1">
                        <a:lumMod val="95000"/>
                      </a:schemeClr>
                    </a:gs>
                    <a:gs pos="17000">
                      <a:schemeClr val="bg1">
                        <a:lumMod val="95000"/>
                        <a:alpha val="67000"/>
                      </a:schemeClr>
                    </a:gs>
                    <a:gs pos="17000">
                      <a:schemeClr val="bg1">
                        <a:lumMod val="85000"/>
                        <a:alpha val="41000"/>
                      </a:schemeClr>
                    </a:gs>
                    <a:gs pos="75000">
                      <a:schemeClr val="bg1">
                        <a:lumMod val="95000"/>
                        <a:alpha val="35000"/>
                      </a:schemeClr>
                    </a:gs>
                    <a:gs pos="92000">
                      <a:schemeClr val="bg1">
                        <a:alpha val="0"/>
                      </a:schemeClr>
                    </a:gs>
                  </a:gsLst>
                  <a:lin ang="5400000" scaled="0"/>
                </a:gradFill>
                <a:ln>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sp>
              <p:nvSpPr>
                <p:cNvPr id="67" name="타원 244"/>
                <p:cNvSpPr/>
                <p:nvPr/>
              </p:nvSpPr>
              <p:spPr bwMode="auto">
                <a:xfrm>
                  <a:off x="2802679" y="2238892"/>
                  <a:ext cx="381231" cy="44540"/>
                </a:xfrm>
                <a:prstGeom prst="ellipse">
                  <a:avLst/>
                </a:prstGeom>
                <a:solidFill>
                  <a:schemeClr val="bg1"/>
                </a:solidFill>
                <a:ln>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grpSp>
          <p:pic>
            <p:nvPicPr>
              <p:cNvPr id="52" name="Picture 14" descr="G:\MyPaper\LED_ID\led-ID picture\dienthoai copy.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12059" y="5336311"/>
                <a:ext cx="255497" cy="205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 name="TextBox 44"/>
              <p:cNvSpPr txBox="1">
                <a:spLocks noChangeArrowheads="1"/>
              </p:cNvSpPr>
              <p:nvPr/>
            </p:nvSpPr>
            <p:spPr bwMode="auto">
              <a:xfrm>
                <a:off x="2137912" y="5661248"/>
                <a:ext cx="1121386" cy="319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맑은 고딕" pitchFamily="50" charset="-127"/>
                    <a:ea typeface="굴림" pitchFamily="50" charset="-127"/>
                  </a:defRPr>
                </a:lvl1pPr>
                <a:lvl2pPr marL="742950" indent="-285750" eaLnBrk="0" hangingPunct="0">
                  <a:defRPr kumimoji="1">
                    <a:solidFill>
                      <a:schemeClr val="tx1"/>
                    </a:solidFill>
                    <a:latin typeface="맑은 고딕" pitchFamily="50" charset="-127"/>
                    <a:ea typeface="굴림" pitchFamily="50" charset="-127"/>
                  </a:defRPr>
                </a:lvl2pPr>
                <a:lvl3pPr marL="1143000" indent="-228600" eaLnBrk="0" hangingPunct="0">
                  <a:defRPr kumimoji="1">
                    <a:solidFill>
                      <a:schemeClr val="tx1"/>
                    </a:solidFill>
                    <a:latin typeface="맑은 고딕" pitchFamily="50" charset="-127"/>
                    <a:ea typeface="굴림" pitchFamily="50" charset="-127"/>
                  </a:defRPr>
                </a:lvl3pPr>
                <a:lvl4pPr marL="1600200" indent="-228600" eaLnBrk="0" hangingPunct="0">
                  <a:defRPr kumimoji="1">
                    <a:solidFill>
                      <a:schemeClr val="tx1"/>
                    </a:solidFill>
                    <a:latin typeface="맑은 고딕" pitchFamily="50" charset="-127"/>
                    <a:ea typeface="굴림" pitchFamily="50" charset="-127"/>
                  </a:defRPr>
                </a:lvl4pPr>
                <a:lvl5pPr marL="2057400" indent="-228600" eaLnBrk="0" hangingPunct="0">
                  <a:defRPr kumimoji="1">
                    <a:solidFill>
                      <a:schemeClr val="tx1"/>
                    </a:solidFill>
                    <a:latin typeface="맑은 고딕" pitchFamily="50" charset="-127"/>
                    <a:ea typeface="굴림" pitchFamily="50" charset="-127"/>
                  </a:defRPr>
                </a:lvl5pPr>
                <a:lvl6pPr marL="2514600" indent="-228600" eaLnBrk="0" fontAlgn="base" hangingPunct="0">
                  <a:spcBef>
                    <a:spcPct val="0"/>
                  </a:spcBef>
                  <a:spcAft>
                    <a:spcPct val="0"/>
                  </a:spcAft>
                  <a:defRPr kumimoji="1">
                    <a:solidFill>
                      <a:schemeClr val="tx1"/>
                    </a:solidFill>
                    <a:latin typeface="맑은 고딕" pitchFamily="50" charset="-127"/>
                    <a:ea typeface="굴림" pitchFamily="50" charset="-127"/>
                  </a:defRPr>
                </a:lvl6pPr>
                <a:lvl7pPr marL="2971800" indent="-228600" eaLnBrk="0" fontAlgn="base" hangingPunct="0">
                  <a:spcBef>
                    <a:spcPct val="0"/>
                  </a:spcBef>
                  <a:spcAft>
                    <a:spcPct val="0"/>
                  </a:spcAft>
                  <a:defRPr kumimoji="1">
                    <a:solidFill>
                      <a:schemeClr val="tx1"/>
                    </a:solidFill>
                    <a:latin typeface="맑은 고딕" pitchFamily="50" charset="-127"/>
                    <a:ea typeface="굴림" pitchFamily="50" charset="-127"/>
                  </a:defRPr>
                </a:lvl7pPr>
                <a:lvl8pPr marL="3429000" indent="-228600" eaLnBrk="0" fontAlgn="base" hangingPunct="0">
                  <a:spcBef>
                    <a:spcPct val="0"/>
                  </a:spcBef>
                  <a:spcAft>
                    <a:spcPct val="0"/>
                  </a:spcAft>
                  <a:defRPr kumimoji="1">
                    <a:solidFill>
                      <a:schemeClr val="tx1"/>
                    </a:solidFill>
                    <a:latin typeface="맑은 고딕" pitchFamily="50" charset="-127"/>
                    <a:ea typeface="굴림" pitchFamily="50" charset="-127"/>
                  </a:defRPr>
                </a:lvl8pPr>
                <a:lvl9pPr marL="3886200" indent="-228600" eaLnBrk="0" fontAlgn="base" hangingPunct="0">
                  <a:spcBef>
                    <a:spcPct val="0"/>
                  </a:spcBef>
                  <a:spcAft>
                    <a:spcPct val="0"/>
                  </a:spcAft>
                  <a:defRPr kumimoji="1">
                    <a:solidFill>
                      <a:schemeClr val="tx1"/>
                    </a:solidFill>
                    <a:latin typeface="맑은 고딕" pitchFamily="50" charset="-127"/>
                    <a:ea typeface="굴림" pitchFamily="50" charset="-127"/>
                  </a:defRPr>
                </a:lvl9pPr>
              </a:lstStyle>
              <a:p>
                <a:pPr eaLnBrk="1" hangingPunct="1"/>
                <a:r>
                  <a:rPr kumimoji="0" lang="en-US" altLang="ko-KR" sz="1100" b="1">
                    <a:solidFill>
                      <a:srgbClr val="FFFF00"/>
                    </a:solidFill>
                    <a:ea typeface="맑은 고딕" pitchFamily="50" charset="-127"/>
                  </a:rPr>
                  <a:t>Reader # 1</a:t>
                </a:r>
                <a:endParaRPr kumimoji="0" lang="ko-KR" altLang="en-US" sz="1100" b="1">
                  <a:solidFill>
                    <a:srgbClr val="FFFF00"/>
                  </a:solidFill>
                  <a:ea typeface="맑은 고딕" pitchFamily="50" charset="-127"/>
                </a:endParaRPr>
              </a:p>
            </p:txBody>
          </p:sp>
          <p:sp>
            <p:nvSpPr>
              <p:cNvPr id="54" name="TextBox 38"/>
              <p:cNvSpPr txBox="1">
                <a:spLocks noChangeArrowheads="1"/>
              </p:cNvSpPr>
              <p:nvPr/>
            </p:nvSpPr>
            <p:spPr bwMode="auto">
              <a:xfrm>
                <a:off x="2484444" y="2920972"/>
                <a:ext cx="737940" cy="28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맑은 고딕" pitchFamily="50" charset="-127"/>
                    <a:ea typeface="굴림" pitchFamily="50" charset="-127"/>
                  </a:defRPr>
                </a:lvl1pPr>
                <a:lvl2pPr marL="742950" indent="-285750" eaLnBrk="0" hangingPunct="0">
                  <a:defRPr kumimoji="1">
                    <a:solidFill>
                      <a:schemeClr val="tx1"/>
                    </a:solidFill>
                    <a:latin typeface="맑은 고딕" pitchFamily="50" charset="-127"/>
                    <a:ea typeface="굴림" pitchFamily="50" charset="-127"/>
                  </a:defRPr>
                </a:lvl2pPr>
                <a:lvl3pPr marL="1143000" indent="-228600" eaLnBrk="0" hangingPunct="0">
                  <a:defRPr kumimoji="1">
                    <a:solidFill>
                      <a:schemeClr val="tx1"/>
                    </a:solidFill>
                    <a:latin typeface="맑은 고딕" pitchFamily="50" charset="-127"/>
                    <a:ea typeface="굴림" pitchFamily="50" charset="-127"/>
                  </a:defRPr>
                </a:lvl3pPr>
                <a:lvl4pPr marL="1600200" indent="-228600" eaLnBrk="0" hangingPunct="0">
                  <a:defRPr kumimoji="1">
                    <a:solidFill>
                      <a:schemeClr val="tx1"/>
                    </a:solidFill>
                    <a:latin typeface="맑은 고딕" pitchFamily="50" charset="-127"/>
                    <a:ea typeface="굴림" pitchFamily="50" charset="-127"/>
                  </a:defRPr>
                </a:lvl4pPr>
                <a:lvl5pPr marL="2057400" indent="-228600" eaLnBrk="0" hangingPunct="0">
                  <a:defRPr kumimoji="1">
                    <a:solidFill>
                      <a:schemeClr val="tx1"/>
                    </a:solidFill>
                    <a:latin typeface="맑은 고딕" pitchFamily="50" charset="-127"/>
                    <a:ea typeface="굴림" pitchFamily="50" charset="-127"/>
                  </a:defRPr>
                </a:lvl5pPr>
                <a:lvl6pPr marL="2514600" indent="-228600" eaLnBrk="0" fontAlgn="base" hangingPunct="0">
                  <a:spcBef>
                    <a:spcPct val="0"/>
                  </a:spcBef>
                  <a:spcAft>
                    <a:spcPct val="0"/>
                  </a:spcAft>
                  <a:defRPr kumimoji="1">
                    <a:solidFill>
                      <a:schemeClr val="tx1"/>
                    </a:solidFill>
                    <a:latin typeface="맑은 고딕" pitchFamily="50" charset="-127"/>
                    <a:ea typeface="굴림" pitchFamily="50" charset="-127"/>
                  </a:defRPr>
                </a:lvl6pPr>
                <a:lvl7pPr marL="2971800" indent="-228600" eaLnBrk="0" fontAlgn="base" hangingPunct="0">
                  <a:spcBef>
                    <a:spcPct val="0"/>
                  </a:spcBef>
                  <a:spcAft>
                    <a:spcPct val="0"/>
                  </a:spcAft>
                  <a:defRPr kumimoji="1">
                    <a:solidFill>
                      <a:schemeClr val="tx1"/>
                    </a:solidFill>
                    <a:latin typeface="맑은 고딕" pitchFamily="50" charset="-127"/>
                    <a:ea typeface="굴림" pitchFamily="50" charset="-127"/>
                  </a:defRPr>
                </a:lvl7pPr>
                <a:lvl8pPr marL="3429000" indent="-228600" eaLnBrk="0" fontAlgn="base" hangingPunct="0">
                  <a:spcBef>
                    <a:spcPct val="0"/>
                  </a:spcBef>
                  <a:spcAft>
                    <a:spcPct val="0"/>
                  </a:spcAft>
                  <a:defRPr kumimoji="1">
                    <a:solidFill>
                      <a:schemeClr val="tx1"/>
                    </a:solidFill>
                    <a:latin typeface="맑은 고딕" pitchFamily="50" charset="-127"/>
                    <a:ea typeface="굴림" pitchFamily="50" charset="-127"/>
                  </a:defRPr>
                </a:lvl8pPr>
                <a:lvl9pPr marL="3886200" indent="-228600" eaLnBrk="0" fontAlgn="base" hangingPunct="0">
                  <a:spcBef>
                    <a:spcPct val="0"/>
                  </a:spcBef>
                  <a:spcAft>
                    <a:spcPct val="0"/>
                  </a:spcAft>
                  <a:defRPr kumimoji="1">
                    <a:solidFill>
                      <a:schemeClr val="tx1"/>
                    </a:solidFill>
                    <a:latin typeface="맑은 고딕" pitchFamily="50" charset="-127"/>
                    <a:ea typeface="굴림" pitchFamily="50" charset="-127"/>
                  </a:defRPr>
                </a:lvl9pPr>
              </a:lstStyle>
              <a:p>
                <a:pPr eaLnBrk="1" hangingPunct="1"/>
                <a:r>
                  <a:rPr kumimoji="0" lang="en-US" altLang="ko-KR" sz="900" b="1">
                    <a:solidFill>
                      <a:srgbClr val="FFFF00"/>
                    </a:solidFill>
                    <a:ea typeface="맑은 고딕" pitchFamily="50" charset="-127"/>
                  </a:rPr>
                  <a:t>Tag # 1</a:t>
                </a:r>
                <a:endParaRPr kumimoji="0" lang="ko-KR" altLang="en-US" sz="900" b="1">
                  <a:solidFill>
                    <a:srgbClr val="FFFF00"/>
                  </a:solidFill>
                  <a:ea typeface="맑은 고딕" pitchFamily="50" charset="-127"/>
                </a:endParaRPr>
              </a:p>
            </p:txBody>
          </p:sp>
          <p:grpSp>
            <p:nvGrpSpPr>
              <p:cNvPr id="18" name="그룹 57"/>
              <p:cNvGrpSpPr>
                <a:grpSpLocks/>
              </p:cNvGrpSpPr>
              <p:nvPr/>
            </p:nvGrpSpPr>
            <p:grpSpPr bwMode="auto">
              <a:xfrm>
                <a:off x="-1473970" y="4365530"/>
                <a:ext cx="542608" cy="788599"/>
                <a:chOff x="2628003" y="2222798"/>
                <a:chExt cx="848326" cy="891958"/>
              </a:xfrm>
            </p:grpSpPr>
            <p:sp>
              <p:nvSpPr>
                <p:cNvPr id="64" name="사다리꼴 241"/>
                <p:cNvSpPr/>
                <p:nvPr/>
              </p:nvSpPr>
              <p:spPr bwMode="auto">
                <a:xfrm>
                  <a:off x="2628003" y="2319226"/>
                  <a:ext cx="848326" cy="795530"/>
                </a:xfrm>
                <a:prstGeom prst="trapezoid">
                  <a:avLst>
                    <a:gd name="adj" fmla="val 31719"/>
                  </a:avLst>
                </a:prstGeom>
                <a:gradFill>
                  <a:gsLst>
                    <a:gs pos="0">
                      <a:schemeClr val="bg1">
                        <a:lumMod val="95000"/>
                      </a:schemeClr>
                    </a:gs>
                    <a:gs pos="17000">
                      <a:schemeClr val="bg1">
                        <a:lumMod val="95000"/>
                        <a:alpha val="67000"/>
                      </a:schemeClr>
                    </a:gs>
                    <a:gs pos="17000">
                      <a:schemeClr val="bg1">
                        <a:lumMod val="85000"/>
                        <a:alpha val="41000"/>
                      </a:schemeClr>
                    </a:gs>
                    <a:gs pos="75000">
                      <a:schemeClr val="bg1">
                        <a:lumMod val="95000"/>
                        <a:alpha val="35000"/>
                      </a:schemeClr>
                    </a:gs>
                    <a:gs pos="92000">
                      <a:schemeClr val="bg1">
                        <a:alpha val="0"/>
                      </a:schemeClr>
                    </a:gs>
                  </a:gsLst>
                  <a:lin ang="5400000" scaled="0"/>
                </a:gradFill>
                <a:ln>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sp>
              <p:nvSpPr>
                <p:cNvPr id="65" name="타원 242"/>
                <p:cNvSpPr/>
                <p:nvPr/>
              </p:nvSpPr>
              <p:spPr bwMode="auto">
                <a:xfrm>
                  <a:off x="2870382" y="2222798"/>
                  <a:ext cx="372657" cy="149025"/>
                </a:xfrm>
                <a:prstGeom prst="ellipse">
                  <a:avLst/>
                </a:prstGeom>
                <a:solidFill>
                  <a:schemeClr val="bg1"/>
                </a:solidFill>
                <a:ln>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grpSp>
          <p:sp>
            <p:nvSpPr>
              <p:cNvPr id="56" name="타원 233"/>
              <p:cNvSpPr/>
              <p:nvPr/>
            </p:nvSpPr>
            <p:spPr bwMode="auto">
              <a:xfrm>
                <a:off x="-1296970" y="4295320"/>
                <a:ext cx="199272" cy="168761"/>
              </a:xfrm>
              <a:prstGeom prst="ellipse">
                <a:avLst/>
              </a:prstGeom>
              <a:solidFill>
                <a:schemeClr val="bg1">
                  <a:lumMod val="50000"/>
                </a:schemeClr>
              </a:solidFill>
              <a:ln>
                <a:noFill/>
                <a:headEnd type="none" w="med" len="med"/>
                <a:tailEnd type="none" w="med" len="med"/>
              </a:ln>
              <a:effectLst>
                <a:outerShdw blurRad="63500" sx="102000" sy="102000" algn="ctr" rotWithShape="0">
                  <a:prstClr val="black">
                    <a:alpha val="40000"/>
                  </a:prstClr>
                </a:outerShdw>
              </a:effectLst>
              <a:scene3d>
                <a:camera prst="isometricOffAxis2Top"/>
                <a:lightRig rig="threePt" dir="t"/>
              </a:scene3d>
              <a:sp3d>
                <a:bevelT/>
              </a:sp3d>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sp>
            <p:nvSpPr>
              <p:cNvPr id="57" name="TextBox 60"/>
              <p:cNvSpPr txBox="1">
                <a:spLocks noChangeArrowheads="1"/>
              </p:cNvSpPr>
              <p:nvPr/>
            </p:nvSpPr>
            <p:spPr bwMode="auto">
              <a:xfrm>
                <a:off x="-2058969" y="4118883"/>
                <a:ext cx="80663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맑은 고딕" pitchFamily="50" charset="-127"/>
                    <a:ea typeface="굴림" pitchFamily="50" charset="-127"/>
                  </a:defRPr>
                </a:lvl1pPr>
                <a:lvl2pPr marL="742950" indent="-285750" eaLnBrk="0" hangingPunct="0">
                  <a:defRPr kumimoji="1">
                    <a:solidFill>
                      <a:schemeClr val="tx1"/>
                    </a:solidFill>
                    <a:latin typeface="맑은 고딕" pitchFamily="50" charset="-127"/>
                    <a:ea typeface="굴림" pitchFamily="50" charset="-127"/>
                  </a:defRPr>
                </a:lvl2pPr>
                <a:lvl3pPr marL="1143000" indent="-228600" eaLnBrk="0" hangingPunct="0">
                  <a:defRPr kumimoji="1">
                    <a:solidFill>
                      <a:schemeClr val="tx1"/>
                    </a:solidFill>
                    <a:latin typeface="맑은 고딕" pitchFamily="50" charset="-127"/>
                    <a:ea typeface="굴림" pitchFamily="50" charset="-127"/>
                  </a:defRPr>
                </a:lvl3pPr>
                <a:lvl4pPr marL="1600200" indent="-228600" eaLnBrk="0" hangingPunct="0">
                  <a:defRPr kumimoji="1">
                    <a:solidFill>
                      <a:schemeClr val="tx1"/>
                    </a:solidFill>
                    <a:latin typeface="맑은 고딕" pitchFamily="50" charset="-127"/>
                    <a:ea typeface="굴림" pitchFamily="50" charset="-127"/>
                  </a:defRPr>
                </a:lvl4pPr>
                <a:lvl5pPr marL="2057400" indent="-228600" eaLnBrk="0" hangingPunct="0">
                  <a:defRPr kumimoji="1">
                    <a:solidFill>
                      <a:schemeClr val="tx1"/>
                    </a:solidFill>
                    <a:latin typeface="맑은 고딕" pitchFamily="50" charset="-127"/>
                    <a:ea typeface="굴림" pitchFamily="50" charset="-127"/>
                  </a:defRPr>
                </a:lvl5pPr>
                <a:lvl6pPr marL="2514600" indent="-228600" eaLnBrk="0" fontAlgn="base" hangingPunct="0">
                  <a:spcBef>
                    <a:spcPct val="0"/>
                  </a:spcBef>
                  <a:spcAft>
                    <a:spcPct val="0"/>
                  </a:spcAft>
                  <a:defRPr kumimoji="1">
                    <a:solidFill>
                      <a:schemeClr val="tx1"/>
                    </a:solidFill>
                    <a:latin typeface="맑은 고딕" pitchFamily="50" charset="-127"/>
                    <a:ea typeface="굴림" pitchFamily="50" charset="-127"/>
                  </a:defRPr>
                </a:lvl6pPr>
                <a:lvl7pPr marL="2971800" indent="-228600" eaLnBrk="0" fontAlgn="base" hangingPunct="0">
                  <a:spcBef>
                    <a:spcPct val="0"/>
                  </a:spcBef>
                  <a:spcAft>
                    <a:spcPct val="0"/>
                  </a:spcAft>
                  <a:defRPr kumimoji="1">
                    <a:solidFill>
                      <a:schemeClr val="tx1"/>
                    </a:solidFill>
                    <a:latin typeface="맑은 고딕" pitchFamily="50" charset="-127"/>
                    <a:ea typeface="굴림" pitchFamily="50" charset="-127"/>
                  </a:defRPr>
                </a:lvl7pPr>
                <a:lvl8pPr marL="3429000" indent="-228600" eaLnBrk="0" fontAlgn="base" hangingPunct="0">
                  <a:spcBef>
                    <a:spcPct val="0"/>
                  </a:spcBef>
                  <a:spcAft>
                    <a:spcPct val="0"/>
                  </a:spcAft>
                  <a:defRPr kumimoji="1">
                    <a:solidFill>
                      <a:schemeClr val="tx1"/>
                    </a:solidFill>
                    <a:latin typeface="맑은 고딕" pitchFamily="50" charset="-127"/>
                    <a:ea typeface="굴림" pitchFamily="50" charset="-127"/>
                  </a:defRPr>
                </a:lvl8pPr>
                <a:lvl9pPr marL="3886200" indent="-228600" eaLnBrk="0" fontAlgn="base" hangingPunct="0">
                  <a:spcBef>
                    <a:spcPct val="0"/>
                  </a:spcBef>
                  <a:spcAft>
                    <a:spcPct val="0"/>
                  </a:spcAft>
                  <a:defRPr kumimoji="1">
                    <a:solidFill>
                      <a:schemeClr val="tx1"/>
                    </a:solidFill>
                    <a:latin typeface="맑은 고딕" pitchFamily="50" charset="-127"/>
                    <a:ea typeface="굴림" pitchFamily="50" charset="-127"/>
                  </a:defRPr>
                </a:lvl9pPr>
              </a:lstStyle>
              <a:p>
                <a:pPr eaLnBrk="1" hangingPunct="1"/>
                <a:r>
                  <a:rPr kumimoji="0" lang="en-US" altLang="ko-KR" sz="1000" b="1">
                    <a:solidFill>
                      <a:srgbClr val="FFFF00"/>
                    </a:solidFill>
                    <a:ea typeface="맑은 고딕" pitchFamily="50" charset="-127"/>
                  </a:rPr>
                  <a:t>Tag # N-1</a:t>
                </a:r>
                <a:endParaRPr kumimoji="0" lang="ko-KR" altLang="en-US" sz="1000" b="1">
                  <a:solidFill>
                    <a:srgbClr val="FFFF00"/>
                  </a:solidFill>
                  <a:ea typeface="맑은 고딕" pitchFamily="50" charset="-127"/>
                </a:endParaRPr>
              </a:p>
            </p:txBody>
          </p:sp>
          <p:sp>
            <p:nvSpPr>
              <p:cNvPr id="58" name="TextBox 40"/>
              <p:cNvSpPr txBox="1">
                <a:spLocks noChangeArrowheads="1"/>
              </p:cNvSpPr>
              <p:nvPr/>
            </p:nvSpPr>
            <p:spPr bwMode="auto">
              <a:xfrm>
                <a:off x="490170" y="3309170"/>
                <a:ext cx="737940" cy="2817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맑은 고딕" pitchFamily="50" charset="-127"/>
                    <a:ea typeface="굴림" pitchFamily="50" charset="-127"/>
                  </a:defRPr>
                </a:lvl1pPr>
                <a:lvl2pPr marL="742950" indent="-285750" eaLnBrk="0" hangingPunct="0">
                  <a:defRPr kumimoji="1">
                    <a:solidFill>
                      <a:schemeClr val="tx1"/>
                    </a:solidFill>
                    <a:latin typeface="맑은 고딕" pitchFamily="50" charset="-127"/>
                    <a:ea typeface="굴림" pitchFamily="50" charset="-127"/>
                  </a:defRPr>
                </a:lvl2pPr>
                <a:lvl3pPr marL="1143000" indent="-228600" eaLnBrk="0" hangingPunct="0">
                  <a:defRPr kumimoji="1">
                    <a:solidFill>
                      <a:schemeClr val="tx1"/>
                    </a:solidFill>
                    <a:latin typeface="맑은 고딕" pitchFamily="50" charset="-127"/>
                    <a:ea typeface="굴림" pitchFamily="50" charset="-127"/>
                  </a:defRPr>
                </a:lvl3pPr>
                <a:lvl4pPr marL="1600200" indent="-228600" eaLnBrk="0" hangingPunct="0">
                  <a:defRPr kumimoji="1">
                    <a:solidFill>
                      <a:schemeClr val="tx1"/>
                    </a:solidFill>
                    <a:latin typeface="맑은 고딕" pitchFamily="50" charset="-127"/>
                    <a:ea typeface="굴림" pitchFamily="50" charset="-127"/>
                  </a:defRPr>
                </a:lvl4pPr>
                <a:lvl5pPr marL="2057400" indent="-228600" eaLnBrk="0" hangingPunct="0">
                  <a:defRPr kumimoji="1">
                    <a:solidFill>
                      <a:schemeClr val="tx1"/>
                    </a:solidFill>
                    <a:latin typeface="맑은 고딕" pitchFamily="50" charset="-127"/>
                    <a:ea typeface="굴림" pitchFamily="50" charset="-127"/>
                  </a:defRPr>
                </a:lvl5pPr>
                <a:lvl6pPr marL="2514600" indent="-228600" eaLnBrk="0" fontAlgn="base" hangingPunct="0">
                  <a:spcBef>
                    <a:spcPct val="0"/>
                  </a:spcBef>
                  <a:spcAft>
                    <a:spcPct val="0"/>
                  </a:spcAft>
                  <a:defRPr kumimoji="1">
                    <a:solidFill>
                      <a:schemeClr val="tx1"/>
                    </a:solidFill>
                    <a:latin typeface="맑은 고딕" pitchFamily="50" charset="-127"/>
                    <a:ea typeface="굴림" pitchFamily="50" charset="-127"/>
                  </a:defRPr>
                </a:lvl6pPr>
                <a:lvl7pPr marL="2971800" indent="-228600" eaLnBrk="0" fontAlgn="base" hangingPunct="0">
                  <a:spcBef>
                    <a:spcPct val="0"/>
                  </a:spcBef>
                  <a:spcAft>
                    <a:spcPct val="0"/>
                  </a:spcAft>
                  <a:defRPr kumimoji="1">
                    <a:solidFill>
                      <a:schemeClr val="tx1"/>
                    </a:solidFill>
                    <a:latin typeface="맑은 고딕" pitchFamily="50" charset="-127"/>
                    <a:ea typeface="굴림" pitchFamily="50" charset="-127"/>
                  </a:defRPr>
                </a:lvl7pPr>
                <a:lvl8pPr marL="3429000" indent="-228600" eaLnBrk="0" fontAlgn="base" hangingPunct="0">
                  <a:spcBef>
                    <a:spcPct val="0"/>
                  </a:spcBef>
                  <a:spcAft>
                    <a:spcPct val="0"/>
                  </a:spcAft>
                  <a:defRPr kumimoji="1">
                    <a:solidFill>
                      <a:schemeClr val="tx1"/>
                    </a:solidFill>
                    <a:latin typeface="맑은 고딕" pitchFamily="50" charset="-127"/>
                    <a:ea typeface="굴림" pitchFamily="50" charset="-127"/>
                  </a:defRPr>
                </a:lvl8pPr>
                <a:lvl9pPr marL="3886200" indent="-228600" eaLnBrk="0" fontAlgn="base" hangingPunct="0">
                  <a:spcBef>
                    <a:spcPct val="0"/>
                  </a:spcBef>
                  <a:spcAft>
                    <a:spcPct val="0"/>
                  </a:spcAft>
                  <a:defRPr kumimoji="1">
                    <a:solidFill>
                      <a:schemeClr val="tx1"/>
                    </a:solidFill>
                    <a:latin typeface="맑은 고딕" pitchFamily="50" charset="-127"/>
                    <a:ea typeface="굴림" pitchFamily="50" charset="-127"/>
                  </a:defRPr>
                </a:lvl9pPr>
              </a:lstStyle>
              <a:p>
                <a:pPr eaLnBrk="1" hangingPunct="1"/>
                <a:r>
                  <a:rPr kumimoji="0" lang="en-US" altLang="ko-KR" sz="900" b="1" dirty="0">
                    <a:solidFill>
                      <a:srgbClr val="FFFF00"/>
                    </a:solidFill>
                    <a:ea typeface="맑은 고딕" pitchFamily="50" charset="-127"/>
                  </a:rPr>
                  <a:t>Tag # 3</a:t>
                </a:r>
                <a:endParaRPr kumimoji="0" lang="ko-KR" altLang="en-US" sz="900" b="1" dirty="0">
                  <a:solidFill>
                    <a:srgbClr val="FFFF00"/>
                  </a:solidFill>
                  <a:ea typeface="맑은 고딕" pitchFamily="50" charset="-127"/>
                </a:endParaRPr>
              </a:p>
            </p:txBody>
          </p:sp>
          <p:sp>
            <p:nvSpPr>
              <p:cNvPr id="60" name="사다리꼴 237"/>
              <p:cNvSpPr/>
              <p:nvPr/>
            </p:nvSpPr>
            <p:spPr bwMode="auto">
              <a:xfrm>
                <a:off x="-904449" y="3970903"/>
                <a:ext cx="353946" cy="652470"/>
              </a:xfrm>
              <a:prstGeom prst="trapezoid">
                <a:avLst>
                  <a:gd name="adj" fmla="val 50000"/>
                </a:avLst>
              </a:prstGeom>
              <a:gradFill>
                <a:gsLst>
                  <a:gs pos="0">
                    <a:schemeClr val="bg1">
                      <a:lumMod val="95000"/>
                    </a:schemeClr>
                  </a:gs>
                  <a:gs pos="17000">
                    <a:schemeClr val="bg1">
                      <a:lumMod val="95000"/>
                      <a:alpha val="67000"/>
                    </a:schemeClr>
                  </a:gs>
                  <a:gs pos="17000">
                    <a:schemeClr val="bg1">
                      <a:lumMod val="85000"/>
                      <a:alpha val="41000"/>
                    </a:schemeClr>
                  </a:gs>
                  <a:gs pos="75000">
                    <a:schemeClr val="bg1">
                      <a:lumMod val="95000"/>
                      <a:alpha val="35000"/>
                    </a:schemeClr>
                  </a:gs>
                  <a:gs pos="92000">
                    <a:schemeClr val="bg1">
                      <a:alpha val="0"/>
                    </a:schemeClr>
                  </a:gs>
                </a:gsLst>
                <a:lin ang="5400000" scaled="0"/>
              </a:gradFill>
              <a:ln>
                <a:noFill/>
                <a:headEnd type="none" w="med" len="med"/>
                <a:tailEnd type="none" w="med" len="med"/>
              </a:ln>
              <a:effectLst/>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1100" dirty="0">
                  <a:solidFill>
                    <a:schemeClr val="tx2"/>
                  </a:solidFill>
                </a:endParaRPr>
              </a:p>
            </p:txBody>
          </p:sp>
          <p:sp>
            <p:nvSpPr>
              <p:cNvPr id="61" name="TextBox 59"/>
              <p:cNvSpPr txBox="1">
                <a:spLocks noChangeArrowheads="1"/>
              </p:cNvSpPr>
              <p:nvPr/>
            </p:nvSpPr>
            <p:spPr bwMode="auto">
              <a:xfrm>
                <a:off x="-2927164" y="3261108"/>
                <a:ext cx="888580" cy="319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맑은 고딕" pitchFamily="50" charset="-127"/>
                    <a:ea typeface="굴림" pitchFamily="50" charset="-127"/>
                  </a:defRPr>
                </a:lvl1pPr>
                <a:lvl2pPr marL="742950" indent="-285750" eaLnBrk="0" hangingPunct="0">
                  <a:defRPr kumimoji="1">
                    <a:solidFill>
                      <a:schemeClr val="tx1"/>
                    </a:solidFill>
                    <a:latin typeface="맑은 고딕" pitchFamily="50" charset="-127"/>
                    <a:ea typeface="굴림" pitchFamily="50" charset="-127"/>
                  </a:defRPr>
                </a:lvl2pPr>
                <a:lvl3pPr marL="1143000" indent="-228600" eaLnBrk="0" hangingPunct="0">
                  <a:defRPr kumimoji="1">
                    <a:solidFill>
                      <a:schemeClr val="tx1"/>
                    </a:solidFill>
                    <a:latin typeface="맑은 고딕" pitchFamily="50" charset="-127"/>
                    <a:ea typeface="굴림" pitchFamily="50" charset="-127"/>
                  </a:defRPr>
                </a:lvl3pPr>
                <a:lvl4pPr marL="1600200" indent="-228600" eaLnBrk="0" hangingPunct="0">
                  <a:defRPr kumimoji="1">
                    <a:solidFill>
                      <a:schemeClr val="tx1"/>
                    </a:solidFill>
                    <a:latin typeface="맑은 고딕" pitchFamily="50" charset="-127"/>
                    <a:ea typeface="굴림" pitchFamily="50" charset="-127"/>
                  </a:defRPr>
                </a:lvl4pPr>
                <a:lvl5pPr marL="2057400" indent="-228600" eaLnBrk="0" hangingPunct="0">
                  <a:defRPr kumimoji="1">
                    <a:solidFill>
                      <a:schemeClr val="tx1"/>
                    </a:solidFill>
                    <a:latin typeface="맑은 고딕" pitchFamily="50" charset="-127"/>
                    <a:ea typeface="굴림" pitchFamily="50" charset="-127"/>
                  </a:defRPr>
                </a:lvl5pPr>
                <a:lvl6pPr marL="2514600" indent="-228600" eaLnBrk="0" fontAlgn="base" hangingPunct="0">
                  <a:spcBef>
                    <a:spcPct val="0"/>
                  </a:spcBef>
                  <a:spcAft>
                    <a:spcPct val="0"/>
                  </a:spcAft>
                  <a:defRPr kumimoji="1">
                    <a:solidFill>
                      <a:schemeClr val="tx1"/>
                    </a:solidFill>
                    <a:latin typeface="맑은 고딕" pitchFamily="50" charset="-127"/>
                    <a:ea typeface="굴림" pitchFamily="50" charset="-127"/>
                  </a:defRPr>
                </a:lvl6pPr>
                <a:lvl7pPr marL="2971800" indent="-228600" eaLnBrk="0" fontAlgn="base" hangingPunct="0">
                  <a:spcBef>
                    <a:spcPct val="0"/>
                  </a:spcBef>
                  <a:spcAft>
                    <a:spcPct val="0"/>
                  </a:spcAft>
                  <a:defRPr kumimoji="1">
                    <a:solidFill>
                      <a:schemeClr val="tx1"/>
                    </a:solidFill>
                    <a:latin typeface="맑은 고딕" pitchFamily="50" charset="-127"/>
                    <a:ea typeface="굴림" pitchFamily="50" charset="-127"/>
                  </a:defRPr>
                </a:lvl7pPr>
                <a:lvl8pPr marL="3429000" indent="-228600" eaLnBrk="0" fontAlgn="base" hangingPunct="0">
                  <a:spcBef>
                    <a:spcPct val="0"/>
                  </a:spcBef>
                  <a:spcAft>
                    <a:spcPct val="0"/>
                  </a:spcAft>
                  <a:defRPr kumimoji="1">
                    <a:solidFill>
                      <a:schemeClr val="tx1"/>
                    </a:solidFill>
                    <a:latin typeface="맑은 고딕" pitchFamily="50" charset="-127"/>
                    <a:ea typeface="굴림" pitchFamily="50" charset="-127"/>
                  </a:defRPr>
                </a:lvl8pPr>
                <a:lvl9pPr marL="3886200" indent="-228600" eaLnBrk="0" fontAlgn="base" hangingPunct="0">
                  <a:spcBef>
                    <a:spcPct val="0"/>
                  </a:spcBef>
                  <a:spcAft>
                    <a:spcPct val="0"/>
                  </a:spcAft>
                  <a:defRPr kumimoji="1">
                    <a:solidFill>
                      <a:schemeClr val="tx1"/>
                    </a:solidFill>
                    <a:latin typeface="맑은 고딕" pitchFamily="50" charset="-127"/>
                    <a:ea typeface="굴림" pitchFamily="50" charset="-127"/>
                  </a:defRPr>
                </a:lvl9pPr>
              </a:lstStyle>
              <a:p>
                <a:pPr eaLnBrk="1" hangingPunct="1"/>
                <a:r>
                  <a:rPr kumimoji="0" lang="en-US" altLang="ko-KR" sz="1100" b="1" dirty="0">
                    <a:solidFill>
                      <a:srgbClr val="FFFF00"/>
                    </a:solidFill>
                    <a:ea typeface="맑은 고딕" pitchFamily="50" charset="-127"/>
                  </a:rPr>
                  <a:t>Tag # N</a:t>
                </a:r>
                <a:endParaRPr kumimoji="0" lang="ko-KR" altLang="en-US" sz="1100" b="1" dirty="0">
                  <a:solidFill>
                    <a:srgbClr val="FFFF00"/>
                  </a:solidFill>
                  <a:ea typeface="맑은 고딕" pitchFamily="50" charset="-127"/>
                </a:endParaRPr>
              </a:p>
            </p:txBody>
          </p:sp>
          <p:sp>
            <p:nvSpPr>
              <p:cNvPr id="62" name="TextBox 42"/>
              <p:cNvSpPr txBox="1">
                <a:spLocks noChangeArrowheads="1"/>
              </p:cNvSpPr>
              <p:nvPr/>
            </p:nvSpPr>
            <p:spPr bwMode="auto">
              <a:xfrm>
                <a:off x="-2931260" y="5374218"/>
                <a:ext cx="1158558" cy="319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맑은 고딕" pitchFamily="50" charset="-127"/>
                    <a:ea typeface="굴림" pitchFamily="50" charset="-127"/>
                  </a:defRPr>
                </a:lvl1pPr>
                <a:lvl2pPr marL="742950" indent="-285750" eaLnBrk="0" hangingPunct="0">
                  <a:defRPr kumimoji="1">
                    <a:solidFill>
                      <a:schemeClr val="tx1"/>
                    </a:solidFill>
                    <a:latin typeface="맑은 고딕" pitchFamily="50" charset="-127"/>
                    <a:ea typeface="굴림" pitchFamily="50" charset="-127"/>
                  </a:defRPr>
                </a:lvl2pPr>
                <a:lvl3pPr marL="1143000" indent="-228600" eaLnBrk="0" hangingPunct="0">
                  <a:defRPr kumimoji="1">
                    <a:solidFill>
                      <a:schemeClr val="tx1"/>
                    </a:solidFill>
                    <a:latin typeface="맑은 고딕" pitchFamily="50" charset="-127"/>
                    <a:ea typeface="굴림" pitchFamily="50" charset="-127"/>
                  </a:defRPr>
                </a:lvl3pPr>
                <a:lvl4pPr marL="1600200" indent="-228600" eaLnBrk="0" hangingPunct="0">
                  <a:defRPr kumimoji="1">
                    <a:solidFill>
                      <a:schemeClr val="tx1"/>
                    </a:solidFill>
                    <a:latin typeface="맑은 고딕" pitchFamily="50" charset="-127"/>
                    <a:ea typeface="굴림" pitchFamily="50" charset="-127"/>
                  </a:defRPr>
                </a:lvl4pPr>
                <a:lvl5pPr marL="2057400" indent="-228600" eaLnBrk="0" hangingPunct="0">
                  <a:defRPr kumimoji="1">
                    <a:solidFill>
                      <a:schemeClr val="tx1"/>
                    </a:solidFill>
                    <a:latin typeface="맑은 고딕" pitchFamily="50" charset="-127"/>
                    <a:ea typeface="굴림" pitchFamily="50" charset="-127"/>
                  </a:defRPr>
                </a:lvl5pPr>
                <a:lvl6pPr marL="2514600" indent="-228600" eaLnBrk="0" fontAlgn="base" hangingPunct="0">
                  <a:spcBef>
                    <a:spcPct val="0"/>
                  </a:spcBef>
                  <a:spcAft>
                    <a:spcPct val="0"/>
                  </a:spcAft>
                  <a:defRPr kumimoji="1">
                    <a:solidFill>
                      <a:schemeClr val="tx1"/>
                    </a:solidFill>
                    <a:latin typeface="맑은 고딕" pitchFamily="50" charset="-127"/>
                    <a:ea typeface="굴림" pitchFamily="50" charset="-127"/>
                  </a:defRPr>
                </a:lvl6pPr>
                <a:lvl7pPr marL="2971800" indent="-228600" eaLnBrk="0" fontAlgn="base" hangingPunct="0">
                  <a:spcBef>
                    <a:spcPct val="0"/>
                  </a:spcBef>
                  <a:spcAft>
                    <a:spcPct val="0"/>
                  </a:spcAft>
                  <a:defRPr kumimoji="1">
                    <a:solidFill>
                      <a:schemeClr val="tx1"/>
                    </a:solidFill>
                    <a:latin typeface="맑은 고딕" pitchFamily="50" charset="-127"/>
                    <a:ea typeface="굴림" pitchFamily="50" charset="-127"/>
                  </a:defRPr>
                </a:lvl7pPr>
                <a:lvl8pPr marL="3429000" indent="-228600" eaLnBrk="0" fontAlgn="base" hangingPunct="0">
                  <a:spcBef>
                    <a:spcPct val="0"/>
                  </a:spcBef>
                  <a:spcAft>
                    <a:spcPct val="0"/>
                  </a:spcAft>
                  <a:defRPr kumimoji="1">
                    <a:solidFill>
                      <a:schemeClr val="tx1"/>
                    </a:solidFill>
                    <a:latin typeface="맑은 고딕" pitchFamily="50" charset="-127"/>
                    <a:ea typeface="굴림" pitchFamily="50" charset="-127"/>
                  </a:defRPr>
                </a:lvl8pPr>
                <a:lvl9pPr marL="3886200" indent="-228600" eaLnBrk="0" fontAlgn="base" hangingPunct="0">
                  <a:spcBef>
                    <a:spcPct val="0"/>
                  </a:spcBef>
                  <a:spcAft>
                    <a:spcPct val="0"/>
                  </a:spcAft>
                  <a:defRPr kumimoji="1">
                    <a:solidFill>
                      <a:schemeClr val="tx1"/>
                    </a:solidFill>
                    <a:latin typeface="맑은 고딕" pitchFamily="50" charset="-127"/>
                    <a:ea typeface="굴림" pitchFamily="50" charset="-127"/>
                  </a:defRPr>
                </a:lvl9pPr>
              </a:lstStyle>
              <a:p>
                <a:pPr eaLnBrk="1" hangingPunct="1"/>
                <a:r>
                  <a:rPr kumimoji="0" lang="en-US" altLang="ko-KR" sz="1100" b="1">
                    <a:solidFill>
                      <a:srgbClr val="FFFF00"/>
                    </a:solidFill>
                    <a:ea typeface="맑은 고딕" pitchFamily="50" charset="-127"/>
                  </a:rPr>
                  <a:t>Reader # N</a:t>
                </a:r>
                <a:endParaRPr kumimoji="0" lang="ko-KR" altLang="en-US" sz="1100" b="1">
                  <a:solidFill>
                    <a:srgbClr val="FFFF00"/>
                  </a:solidFill>
                  <a:ea typeface="맑은 고딕" pitchFamily="50" charset="-127"/>
                </a:endParaRPr>
              </a:p>
            </p:txBody>
          </p:sp>
          <p:sp>
            <p:nvSpPr>
              <p:cNvPr id="63" name="타원 240"/>
              <p:cNvSpPr/>
              <p:nvPr/>
            </p:nvSpPr>
            <p:spPr bwMode="auto">
              <a:xfrm>
                <a:off x="-811390" y="3844568"/>
                <a:ext cx="130273" cy="133494"/>
              </a:xfrm>
              <a:prstGeom prst="ellipse">
                <a:avLst/>
              </a:prstGeom>
              <a:solidFill>
                <a:schemeClr val="bg1">
                  <a:lumMod val="50000"/>
                </a:schemeClr>
              </a:solidFill>
              <a:ln>
                <a:noFill/>
                <a:headEnd type="none" w="med" len="med"/>
                <a:tailEnd type="none" w="med" len="med"/>
              </a:ln>
              <a:effectLst>
                <a:outerShdw blurRad="63500" sx="102000" sy="102000" algn="ctr" rotWithShape="0">
                  <a:prstClr val="black">
                    <a:alpha val="40000"/>
                  </a:prstClr>
                </a:outerShdw>
              </a:effectLst>
              <a:scene3d>
                <a:camera prst="isometricOffAxis2Top"/>
                <a:lightRig rig="threePt" dir="t"/>
              </a:scene3d>
              <a:sp3d>
                <a:bevelT/>
              </a:sp3d>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grpSp>
        <p:pic>
          <p:nvPicPr>
            <p:cNvPr id="23" name="Picture 16" descr="G:\MyPaper\LED_ID\led-ID picture\Untitled-4 cop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245728" y="1347924"/>
              <a:ext cx="495273" cy="450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4" name="직선 연결선 250"/>
            <p:cNvCxnSpPr/>
            <p:nvPr/>
          </p:nvCxnSpPr>
          <p:spPr>
            <a:xfrm flipV="1">
              <a:off x="2079895" y="1664626"/>
              <a:ext cx="5264494" cy="685566"/>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22" name="그룹 49"/>
            <p:cNvGrpSpPr>
              <a:grpSpLocks/>
            </p:cNvGrpSpPr>
            <p:nvPr/>
          </p:nvGrpSpPr>
          <p:grpSpPr bwMode="auto">
            <a:xfrm>
              <a:off x="4733845" y="1600044"/>
              <a:ext cx="2040286" cy="543982"/>
              <a:chOff x="5767126" y="1038668"/>
              <a:chExt cx="1361202" cy="576064"/>
            </a:xfrm>
          </p:grpSpPr>
          <p:sp>
            <p:nvSpPr>
              <p:cNvPr id="30" name="Cloud 13"/>
              <p:cNvSpPr/>
              <p:nvPr/>
            </p:nvSpPr>
            <p:spPr bwMode="auto">
              <a:xfrm>
                <a:off x="5767126" y="1038668"/>
                <a:ext cx="1361202" cy="576064"/>
              </a:xfrm>
              <a:prstGeom prst="cloud">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sz="1050" b="1" dirty="0">
                  <a:solidFill>
                    <a:schemeClr val="tx1"/>
                  </a:solidFill>
                </a:endParaRPr>
              </a:p>
            </p:txBody>
          </p:sp>
          <p:sp>
            <p:nvSpPr>
              <p:cNvPr id="31" name="TextBox 64"/>
              <p:cNvSpPr txBox="1">
                <a:spLocks noChangeArrowheads="1"/>
              </p:cNvSpPr>
              <p:nvPr/>
            </p:nvSpPr>
            <p:spPr bwMode="auto">
              <a:xfrm>
                <a:off x="5842086" y="1098511"/>
                <a:ext cx="1254548" cy="414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맑은 고딕" pitchFamily="50" charset="-127"/>
                    <a:ea typeface="굴림" pitchFamily="50" charset="-127"/>
                  </a:defRPr>
                </a:lvl1pPr>
                <a:lvl2pPr marL="742950" indent="-285750" eaLnBrk="0" hangingPunct="0">
                  <a:defRPr kumimoji="1">
                    <a:solidFill>
                      <a:schemeClr val="tx1"/>
                    </a:solidFill>
                    <a:latin typeface="맑은 고딕" pitchFamily="50" charset="-127"/>
                    <a:ea typeface="굴림" pitchFamily="50" charset="-127"/>
                  </a:defRPr>
                </a:lvl2pPr>
                <a:lvl3pPr marL="1143000" indent="-228600" eaLnBrk="0" hangingPunct="0">
                  <a:defRPr kumimoji="1">
                    <a:solidFill>
                      <a:schemeClr val="tx1"/>
                    </a:solidFill>
                    <a:latin typeface="맑은 고딕" pitchFamily="50" charset="-127"/>
                    <a:ea typeface="굴림" pitchFamily="50" charset="-127"/>
                  </a:defRPr>
                </a:lvl3pPr>
                <a:lvl4pPr marL="1600200" indent="-228600" eaLnBrk="0" hangingPunct="0">
                  <a:defRPr kumimoji="1">
                    <a:solidFill>
                      <a:schemeClr val="tx1"/>
                    </a:solidFill>
                    <a:latin typeface="맑은 고딕" pitchFamily="50" charset="-127"/>
                    <a:ea typeface="굴림" pitchFamily="50" charset="-127"/>
                  </a:defRPr>
                </a:lvl4pPr>
                <a:lvl5pPr marL="2057400" indent="-228600" eaLnBrk="0" hangingPunct="0">
                  <a:defRPr kumimoji="1">
                    <a:solidFill>
                      <a:schemeClr val="tx1"/>
                    </a:solidFill>
                    <a:latin typeface="맑은 고딕" pitchFamily="50" charset="-127"/>
                    <a:ea typeface="굴림" pitchFamily="50" charset="-127"/>
                  </a:defRPr>
                </a:lvl5pPr>
                <a:lvl6pPr marL="2514600" indent="-228600" eaLnBrk="0" fontAlgn="base" hangingPunct="0">
                  <a:spcBef>
                    <a:spcPct val="0"/>
                  </a:spcBef>
                  <a:spcAft>
                    <a:spcPct val="0"/>
                  </a:spcAft>
                  <a:defRPr kumimoji="1">
                    <a:solidFill>
                      <a:schemeClr val="tx1"/>
                    </a:solidFill>
                    <a:latin typeface="맑은 고딕" pitchFamily="50" charset="-127"/>
                    <a:ea typeface="굴림" pitchFamily="50" charset="-127"/>
                  </a:defRPr>
                </a:lvl6pPr>
                <a:lvl7pPr marL="2971800" indent="-228600" eaLnBrk="0" fontAlgn="base" hangingPunct="0">
                  <a:spcBef>
                    <a:spcPct val="0"/>
                  </a:spcBef>
                  <a:spcAft>
                    <a:spcPct val="0"/>
                  </a:spcAft>
                  <a:defRPr kumimoji="1">
                    <a:solidFill>
                      <a:schemeClr val="tx1"/>
                    </a:solidFill>
                    <a:latin typeface="맑은 고딕" pitchFamily="50" charset="-127"/>
                    <a:ea typeface="굴림" pitchFamily="50" charset="-127"/>
                  </a:defRPr>
                </a:lvl7pPr>
                <a:lvl8pPr marL="3429000" indent="-228600" eaLnBrk="0" fontAlgn="base" hangingPunct="0">
                  <a:spcBef>
                    <a:spcPct val="0"/>
                  </a:spcBef>
                  <a:spcAft>
                    <a:spcPct val="0"/>
                  </a:spcAft>
                  <a:defRPr kumimoji="1">
                    <a:solidFill>
                      <a:schemeClr val="tx1"/>
                    </a:solidFill>
                    <a:latin typeface="맑은 고딕" pitchFamily="50" charset="-127"/>
                    <a:ea typeface="굴림" pitchFamily="50" charset="-127"/>
                  </a:defRPr>
                </a:lvl8pPr>
                <a:lvl9pPr marL="3886200" indent="-228600" eaLnBrk="0" fontAlgn="base" hangingPunct="0">
                  <a:spcBef>
                    <a:spcPct val="0"/>
                  </a:spcBef>
                  <a:spcAft>
                    <a:spcPct val="0"/>
                  </a:spcAft>
                  <a:defRPr kumimoji="1">
                    <a:solidFill>
                      <a:schemeClr val="tx1"/>
                    </a:solidFill>
                    <a:latin typeface="맑은 고딕" pitchFamily="50" charset="-127"/>
                    <a:ea typeface="굴림" pitchFamily="50" charset="-127"/>
                  </a:defRPr>
                </a:lvl9pPr>
              </a:lstStyle>
              <a:p>
                <a:pPr eaLnBrk="1" hangingPunct="1"/>
                <a:r>
                  <a:rPr kumimoji="0" lang="en-US" altLang="ko-KR" sz="900" b="1" dirty="0">
                    <a:ea typeface="맑은 고딕" pitchFamily="50" charset="-127"/>
                  </a:rPr>
                  <a:t>IP Network</a:t>
                </a:r>
                <a:endParaRPr kumimoji="0" lang="ko-KR" altLang="en-US" sz="900" b="1" dirty="0">
                  <a:ea typeface="맑은 고딕" pitchFamily="50" charset="-127"/>
                </a:endParaRPr>
              </a:p>
            </p:txBody>
          </p:sp>
        </p:grpSp>
        <p:cxnSp>
          <p:nvCxnSpPr>
            <p:cNvPr id="26" name="직선 연결선 254"/>
            <p:cNvCxnSpPr/>
            <p:nvPr/>
          </p:nvCxnSpPr>
          <p:spPr>
            <a:xfrm>
              <a:off x="5607973" y="2144025"/>
              <a:ext cx="0" cy="443382"/>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직선 연결선 255"/>
            <p:cNvCxnSpPr/>
            <p:nvPr/>
          </p:nvCxnSpPr>
          <p:spPr>
            <a:xfrm>
              <a:off x="3883397" y="1854647"/>
              <a:ext cx="177588" cy="21486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28" name="Picture 16" descr="G:\MyPaper\LED_ID\led-ID picture\Untitled-4 copy.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480786" y="1401671"/>
              <a:ext cx="580198" cy="527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 name="타원 257"/>
            <p:cNvSpPr/>
            <p:nvPr/>
          </p:nvSpPr>
          <p:spPr bwMode="auto">
            <a:xfrm>
              <a:off x="5029200" y="2581335"/>
              <a:ext cx="197775" cy="95855"/>
            </a:xfrm>
            <a:prstGeom prst="ellipse">
              <a:avLst/>
            </a:prstGeom>
            <a:solidFill>
              <a:schemeClr val="bg1">
                <a:lumMod val="50000"/>
              </a:schemeClr>
            </a:solidFill>
            <a:ln>
              <a:noFill/>
              <a:headEnd type="none" w="med" len="med"/>
              <a:tailEnd type="none" w="med" len="med"/>
            </a:ln>
            <a:effectLst>
              <a:outerShdw blurRad="63500" sx="102000" sy="102000" algn="ctr" rotWithShape="0">
                <a:prstClr val="black">
                  <a:alpha val="40000"/>
                </a:prstClr>
              </a:outerShdw>
            </a:effectLst>
            <a:scene3d>
              <a:camera prst="isometricOffAxis2Top"/>
              <a:lightRig rig="threePt" dir="t"/>
            </a:scene3d>
            <a:sp3d>
              <a:bevelT/>
            </a:sp3d>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grpSp>
      <p:pic>
        <p:nvPicPr>
          <p:cNvPr id="73" name="Picture 4" descr="G:\রতন\সকল সংগ্রহ\পেপার\Contributions\RIMG0931.JPG"/>
          <p:cNvPicPr>
            <a:picLocks noChangeAspect="1" noChangeArrowheads="1"/>
          </p:cNvPicPr>
          <p:nvPr/>
        </p:nvPicPr>
        <p:blipFill>
          <a:blip r:embed="rId5" cstate="print"/>
          <a:srcRect/>
          <a:stretch>
            <a:fillRect/>
          </a:stretch>
        </p:blipFill>
        <p:spPr bwMode="auto">
          <a:xfrm>
            <a:off x="3505200" y="3886200"/>
            <a:ext cx="2438400" cy="1828800"/>
          </a:xfrm>
          <a:prstGeom prst="rect">
            <a:avLst/>
          </a:prstGeom>
          <a:noFill/>
        </p:spPr>
      </p:pic>
      <p:pic>
        <p:nvPicPr>
          <p:cNvPr id="74" name="Picture 5" descr="G:\রতন\সকল সংগ্রহ\পেপার\Contributions\galaxy_s_advance_presse01neu.jpg"/>
          <p:cNvPicPr>
            <a:picLocks noChangeAspect="1" noChangeArrowheads="1"/>
          </p:cNvPicPr>
          <p:nvPr/>
        </p:nvPicPr>
        <p:blipFill>
          <a:blip r:embed="rId6" cstate="print"/>
          <a:srcRect l="31667" r="31667" b="12718"/>
          <a:stretch>
            <a:fillRect/>
          </a:stretch>
        </p:blipFill>
        <p:spPr bwMode="auto">
          <a:xfrm rot="4096701">
            <a:off x="3595722" y="5139344"/>
            <a:ext cx="424826" cy="811032"/>
          </a:xfrm>
          <a:prstGeom prst="rect">
            <a:avLst/>
          </a:prstGeom>
          <a:noFill/>
        </p:spPr>
      </p:pic>
      <p:sp>
        <p:nvSpPr>
          <p:cNvPr id="75" name="사다리꼴 4"/>
          <p:cNvSpPr/>
          <p:nvPr/>
        </p:nvSpPr>
        <p:spPr bwMode="auto">
          <a:xfrm>
            <a:off x="2971800" y="3886200"/>
            <a:ext cx="2294770" cy="2600305"/>
          </a:xfrm>
          <a:prstGeom prst="trapezoid">
            <a:avLst>
              <a:gd name="adj" fmla="val 43749"/>
            </a:avLst>
          </a:prstGeom>
          <a:gradFill>
            <a:gsLst>
              <a:gs pos="0">
                <a:schemeClr val="bg1">
                  <a:lumMod val="95000"/>
                </a:schemeClr>
              </a:gs>
              <a:gs pos="17000">
                <a:schemeClr val="bg1">
                  <a:lumMod val="95000"/>
                  <a:alpha val="67000"/>
                </a:schemeClr>
              </a:gs>
              <a:gs pos="17000">
                <a:schemeClr val="bg1">
                  <a:lumMod val="85000"/>
                  <a:alpha val="41000"/>
                </a:schemeClr>
              </a:gs>
              <a:gs pos="75000">
                <a:schemeClr val="bg1">
                  <a:lumMod val="95000"/>
                  <a:alpha val="35000"/>
                </a:schemeClr>
              </a:gs>
              <a:gs pos="92000">
                <a:schemeClr val="bg1">
                  <a:alpha val="0"/>
                </a:schemeClr>
              </a:gs>
            </a:gsLst>
            <a:lin ang="5400000" scaled="0"/>
          </a:gradFill>
          <a:ln>
            <a:noFill/>
            <a:headEnd type="none" w="med" len="med"/>
            <a:tailEnd type="none" w="med" len="med"/>
          </a:ln>
          <a:effectLst>
            <a:outerShdw blurRad="76200" dist="50800" dir="11160000" sx="62000" sy="62000" algn="ctr" rotWithShape="0">
              <a:schemeClr val="accent6">
                <a:lumMod val="60000"/>
                <a:lumOff val="40000"/>
                <a:alpha val="0"/>
              </a:schemeClr>
            </a:outerShdw>
          </a:effectLst>
        </p:spPr>
        <p:style>
          <a:lnRef idx="2">
            <a:schemeClr val="dk1"/>
          </a:lnRef>
          <a:fillRef idx="1">
            <a:schemeClr val="lt1"/>
          </a:fillRef>
          <a:effectRef idx="0">
            <a:schemeClr val="dk1"/>
          </a:effectRef>
          <a:fontRef idx="minor">
            <a:schemeClr val="dk1"/>
          </a:fontRef>
        </p:style>
        <p:txBody>
          <a:bodyPr/>
          <a:lstStyle/>
          <a:p>
            <a:pPr algn="ctr" fontAlgn="auto">
              <a:spcBef>
                <a:spcPts val="0"/>
              </a:spcBef>
              <a:spcAft>
                <a:spcPts val="0"/>
              </a:spcAft>
              <a:defRPr/>
            </a:pPr>
            <a:endParaRPr kumimoji="0" lang="ko-KR" altLang="en-US" sz="2000" dirty="0">
              <a:solidFill>
                <a:schemeClr val="tx2"/>
              </a:solidFill>
            </a:endParaRPr>
          </a:p>
        </p:txBody>
      </p:sp>
      <p:sp>
        <p:nvSpPr>
          <p:cNvPr id="77" name="TextBox 76"/>
          <p:cNvSpPr txBox="1"/>
          <p:nvPr/>
        </p:nvSpPr>
        <p:spPr>
          <a:xfrm>
            <a:off x="62317" y="5791200"/>
            <a:ext cx="2930610" cy="338554"/>
          </a:xfrm>
          <a:prstGeom prst="rect">
            <a:avLst/>
          </a:prstGeom>
          <a:noFill/>
        </p:spPr>
        <p:txBody>
          <a:bodyPr wrap="none" rtlCol="0">
            <a:spAutoFit/>
          </a:bodyPr>
          <a:lstStyle/>
          <a:p>
            <a:r>
              <a:rPr lang="en-US" sz="1600" dirty="0" smtClean="0"/>
              <a:t>LED-ID based museum scenario</a:t>
            </a:r>
          </a:p>
        </p:txBody>
      </p:sp>
      <p:sp>
        <p:nvSpPr>
          <p:cNvPr id="78" name="TextBox 77"/>
          <p:cNvSpPr txBox="1"/>
          <p:nvPr/>
        </p:nvSpPr>
        <p:spPr>
          <a:xfrm>
            <a:off x="3280806" y="5833646"/>
            <a:ext cx="2815194" cy="338554"/>
          </a:xfrm>
          <a:prstGeom prst="rect">
            <a:avLst/>
          </a:prstGeom>
          <a:noFill/>
        </p:spPr>
        <p:txBody>
          <a:bodyPr wrap="none" rtlCol="0">
            <a:spAutoFit/>
          </a:bodyPr>
          <a:lstStyle/>
          <a:p>
            <a:r>
              <a:rPr lang="en-US" sz="1600" dirty="0" smtClean="0"/>
              <a:t>Products information marketing</a:t>
            </a:r>
          </a:p>
        </p:txBody>
      </p:sp>
      <p:pic>
        <p:nvPicPr>
          <p:cNvPr id="27652" name="Picture 4"/>
          <p:cNvPicPr>
            <a:picLocks noChangeAspect="1" noChangeArrowheads="1"/>
          </p:cNvPicPr>
          <p:nvPr/>
        </p:nvPicPr>
        <p:blipFill>
          <a:blip r:embed="rId7"/>
          <a:srcRect/>
          <a:stretch>
            <a:fillRect/>
          </a:stretch>
        </p:blipFill>
        <p:spPr bwMode="auto">
          <a:xfrm>
            <a:off x="6248400" y="3505200"/>
            <a:ext cx="2514600" cy="2179450"/>
          </a:xfrm>
          <a:prstGeom prst="rect">
            <a:avLst/>
          </a:prstGeom>
          <a:noFill/>
          <a:ln w="9525">
            <a:noFill/>
            <a:miter lim="800000"/>
            <a:headEnd/>
            <a:tailEnd/>
          </a:ln>
          <a:effectLst/>
        </p:spPr>
      </p:pic>
      <p:sp>
        <p:nvSpPr>
          <p:cNvPr id="80" name="TextBox 79"/>
          <p:cNvSpPr txBox="1"/>
          <p:nvPr/>
        </p:nvSpPr>
        <p:spPr>
          <a:xfrm>
            <a:off x="6176406" y="5791200"/>
            <a:ext cx="2967594" cy="584775"/>
          </a:xfrm>
          <a:prstGeom prst="rect">
            <a:avLst/>
          </a:prstGeom>
          <a:noFill/>
        </p:spPr>
        <p:txBody>
          <a:bodyPr wrap="square" rtlCol="0">
            <a:spAutoFit/>
          </a:bodyPr>
          <a:lstStyle/>
          <a:p>
            <a:r>
              <a:rPr lang="en-US" sz="1600" dirty="0" smtClean="0"/>
              <a:t>Localization by reference lighting system for LBS application</a:t>
            </a:r>
          </a:p>
        </p:txBody>
      </p:sp>
      <p:sp>
        <p:nvSpPr>
          <p:cNvPr id="82" name="Content Placeholder 2"/>
          <p:cNvSpPr>
            <a:spLocks noGrp="1"/>
          </p:cNvSpPr>
          <p:nvPr>
            <p:ph idx="1"/>
          </p:nvPr>
        </p:nvSpPr>
        <p:spPr>
          <a:xfrm>
            <a:off x="609600" y="1295400"/>
            <a:ext cx="7946408" cy="1981200"/>
          </a:xfrm>
        </p:spPr>
        <p:txBody>
          <a:bodyPr/>
          <a:lstStyle/>
          <a:p>
            <a:pPr algn="just">
              <a:spcBef>
                <a:spcPts val="600"/>
              </a:spcBef>
              <a:spcAft>
                <a:spcPts val="600"/>
              </a:spcAft>
              <a:buFont typeface="Wingdings" pitchFamily="2" charset="2"/>
              <a:buChar char="v"/>
            </a:pPr>
            <a:r>
              <a:rPr lang="en-US" sz="2000" dirty="0" smtClean="0"/>
              <a:t>Indoor wireless networking and illumination: home networking through TV, PC monitor and LED lighting</a:t>
            </a:r>
          </a:p>
          <a:p>
            <a:pPr algn="just">
              <a:spcBef>
                <a:spcPts val="600"/>
              </a:spcBef>
              <a:spcAft>
                <a:spcPts val="600"/>
              </a:spcAft>
              <a:buFont typeface="Wingdings" pitchFamily="2" charset="2"/>
              <a:buChar char="v"/>
            </a:pPr>
            <a:r>
              <a:rPr lang="en-US" sz="2000" dirty="0" smtClean="0"/>
              <a:t>Product information broadcasting, digital signage</a:t>
            </a:r>
          </a:p>
          <a:p>
            <a:pPr algn="just">
              <a:spcBef>
                <a:spcPts val="600"/>
              </a:spcBef>
              <a:spcAft>
                <a:spcPts val="600"/>
              </a:spcAft>
              <a:buFont typeface="Wingdings" pitchFamily="2" charset="2"/>
              <a:buChar char="v"/>
            </a:pPr>
            <a:r>
              <a:rPr lang="en-US" sz="2000" dirty="0" smtClean="0"/>
              <a:t>Indoor positioning for LBS application</a:t>
            </a:r>
          </a:p>
          <a:p>
            <a:pPr algn="just">
              <a:spcBef>
                <a:spcPts val="600"/>
              </a:spcBef>
              <a:spcAft>
                <a:spcPts val="600"/>
              </a:spcAft>
              <a:buFont typeface="Wingdings" pitchFamily="2" charset="2"/>
              <a:buChar char="v"/>
            </a:pPr>
            <a:r>
              <a:rPr lang="en-US" sz="2000" dirty="0" smtClean="0"/>
              <a:t>Guiding and authentication services in museum scenario</a:t>
            </a:r>
          </a:p>
        </p:txBody>
      </p:sp>
      <p:sp>
        <p:nvSpPr>
          <p:cNvPr id="72" name="TextBox 71"/>
          <p:cNvSpPr txBox="1"/>
          <p:nvPr/>
        </p:nvSpPr>
        <p:spPr>
          <a:xfrm>
            <a:off x="5715000" y="252919"/>
            <a:ext cx="3429000" cy="307777"/>
          </a:xfrm>
          <a:prstGeom prst="rect">
            <a:avLst/>
          </a:prstGeom>
          <a:noFill/>
        </p:spPr>
        <p:txBody>
          <a:bodyPr wrap="square" rtlCol="0">
            <a:spAutoFit/>
          </a:bodyPr>
          <a:lstStyle/>
          <a:p>
            <a:r>
              <a:rPr lang="en-US" altLang="ko-KR" sz="1400" b="1" dirty="0" smtClean="0">
                <a:latin typeface="+mj-lt"/>
              </a:rPr>
              <a:t>doc.: IEEE </a:t>
            </a:r>
            <a:r>
              <a:rPr lang="en-US" altLang="ko-KR" sz="1400" b="1" dirty="0" smtClean="0">
                <a:latin typeface="+mj-lt"/>
              </a:rPr>
              <a:t>802.15-13-0173-00-0led </a:t>
            </a:r>
            <a:endParaRPr lang="ko-KR" altLang="en-US" sz="1400" b="1" dirty="0">
              <a:latin typeface="+mj-lt"/>
            </a:endParaRPr>
          </a:p>
        </p:txBody>
      </p:sp>
    </p:spTree>
    <p:extLst>
      <p:ext uri="{BB962C8B-B14F-4D97-AF65-F5344CB8AC3E}">
        <p14:creationId xmlns:p14="http://schemas.microsoft.com/office/powerpoint/2010/main" val="27669205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85800"/>
            <a:ext cx="7772400" cy="533400"/>
          </a:xfrm>
        </p:spPr>
        <p:txBody>
          <a:bodyPr/>
          <a:lstStyle/>
          <a:p>
            <a:r>
              <a:rPr lang="en-US" dirty="0" smtClean="0"/>
              <a:t>VLC Applications in Market</a:t>
            </a:r>
          </a:p>
        </p:txBody>
      </p:sp>
      <p:sp>
        <p:nvSpPr>
          <p:cNvPr id="3075" name="Content Placeholder 2"/>
          <p:cNvSpPr>
            <a:spLocks noGrp="1"/>
          </p:cNvSpPr>
          <p:nvPr>
            <p:ph idx="1"/>
          </p:nvPr>
        </p:nvSpPr>
        <p:spPr>
          <a:xfrm>
            <a:off x="685800" y="1524000"/>
            <a:ext cx="7946408" cy="4267200"/>
          </a:xfrm>
        </p:spPr>
        <p:txBody>
          <a:bodyPr/>
          <a:lstStyle/>
          <a:p>
            <a:pPr algn="just">
              <a:spcBef>
                <a:spcPts val="0"/>
              </a:spcBef>
              <a:buFont typeface="Wingdings" pitchFamily="2" charset="2"/>
              <a:buChar char="v"/>
            </a:pPr>
            <a:r>
              <a:rPr lang="en-US" sz="2400" dirty="0" smtClean="0"/>
              <a:t>VLC introductory phase: </a:t>
            </a:r>
          </a:p>
          <a:p>
            <a:pPr lvl="1" algn="just">
              <a:spcBef>
                <a:spcPts val="0"/>
              </a:spcBef>
              <a:buFont typeface="Wingdings" pitchFamily="2" charset="2"/>
              <a:buChar char="v"/>
            </a:pPr>
            <a:r>
              <a:rPr lang="en-US" sz="2000" dirty="0" smtClean="0"/>
              <a:t>Indoor networking</a:t>
            </a:r>
          </a:p>
          <a:p>
            <a:pPr lvl="1" algn="just">
              <a:spcBef>
                <a:spcPts val="0"/>
              </a:spcBef>
              <a:buFont typeface="Wingdings" pitchFamily="2" charset="2"/>
              <a:buChar char="v"/>
            </a:pPr>
            <a:r>
              <a:rPr lang="en-US" sz="2000" dirty="0" smtClean="0"/>
              <a:t>Location based services (LBS)</a:t>
            </a:r>
          </a:p>
          <a:p>
            <a:pPr algn="just">
              <a:spcBef>
                <a:spcPts val="0"/>
              </a:spcBef>
              <a:buFont typeface="Wingdings" pitchFamily="2" charset="2"/>
              <a:buChar char="v"/>
            </a:pPr>
            <a:r>
              <a:rPr lang="en-US" sz="2400" dirty="0" smtClean="0"/>
              <a:t>Products for other applications:</a:t>
            </a:r>
          </a:p>
          <a:p>
            <a:pPr lvl="1" algn="just">
              <a:spcBef>
                <a:spcPts val="0"/>
              </a:spcBef>
              <a:buFont typeface="Wingdings" pitchFamily="2" charset="2"/>
              <a:buChar char="v"/>
            </a:pPr>
            <a:r>
              <a:rPr lang="en-US" sz="2000" dirty="0" smtClean="0"/>
              <a:t>Intelligent Traffic Management System (ITMS)</a:t>
            </a:r>
          </a:p>
          <a:p>
            <a:pPr lvl="1" algn="just">
              <a:spcBef>
                <a:spcPts val="0"/>
              </a:spcBef>
              <a:buFont typeface="Wingdings" pitchFamily="2" charset="2"/>
              <a:buChar char="v"/>
            </a:pPr>
            <a:r>
              <a:rPr lang="en-US" sz="2000" dirty="0" smtClean="0"/>
              <a:t>In-flight entertainment and communication</a:t>
            </a:r>
          </a:p>
          <a:p>
            <a:pPr lvl="1" algn="just">
              <a:spcBef>
                <a:spcPts val="0"/>
              </a:spcBef>
              <a:buFont typeface="Wingdings" pitchFamily="2" charset="2"/>
              <a:buChar char="v"/>
            </a:pPr>
            <a:r>
              <a:rPr lang="en-US" sz="2000" dirty="0" smtClean="0"/>
              <a:t>Underwater communication</a:t>
            </a:r>
          </a:p>
          <a:p>
            <a:pPr algn="just">
              <a:spcBef>
                <a:spcPts val="0"/>
              </a:spcBef>
              <a:buFont typeface="Wingdings" pitchFamily="2" charset="2"/>
              <a:buChar char="v"/>
            </a:pPr>
            <a:r>
              <a:rPr lang="en-US" sz="2400" dirty="0" smtClean="0"/>
              <a:t>VLC is expected to penetrate:</a:t>
            </a:r>
          </a:p>
          <a:p>
            <a:pPr lvl="1" algn="just">
              <a:spcBef>
                <a:spcPts val="0"/>
              </a:spcBef>
              <a:buFont typeface="Wingdings" pitchFamily="2" charset="2"/>
              <a:buChar char="v"/>
            </a:pPr>
            <a:r>
              <a:rPr lang="en-US" sz="2000" dirty="0" smtClean="0"/>
              <a:t>LED based QR code: Long range(distance) readable </a:t>
            </a:r>
          </a:p>
          <a:p>
            <a:pPr lvl="1" algn="just">
              <a:spcBef>
                <a:spcPts val="0"/>
              </a:spcBef>
              <a:buFont typeface="Wingdings" pitchFamily="2" charset="2"/>
              <a:buChar char="v"/>
            </a:pPr>
            <a:r>
              <a:rPr lang="en-US" sz="2000" dirty="0" smtClean="0"/>
              <a:t>Guiding visitors in galleries and museums: plug n play with Smartphone oriented</a:t>
            </a:r>
          </a:p>
          <a:p>
            <a:pPr lvl="1" algn="just">
              <a:spcBef>
                <a:spcPts val="0"/>
              </a:spcBef>
              <a:buFont typeface="Wingdings" pitchFamily="2" charset="2"/>
              <a:buChar char="v"/>
            </a:pPr>
            <a:r>
              <a:rPr lang="en-US" sz="2000" dirty="0" smtClean="0"/>
              <a:t>Digital Signage Application: digital signage or displays can transmit discount and promotion information</a:t>
            </a:r>
          </a:p>
          <a:p>
            <a:pPr lvl="1" algn="just">
              <a:spcBef>
                <a:spcPts val="0"/>
              </a:spcBef>
              <a:buFont typeface="Wingdings" pitchFamily="2" charset="2"/>
              <a:buChar char="v"/>
            </a:pPr>
            <a:endParaRPr lang="en-US" sz="2000" dirty="0" smtClean="0"/>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5</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2" name="Date Placeholder 1"/>
          <p:cNvSpPr>
            <a:spLocks noGrp="1"/>
          </p:cNvSpPr>
          <p:nvPr>
            <p:ph type="dt" sz="half" idx="10"/>
          </p:nvPr>
        </p:nvSpPr>
        <p:spPr>
          <a:xfrm>
            <a:off x="685800" y="381456"/>
            <a:ext cx="1600200" cy="215444"/>
          </a:xfrm>
        </p:spPr>
        <p:txBody>
          <a:bodyPr/>
          <a:lstStyle/>
          <a:p>
            <a:r>
              <a:rPr lang="en-US" altLang="ko-KR" dirty="0" smtClean="0"/>
              <a:t>March 2013</a:t>
            </a:r>
            <a:endParaRPr lang="en-US" dirty="0"/>
          </a:p>
        </p:txBody>
      </p:sp>
      <p:sp>
        <p:nvSpPr>
          <p:cNvPr id="13" name="TextBox 12"/>
          <p:cNvSpPr txBox="1"/>
          <p:nvPr/>
        </p:nvSpPr>
        <p:spPr>
          <a:xfrm>
            <a:off x="5715000" y="252919"/>
            <a:ext cx="3429000" cy="307777"/>
          </a:xfrm>
          <a:prstGeom prst="rect">
            <a:avLst/>
          </a:prstGeom>
          <a:noFill/>
        </p:spPr>
        <p:txBody>
          <a:bodyPr wrap="square" rtlCol="0">
            <a:spAutoFit/>
          </a:bodyPr>
          <a:lstStyle/>
          <a:p>
            <a:r>
              <a:rPr lang="en-US" altLang="ko-KR" sz="1400" b="1" dirty="0" smtClean="0">
                <a:latin typeface="+mj-lt"/>
              </a:rPr>
              <a:t>doc.: IEEE </a:t>
            </a:r>
            <a:r>
              <a:rPr lang="en-US" altLang="ko-KR" sz="1400" b="1" dirty="0" smtClean="0">
                <a:latin typeface="+mj-lt"/>
              </a:rPr>
              <a:t>802.15-13-0173-00-0led </a:t>
            </a:r>
            <a:endParaRPr lang="ko-KR" altLang="en-US" sz="1400" b="1" dirty="0">
              <a:latin typeface="+mj-lt"/>
            </a:endParaRPr>
          </a:p>
        </p:txBody>
      </p:sp>
    </p:spTree>
    <p:extLst>
      <p:ext uri="{BB962C8B-B14F-4D97-AF65-F5344CB8AC3E}">
        <p14:creationId xmlns:p14="http://schemas.microsoft.com/office/powerpoint/2010/main" val="27669205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85800"/>
            <a:ext cx="7772400" cy="533400"/>
          </a:xfrm>
        </p:spPr>
        <p:txBody>
          <a:bodyPr/>
          <a:lstStyle/>
          <a:p>
            <a:r>
              <a:rPr lang="en-US" dirty="0" smtClean="0"/>
              <a:t>Development &amp; Challenges</a:t>
            </a:r>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6</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6"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2" name="Date Placeholder 1"/>
          <p:cNvSpPr>
            <a:spLocks noGrp="1"/>
          </p:cNvSpPr>
          <p:nvPr>
            <p:ph type="dt" sz="half" idx="10"/>
          </p:nvPr>
        </p:nvSpPr>
        <p:spPr>
          <a:xfrm>
            <a:off x="685800" y="381456"/>
            <a:ext cx="1600200" cy="215444"/>
          </a:xfrm>
        </p:spPr>
        <p:txBody>
          <a:bodyPr/>
          <a:lstStyle/>
          <a:p>
            <a:r>
              <a:rPr lang="en-US" altLang="ko-KR" dirty="0" smtClean="0"/>
              <a:t>March 2013</a:t>
            </a:r>
            <a:endParaRPr lang="en-US" dirty="0"/>
          </a:p>
        </p:txBody>
      </p:sp>
      <p:pic>
        <p:nvPicPr>
          <p:cNvPr id="26626" name="Picture 2"/>
          <p:cNvPicPr>
            <a:picLocks noChangeAspect="1" noChangeArrowheads="1"/>
          </p:cNvPicPr>
          <p:nvPr/>
        </p:nvPicPr>
        <p:blipFill>
          <a:blip r:embed="rId2"/>
          <a:srcRect/>
          <a:stretch>
            <a:fillRect/>
          </a:stretch>
        </p:blipFill>
        <p:spPr bwMode="auto">
          <a:xfrm>
            <a:off x="6096000" y="1524000"/>
            <a:ext cx="2110443" cy="1905000"/>
          </a:xfrm>
          <a:prstGeom prst="rect">
            <a:avLst/>
          </a:prstGeom>
          <a:noFill/>
          <a:ln w="9525">
            <a:noFill/>
            <a:miter lim="800000"/>
            <a:headEnd/>
            <a:tailEnd/>
          </a:ln>
          <a:effectLst/>
        </p:spPr>
      </p:pic>
      <p:pic>
        <p:nvPicPr>
          <p:cNvPr id="26627" name="Picture 3"/>
          <p:cNvPicPr>
            <a:picLocks noChangeAspect="1" noChangeArrowheads="1"/>
          </p:cNvPicPr>
          <p:nvPr/>
        </p:nvPicPr>
        <p:blipFill>
          <a:blip r:embed="rId3"/>
          <a:srcRect/>
          <a:stretch>
            <a:fillRect/>
          </a:stretch>
        </p:blipFill>
        <p:spPr bwMode="auto">
          <a:xfrm>
            <a:off x="6248400" y="3886200"/>
            <a:ext cx="1981200" cy="2067589"/>
          </a:xfrm>
          <a:prstGeom prst="rect">
            <a:avLst/>
          </a:prstGeom>
          <a:noFill/>
          <a:ln w="9525">
            <a:noFill/>
            <a:miter lim="800000"/>
            <a:headEnd/>
            <a:tailEnd/>
          </a:ln>
          <a:effectLst/>
        </p:spPr>
      </p:pic>
      <p:sp>
        <p:nvSpPr>
          <p:cNvPr id="19" name="Content Placeholder 2"/>
          <p:cNvSpPr>
            <a:spLocks noGrp="1"/>
          </p:cNvSpPr>
          <p:nvPr>
            <p:ph idx="1"/>
          </p:nvPr>
        </p:nvSpPr>
        <p:spPr>
          <a:xfrm>
            <a:off x="685800" y="1295400"/>
            <a:ext cx="4267200" cy="5029200"/>
          </a:xfrm>
        </p:spPr>
        <p:txBody>
          <a:bodyPr/>
          <a:lstStyle/>
          <a:p>
            <a:pPr algn="just">
              <a:spcBef>
                <a:spcPts val="600"/>
              </a:spcBef>
              <a:spcAft>
                <a:spcPts val="0"/>
              </a:spcAft>
              <a:buFont typeface="Wingdings" pitchFamily="2" charset="2"/>
              <a:buChar char="v"/>
            </a:pPr>
            <a:r>
              <a:rPr lang="en-US" sz="2000" dirty="0" smtClean="0"/>
              <a:t>Uplink transmission development with reliable and simultaneous communication : One possible solution is IR based uplink</a:t>
            </a:r>
          </a:p>
          <a:p>
            <a:pPr algn="just">
              <a:spcBef>
                <a:spcPts val="600"/>
              </a:spcBef>
              <a:spcAft>
                <a:spcPts val="0"/>
              </a:spcAft>
              <a:buFont typeface="Wingdings" pitchFamily="2" charset="2"/>
              <a:buChar char="v"/>
            </a:pPr>
            <a:r>
              <a:rPr lang="en-US" sz="2000" dirty="0" smtClean="0"/>
              <a:t>Line-of-sight interruption problem</a:t>
            </a:r>
          </a:p>
          <a:p>
            <a:pPr lvl="1" algn="just">
              <a:spcBef>
                <a:spcPts val="600"/>
              </a:spcBef>
              <a:spcAft>
                <a:spcPts val="0"/>
              </a:spcAft>
              <a:buFont typeface="Wingdings" pitchFamily="2" charset="2"/>
              <a:buChar char="v"/>
            </a:pPr>
            <a:r>
              <a:rPr lang="en-US" sz="1600" dirty="0" smtClean="0"/>
              <a:t>Need to provide seamless connectivity by fast and lossless link switching scheme</a:t>
            </a:r>
          </a:p>
          <a:p>
            <a:pPr algn="just">
              <a:spcBef>
                <a:spcPts val="600"/>
              </a:spcBef>
              <a:spcAft>
                <a:spcPts val="0"/>
              </a:spcAft>
              <a:buFont typeface="Wingdings" pitchFamily="2" charset="2"/>
              <a:buChar char="v"/>
            </a:pPr>
            <a:r>
              <a:rPr lang="en-US" sz="2000" dirty="0" smtClean="0"/>
              <a:t>Cell overlap region: </a:t>
            </a:r>
          </a:p>
          <a:p>
            <a:pPr lvl="1" algn="just">
              <a:spcBef>
                <a:spcPts val="600"/>
              </a:spcBef>
              <a:spcAft>
                <a:spcPts val="0"/>
              </a:spcAft>
              <a:buFont typeface="Wingdings" pitchFamily="2" charset="2"/>
              <a:buChar char="v"/>
            </a:pPr>
            <a:r>
              <a:rPr lang="en-US" sz="1600" dirty="0" smtClean="0"/>
              <a:t>Could communicate in two adjacent cell overlap region</a:t>
            </a:r>
            <a:endParaRPr lang="en-US" sz="1800" dirty="0" smtClean="0"/>
          </a:p>
          <a:p>
            <a:pPr algn="just">
              <a:spcBef>
                <a:spcPts val="600"/>
              </a:spcBef>
              <a:spcAft>
                <a:spcPts val="0"/>
              </a:spcAft>
              <a:buFont typeface="Wingdings" pitchFamily="2" charset="2"/>
              <a:buChar char="v"/>
            </a:pPr>
            <a:r>
              <a:rPr lang="en-US" sz="2000" dirty="0" smtClean="0"/>
              <a:t>Backhaul network &amp; Supporting network:</a:t>
            </a:r>
          </a:p>
          <a:p>
            <a:pPr lvl="1" algn="just">
              <a:spcBef>
                <a:spcPts val="600"/>
              </a:spcBef>
              <a:spcAft>
                <a:spcPts val="0"/>
              </a:spcAft>
              <a:buFont typeface="Wingdings" pitchFamily="2" charset="2"/>
              <a:buChar char="v"/>
            </a:pPr>
            <a:r>
              <a:rPr lang="en-US" sz="1600" dirty="0" smtClean="0"/>
              <a:t>Light fixture needs to plugged into wire network</a:t>
            </a:r>
          </a:p>
          <a:p>
            <a:pPr lvl="1" algn="just">
              <a:spcBef>
                <a:spcPts val="600"/>
              </a:spcBef>
              <a:spcAft>
                <a:spcPts val="0"/>
              </a:spcAft>
              <a:buFont typeface="Wingdings" pitchFamily="2" charset="2"/>
              <a:buChar char="v"/>
            </a:pPr>
            <a:r>
              <a:rPr lang="en-US" sz="1600" dirty="0" smtClean="0"/>
              <a:t>Power line communication (PLC)</a:t>
            </a:r>
          </a:p>
        </p:txBody>
      </p:sp>
      <p:sp>
        <p:nvSpPr>
          <p:cNvPr id="20" name="TextBox 19"/>
          <p:cNvSpPr txBox="1"/>
          <p:nvPr/>
        </p:nvSpPr>
        <p:spPr>
          <a:xfrm>
            <a:off x="5177850" y="3581400"/>
            <a:ext cx="3966150" cy="276999"/>
          </a:xfrm>
          <a:prstGeom prst="rect">
            <a:avLst/>
          </a:prstGeom>
          <a:noFill/>
        </p:spPr>
        <p:txBody>
          <a:bodyPr wrap="none" rtlCol="0">
            <a:spAutoFit/>
          </a:bodyPr>
          <a:lstStyle/>
          <a:p>
            <a:r>
              <a:rPr lang="en-US" dirty="0" smtClean="0"/>
              <a:t>&lt;VLC-IR combination for downlink-uplink communication&gt;</a:t>
            </a:r>
            <a:endParaRPr lang="en-US" b="1" dirty="0" smtClean="0"/>
          </a:p>
        </p:txBody>
      </p:sp>
      <p:sp>
        <p:nvSpPr>
          <p:cNvPr id="21" name="TextBox 20"/>
          <p:cNvSpPr txBox="1"/>
          <p:nvPr/>
        </p:nvSpPr>
        <p:spPr>
          <a:xfrm>
            <a:off x="5588104" y="6047601"/>
            <a:ext cx="3403496" cy="276999"/>
          </a:xfrm>
          <a:prstGeom prst="rect">
            <a:avLst/>
          </a:prstGeom>
          <a:noFill/>
        </p:spPr>
        <p:txBody>
          <a:bodyPr wrap="none" rtlCol="0">
            <a:spAutoFit/>
          </a:bodyPr>
          <a:lstStyle/>
          <a:p>
            <a:r>
              <a:rPr lang="en-US" dirty="0" smtClean="0"/>
              <a:t>&lt;Seamless downloading in link switching scenario&gt;</a:t>
            </a:r>
            <a:endParaRPr lang="en-US" b="1" dirty="0" smtClean="0"/>
          </a:p>
        </p:txBody>
      </p:sp>
      <p:sp>
        <p:nvSpPr>
          <p:cNvPr id="18" name="TextBox 17"/>
          <p:cNvSpPr txBox="1"/>
          <p:nvPr/>
        </p:nvSpPr>
        <p:spPr>
          <a:xfrm>
            <a:off x="5715000" y="252919"/>
            <a:ext cx="3429000" cy="307777"/>
          </a:xfrm>
          <a:prstGeom prst="rect">
            <a:avLst/>
          </a:prstGeom>
          <a:noFill/>
        </p:spPr>
        <p:txBody>
          <a:bodyPr wrap="square" rtlCol="0">
            <a:spAutoFit/>
          </a:bodyPr>
          <a:lstStyle/>
          <a:p>
            <a:r>
              <a:rPr lang="en-US" altLang="ko-KR" sz="1400" b="1" dirty="0" smtClean="0">
                <a:latin typeface="+mj-lt"/>
              </a:rPr>
              <a:t>doc.: IEEE </a:t>
            </a:r>
            <a:r>
              <a:rPr lang="en-US" altLang="ko-KR" sz="1400" b="1" dirty="0" smtClean="0">
                <a:latin typeface="+mj-lt"/>
              </a:rPr>
              <a:t>802.15-13-0173-00-0led </a:t>
            </a:r>
            <a:endParaRPr lang="ko-KR" altLang="en-US" sz="1400" b="1" dirty="0">
              <a:latin typeface="+mj-lt"/>
            </a:endParaRPr>
          </a:p>
        </p:txBody>
      </p:sp>
    </p:spTree>
    <p:extLst>
      <p:ext uri="{BB962C8B-B14F-4D97-AF65-F5344CB8AC3E}">
        <p14:creationId xmlns:p14="http://schemas.microsoft.com/office/powerpoint/2010/main" val="27669205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85800"/>
            <a:ext cx="7772400" cy="533400"/>
          </a:xfrm>
        </p:spPr>
        <p:txBody>
          <a:bodyPr/>
          <a:lstStyle/>
          <a:p>
            <a:r>
              <a:rPr lang="en-US" dirty="0" smtClean="0"/>
              <a:t>Enhancement Issues</a:t>
            </a:r>
          </a:p>
        </p:txBody>
      </p:sp>
      <p:sp>
        <p:nvSpPr>
          <p:cNvPr id="3075" name="Content Placeholder 2"/>
          <p:cNvSpPr>
            <a:spLocks noGrp="1"/>
          </p:cNvSpPr>
          <p:nvPr>
            <p:ph idx="1"/>
          </p:nvPr>
        </p:nvSpPr>
        <p:spPr>
          <a:xfrm>
            <a:off x="685800" y="1295400"/>
            <a:ext cx="7946408" cy="5181600"/>
          </a:xfrm>
        </p:spPr>
        <p:txBody>
          <a:bodyPr/>
          <a:lstStyle/>
          <a:p>
            <a:pPr algn="just">
              <a:spcBef>
                <a:spcPts val="600"/>
              </a:spcBef>
              <a:spcAft>
                <a:spcPts val="600"/>
              </a:spcAft>
              <a:buFont typeface="Wingdings" pitchFamily="2" charset="2"/>
              <a:buChar char="v"/>
            </a:pPr>
            <a:r>
              <a:rPr lang="en-US" sz="1800" dirty="0" smtClean="0"/>
              <a:t>Uplink transmission medium: VLC or IR</a:t>
            </a:r>
          </a:p>
          <a:p>
            <a:pPr algn="just">
              <a:spcBef>
                <a:spcPts val="600"/>
              </a:spcBef>
              <a:spcAft>
                <a:spcPts val="600"/>
              </a:spcAft>
              <a:buFont typeface="Wingdings" pitchFamily="2" charset="2"/>
              <a:buChar char="v"/>
            </a:pPr>
            <a:r>
              <a:rPr lang="en-US" sz="1800" dirty="0" smtClean="0"/>
              <a:t>Revision of PHY:</a:t>
            </a:r>
          </a:p>
          <a:p>
            <a:pPr lvl="1" algn="just">
              <a:spcBef>
                <a:spcPts val="600"/>
              </a:spcBef>
              <a:spcAft>
                <a:spcPts val="600"/>
              </a:spcAft>
              <a:buFont typeface="Wingdings" pitchFamily="2" charset="2"/>
              <a:buChar char="v"/>
            </a:pPr>
            <a:r>
              <a:rPr lang="en-US" sz="1600" dirty="0" smtClean="0"/>
              <a:t>Modulation scheme: Sub-carrier based modulation, OFDM</a:t>
            </a:r>
          </a:p>
          <a:p>
            <a:pPr algn="just">
              <a:spcBef>
                <a:spcPts val="600"/>
              </a:spcBef>
              <a:spcAft>
                <a:spcPts val="600"/>
              </a:spcAft>
              <a:buFont typeface="Wingdings" pitchFamily="2" charset="2"/>
              <a:buChar char="v"/>
            </a:pPr>
            <a:r>
              <a:rPr lang="en-US" sz="1800" dirty="0" smtClean="0"/>
              <a:t>MAC protocol modification: Need to modify</a:t>
            </a:r>
            <a:endParaRPr lang="en-US" sz="1200" dirty="0" smtClean="0"/>
          </a:p>
          <a:p>
            <a:pPr lvl="1" algn="just">
              <a:spcBef>
                <a:spcPts val="600"/>
              </a:spcBef>
              <a:spcAft>
                <a:spcPts val="600"/>
              </a:spcAft>
              <a:buFont typeface="Wingdings" pitchFamily="2" charset="2"/>
              <a:buChar char="v"/>
            </a:pPr>
            <a:r>
              <a:rPr lang="en-US" sz="1600" dirty="0" smtClean="0"/>
              <a:t>Channel Access Mechanism</a:t>
            </a:r>
          </a:p>
          <a:p>
            <a:pPr lvl="1" algn="just">
              <a:spcBef>
                <a:spcPts val="600"/>
              </a:spcBef>
              <a:spcAft>
                <a:spcPts val="600"/>
              </a:spcAft>
              <a:buFont typeface="Wingdings" pitchFamily="2" charset="2"/>
              <a:buChar char="v"/>
            </a:pPr>
            <a:r>
              <a:rPr lang="en-US" sz="1600" dirty="0" smtClean="0"/>
              <a:t>Link Management and Link switching</a:t>
            </a:r>
          </a:p>
          <a:p>
            <a:pPr lvl="1" algn="just">
              <a:spcBef>
                <a:spcPts val="600"/>
              </a:spcBef>
              <a:spcAft>
                <a:spcPts val="600"/>
              </a:spcAft>
              <a:buFont typeface="Wingdings" pitchFamily="2" charset="2"/>
              <a:buChar char="v"/>
            </a:pPr>
            <a:r>
              <a:rPr lang="en-US" sz="1600" dirty="0" smtClean="0"/>
              <a:t>MAC management service: Modify the primitives of MLME-SAP (Medium-access-control Link-Management Entity – Service Access Point) interface</a:t>
            </a:r>
          </a:p>
          <a:p>
            <a:pPr algn="just">
              <a:spcBef>
                <a:spcPts val="600"/>
              </a:spcBef>
              <a:spcAft>
                <a:spcPts val="600"/>
              </a:spcAft>
              <a:buFont typeface="Wingdings" pitchFamily="2" charset="2"/>
              <a:buChar char="v"/>
            </a:pPr>
            <a:r>
              <a:rPr lang="en-US" sz="1600" dirty="0" smtClean="0"/>
              <a:t>Study directions:</a:t>
            </a:r>
          </a:p>
          <a:p>
            <a:pPr lvl="1" algn="just">
              <a:spcBef>
                <a:spcPts val="600"/>
              </a:spcBef>
              <a:spcAft>
                <a:spcPts val="600"/>
              </a:spcAft>
              <a:buFont typeface="Wingdings" pitchFamily="2" charset="2"/>
              <a:buChar char="v"/>
            </a:pPr>
            <a:r>
              <a:rPr lang="en-US" sz="1400" dirty="0" smtClean="0"/>
              <a:t>VLC system for LBS support</a:t>
            </a:r>
          </a:p>
          <a:p>
            <a:pPr lvl="1" algn="just">
              <a:spcBef>
                <a:spcPts val="600"/>
              </a:spcBef>
              <a:spcAft>
                <a:spcPts val="600"/>
              </a:spcAft>
              <a:buFont typeface="Wingdings" pitchFamily="2" charset="2"/>
              <a:buChar char="v"/>
            </a:pPr>
            <a:r>
              <a:rPr lang="en-US" sz="1400" dirty="0" smtClean="0"/>
              <a:t>LED-ID system</a:t>
            </a:r>
          </a:p>
          <a:p>
            <a:pPr lvl="1" algn="just">
              <a:spcBef>
                <a:spcPts val="600"/>
              </a:spcBef>
              <a:spcAft>
                <a:spcPts val="600"/>
              </a:spcAft>
              <a:buFont typeface="Wingdings" pitchFamily="2" charset="2"/>
              <a:buChar char="v"/>
            </a:pPr>
            <a:r>
              <a:rPr lang="en-US" sz="1400" dirty="0" smtClean="0"/>
              <a:t>Smart device (Smartphone) oriented service: </a:t>
            </a:r>
            <a:r>
              <a:rPr lang="en-US" sz="1400" dirty="0" err="1" smtClean="0"/>
              <a:t>CamCom</a:t>
            </a:r>
            <a:endParaRPr lang="en-US" sz="1400" dirty="0" smtClean="0"/>
          </a:p>
          <a:p>
            <a:pPr lvl="2" algn="just">
              <a:spcBef>
                <a:spcPts val="0"/>
              </a:spcBef>
              <a:spcAft>
                <a:spcPts val="0"/>
              </a:spcAft>
              <a:buFont typeface="Wingdings" pitchFamily="2" charset="2"/>
              <a:buChar char="ü"/>
            </a:pPr>
            <a:r>
              <a:rPr lang="en-US" sz="1400" dirty="0" smtClean="0"/>
              <a:t>OOK modulation</a:t>
            </a:r>
          </a:p>
          <a:p>
            <a:pPr lvl="2" algn="just">
              <a:spcBef>
                <a:spcPts val="0"/>
              </a:spcBef>
              <a:spcAft>
                <a:spcPts val="0"/>
              </a:spcAft>
              <a:buFont typeface="Wingdings" pitchFamily="2" charset="2"/>
              <a:buChar char="ü"/>
            </a:pPr>
            <a:r>
              <a:rPr lang="en-US" sz="1400" dirty="0" smtClean="0"/>
              <a:t>MIMO technology based on image sensor</a:t>
            </a:r>
          </a:p>
          <a:p>
            <a:pPr lvl="1" algn="just">
              <a:spcBef>
                <a:spcPts val="0"/>
              </a:spcBef>
              <a:buFont typeface="Wingdings" pitchFamily="2" charset="2"/>
              <a:buChar char="v"/>
            </a:pPr>
            <a:endParaRPr lang="en-US" sz="1600" dirty="0" smtClean="0"/>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7</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직사각형 9"/>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6" name="직사각형 1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2" name="Date Placeholder 1"/>
          <p:cNvSpPr>
            <a:spLocks noGrp="1"/>
          </p:cNvSpPr>
          <p:nvPr>
            <p:ph type="dt" sz="half" idx="10"/>
          </p:nvPr>
        </p:nvSpPr>
        <p:spPr>
          <a:xfrm>
            <a:off x="685800" y="381456"/>
            <a:ext cx="1600200" cy="215444"/>
          </a:xfrm>
        </p:spPr>
        <p:txBody>
          <a:bodyPr/>
          <a:lstStyle/>
          <a:p>
            <a:r>
              <a:rPr lang="en-US" altLang="ko-KR" dirty="0" smtClean="0"/>
              <a:t>March 2013</a:t>
            </a:r>
            <a:endParaRPr lang="en-US" dirty="0"/>
          </a:p>
        </p:txBody>
      </p:sp>
      <p:sp>
        <p:nvSpPr>
          <p:cNvPr id="13" name="TextBox 12"/>
          <p:cNvSpPr txBox="1"/>
          <p:nvPr/>
        </p:nvSpPr>
        <p:spPr>
          <a:xfrm>
            <a:off x="5715000" y="252919"/>
            <a:ext cx="3429000" cy="307777"/>
          </a:xfrm>
          <a:prstGeom prst="rect">
            <a:avLst/>
          </a:prstGeom>
          <a:noFill/>
        </p:spPr>
        <p:txBody>
          <a:bodyPr wrap="square" rtlCol="0">
            <a:spAutoFit/>
          </a:bodyPr>
          <a:lstStyle/>
          <a:p>
            <a:r>
              <a:rPr lang="en-US" altLang="ko-KR" sz="1400" b="1" dirty="0" smtClean="0">
                <a:latin typeface="+mj-lt"/>
              </a:rPr>
              <a:t>doc.: IEEE </a:t>
            </a:r>
            <a:r>
              <a:rPr lang="en-US" altLang="ko-KR" sz="1400" b="1" dirty="0" smtClean="0">
                <a:latin typeface="+mj-lt"/>
              </a:rPr>
              <a:t>802.15-13-0173-00-0led </a:t>
            </a:r>
            <a:endParaRPr lang="ko-KR" altLang="en-US" sz="1400" b="1" dirty="0">
              <a:latin typeface="+mj-lt"/>
            </a:endParaRPr>
          </a:p>
        </p:txBody>
      </p:sp>
    </p:spTree>
    <p:extLst>
      <p:ext uri="{BB962C8B-B14F-4D97-AF65-F5344CB8AC3E}">
        <p14:creationId xmlns:p14="http://schemas.microsoft.com/office/powerpoint/2010/main" val="27669205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838200"/>
            <a:ext cx="8077200" cy="609600"/>
          </a:xfrm>
        </p:spPr>
        <p:txBody>
          <a:bodyPr/>
          <a:lstStyle/>
          <a:p>
            <a:r>
              <a:rPr lang="en-US" sz="3200" dirty="0" smtClean="0"/>
              <a:t>Conclusions</a:t>
            </a:r>
          </a:p>
        </p:txBody>
      </p:sp>
      <p:sp>
        <p:nvSpPr>
          <p:cNvPr id="3075" name="Content Placeholder 2"/>
          <p:cNvSpPr>
            <a:spLocks noGrp="1"/>
          </p:cNvSpPr>
          <p:nvPr>
            <p:ph idx="1"/>
          </p:nvPr>
        </p:nvSpPr>
        <p:spPr>
          <a:xfrm>
            <a:off x="685800" y="1524000"/>
            <a:ext cx="7946408" cy="4114800"/>
          </a:xfrm>
        </p:spPr>
        <p:txBody>
          <a:bodyPr/>
          <a:lstStyle/>
          <a:p>
            <a:pPr algn="just">
              <a:lnSpc>
                <a:spcPct val="150000"/>
              </a:lnSpc>
              <a:buFont typeface="Wingdings" pitchFamily="2" charset="2"/>
              <a:buChar char="v"/>
            </a:pPr>
            <a:r>
              <a:rPr lang="en-US" sz="2000" dirty="0" smtClean="0"/>
              <a:t>Need to modify the IEEE 802.15.7 standard for easy deployment in VLC based commercial products</a:t>
            </a:r>
          </a:p>
          <a:p>
            <a:pPr algn="just">
              <a:lnSpc>
                <a:spcPct val="150000"/>
              </a:lnSpc>
              <a:buFont typeface="Wingdings" pitchFamily="2" charset="2"/>
              <a:buChar char="v"/>
            </a:pPr>
            <a:r>
              <a:rPr lang="en-US" sz="2000" dirty="0"/>
              <a:t>E</a:t>
            </a:r>
            <a:r>
              <a:rPr lang="en-US" sz="2000" dirty="0" smtClean="0"/>
              <a:t>asy deployment strategies of the current standard for particular application: VLC based LBS system, LED-ID system</a:t>
            </a:r>
          </a:p>
          <a:p>
            <a:pPr algn="just">
              <a:lnSpc>
                <a:spcPct val="150000"/>
              </a:lnSpc>
              <a:buFont typeface="Wingdings" pitchFamily="2" charset="2"/>
              <a:buChar char="v"/>
            </a:pPr>
            <a:r>
              <a:rPr lang="en-US" sz="2000" dirty="0" smtClean="0"/>
              <a:t>Study items and work items should be implementable</a:t>
            </a:r>
          </a:p>
          <a:p>
            <a:pPr algn="just">
              <a:lnSpc>
                <a:spcPct val="150000"/>
              </a:lnSpc>
              <a:buFont typeface="Wingdings" pitchFamily="2" charset="2"/>
              <a:buChar char="v"/>
            </a:pPr>
            <a:r>
              <a:rPr lang="en-US" sz="2000"/>
              <a:t>S</a:t>
            </a:r>
            <a:r>
              <a:rPr lang="en-US" sz="2000" smtClean="0"/>
              <a:t>mart </a:t>
            </a:r>
            <a:r>
              <a:rPr lang="en-US" sz="2000" dirty="0" smtClean="0"/>
              <a:t>device (smartphone) oriented services</a:t>
            </a:r>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8</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Date Placeholder 1"/>
          <p:cNvSpPr>
            <a:spLocks noGrp="1"/>
          </p:cNvSpPr>
          <p:nvPr>
            <p:ph type="dt" sz="half" idx="10"/>
          </p:nvPr>
        </p:nvSpPr>
        <p:spPr>
          <a:xfrm>
            <a:off x="685800" y="381456"/>
            <a:ext cx="1600200" cy="215444"/>
          </a:xfrm>
        </p:spPr>
        <p:txBody>
          <a:bodyPr/>
          <a:lstStyle/>
          <a:p>
            <a:r>
              <a:rPr lang="en-US" altLang="ko-KR" dirty="0" smtClean="0"/>
              <a:t>March 2013</a:t>
            </a:r>
            <a:endParaRPr lang="en-US" dirty="0"/>
          </a:p>
        </p:txBody>
      </p:sp>
      <p:sp>
        <p:nvSpPr>
          <p:cNvPr id="15" name="TextBox 14"/>
          <p:cNvSpPr txBox="1"/>
          <p:nvPr/>
        </p:nvSpPr>
        <p:spPr>
          <a:xfrm>
            <a:off x="5638800" y="252919"/>
            <a:ext cx="3429000" cy="307777"/>
          </a:xfrm>
          <a:prstGeom prst="rect">
            <a:avLst/>
          </a:prstGeom>
          <a:noFill/>
        </p:spPr>
        <p:txBody>
          <a:bodyPr wrap="square" rtlCol="0">
            <a:spAutoFit/>
          </a:bodyPr>
          <a:lstStyle/>
          <a:p>
            <a:r>
              <a:rPr lang="en-US" altLang="ko-KR" sz="1400" b="1" dirty="0" smtClean="0">
                <a:latin typeface="+mj-lt"/>
              </a:rPr>
              <a:t>doc.: IEEE </a:t>
            </a:r>
            <a:r>
              <a:rPr lang="en-US" altLang="ko-KR" sz="1400" b="1" dirty="0" smtClean="0">
                <a:latin typeface="+mj-lt"/>
              </a:rPr>
              <a:t>802.15-13-0173-00-0led </a:t>
            </a:r>
            <a:endParaRPr lang="ko-KR" altLang="en-US" sz="1400" b="1" dirty="0">
              <a:latin typeface="+mj-lt"/>
            </a:endParaRPr>
          </a:p>
        </p:txBody>
      </p:sp>
    </p:spTree>
    <p:extLst>
      <p:ext uri="{BB962C8B-B14F-4D97-AF65-F5344CB8AC3E}">
        <p14:creationId xmlns:p14="http://schemas.microsoft.com/office/powerpoint/2010/main" val="29880151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838200"/>
            <a:ext cx="8077200" cy="609600"/>
          </a:xfrm>
        </p:spPr>
        <p:txBody>
          <a:bodyPr/>
          <a:lstStyle/>
          <a:p>
            <a:r>
              <a:rPr lang="en-US" sz="3200" dirty="0" smtClean="0"/>
              <a:t>References</a:t>
            </a:r>
          </a:p>
        </p:txBody>
      </p:sp>
      <p:sp>
        <p:nvSpPr>
          <p:cNvPr id="3075" name="Content Placeholder 2"/>
          <p:cNvSpPr>
            <a:spLocks noGrp="1"/>
          </p:cNvSpPr>
          <p:nvPr>
            <p:ph idx="1"/>
          </p:nvPr>
        </p:nvSpPr>
        <p:spPr>
          <a:xfrm>
            <a:off x="685800" y="1524000"/>
            <a:ext cx="7946408" cy="4114800"/>
          </a:xfrm>
        </p:spPr>
        <p:txBody>
          <a:bodyPr/>
          <a:lstStyle/>
          <a:p>
            <a:pPr algn="just">
              <a:lnSpc>
                <a:spcPct val="150000"/>
              </a:lnSpc>
              <a:buFont typeface="Wingdings" pitchFamily="2" charset="2"/>
              <a:buChar char="v"/>
            </a:pPr>
            <a:r>
              <a:rPr lang="en-US" sz="1800" dirty="0" smtClean="0"/>
              <a:t>“VLC system deployment discussion,” R. Roberts, IEEE P802.15.7 working group for wireless  personal area networks, March 2013.</a:t>
            </a:r>
          </a:p>
          <a:p>
            <a:pPr algn="just">
              <a:lnSpc>
                <a:spcPct val="150000"/>
              </a:lnSpc>
              <a:buFont typeface="Wingdings" pitchFamily="2" charset="2"/>
              <a:buChar char="v"/>
            </a:pPr>
            <a:r>
              <a:rPr lang="en-US" sz="1800" dirty="0" smtClean="0"/>
              <a:t>“Technical Issues of </a:t>
            </a:r>
            <a:r>
              <a:rPr lang="en-US" altLang="ko-KR" sz="1800" dirty="0" smtClean="0"/>
              <a:t> Active LED-ID system,” Y. M. Jang, R. K. Mondal, and T. Nguyen, </a:t>
            </a:r>
            <a:r>
              <a:rPr lang="en-US" sz="1800" dirty="0" smtClean="0"/>
              <a:t>IEEE P802.15.7 working group for wireless  personal area networks, November 2012.</a:t>
            </a:r>
          </a:p>
        </p:txBody>
      </p:sp>
      <p:sp>
        <p:nvSpPr>
          <p:cNvPr id="6" name="Rectangle 6"/>
          <p:cNvSpPr>
            <a:spLocks noGrp="1" noChangeArrowheads="1"/>
          </p:cNvSpPr>
          <p:nvPr>
            <p:ph type="sldNum" sz="quarter" idx="12"/>
          </p:nvPr>
        </p:nvSpPr>
        <p:spPr>
          <a:xfrm>
            <a:off x="4344988" y="6475413"/>
            <a:ext cx="530225" cy="182562"/>
          </a:xfrm>
          <a:ln/>
        </p:spPr>
        <p:txBody>
          <a:bodyPr/>
          <a:lstStyle/>
          <a:p>
            <a:pPr>
              <a:defRPr/>
            </a:pPr>
            <a:r>
              <a:rPr lang="en-US" dirty="0"/>
              <a:t>Slide </a:t>
            </a:r>
            <a:fld id="{168A0E28-C750-41B9-A69D-2C32EC8D3106}" type="slidenum">
              <a:rPr lang="en-US"/>
              <a:pPr>
                <a:defRPr/>
              </a:pPr>
              <a:t>9</a:t>
            </a:fld>
            <a:endParaRPr lang="en-US" dirty="0"/>
          </a:p>
        </p:txBody>
      </p:sp>
      <p:sp>
        <p:nvSpPr>
          <p:cNvPr id="7" name="바닥글 개체 틀 6"/>
          <p:cNvSpPr>
            <a:spLocks noGrp="1"/>
          </p:cNvSpPr>
          <p:nvPr>
            <p:ph type="ftr" sz="quarter" idx="11"/>
          </p:nvPr>
        </p:nvSpPr>
        <p:spPr/>
        <p:txBody>
          <a:bodyPr/>
          <a:lstStyle/>
          <a:p>
            <a:r>
              <a:rPr lang="nn-NO" smtClean="0"/>
              <a:t>Yeong Min Jang, Kookmin University</a:t>
            </a:r>
            <a:endParaRPr lang="en-US"/>
          </a:p>
        </p:txBody>
      </p:sp>
      <p:sp>
        <p:nvSpPr>
          <p:cNvPr id="8" name="직사각형 7"/>
          <p:cNvSpPr/>
          <p:nvPr/>
        </p:nvSpPr>
        <p:spPr bwMode="auto">
          <a:xfrm>
            <a:off x="5512496" y="292274"/>
            <a:ext cx="3593926" cy="279748"/>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Date Placeholder 1"/>
          <p:cNvSpPr>
            <a:spLocks noGrp="1"/>
          </p:cNvSpPr>
          <p:nvPr>
            <p:ph type="dt" sz="half" idx="10"/>
          </p:nvPr>
        </p:nvSpPr>
        <p:spPr>
          <a:xfrm>
            <a:off x="685800" y="381456"/>
            <a:ext cx="1600200" cy="215444"/>
          </a:xfrm>
        </p:spPr>
        <p:txBody>
          <a:bodyPr/>
          <a:lstStyle/>
          <a:p>
            <a:r>
              <a:rPr lang="en-US" altLang="ko-KR" dirty="0" smtClean="0"/>
              <a:t>March 2013</a:t>
            </a:r>
            <a:endParaRPr lang="en-US" dirty="0"/>
          </a:p>
        </p:txBody>
      </p:sp>
      <p:sp>
        <p:nvSpPr>
          <p:cNvPr id="12" name="TextBox 11"/>
          <p:cNvSpPr txBox="1"/>
          <p:nvPr/>
        </p:nvSpPr>
        <p:spPr>
          <a:xfrm>
            <a:off x="5715000" y="252919"/>
            <a:ext cx="3429000" cy="307777"/>
          </a:xfrm>
          <a:prstGeom prst="rect">
            <a:avLst/>
          </a:prstGeom>
          <a:noFill/>
        </p:spPr>
        <p:txBody>
          <a:bodyPr wrap="square" rtlCol="0">
            <a:spAutoFit/>
          </a:bodyPr>
          <a:lstStyle/>
          <a:p>
            <a:r>
              <a:rPr lang="en-US" altLang="ko-KR" sz="1400" b="1" dirty="0" smtClean="0">
                <a:latin typeface="+mj-lt"/>
              </a:rPr>
              <a:t>doc.: IEEE </a:t>
            </a:r>
            <a:r>
              <a:rPr lang="en-US" altLang="ko-KR" sz="1400" b="1" dirty="0" smtClean="0">
                <a:latin typeface="+mj-lt"/>
              </a:rPr>
              <a:t>802.15-13-0173-00-0led </a:t>
            </a:r>
            <a:endParaRPr lang="ko-KR" altLang="en-US" sz="1400" b="1" dirty="0">
              <a:latin typeface="+mj-lt"/>
            </a:endParaRPr>
          </a:p>
        </p:txBody>
      </p:sp>
    </p:spTree>
    <p:extLst>
      <p:ext uri="{BB962C8B-B14F-4D97-AF65-F5344CB8AC3E}">
        <p14:creationId xmlns:p14="http://schemas.microsoft.com/office/powerpoint/2010/main" val="2988015184"/>
      </p:ext>
    </p:extLst>
  </p:cSld>
  <p:clrMapOvr>
    <a:masterClrMapping/>
  </p:clrMapOvr>
  <p:timing>
    <p:tnLst>
      <p:par>
        <p:cTn id="1" dur="indefinite" restart="never" nodeType="tmRoot"/>
      </p:par>
    </p:tnLst>
  </p:timing>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VLC_Composition_090917</Template>
  <TotalTime>11661</TotalTime>
  <Words>666</Words>
  <Application>Microsoft Office PowerPoint</Application>
  <PresentationFormat>On-screen Show (4:3)</PresentationFormat>
  <Paragraphs>132</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VLC_Composition_090917</vt:lpstr>
      <vt:lpstr>PowerPoint Presentation</vt:lpstr>
      <vt:lpstr>Contents</vt:lpstr>
      <vt:lpstr>Goals</vt:lpstr>
      <vt:lpstr>Deployment Service Scenario</vt:lpstr>
      <vt:lpstr>VLC Applications in Market</vt:lpstr>
      <vt:lpstr>Development &amp; Challenges</vt:lpstr>
      <vt:lpstr>Enhancement Issues</vt:lpstr>
      <vt:lpstr>Conclusions</vt:lpstr>
      <vt:lpstr>References</vt:lpstr>
    </vt:vector>
  </TitlesOfParts>
  <Company>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th</dc:creator>
  <dc:description>&lt;doc#&gt;</dc:description>
  <cp:lastModifiedBy>Jang</cp:lastModifiedBy>
  <cp:revision>849</cp:revision>
  <cp:lastPrinted>2012-03-12T07:40:50Z</cp:lastPrinted>
  <dcterms:created xsi:type="dcterms:W3CDTF">2009-09-18T11:31:33Z</dcterms:created>
  <dcterms:modified xsi:type="dcterms:W3CDTF">2013-03-19T12:50:23Z</dcterms:modified>
</cp:coreProperties>
</file>