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22" r:id="rId4"/>
    <p:sldId id="426" r:id="rId5"/>
    <p:sldId id="427" r:id="rId6"/>
    <p:sldId id="428" r:id="rId7"/>
    <p:sldId id="429" r:id="rId8"/>
    <p:sldId id="430" r:id="rId9"/>
    <p:sldId id="431" r:id="rId10"/>
    <p:sldId id="432"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99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739" autoAdjust="0"/>
    <p:restoredTop sz="99663" autoAdjust="0"/>
  </p:normalViewPr>
  <p:slideViewPr>
    <p:cSldViewPr>
      <p:cViewPr varScale="1">
        <p:scale>
          <a:sx n="70" d="100"/>
          <a:sy n="70" d="100"/>
        </p:scale>
        <p:origin x="-1068"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IEEE802.15-13-0163-00-004m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39704"/>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OFDM Resolutions </a:t>
            </a:r>
            <a:r>
              <a:rPr lang="en-US" altLang="ko-KR" sz="1800" dirty="0"/>
              <a:t>for </a:t>
            </a:r>
            <a:r>
              <a:rPr lang="en-US" altLang="ko-KR" sz="1800" dirty="0" smtClean="0"/>
              <a:t>CIDs 379 through 396 </a:t>
            </a:r>
            <a:r>
              <a:rPr lang="en-US" altLang="ko-KR" sz="1800" dirty="0" smtClean="0"/>
              <a:t>of LB #87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US" altLang="ko-KR" sz="1600" dirty="0" err="1" smtClean="0">
                <a:ea typeface="굴림" pitchFamily="50" charset="-127"/>
              </a:rPr>
              <a:t>Cheolho</a:t>
            </a:r>
            <a:r>
              <a:rPr lang="en-US" altLang="ko-KR" sz="1600" dirty="0" smtClean="0">
                <a:ea typeface="굴림" pitchFamily="50" charset="-127"/>
              </a:rPr>
              <a:t> Shin </a:t>
            </a:r>
            <a:r>
              <a:rPr lang="en-US" altLang="ko-KR" sz="1600" dirty="0" smtClean="0">
                <a:solidFill>
                  <a:schemeClr val="tx2"/>
                </a:solidFill>
                <a:ea typeface="굴림" pitchFamily="50" charset="-127"/>
              </a:rPr>
              <a:t>(ETRI</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Sangsung</a:t>
            </a:r>
            <a:r>
              <a:rPr lang="en-US" altLang="ko-KR" sz="1600" dirty="0" smtClean="0">
                <a:solidFill>
                  <a:schemeClr val="tx2"/>
                </a:solidFill>
                <a:ea typeface="굴림" pitchFamily="50" charset="-127"/>
              </a:rPr>
              <a:t> </a:t>
            </a:r>
            <a:r>
              <a:rPr lang="en-US" altLang="ko-KR" sz="1600" dirty="0" err="1" smtClean="0">
                <a:solidFill>
                  <a:schemeClr val="tx2"/>
                </a:solidFill>
                <a:ea typeface="굴림" pitchFamily="50" charset="-127"/>
              </a:rPr>
              <a:t>Choi</a:t>
            </a:r>
            <a:r>
              <a:rPr lang="en-US" altLang="ko-KR" sz="1600" dirty="0" smtClean="0">
                <a:solidFill>
                  <a:schemeClr val="tx2"/>
                </a:solidFill>
                <a:ea typeface="굴림" pitchFamily="50" charset="-127"/>
              </a:rPr>
              <a:t> (ETRI) and </a:t>
            </a:r>
            <a:r>
              <a:rPr lang="en-GB" altLang="ko-KR" sz="1600" dirty="0" err="1" smtClean="0"/>
              <a:t>Soo</a:t>
            </a:r>
            <a:r>
              <a:rPr lang="en-GB" altLang="ko-KR" sz="1600" dirty="0" smtClean="0"/>
              <a:t>-Young </a:t>
            </a:r>
            <a:r>
              <a:rPr lang="en-GB" altLang="ko-KR" sz="1600" dirty="0"/>
              <a:t>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OFDM </a:t>
            </a:r>
            <a:r>
              <a:rPr lang="en-US" altLang="ko-KR" sz="1600" dirty="0" smtClean="0"/>
              <a:t>resolutions CIDs 379 through 396 </a:t>
            </a:r>
            <a:r>
              <a:rPr lang="en-US" altLang="ko-KR" sz="1600" dirty="0" smtClean="0"/>
              <a:t>for 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395/396, 20.2.3.1, 72, Fig. 119</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On this figure, we can believe the PHR is encoded. The </a:t>
            </a:r>
            <a:r>
              <a:rPr lang="en-US" altLang="ko-KR" sz="1600" dirty="0" err="1" smtClean="0"/>
              <a:t>puncturer</a:t>
            </a:r>
            <a:r>
              <a:rPr lang="en-US" altLang="ko-KR" sz="1600" dirty="0" smtClean="0"/>
              <a:t> doesn't appear. </a:t>
            </a:r>
          </a:p>
          <a:p>
            <a:r>
              <a:rPr lang="en-US" altLang="ko-KR" sz="2000" dirty="0" smtClean="0"/>
              <a:t>Proposed Change</a:t>
            </a:r>
          </a:p>
          <a:p>
            <a:pPr lvl="1"/>
            <a:r>
              <a:rPr lang="en-US" altLang="ko-KR" sz="1600" dirty="0" smtClean="0"/>
              <a:t>Clarify the picture. Make appear the PHR generation and </a:t>
            </a:r>
            <a:r>
              <a:rPr lang="en-US" altLang="ko-KR" sz="1600" dirty="0" err="1" smtClean="0"/>
              <a:t>puncturer</a:t>
            </a:r>
            <a:r>
              <a:rPr lang="en-US" altLang="ko-KR" sz="1600" dirty="0" smtClean="0"/>
              <a:t> block. </a:t>
            </a:r>
          </a:p>
          <a:p>
            <a:r>
              <a:rPr lang="en-US" altLang="ko-KR" sz="2000" dirty="0" smtClean="0"/>
              <a:t>Proposed Resolution</a:t>
            </a:r>
          </a:p>
          <a:p>
            <a:pPr lvl="1">
              <a:buFontTx/>
              <a:buChar char="-"/>
            </a:pPr>
            <a:r>
              <a:rPr lang="en-US" altLang="ko-KR" sz="1600" b="1" i="1" dirty="0" smtClean="0">
                <a:solidFill>
                  <a:srgbClr val="0000FF"/>
                </a:solidFill>
              </a:rPr>
              <a:t>TVWS-OFDM PHY  doesn’t use the Puncture block to increase the data rate.</a:t>
            </a:r>
          </a:p>
          <a:p>
            <a:pPr lvl="1">
              <a:buFontTx/>
              <a:buChar char="-"/>
            </a:pPr>
            <a:r>
              <a:rPr lang="en-US" altLang="ko-KR" sz="1600" b="1" i="1" dirty="0" smtClean="0">
                <a:solidFill>
                  <a:srgbClr val="0000FF"/>
                </a:solidFill>
              </a:rPr>
              <a:t>Figure 119 can be modified as below.</a:t>
            </a:r>
          </a:p>
          <a:p>
            <a:pPr lvl="1">
              <a:buNone/>
            </a:pPr>
            <a:r>
              <a:rPr lang="en-US" altLang="ko-KR" sz="1600" b="1" i="1" dirty="0" smtClean="0">
                <a:solidFill>
                  <a:srgbClr val="0000FF"/>
                </a:solidFill>
              </a:rPr>
              <a:t> </a:t>
            </a:r>
          </a:p>
          <a:p>
            <a:pPr lvl="1">
              <a:buNone/>
            </a:pPr>
            <a:endParaRPr lang="en-US" altLang="ko-KR" sz="1600" b="1" i="1" dirty="0" smtClean="0">
              <a:solidFill>
                <a:srgbClr val="0000FF"/>
              </a:solidFill>
            </a:endParaRPr>
          </a:p>
          <a:p>
            <a:pPr lvl="1">
              <a:buNone/>
            </a:pPr>
            <a:endParaRPr lang="en-US" altLang="ko-KR" sz="1600" b="1" i="1" dirty="0" smtClean="0">
              <a:solidFill>
                <a:srgbClr val="0000FF"/>
              </a:solidFill>
            </a:endParaRPr>
          </a:p>
          <a:p>
            <a:pPr lvl="1">
              <a:buNone/>
            </a:pPr>
            <a:endParaRPr lang="en-US" altLang="ko-KR" sz="1600" b="1" i="1" dirty="0" smtClean="0">
              <a:solidFill>
                <a:srgbClr val="0000FF"/>
              </a:solidFill>
            </a:endParaRPr>
          </a:p>
          <a:p>
            <a:pPr lvl="1">
              <a:buNone/>
            </a:pP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
        <p:nvSpPr>
          <p:cNvPr id="6" name="Rectangle 5"/>
          <p:cNvSpPr/>
          <p:nvPr/>
        </p:nvSpPr>
        <p:spPr bwMode="auto">
          <a:xfrm>
            <a:off x="2411760" y="4941168"/>
            <a:ext cx="936104" cy="93610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IEEE Std</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802.15.4</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MAC</a:t>
            </a:r>
          </a:p>
        </p:txBody>
      </p:sp>
      <p:sp>
        <p:nvSpPr>
          <p:cNvPr id="7" name="Rectangle 6"/>
          <p:cNvSpPr/>
          <p:nvPr/>
        </p:nvSpPr>
        <p:spPr bwMode="auto">
          <a:xfrm>
            <a:off x="4355976" y="4797152"/>
            <a:ext cx="936104" cy="5760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 </a:t>
            </a:r>
            <a:r>
              <a:rPr lang="en-US" dirty="0" smtClean="0"/>
              <a:t>Header</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Generator</a:t>
            </a:r>
          </a:p>
        </p:txBody>
      </p:sp>
      <p:sp>
        <p:nvSpPr>
          <p:cNvPr id="8" name="Rectangle 7"/>
          <p:cNvSpPr/>
          <p:nvPr/>
        </p:nvSpPr>
        <p:spPr bwMode="auto">
          <a:xfrm>
            <a:off x="4355976" y="5445224"/>
            <a:ext cx="936104" cy="50405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Whitener</a:t>
            </a:r>
          </a:p>
        </p:txBody>
      </p:sp>
      <p:sp>
        <p:nvSpPr>
          <p:cNvPr id="9" name="Rectangle 8"/>
          <p:cNvSpPr/>
          <p:nvPr/>
        </p:nvSpPr>
        <p:spPr bwMode="auto">
          <a:xfrm>
            <a:off x="6084168" y="5445224"/>
            <a:ext cx="936104" cy="50405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Encoder</a:t>
            </a:r>
          </a:p>
        </p:txBody>
      </p:sp>
      <p:cxnSp>
        <p:nvCxnSpPr>
          <p:cNvPr id="11" name="Straight Arrow Connector 10"/>
          <p:cNvCxnSpPr/>
          <p:nvPr/>
        </p:nvCxnSpPr>
        <p:spPr bwMode="auto">
          <a:xfrm>
            <a:off x="3347864" y="5229200"/>
            <a:ext cx="100811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 name="Straight Arrow Connector 14"/>
          <p:cNvCxnSpPr/>
          <p:nvPr/>
        </p:nvCxnSpPr>
        <p:spPr bwMode="auto">
          <a:xfrm>
            <a:off x="3347864" y="5589240"/>
            <a:ext cx="1008112"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a:stCxn id="8" idx="3"/>
            <a:endCxn id="9" idx="1"/>
          </p:cNvCxnSpPr>
          <p:nvPr/>
        </p:nvCxnSpPr>
        <p:spPr bwMode="auto">
          <a:xfrm>
            <a:off x="5292080" y="5697252"/>
            <a:ext cx="792088"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Straight Arrow Connector 23"/>
          <p:cNvCxnSpPr/>
          <p:nvPr/>
        </p:nvCxnSpPr>
        <p:spPr bwMode="auto">
          <a:xfrm>
            <a:off x="6372200" y="5085184"/>
            <a:ext cx="0" cy="36004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6" name="Straight Connector 25"/>
          <p:cNvCxnSpPr>
            <a:stCxn id="7" idx="3"/>
          </p:cNvCxnSpPr>
          <p:nvPr/>
        </p:nvCxnSpPr>
        <p:spPr bwMode="auto">
          <a:xfrm>
            <a:off x="5292080" y="5085184"/>
            <a:ext cx="10801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Arrow Connector 32"/>
          <p:cNvCxnSpPr>
            <a:stCxn id="9" idx="3"/>
          </p:cNvCxnSpPr>
          <p:nvPr/>
        </p:nvCxnSpPr>
        <p:spPr bwMode="auto">
          <a:xfrm flipV="1">
            <a:off x="7020272" y="5661248"/>
            <a:ext cx="1008112" cy="3600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xmlns="" val="2086551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TVWS OFDM Issues</a:t>
            </a:r>
            <a:endParaRPr lang="ko-KR" altLang="en-US" sz="2800" dirty="0">
              <a:ea typeface="굴림" pitchFamily="34" charset="-127"/>
            </a:endParaRPr>
          </a:p>
        </p:txBody>
      </p:sp>
      <p:sp>
        <p:nvSpPr>
          <p:cNvPr id="3" name="내용 개체 틀 2"/>
          <p:cNvSpPr>
            <a:spLocks noGrp="1"/>
          </p:cNvSpPr>
          <p:nvPr>
            <p:ph sz="half" idx="1"/>
          </p:nvPr>
        </p:nvSpPr>
        <p:spPr>
          <a:xfrm>
            <a:off x="685800" y="1981200"/>
            <a:ext cx="7702624" cy="4114800"/>
          </a:xfrm>
        </p:spPr>
        <p:txBody>
          <a:bodyPr/>
          <a:lstStyle/>
          <a:p>
            <a:r>
              <a:rPr lang="en-US" altLang="ko-KR" dirty="0" smtClean="0"/>
              <a:t>CID 379</a:t>
            </a:r>
          </a:p>
          <a:p>
            <a:r>
              <a:rPr lang="en-US" altLang="ko-KR" dirty="0"/>
              <a:t>CID </a:t>
            </a:r>
            <a:r>
              <a:rPr lang="en-US" altLang="ko-KR" dirty="0" smtClean="0"/>
              <a:t>380/381</a:t>
            </a:r>
            <a:endParaRPr lang="en-US" altLang="ko-KR" dirty="0"/>
          </a:p>
          <a:p>
            <a:r>
              <a:rPr lang="en-US" altLang="ko-KR" dirty="0"/>
              <a:t>CID </a:t>
            </a:r>
            <a:r>
              <a:rPr lang="en-US" altLang="ko-KR" dirty="0" smtClean="0"/>
              <a:t>382/383</a:t>
            </a:r>
            <a:endParaRPr lang="en-US" altLang="ko-KR" dirty="0"/>
          </a:p>
          <a:p>
            <a:r>
              <a:rPr lang="en-US" altLang="ko-KR" dirty="0"/>
              <a:t>CID </a:t>
            </a:r>
            <a:r>
              <a:rPr lang="en-US" altLang="ko-KR" dirty="0" smtClean="0"/>
              <a:t>384/385</a:t>
            </a:r>
            <a:endParaRPr lang="en-US" altLang="ko-KR" dirty="0"/>
          </a:p>
          <a:p>
            <a:r>
              <a:rPr lang="en-US" altLang="ko-KR" dirty="0"/>
              <a:t>CID </a:t>
            </a:r>
            <a:r>
              <a:rPr lang="en-US" altLang="ko-KR" dirty="0" smtClean="0"/>
              <a:t>389</a:t>
            </a:r>
          </a:p>
          <a:p>
            <a:r>
              <a:rPr lang="en-US" altLang="ko-KR" dirty="0"/>
              <a:t>CID </a:t>
            </a:r>
            <a:r>
              <a:rPr lang="en-US" altLang="ko-KR" dirty="0" smtClean="0"/>
              <a:t>390/391/392</a:t>
            </a:r>
            <a:endParaRPr lang="en-US" altLang="ko-KR" dirty="0"/>
          </a:p>
          <a:p>
            <a:r>
              <a:rPr lang="en-US" altLang="ko-KR" dirty="0"/>
              <a:t>CID </a:t>
            </a:r>
            <a:r>
              <a:rPr lang="en-US" altLang="ko-KR" dirty="0" smtClean="0"/>
              <a:t>394</a:t>
            </a:r>
            <a:endParaRPr lang="en-US" altLang="ko-KR" dirty="0"/>
          </a:p>
          <a:p>
            <a:r>
              <a:rPr lang="en-US" altLang="ko-KR" dirty="0"/>
              <a:t>CID </a:t>
            </a:r>
            <a:r>
              <a:rPr lang="en-US" altLang="ko-KR" dirty="0" smtClean="0"/>
              <a:t>395/396 </a:t>
            </a:r>
          </a:p>
        </p:txBody>
      </p:sp>
    </p:spTree>
    <p:extLst>
      <p:ext uri="{BB962C8B-B14F-4D97-AF65-F5344CB8AC3E}">
        <p14:creationId xmlns:p14="http://schemas.microsoft.com/office/powerpoint/2010/main" xmlns="" val="243523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379, 20.2.1.1.3, 68, 18-19</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Replace “The STF …” with “The sync sequence …” and replace “1/8 STF symbol …” with “sync sequence …” </a:t>
            </a:r>
          </a:p>
          <a:p>
            <a:r>
              <a:rPr lang="en-US" altLang="ko-KR" sz="2000" dirty="0" smtClean="0"/>
              <a:t>Proposed Change</a:t>
            </a:r>
          </a:p>
          <a:p>
            <a:pPr lvl="1"/>
            <a:r>
              <a:rPr lang="en-US" altLang="ko-KR" sz="1600" dirty="0" smtClean="0"/>
              <a:t>(None)</a:t>
            </a:r>
            <a:endParaRPr lang="en-US" altLang="ko-KR" sz="1600" dirty="0"/>
          </a:p>
          <a:p>
            <a:r>
              <a:rPr lang="en-US" altLang="ko-KR" sz="2000" dirty="0" smtClean="0"/>
              <a:t>Proposed Resolution</a:t>
            </a:r>
          </a:p>
          <a:p>
            <a:pPr lvl="1">
              <a:buNone/>
            </a:pPr>
            <a:r>
              <a:rPr lang="en-US" altLang="ko-KR" sz="1600" b="1" i="1" dirty="0" smtClean="0">
                <a:solidFill>
                  <a:srgbClr val="0000FF"/>
                </a:solidFill>
              </a:rPr>
              <a:t>Modify the text as explained in the comment.</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8655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380/381, 20.2.1.1.3, 68, 19-20</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How do we know how many STF repetition the </a:t>
            </a:r>
            <a:r>
              <a:rPr lang="en-US" altLang="ko-KR" sz="1600" dirty="0" err="1" smtClean="0"/>
              <a:t>Tx</a:t>
            </a:r>
            <a:r>
              <a:rPr lang="en-US" altLang="ko-KR" sz="1600" dirty="0" smtClean="0"/>
              <a:t> has to send? </a:t>
            </a:r>
          </a:p>
          <a:p>
            <a:r>
              <a:rPr lang="en-US" altLang="ko-KR" sz="2000" dirty="0" smtClean="0"/>
              <a:t>Proposed Change</a:t>
            </a:r>
          </a:p>
          <a:p>
            <a:pPr lvl="1"/>
            <a:r>
              <a:rPr lang="en-US" altLang="ko-KR" sz="1600" dirty="0" smtClean="0"/>
              <a:t>Specify a way for the transmitter to know how many STF to send </a:t>
            </a:r>
          </a:p>
          <a:p>
            <a:r>
              <a:rPr lang="en-US" altLang="ko-KR" sz="2000" dirty="0" smtClean="0"/>
              <a:t>Proposed Resolution</a:t>
            </a:r>
          </a:p>
          <a:p>
            <a:pPr marL="342900" lvl="1" indent="-342900">
              <a:buNone/>
            </a:pPr>
            <a:r>
              <a:rPr lang="en-US" altLang="ko-KR" sz="1600" b="1" i="1" dirty="0" smtClean="0">
                <a:solidFill>
                  <a:srgbClr val="0000FF"/>
                </a:solidFill>
                <a:ea typeface="+mn-ea"/>
                <a:cs typeface="+mn-cs"/>
              </a:rPr>
              <a:t>      - Insert a table for the TVWS OFDM PHY supported features field</a:t>
            </a:r>
          </a:p>
          <a:p>
            <a:pPr marL="342900" lvl="1" indent="-342900">
              <a:buNone/>
            </a:pPr>
            <a:r>
              <a:rPr lang="en-US" altLang="ko-KR" sz="1600" b="1" i="1" dirty="0" smtClean="0">
                <a:solidFill>
                  <a:srgbClr val="0000FF"/>
                </a:solidFill>
                <a:ea typeface="+mn-ea"/>
                <a:cs typeface="+mn-cs"/>
              </a:rPr>
              <a:t>         (Refer to CID 159)</a:t>
            </a:r>
          </a:p>
          <a:p>
            <a:pPr>
              <a:buNone/>
            </a:pPr>
            <a:endParaRPr lang="en-US" altLang="ko-KR" sz="1600" b="1" i="1" dirty="0" smtClean="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pic>
        <p:nvPicPr>
          <p:cNvPr id="1027" name="Picture 3"/>
          <p:cNvPicPr>
            <a:picLocks noChangeAspect="1" noChangeArrowheads="1"/>
          </p:cNvPicPr>
          <p:nvPr/>
        </p:nvPicPr>
        <p:blipFill>
          <a:blip r:embed="rId2" cstate="print"/>
          <a:srcRect/>
          <a:stretch>
            <a:fillRect/>
          </a:stretch>
        </p:blipFill>
        <p:spPr bwMode="auto">
          <a:xfrm>
            <a:off x="2987824" y="3789040"/>
            <a:ext cx="5340916" cy="2668407"/>
          </a:xfrm>
          <a:prstGeom prst="rect">
            <a:avLst/>
          </a:prstGeom>
          <a:noFill/>
          <a:ln w="9525">
            <a:noFill/>
            <a:miter lim="800000"/>
            <a:headEnd/>
            <a:tailEnd/>
          </a:ln>
        </p:spPr>
      </p:pic>
    </p:spTree>
    <p:extLst>
      <p:ext uri="{BB962C8B-B14F-4D97-AF65-F5344CB8AC3E}">
        <p14:creationId xmlns:p14="http://schemas.microsoft.com/office/powerpoint/2010/main" xmlns="" val="208655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382/383, 20.2.1.1.4, 68, 39-40</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The STF should be normalized accordingly to the DATA to ensure the power of STF is the same than the DATA. </a:t>
            </a:r>
          </a:p>
          <a:p>
            <a:r>
              <a:rPr lang="en-US" altLang="ko-KR" sz="2000" dirty="0" smtClean="0"/>
              <a:t>Proposed Change</a:t>
            </a:r>
          </a:p>
          <a:p>
            <a:pPr lvl="1"/>
            <a:r>
              <a:rPr lang="en-US" altLang="ko-KR" sz="1600" dirty="0" smtClean="0"/>
              <a:t>Normalize the STF accordingly to the DATA. </a:t>
            </a:r>
          </a:p>
          <a:p>
            <a:r>
              <a:rPr lang="en-US" altLang="ko-KR" sz="2000" dirty="0" smtClean="0"/>
              <a:t>Proposed Resolution</a:t>
            </a:r>
          </a:p>
          <a:p>
            <a:pPr lvl="1"/>
            <a:r>
              <a:rPr lang="en-US" altLang="ko-KR" sz="1600" b="1" i="1" dirty="0" smtClean="0">
                <a:solidFill>
                  <a:srgbClr val="0000FF"/>
                </a:solidFill>
              </a:rPr>
              <a:t>We can use the STF power boosting to aid preamble detection.</a:t>
            </a:r>
          </a:p>
          <a:p>
            <a:pPr lvl="1"/>
            <a:r>
              <a:rPr lang="en-US" altLang="ko-KR" sz="1600" b="1" i="1" dirty="0" smtClean="0">
                <a:solidFill>
                  <a:srgbClr val="0000FF"/>
                </a:solidFill>
              </a:rPr>
              <a:t>We don’t need to normalize the STF accordingly to the DATA because the STF power boosting factor adjusts the power of the STF.</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p14="http://schemas.microsoft.com/office/powerpoint/2010/main" xmlns="" val="208655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384/385, 20.2.1.1.3, 68, Fig. 116</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The last STF "s" should be negated: "-s" to help in STF timing detection. </a:t>
            </a:r>
          </a:p>
          <a:p>
            <a:r>
              <a:rPr lang="en-US" altLang="ko-KR" sz="2000" dirty="0" smtClean="0"/>
              <a:t>Proposed Change</a:t>
            </a:r>
          </a:p>
          <a:p>
            <a:pPr lvl="1"/>
            <a:r>
              <a:rPr lang="en-US" altLang="ko-KR" sz="1600" dirty="0" smtClean="0"/>
              <a:t>Negate the last "s" symbol in the STF repetition. </a:t>
            </a:r>
          </a:p>
          <a:p>
            <a:r>
              <a:rPr lang="en-US" altLang="ko-KR" sz="2000" dirty="0" smtClean="0"/>
              <a:t>Proposed Resolution</a:t>
            </a:r>
          </a:p>
          <a:p>
            <a:pPr lvl="1"/>
            <a:r>
              <a:rPr lang="en-US" altLang="ko-KR" sz="1600" b="1" i="1" dirty="0" smtClean="0">
                <a:solidFill>
                  <a:srgbClr val="0000FF"/>
                </a:solidFill>
              </a:rPr>
              <a:t>We don’t need to negate the last "s" symbols in the STF repetition because we can use the LTF detection algorithm using frequency-domain correlation characteristic of LTF. (Refer to 15-12-0641-00-004m.)</a:t>
            </a:r>
          </a:p>
          <a:p>
            <a:pPr>
              <a:buNone/>
            </a:pPr>
            <a:endParaRPr lang="en-US" altLang="ko-KR" sz="2000" dirty="0" smtClean="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p14="http://schemas.microsoft.com/office/powerpoint/2010/main" xmlns="" val="2086551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389, 20.2.1.3, 70, 28-34</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16 bits of CRC is overkill. </a:t>
            </a:r>
          </a:p>
          <a:p>
            <a:r>
              <a:rPr lang="en-US" altLang="ko-KR" sz="2000" dirty="0" smtClean="0"/>
              <a:t>Proposed Change</a:t>
            </a:r>
          </a:p>
          <a:p>
            <a:pPr lvl="1"/>
            <a:r>
              <a:rPr lang="en-US" altLang="ko-KR" sz="1600" dirty="0" smtClean="0"/>
              <a:t>Reduce the size of CRC from 16 bits to 8 bits. </a:t>
            </a:r>
          </a:p>
          <a:p>
            <a:r>
              <a:rPr lang="en-US" altLang="ko-KR" sz="2000" dirty="0" smtClean="0"/>
              <a:t>Proposed Resolution</a:t>
            </a:r>
          </a:p>
          <a:p>
            <a:pPr lvl="1">
              <a:buFontTx/>
              <a:buChar char="-"/>
            </a:pPr>
            <a:r>
              <a:rPr lang="en-US" altLang="ko-KR" sz="1600" b="1" i="1" dirty="0" smtClean="0">
                <a:solidFill>
                  <a:srgbClr val="0000FF"/>
                </a:solidFill>
              </a:rPr>
              <a:t>We don’t need to reduce the size of CRC from 16 bits to 8 bits because the PHY header fields for TVWS-OFDM have 50 bits that are enough to  accommodate the 16 bits CRC in one OFDM symbol for PHR. </a:t>
            </a:r>
          </a:p>
          <a:p>
            <a:pPr lvl="1">
              <a:buNone/>
            </a:pP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p14="http://schemas.microsoft.com/office/powerpoint/2010/main" xmlns="" val="2086551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390/391/392, 20.2.1.3, 70, Fig. 118</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We don't need the scrambling seed to be 9-bit long. </a:t>
            </a:r>
          </a:p>
          <a:p>
            <a:r>
              <a:rPr lang="en-US" altLang="ko-KR" sz="2000" dirty="0" smtClean="0"/>
              <a:t>Proposed Change</a:t>
            </a:r>
          </a:p>
          <a:p>
            <a:pPr lvl="1"/>
            <a:r>
              <a:rPr lang="en-US" altLang="ko-KR" sz="1600" dirty="0" smtClean="0"/>
              <a:t>Specify only a limited set of scrambling seeds. </a:t>
            </a:r>
          </a:p>
          <a:p>
            <a:r>
              <a:rPr lang="en-US" altLang="ko-KR" sz="2000" dirty="0" smtClean="0"/>
              <a:t>Proposed Resolution</a:t>
            </a:r>
          </a:p>
          <a:p>
            <a:pPr lvl="1">
              <a:buFontTx/>
              <a:buChar char="-"/>
            </a:pPr>
            <a:r>
              <a:rPr lang="en-US" altLang="ko-KR" sz="1600" b="1" i="1" dirty="0" smtClean="0">
                <a:solidFill>
                  <a:srgbClr val="0000FF"/>
                </a:solidFill>
              </a:rPr>
              <a:t>We don’t need to limit the set of scrambling seeds because the PHY header fields for TVWS-OFDM have 50 bits that are enough to  accommodate the 9 bit scrambling seeds in one OFDM symbol for PHR. </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p14="http://schemas.microsoft.com/office/powerpoint/2010/main" xmlns="" val="2086551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394, 20.2.2, 71, 21</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Devices shall support said mode </a:t>
            </a:r>
            <a:r>
              <a:rPr lang="en-US" altLang="ko-KR" sz="1600" dirty="0" err="1" smtClean="0"/>
              <a:t>iff</a:t>
            </a:r>
            <a:r>
              <a:rPr lang="en-US" altLang="ko-KR" sz="1600" dirty="0" smtClean="0"/>
              <a:t> the TVWS-OFDM PHY is supported. Also, heading in Table 137 that states "Mandatory Modes" should include similar qualification. </a:t>
            </a:r>
          </a:p>
          <a:p>
            <a:r>
              <a:rPr lang="en-US" altLang="ko-KR" sz="2000" dirty="0" smtClean="0"/>
              <a:t>Proposed Change</a:t>
            </a:r>
          </a:p>
          <a:p>
            <a:pPr lvl="1"/>
            <a:r>
              <a:rPr lang="en-US" altLang="ko-KR" sz="1600" dirty="0" smtClean="0"/>
              <a:t>Add qualification as follows: "For devices that support the TVWS-OFDM PHY, modes MCS0, MCS1 and MCS2 shall be supported, as shown in Table 137." Include footer to Table 137 corresponding to "Mandatory Modes" statement to say "for devices that support the TVWS-OFDM PHY". </a:t>
            </a:r>
          </a:p>
          <a:p>
            <a:r>
              <a:rPr lang="en-US" altLang="ko-KR" sz="2000" dirty="0" smtClean="0"/>
              <a:t>Proposed Resolution</a:t>
            </a:r>
          </a:p>
          <a:p>
            <a:pPr lvl="1">
              <a:buNone/>
            </a:pPr>
            <a:r>
              <a:rPr lang="en-US" altLang="ko-KR" sz="1600" b="1" i="1" dirty="0" smtClean="0">
                <a:solidFill>
                  <a:srgbClr val="0000FF"/>
                </a:solidFill>
              </a:rPr>
              <a:t>(from)</a:t>
            </a:r>
            <a:r>
              <a:rPr lang="en-US" sz="1600" b="1" dirty="0" smtClean="0">
                <a:solidFill>
                  <a:srgbClr val="0000FF"/>
                </a:solidFill>
              </a:rPr>
              <a:t> All devices shall support all BPSK, QPSK and 16-QAM (</a:t>
            </a:r>
            <a:r>
              <a:rPr lang="en-US" sz="1600" b="1" dirty="0" err="1" smtClean="0">
                <a:solidFill>
                  <a:srgbClr val="0000FF"/>
                </a:solidFill>
              </a:rPr>
              <a:t>Quadrature</a:t>
            </a:r>
            <a:r>
              <a:rPr lang="en-US" sz="1600" b="1" dirty="0" smtClean="0">
                <a:solidFill>
                  <a:srgbClr val="0000FF"/>
                </a:solidFill>
              </a:rPr>
              <a:t> Amplitude Modulation) and coding scheme levels (MCS0-2).</a:t>
            </a:r>
          </a:p>
          <a:p>
            <a:pPr lvl="1">
              <a:buNone/>
            </a:pPr>
            <a:r>
              <a:rPr lang="en-US" altLang="ko-KR" sz="1600" b="1" i="1" dirty="0" smtClean="0">
                <a:solidFill>
                  <a:srgbClr val="0000FF"/>
                </a:solidFill>
              </a:rPr>
              <a:t>(to)</a:t>
            </a:r>
            <a:r>
              <a:rPr lang="en-US" altLang="ko-KR" sz="1600" b="1" dirty="0" smtClean="0">
                <a:solidFill>
                  <a:srgbClr val="0000FF"/>
                </a:solidFill>
              </a:rPr>
              <a:t> For devices that support the TVWS-OFDM PHY, modes MCS0, MCS1 and MCS2 shall be supported, as shown in Table 137.</a:t>
            </a:r>
          </a:p>
          <a:p>
            <a:pPr>
              <a:buNone/>
            </a:pPr>
            <a:r>
              <a:rPr lang="en-US" altLang="ko-KR" sz="1600" b="1" dirty="0" smtClean="0">
                <a:solidFill>
                  <a:srgbClr val="0000FF"/>
                </a:solidFill>
              </a:rPr>
              <a:t>	  - Have a footer on Mandatory Modes in Table 173 to say "for devices that    support the TVWS-OFDM PHY". </a:t>
            </a:r>
            <a:endParaRPr lang="ko-KR" altLang="en-US" sz="1600" b="1" dirty="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8655110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34728</TotalTime>
  <Words>749</Words>
  <Application>Microsoft Office PowerPoint</Application>
  <PresentationFormat>On-screen Show (4:3)</PresentationFormat>
  <Paragraphs>105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테마</vt:lpstr>
      <vt:lpstr>Slide 1</vt:lpstr>
      <vt:lpstr>Comments for TVWS OFDM Issues</vt:lpstr>
      <vt:lpstr>CID 379, 20.2.1.1.3, 68, 18-19</vt:lpstr>
      <vt:lpstr>CID 380/381, 20.2.1.1.3, 68, 19-20</vt:lpstr>
      <vt:lpstr>CID 382/383, 20.2.1.1.4, 68, 39-40</vt:lpstr>
      <vt:lpstr>CID 384/385, 20.2.1.1.3, 68, Fig. 116</vt:lpstr>
      <vt:lpstr>CID 389, 20.2.1.3, 70, 28-34</vt:lpstr>
      <vt:lpstr>CID 390/391/392, 20.2.1.3, 70, Fig. 118</vt:lpstr>
      <vt:lpstr>CID 394, 20.2.2, 71, 21</vt:lpstr>
      <vt:lpstr>CID 395/396, 20.2.3.1, 72, Fig. 119</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793</cp:revision>
  <cp:lastPrinted>2012-07-09T00:38:43Z</cp:lastPrinted>
  <dcterms:created xsi:type="dcterms:W3CDTF">1999-11-08T18:59:45Z</dcterms:created>
  <dcterms:modified xsi:type="dcterms:W3CDTF">2013-03-19T11:21:29Z</dcterms:modified>
</cp:coreProperties>
</file>