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9"/>
  </p:notesMasterIdLst>
  <p:handoutMasterIdLst>
    <p:handoutMasterId r:id="rId10"/>
  </p:handoutMasterIdLst>
  <p:sldIdLst>
    <p:sldId id="342" r:id="rId2"/>
    <p:sldId id="407" r:id="rId3"/>
    <p:sldId id="422" r:id="rId4"/>
    <p:sldId id="424" r:id="rId5"/>
    <p:sldId id="429" r:id="rId6"/>
    <p:sldId id="430" r:id="rId7"/>
    <p:sldId id="432" r:id="rId8"/>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116" d="100"/>
          <a:sy n="116" d="100"/>
        </p:scale>
        <p:origin x="-1494"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IEEE802.15-13-0151-00-004m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195, 197, 198, 199, 200, and 201</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a:t>
            </a:r>
            <a:r>
              <a:rPr lang="en-US" altLang="ko-KR" sz="1600" dirty="0" smtClean="0"/>
              <a:t>CIDs </a:t>
            </a:r>
            <a:r>
              <a:rPr lang="en-US" altLang="ko-KR" sz="1600" dirty="0"/>
              <a:t>195, 197, 198, 199, 200, and 201 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for CIDs </a:t>
            </a:r>
            <a:r>
              <a:rPr lang="en-US" altLang="ko-KR" sz="1600" dirty="0"/>
              <a:t>195, 197, 198, 199, 200, and 201</a:t>
            </a:r>
            <a:r>
              <a:rPr lang="en-US" altLang="ko-KR" sz="1400" b="1" dirty="0" smtClean="0">
                <a:ea typeface="굴림" pitchFamily="50" charset="-127"/>
              </a:rPr>
              <a:t> </a:t>
            </a:r>
            <a:r>
              <a:rPr lang="en-US" altLang="ko-KR" sz="1600" dirty="0" smtClean="0"/>
              <a:t>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Sub-clauses 5.2.4.35, 5.3.14.1, and 5.3.15.2</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195 (Editorial)</a:t>
            </a:r>
          </a:p>
          <a:p>
            <a:r>
              <a:rPr lang="en-US" altLang="ko-KR" dirty="0"/>
              <a:t>CID 197 (Editorial)</a:t>
            </a:r>
          </a:p>
          <a:p>
            <a:r>
              <a:rPr lang="en-US" altLang="ko-KR" dirty="0"/>
              <a:t>CID </a:t>
            </a:r>
            <a:r>
              <a:rPr lang="en-US" altLang="ko-KR" dirty="0" smtClean="0"/>
              <a:t>198 </a:t>
            </a:r>
            <a:r>
              <a:rPr lang="en-US" altLang="ko-KR" dirty="0"/>
              <a:t>(Editorial)</a:t>
            </a:r>
          </a:p>
          <a:p>
            <a:r>
              <a:rPr lang="en-US" altLang="ko-KR" dirty="0" smtClean="0"/>
              <a:t>CID 199 </a:t>
            </a:r>
            <a:r>
              <a:rPr lang="en-US" altLang="ko-KR" dirty="0"/>
              <a:t>(Editorial</a:t>
            </a:r>
            <a:r>
              <a:rPr lang="en-US" altLang="ko-KR" dirty="0" smtClean="0"/>
              <a:t>)</a:t>
            </a:r>
          </a:p>
          <a:p>
            <a:r>
              <a:rPr lang="en-US" altLang="ko-KR" dirty="0"/>
              <a:t>CID </a:t>
            </a:r>
            <a:r>
              <a:rPr lang="en-US" altLang="ko-KR" dirty="0" smtClean="0"/>
              <a:t>200 </a:t>
            </a:r>
            <a:r>
              <a:rPr lang="en-US" altLang="ko-KR" dirty="0"/>
              <a:t>(Editorial)</a:t>
            </a:r>
          </a:p>
          <a:p>
            <a:r>
              <a:rPr lang="en-US" altLang="ko-KR" dirty="0"/>
              <a:t>CID </a:t>
            </a:r>
            <a:r>
              <a:rPr lang="en-US" altLang="ko-KR" dirty="0" smtClean="0"/>
              <a:t>201 </a:t>
            </a:r>
            <a:r>
              <a:rPr lang="en-US" altLang="ko-KR" dirty="0"/>
              <a:t>(</a:t>
            </a:r>
            <a:r>
              <a:rPr lang="en-US" altLang="ko-KR" dirty="0" smtClean="0"/>
              <a:t>Editorial)</a:t>
            </a:r>
          </a:p>
        </p:txBody>
      </p:sp>
    </p:spTree>
    <p:extLst>
      <p:ext uri="{BB962C8B-B14F-4D97-AF65-F5344CB8AC3E}">
        <p14:creationId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195 (Editorial)</a:t>
            </a:r>
            <a:endParaRPr lang="ko-KR" altLang="en-US" b="1" dirty="0"/>
          </a:p>
        </p:txBody>
      </p:sp>
      <p:sp>
        <p:nvSpPr>
          <p:cNvPr id="3" name="내용 개체 틀 2"/>
          <p:cNvSpPr>
            <a:spLocks noGrp="1"/>
          </p:cNvSpPr>
          <p:nvPr>
            <p:ph idx="1"/>
          </p:nvPr>
        </p:nvSpPr>
        <p:spPr/>
        <p:txBody>
          <a:bodyPr/>
          <a:lstStyle/>
          <a:p>
            <a:r>
              <a:rPr lang="en-US" altLang="ko-KR" sz="1600" dirty="0" smtClean="0"/>
              <a:t>Comment</a:t>
            </a:r>
          </a:p>
          <a:p>
            <a:pPr lvl="1"/>
            <a:r>
              <a:rPr lang="en-US" altLang="ko-KR" sz="1400" dirty="0"/>
              <a:t>Semicolon rather than </a:t>
            </a:r>
            <a:r>
              <a:rPr lang="en-US" altLang="ko-KR" sz="1400" dirty="0" smtClean="0"/>
              <a:t>comma</a:t>
            </a:r>
          </a:p>
          <a:p>
            <a:r>
              <a:rPr lang="en-US" altLang="ko-KR" sz="1600" dirty="0" smtClean="0"/>
              <a:t>Proposed Change</a:t>
            </a:r>
          </a:p>
          <a:p>
            <a:pPr lvl="1"/>
            <a:r>
              <a:rPr lang="en-US" altLang="ko-KR" sz="1400" dirty="0"/>
              <a:t>Change to "…PAN coordinator; it shall be set to zero otherwise</a:t>
            </a:r>
            <a:r>
              <a:rPr lang="en-US" altLang="ko-KR" sz="1400" dirty="0" smtClean="0"/>
              <a:t>"</a:t>
            </a:r>
            <a:endParaRPr lang="en-US" altLang="ko-KR" sz="1400" dirty="0"/>
          </a:p>
          <a:p>
            <a:r>
              <a:rPr lang="en-US" altLang="ko-KR" sz="1600" dirty="0" smtClean="0"/>
              <a:t>Proposed Resolution</a:t>
            </a:r>
          </a:p>
          <a:p>
            <a:pPr lvl="1"/>
            <a:r>
              <a:rPr lang="en-US" altLang="ko-KR" sz="1200" b="1" i="1" dirty="0" smtClean="0">
                <a:solidFill>
                  <a:srgbClr val="0000FF"/>
                </a:solidFill>
              </a:rPr>
              <a:t>(from) </a:t>
            </a:r>
            <a:r>
              <a:rPr lang="en-US" altLang="ko-KR" sz="1200" dirty="0" smtClean="0"/>
              <a:t>The </a:t>
            </a:r>
            <a:r>
              <a:rPr lang="en-US" altLang="ko-KR" sz="1200" dirty="0"/>
              <a:t>Dedicated Beacon Slot Allocation Capability field shall be set to one if the device is capable </a:t>
            </a:r>
            <a:r>
              <a:rPr lang="en-US" altLang="ko-KR" sz="1200" dirty="0" smtClean="0"/>
              <a:t>of allocating </a:t>
            </a:r>
            <a:r>
              <a:rPr lang="en-US" altLang="ko-KR" sz="1200" dirty="0"/>
              <a:t>the DBS to the TMCTP-child </a:t>
            </a:r>
            <a:r>
              <a:rPr lang="en-US" altLang="ko-KR" sz="1200" dirty="0">
                <a:solidFill>
                  <a:srgbClr val="FF0000"/>
                </a:solidFill>
              </a:rPr>
              <a:t>PAN coordinator, it shall be set to zero otherwise</a:t>
            </a:r>
            <a:r>
              <a:rPr lang="en-US" altLang="ko-KR" sz="1200" dirty="0" smtClean="0">
                <a:solidFill>
                  <a:srgbClr val="FF0000"/>
                </a:solidFill>
              </a:rPr>
              <a:t>.</a:t>
            </a:r>
          </a:p>
          <a:p>
            <a:pPr lvl="1"/>
            <a:r>
              <a:rPr lang="en-US" altLang="ko-KR" sz="1200" b="1" i="1" dirty="0" smtClean="0">
                <a:solidFill>
                  <a:srgbClr val="0000FF"/>
                </a:solidFill>
              </a:rPr>
              <a:t>(to) </a:t>
            </a:r>
            <a:r>
              <a:rPr lang="en-US" altLang="ko-KR" sz="1200" dirty="0"/>
              <a:t>The Dedicated Beacon Slot Allocation Capability field shall be set to one if the device is capable of allocating the DBS to the TMCTP-child </a:t>
            </a:r>
            <a:r>
              <a:rPr lang="en-US" altLang="ko-KR" sz="1200" dirty="0">
                <a:solidFill>
                  <a:srgbClr val="FF0000"/>
                </a:solidFill>
              </a:rPr>
              <a:t>PAN </a:t>
            </a:r>
            <a:r>
              <a:rPr lang="en-US" altLang="ko-KR" sz="1200" dirty="0" smtClean="0">
                <a:solidFill>
                  <a:srgbClr val="FF0000"/>
                </a:solidFill>
              </a:rPr>
              <a:t>coordinator. Otherwise it </a:t>
            </a:r>
            <a:r>
              <a:rPr lang="en-US" altLang="ko-KR" sz="1200" dirty="0">
                <a:solidFill>
                  <a:srgbClr val="FF0000"/>
                </a:solidFill>
              </a:rPr>
              <a:t>shall be set to </a:t>
            </a:r>
            <a:r>
              <a:rPr lang="en-US" altLang="ko-KR" sz="1200" dirty="0" smtClean="0">
                <a:solidFill>
                  <a:srgbClr val="FF0000"/>
                </a:solidFill>
              </a:rPr>
              <a:t>zero.</a:t>
            </a:r>
          </a:p>
          <a:p>
            <a:pPr lvl="1"/>
            <a:endParaRPr lang="en-US" altLang="ko-KR" sz="1200" dirty="0">
              <a:solidFill>
                <a:srgbClr val="FF0000"/>
              </a:solidFill>
            </a:endParaRPr>
          </a:p>
          <a:p>
            <a:pPr lvl="1"/>
            <a:r>
              <a:rPr lang="en-US" altLang="ko-KR" sz="1200" b="1" i="1" dirty="0">
                <a:solidFill>
                  <a:srgbClr val="0000FF"/>
                </a:solidFill>
              </a:rPr>
              <a:t>(from) </a:t>
            </a:r>
            <a:r>
              <a:rPr lang="en-US" altLang="ko-KR" sz="1200" dirty="0" smtClean="0"/>
              <a:t>The </a:t>
            </a:r>
            <a:r>
              <a:rPr lang="en-US" altLang="ko-KR" sz="1200" dirty="0"/>
              <a:t>Channel Allocation Capability field shall be set to one if the device is capable of allocating </a:t>
            </a:r>
            <a:r>
              <a:rPr lang="en-US" altLang="ko-KR" sz="1200" dirty="0" smtClean="0"/>
              <a:t>the dedicated </a:t>
            </a:r>
            <a:r>
              <a:rPr lang="en-US" altLang="ko-KR" sz="1200" dirty="0"/>
              <a:t>channel to the TMCTP-child </a:t>
            </a:r>
            <a:r>
              <a:rPr lang="en-US" altLang="ko-KR" sz="1200" dirty="0">
                <a:solidFill>
                  <a:srgbClr val="FF0000"/>
                </a:solidFill>
              </a:rPr>
              <a:t>PAN coordinator, it shall be set to zero otherwise</a:t>
            </a:r>
            <a:r>
              <a:rPr lang="en-US" altLang="ko-KR" sz="1200" dirty="0" smtClean="0">
                <a:solidFill>
                  <a:srgbClr val="FF0000"/>
                </a:solidFill>
              </a:rPr>
              <a:t>.</a:t>
            </a:r>
          </a:p>
          <a:p>
            <a:pPr lvl="1"/>
            <a:r>
              <a:rPr lang="en-US" altLang="ko-KR" sz="1200" b="1" i="1" dirty="0" smtClean="0">
                <a:solidFill>
                  <a:srgbClr val="0000FF"/>
                </a:solidFill>
              </a:rPr>
              <a:t>(to) </a:t>
            </a:r>
            <a:r>
              <a:rPr lang="en-US" altLang="ko-KR" sz="1200" dirty="0"/>
              <a:t>The Channel Allocation Capability field shall be set to one if the device is capable of allocating the dedicated channel to the TMCTP-child </a:t>
            </a:r>
            <a:r>
              <a:rPr lang="en-US" altLang="ko-KR" sz="1200" dirty="0">
                <a:solidFill>
                  <a:srgbClr val="FF0000"/>
                </a:solidFill>
              </a:rPr>
              <a:t>PAN coordinator. Otherwise it shall be set to zero</a:t>
            </a:r>
            <a:r>
              <a:rPr lang="en-US" altLang="ko-KR" sz="1200" dirty="0" smtClean="0">
                <a:solidFill>
                  <a:srgbClr val="FF0000"/>
                </a:solidFill>
              </a:rPr>
              <a:t>.</a:t>
            </a:r>
          </a:p>
          <a:p>
            <a:pPr lvl="1"/>
            <a:endParaRPr lang="en-US" altLang="ko-KR" sz="1200" dirty="0">
              <a:solidFill>
                <a:srgbClr val="FF0000"/>
              </a:solidFill>
            </a:endParaRPr>
          </a:p>
          <a:p>
            <a:pPr lvl="1"/>
            <a:r>
              <a:rPr lang="en-US" altLang="ko-KR" sz="1200" b="1" i="1" dirty="0" smtClean="0">
                <a:solidFill>
                  <a:srgbClr val="0000FF"/>
                </a:solidFill>
              </a:rPr>
              <a:t>(</a:t>
            </a:r>
            <a:r>
              <a:rPr lang="en-US" altLang="ko-KR" sz="1200" b="1" i="1" dirty="0">
                <a:solidFill>
                  <a:srgbClr val="0000FF"/>
                </a:solidFill>
              </a:rPr>
              <a:t>from) </a:t>
            </a:r>
            <a:r>
              <a:rPr lang="en-US" altLang="ko-KR" sz="1200" dirty="0" smtClean="0"/>
              <a:t>The </a:t>
            </a:r>
            <a:r>
              <a:rPr lang="en-US" altLang="ko-KR" sz="1200" dirty="0"/>
              <a:t>Channel Allocation Relay Capability field shall be set to one if the device is capable of relaying </a:t>
            </a:r>
            <a:r>
              <a:rPr lang="en-US" altLang="ko-KR" sz="1200" dirty="0" smtClean="0"/>
              <a:t>the DBS </a:t>
            </a:r>
            <a:r>
              <a:rPr lang="en-US" altLang="ko-KR" sz="1200" dirty="0"/>
              <a:t>request of the TMCTP-child </a:t>
            </a:r>
            <a:r>
              <a:rPr lang="en-US" altLang="ko-KR" sz="1200" dirty="0">
                <a:solidFill>
                  <a:srgbClr val="FF0000"/>
                </a:solidFill>
              </a:rPr>
              <a:t>PAN coordinator, it shall be set to zero otherwise</a:t>
            </a:r>
            <a:r>
              <a:rPr lang="en-US" altLang="ko-KR" sz="1200" dirty="0" smtClean="0">
                <a:solidFill>
                  <a:srgbClr val="FF0000"/>
                </a:solidFill>
              </a:rPr>
              <a:t>.</a:t>
            </a:r>
          </a:p>
          <a:p>
            <a:pPr lvl="1"/>
            <a:r>
              <a:rPr lang="en-US" altLang="ko-KR" sz="1200" b="1" i="1" dirty="0" smtClean="0">
                <a:solidFill>
                  <a:srgbClr val="0000FF"/>
                </a:solidFill>
              </a:rPr>
              <a:t>(to) </a:t>
            </a:r>
            <a:r>
              <a:rPr lang="en-US" altLang="ko-KR" sz="1200" dirty="0"/>
              <a:t>The Channel Allocation Relay Capability field shall be set to one if the device is capable of relaying the DBS request of the TMCTP-child </a:t>
            </a:r>
            <a:r>
              <a:rPr lang="en-US" altLang="ko-KR" sz="1200" dirty="0">
                <a:solidFill>
                  <a:srgbClr val="FF0000"/>
                </a:solidFill>
              </a:rPr>
              <a:t>PAN coordinator. Otherwise it shall be set to zero.</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197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Sentence structure </a:t>
            </a:r>
            <a:r>
              <a:rPr lang="en-US" altLang="ko-KR" sz="1600" dirty="0" smtClean="0"/>
              <a:t>unclear</a:t>
            </a:r>
            <a:endParaRPr lang="en-US" altLang="ko-KR" sz="1600" dirty="0"/>
          </a:p>
          <a:p>
            <a:r>
              <a:rPr lang="en-US" altLang="ko-KR" sz="2000" dirty="0" smtClean="0"/>
              <a:t>Proposed Change</a:t>
            </a:r>
          </a:p>
          <a:p>
            <a:pPr lvl="1"/>
            <a:r>
              <a:rPr lang="en-US" altLang="ko-KR" sz="1600" dirty="0"/>
              <a:t>Change to "Each PAN coordinator shall have a unique PAN identifier in a SPC domain.  </a:t>
            </a:r>
            <a:r>
              <a:rPr lang="en-US" altLang="ko-KR" sz="1600" dirty="0" smtClean="0"/>
              <a:t>The </a:t>
            </a:r>
            <a:r>
              <a:rPr lang="en-US" altLang="ko-KR" sz="1600" dirty="0"/>
              <a:t>Source Address field shall contain the value of </a:t>
            </a:r>
            <a:r>
              <a:rPr lang="en-US" altLang="ko-KR" sz="1600" dirty="0" err="1"/>
              <a:t>macShortAddress</a:t>
            </a:r>
            <a:r>
              <a:rPr lang="en-US" altLang="ko-KR" sz="1600" dirty="0" smtClean="0"/>
              <a:t>"</a:t>
            </a:r>
            <a:endParaRPr lang="en-US" altLang="ko-KR" sz="1600" dirty="0"/>
          </a:p>
          <a:p>
            <a:r>
              <a:rPr lang="en-US" altLang="ko-KR" sz="2000" dirty="0" smtClean="0"/>
              <a:t>Proposed Resolution</a:t>
            </a:r>
          </a:p>
          <a:p>
            <a:pPr lvl="1"/>
            <a:r>
              <a:rPr lang="en-US" altLang="ko-KR" sz="1600" b="1" i="1" dirty="0" smtClean="0">
                <a:solidFill>
                  <a:srgbClr val="0000FF"/>
                </a:solidFill>
              </a:rPr>
              <a:t>(</a:t>
            </a:r>
            <a:r>
              <a:rPr lang="en-US" altLang="ko-KR" sz="1600" b="1" i="1" dirty="0">
                <a:solidFill>
                  <a:srgbClr val="0000FF"/>
                </a:solidFill>
              </a:rPr>
              <a:t>from) </a:t>
            </a:r>
            <a:r>
              <a:rPr lang="en-US" altLang="ko-KR" sz="1600" dirty="0" smtClean="0"/>
              <a:t>Each </a:t>
            </a:r>
            <a:r>
              <a:rPr lang="en-US" altLang="ko-KR" sz="1600" dirty="0"/>
              <a:t>PAN coordinator shall have a unique PAN identifier in a SPC </a:t>
            </a:r>
            <a:r>
              <a:rPr lang="en-US" altLang="ko-KR" sz="1600" dirty="0">
                <a:solidFill>
                  <a:srgbClr val="FF0000"/>
                </a:solidFill>
              </a:rPr>
              <a:t>domain and the </a:t>
            </a:r>
            <a:r>
              <a:rPr lang="en-US" altLang="ko-KR" sz="1600" dirty="0" smtClean="0">
                <a:solidFill>
                  <a:srgbClr val="FF0000"/>
                </a:solidFill>
              </a:rPr>
              <a:t>16-bit short </a:t>
            </a:r>
            <a:r>
              <a:rPr lang="en-US" altLang="ko-KR" sz="1600" dirty="0">
                <a:solidFill>
                  <a:srgbClr val="FF0000"/>
                </a:solidFill>
              </a:rPr>
              <a:t>address for its </a:t>
            </a:r>
            <a:r>
              <a:rPr lang="en-US" altLang="ko-KR" sz="1600" dirty="0"/>
              <a:t>Source Address field shall contain the value of </a:t>
            </a:r>
            <a:r>
              <a:rPr lang="en-US" altLang="ko-KR" sz="1600" i="1" dirty="0" err="1" smtClean="0"/>
              <a:t>macShortAddress</a:t>
            </a:r>
            <a:r>
              <a:rPr lang="en-US" altLang="ko-KR" sz="1600" dirty="0" smtClean="0"/>
              <a:t>. </a:t>
            </a:r>
          </a:p>
          <a:p>
            <a:pPr lvl="1"/>
            <a:r>
              <a:rPr lang="en-US" altLang="ko-KR" sz="1600" b="1" i="1" dirty="0">
                <a:solidFill>
                  <a:srgbClr val="0000FF"/>
                </a:solidFill>
              </a:rPr>
              <a:t>(to) </a:t>
            </a:r>
            <a:r>
              <a:rPr lang="en-US" altLang="ko-KR" sz="1600" dirty="0" smtClean="0"/>
              <a:t>Each </a:t>
            </a:r>
            <a:r>
              <a:rPr lang="en-US" altLang="ko-KR" sz="1600" dirty="0"/>
              <a:t>PAN coordinator shall have a unique PAN identifier in</a:t>
            </a:r>
            <a:r>
              <a:rPr lang="en-US" altLang="ko-KR" sz="1600" dirty="0">
                <a:solidFill>
                  <a:srgbClr val="FF0000"/>
                </a:solidFill>
              </a:rPr>
              <a:t> </a:t>
            </a:r>
            <a:r>
              <a:rPr lang="en-US" altLang="ko-KR" sz="1600" dirty="0" smtClean="0">
                <a:solidFill>
                  <a:srgbClr val="FF0000"/>
                </a:solidFill>
              </a:rPr>
              <a:t>an </a:t>
            </a:r>
            <a:r>
              <a:rPr lang="en-US" altLang="ko-KR" sz="1600" dirty="0"/>
              <a:t>SPC </a:t>
            </a:r>
            <a:r>
              <a:rPr lang="en-US" altLang="ko-KR" sz="1600" dirty="0" smtClean="0">
                <a:solidFill>
                  <a:srgbClr val="FF0000"/>
                </a:solidFill>
              </a:rPr>
              <a:t>domain. The</a:t>
            </a:r>
            <a:r>
              <a:rPr lang="en-US" altLang="ko-KR" sz="1600" dirty="0" smtClean="0"/>
              <a:t> Source </a:t>
            </a:r>
            <a:r>
              <a:rPr lang="en-US" altLang="ko-KR" sz="1600" dirty="0"/>
              <a:t>Address field shall contain the value of </a:t>
            </a:r>
            <a:r>
              <a:rPr lang="en-US" altLang="ko-KR" sz="1600" i="1" dirty="0" err="1" smtClean="0"/>
              <a:t>macShortAddress</a:t>
            </a:r>
            <a:r>
              <a:rPr lang="en-US" altLang="ko-KR" sz="1600" dirty="0" smtClean="0"/>
              <a:t>.</a:t>
            </a:r>
            <a:endParaRPr lang="en-US" altLang="ko-KR"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465199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198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Remove "</a:t>
            </a:r>
            <a:r>
              <a:rPr lang="en-US" altLang="ko-KR" sz="1600" dirty="0" smtClean="0"/>
              <a:t>the"</a:t>
            </a:r>
            <a:endParaRPr lang="en-US" altLang="ko-KR" sz="1600" dirty="0"/>
          </a:p>
          <a:p>
            <a:r>
              <a:rPr lang="en-US" altLang="ko-KR" sz="2000" dirty="0" smtClean="0"/>
              <a:t>Proposed Change</a:t>
            </a:r>
          </a:p>
          <a:p>
            <a:pPr lvl="1"/>
            <a:r>
              <a:rPr lang="en-US" altLang="ko-KR" sz="1600" dirty="0"/>
              <a:t>Change to "…shall be set to indicate the short addressing</a:t>
            </a:r>
            <a:r>
              <a:rPr lang="en-US" altLang="ko-KR" sz="1600" dirty="0" smtClean="0"/>
              <a:t>"</a:t>
            </a:r>
            <a:endParaRPr lang="en-US" altLang="ko-KR" sz="1600" dirty="0"/>
          </a:p>
          <a:p>
            <a:r>
              <a:rPr lang="en-US" altLang="ko-KR" sz="2000" dirty="0" smtClean="0"/>
              <a:t>Proposed Resolution</a:t>
            </a:r>
          </a:p>
          <a:p>
            <a:pPr lvl="1"/>
            <a:r>
              <a:rPr lang="en-US" altLang="ko-KR" sz="1600" b="1" i="1" dirty="0" smtClean="0">
                <a:solidFill>
                  <a:srgbClr val="0000FF"/>
                </a:solidFill>
              </a:rPr>
              <a:t>(</a:t>
            </a:r>
            <a:r>
              <a:rPr lang="en-US" altLang="ko-KR" sz="1600" b="1" i="1" dirty="0">
                <a:solidFill>
                  <a:srgbClr val="0000FF"/>
                </a:solidFill>
              </a:rPr>
              <a:t>from) </a:t>
            </a:r>
            <a:r>
              <a:rPr lang="en-US" altLang="ko-KR" sz="1600" dirty="0"/>
              <a:t>The Destination Addressing Mode field and Source Addressing Mode field shall be set to indicate </a:t>
            </a:r>
            <a:r>
              <a:rPr lang="en-US" altLang="ko-KR" sz="1600" dirty="0">
                <a:solidFill>
                  <a:srgbClr val="FF0000"/>
                </a:solidFill>
              </a:rPr>
              <a:t>the </a:t>
            </a:r>
            <a:r>
              <a:rPr lang="en-US" altLang="ko-KR" sz="1600" dirty="0" smtClean="0">
                <a:solidFill>
                  <a:srgbClr val="FF0000"/>
                </a:solidFill>
              </a:rPr>
              <a:t>short addressing</a:t>
            </a:r>
            <a:r>
              <a:rPr lang="en-US" altLang="ko-KR" sz="1600" dirty="0" smtClean="0"/>
              <a:t>.</a:t>
            </a:r>
          </a:p>
          <a:p>
            <a:pPr lvl="1"/>
            <a:r>
              <a:rPr lang="en-US" altLang="ko-KR" sz="1600" b="1" i="1" dirty="0" smtClean="0">
                <a:solidFill>
                  <a:srgbClr val="0000FF"/>
                </a:solidFill>
              </a:rPr>
              <a:t>(to) </a:t>
            </a:r>
            <a:r>
              <a:rPr lang="en-US" altLang="ko-KR" sz="1600" dirty="0"/>
              <a:t>The Destination Addressing Mode field and Source Addressing Mode field shall be set to indicate </a:t>
            </a:r>
            <a:r>
              <a:rPr lang="en-US" altLang="ko-KR" sz="1600" dirty="0" smtClean="0">
                <a:solidFill>
                  <a:srgbClr val="FF0000"/>
                </a:solidFill>
              </a:rPr>
              <a:t>short </a:t>
            </a:r>
            <a:r>
              <a:rPr lang="en-US" altLang="ko-KR" sz="1600" dirty="0">
                <a:solidFill>
                  <a:srgbClr val="FF0000"/>
                </a:solidFill>
              </a:rPr>
              <a:t>addressing</a:t>
            </a:r>
            <a:r>
              <a:rPr lang="en-US" altLang="ko-KR" sz="1600" dirty="0"/>
              <a:t>.</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650709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199 and 200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CID 199: </a:t>
            </a:r>
            <a:r>
              <a:rPr lang="en-US" altLang="ko-KR" sz="1600" dirty="0" err="1"/>
              <a:t>macPANId</a:t>
            </a:r>
            <a:r>
              <a:rPr lang="en-US" altLang="ko-KR" sz="1600" dirty="0"/>
              <a:t> should be in </a:t>
            </a:r>
            <a:r>
              <a:rPr lang="en-US" altLang="ko-KR" sz="1600" dirty="0" smtClean="0"/>
              <a:t>italics</a:t>
            </a:r>
          </a:p>
          <a:p>
            <a:pPr lvl="1"/>
            <a:r>
              <a:rPr lang="en-US" altLang="ko-KR" sz="1600" dirty="0" smtClean="0"/>
              <a:t>CID 200: </a:t>
            </a:r>
            <a:r>
              <a:rPr lang="en-US" altLang="ko-KR" sz="1600" dirty="0" err="1" smtClean="0"/>
              <a:t>macShortAddress</a:t>
            </a:r>
            <a:r>
              <a:rPr lang="en-US" altLang="ko-KR" sz="1600" dirty="0" smtClean="0"/>
              <a:t> </a:t>
            </a:r>
            <a:r>
              <a:rPr lang="en-US" altLang="ko-KR" sz="1600" dirty="0"/>
              <a:t>should be in </a:t>
            </a:r>
            <a:r>
              <a:rPr lang="en-US" altLang="ko-KR" sz="1600" dirty="0" smtClean="0"/>
              <a:t>italics</a:t>
            </a:r>
            <a:endParaRPr lang="en-US" altLang="ko-KR" sz="1600" dirty="0"/>
          </a:p>
          <a:p>
            <a:r>
              <a:rPr lang="en-US" altLang="ko-KR" sz="2000" dirty="0" smtClean="0"/>
              <a:t>Proposed Change</a:t>
            </a:r>
          </a:p>
          <a:p>
            <a:pPr lvl="1"/>
            <a:r>
              <a:rPr lang="en-US" altLang="ko-KR" sz="1600" dirty="0" smtClean="0"/>
              <a:t>CID 199</a:t>
            </a:r>
            <a:r>
              <a:rPr lang="en-US" altLang="ko-KR" sz="1600" dirty="0"/>
              <a:t>: Change to "The Source PAN Identifier field shall contain the value of </a:t>
            </a:r>
            <a:r>
              <a:rPr lang="en-US" altLang="ko-KR" sz="1600" dirty="0" err="1"/>
              <a:t>macPANId</a:t>
            </a:r>
            <a:r>
              <a:rPr lang="en-US" altLang="ko-KR" sz="1600" dirty="0"/>
              <a:t>..."</a:t>
            </a:r>
            <a:endParaRPr lang="en-US" altLang="ko-KR" sz="1600" dirty="0" smtClean="0"/>
          </a:p>
          <a:p>
            <a:pPr lvl="1"/>
            <a:r>
              <a:rPr lang="en-US" altLang="ko-KR" sz="1600" dirty="0" smtClean="0"/>
              <a:t>CID 200: Change </a:t>
            </a:r>
            <a:r>
              <a:rPr lang="en-US" altLang="ko-KR" sz="1600" dirty="0"/>
              <a:t>to "...and the Source Address field shall contain the value of </a:t>
            </a:r>
            <a:r>
              <a:rPr lang="en-US" altLang="ko-KR" sz="1600" dirty="0" err="1"/>
              <a:t>macShortAddress</a:t>
            </a:r>
            <a:r>
              <a:rPr lang="en-US" altLang="ko-KR" sz="1600" dirty="0" smtClean="0"/>
              <a:t>".</a:t>
            </a:r>
            <a:endParaRPr lang="en-US" altLang="ko-KR" sz="1600" dirty="0"/>
          </a:p>
          <a:p>
            <a:r>
              <a:rPr lang="en-US" altLang="ko-KR" sz="2000" dirty="0" smtClean="0"/>
              <a:t>Proposed Resolution</a:t>
            </a:r>
          </a:p>
          <a:p>
            <a:pPr lvl="1"/>
            <a:r>
              <a:rPr lang="en-US" altLang="ko-KR" sz="1600" b="1" i="1" dirty="0">
                <a:solidFill>
                  <a:srgbClr val="0000FF"/>
                </a:solidFill>
              </a:rPr>
              <a:t>(from) </a:t>
            </a:r>
            <a:r>
              <a:rPr lang="en-US" altLang="ko-KR" sz="1600" dirty="0"/>
              <a:t>The Source PAN Identifier field shall contain the value of </a:t>
            </a:r>
            <a:r>
              <a:rPr lang="en-US" altLang="ko-KR" sz="1600" dirty="0" err="1">
                <a:solidFill>
                  <a:srgbClr val="FF0000"/>
                </a:solidFill>
              </a:rPr>
              <a:t>macPANId</a:t>
            </a:r>
            <a:r>
              <a:rPr lang="en-US" altLang="ko-KR" sz="1600" dirty="0"/>
              <a:t>, and the Source Address field shall contain the value of </a:t>
            </a:r>
            <a:r>
              <a:rPr lang="en-US" altLang="ko-KR" sz="1600" dirty="0" err="1">
                <a:solidFill>
                  <a:srgbClr val="FF0000"/>
                </a:solidFill>
              </a:rPr>
              <a:t>macShortAddress</a:t>
            </a:r>
            <a:r>
              <a:rPr lang="en-US" altLang="ko-KR" sz="1600" dirty="0"/>
              <a:t>.</a:t>
            </a:r>
          </a:p>
          <a:p>
            <a:pPr lvl="1"/>
            <a:r>
              <a:rPr lang="en-US" altLang="ko-KR" sz="1600" b="1" i="1" dirty="0">
                <a:solidFill>
                  <a:srgbClr val="0000FF"/>
                </a:solidFill>
              </a:rPr>
              <a:t>(to) </a:t>
            </a:r>
            <a:r>
              <a:rPr lang="en-US" altLang="ko-KR" sz="1600" dirty="0"/>
              <a:t>The Source PAN Identifier field shall contain the value of </a:t>
            </a:r>
            <a:r>
              <a:rPr lang="en-US" altLang="ko-KR" sz="1600" i="1" dirty="0" err="1">
                <a:solidFill>
                  <a:srgbClr val="FF0000"/>
                </a:solidFill>
              </a:rPr>
              <a:t>macPANId</a:t>
            </a:r>
            <a:r>
              <a:rPr lang="en-US" altLang="ko-KR" sz="1600" dirty="0"/>
              <a:t>, and the Source Address field shall contain the value of </a:t>
            </a:r>
            <a:r>
              <a:rPr lang="en-US" altLang="ko-KR" sz="1600" i="1" dirty="0" err="1">
                <a:solidFill>
                  <a:srgbClr val="FF0000"/>
                </a:solidFill>
              </a:rPr>
              <a:t>macShortAddress</a:t>
            </a:r>
            <a:r>
              <a:rPr lang="en-US" altLang="ko-KR" sz="1600" dirty="0" smtClean="0"/>
              <a:t>.</a:t>
            </a:r>
            <a:endParaRPr lang="en-US" altLang="ko-KR" sz="1600" b="1" i="1" dirty="0" smtClean="0">
              <a:solidFill>
                <a:srgbClr val="0000FF"/>
              </a:solidFill>
            </a:endParaRPr>
          </a:p>
          <a:p>
            <a:pPr lvl="1"/>
            <a:r>
              <a:rPr lang="en-US" altLang="ko-KR" sz="1600" b="1" i="1" dirty="0" smtClean="0">
                <a:solidFill>
                  <a:srgbClr val="0000FF"/>
                </a:solidFill>
              </a:rPr>
              <a:t>(from) </a:t>
            </a:r>
            <a:r>
              <a:rPr lang="en-US" altLang="ko-KR" sz="1600" dirty="0" smtClean="0"/>
              <a:t>The </a:t>
            </a:r>
            <a:r>
              <a:rPr lang="en-US" altLang="ko-KR" sz="1600" dirty="0"/>
              <a:t>Source PAN Identifier field shall contain the value of </a:t>
            </a:r>
            <a:r>
              <a:rPr lang="en-US" altLang="ko-KR" sz="1600" dirty="0" err="1">
                <a:solidFill>
                  <a:srgbClr val="FF0000"/>
                </a:solidFill>
              </a:rPr>
              <a:t>macPANId</a:t>
            </a:r>
            <a:r>
              <a:rPr lang="en-US" altLang="ko-KR" sz="1600" dirty="0"/>
              <a:t>. </a:t>
            </a:r>
          </a:p>
          <a:p>
            <a:pPr lvl="1"/>
            <a:r>
              <a:rPr lang="en-US" altLang="ko-KR" sz="1600" b="1" i="1" dirty="0">
                <a:solidFill>
                  <a:srgbClr val="0000FF"/>
                </a:solidFill>
              </a:rPr>
              <a:t>(to) </a:t>
            </a:r>
            <a:r>
              <a:rPr lang="en-US" altLang="ko-KR" sz="1600" dirty="0"/>
              <a:t>The Source PAN Identifier field shall contain the value of </a:t>
            </a:r>
            <a:r>
              <a:rPr lang="en-US" altLang="ko-KR" sz="1600" i="1" dirty="0" err="1">
                <a:solidFill>
                  <a:srgbClr val="FF0000"/>
                </a:solidFill>
              </a:rPr>
              <a:t>macPANId</a:t>
            </a:r>
            <a:r>
              <a:rPr lang="en-US" altLang="ko-KR" sz="1600" dirty="0"/>
              <a:t>. </a:t>
            </a:r>
          </a:p>
        </p:txBody>
      </p:sp>
      <p:sp>
        <p:nvSpPr>
          <p:cNvPr id="5" name="TextBox 4"/>
          <p:cNvSpPr txBox="1"/>
          <p:nvPr/>
        </p:nvSpPr>
        <p:spPr>
          <a:xfrm>
            <a:off x="2123728" y="6176337"/>
            <a:ext cx="4680520" cy="276999"/>
          </a:xfrm>
          <a:prstGeom prst="rect">
            <a:avLst/>
          </a:prstGeom>
          <a:solidFill>
            <a:srgbClr val="FFFF00"/>
          </a:solidFill>
        </p:spPr>
        <p:txBody>
          <a:bodyPr wrap="square" rtlCol="0">
            <a:spAutoFit/>
          </a:bodyPr>
          <a:lstStyle/>
          <a:p>
            <a:pPr marL="171450" indent="-171450">
              <a:buFont typeface="Wingdings"/>
              <a:buChar char="Ý"/>
            </a:pPr>
            <a:r>
              <a:rPr lang="en-US" altLang="ko-KR" dirty="0" smtClean="0"/>
              <a:t>Change according to CID 199. See sub-clause 5.3.14.1 on the page 38</a:t>
            </a:r>
            <a:endParaRPr lang="ko-KR" altLang="en-US" dirty="0"/>
          </a:p>
        </p:txBody>
      </p:sp>
      <p:sp>
        <p:nvSpPr>
          <p:cNvPr id="7" name="직사각형 6"/>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912202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201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Editorial: Figure 59dh "Allocated PHY Channel ID" not </a:t>
            </a:r>
            <a:r>
              <a:rPr lang="en-US" altLang="ko-KR" sz="1600" dirty="0" smtClean="0"/>
              <a:t>aligned</a:t>
            </a:r>
            <a:endParaRPr lang="en-US" altLang="ko-KR" sz="1600" dirty="0"/>
          </a:p>
          <a:p>
            <a:r>
              <a:rPr lang="en-US" altLang="ko-KR" sz="2000" dirty="0" smtClean="0"/>
              <a:t>Proposed Change</a:t>
            </a:r>
          </a:p>
          <a:p>
            <a:pPr lvl="1"/>
            <a:r>
              <a:rPr lang="en-US" altLang="ko-KR" sz="1600" dirty="0"/>
              <a:t>Fix and </a:t>
            </a:r>
            <a:r>
              <a:rPr lang="en-US" altLang="ko-KR" sz="1600" dirty="0" smtClean="0"/>
              <a:t>align </a:t>
            </a:r>
            <a:r>
              <a:rPr lang="en-US" altLang="ko-KR" sz="1600" dirty="0"/>
              <a:t>field.  Global fix throughout </a:t>
            </a:r>
            <a:r>
              <a:rPr lang="en-US" altLang="ko-KR" sz="1600" dirty="0" smtClean="0"/>
              <a:t>draft</a:t>
            </a:r>
            <a:endParaRPr lang="en-US" altLang="ko-KR" sz="1600" dirty="0"/>
          </a:p>
          <a:p>
            <a:r>
              <a:rPr lang="en-US" altLang="ko-KR" sz="2000" dirty="0" smtClean="0"/>
              <a:t>Proposed Resolution</a:t>
            </a:r>
          </a:p>
          <a:p>
            <a:pPr lvl="1"/>
            <a:r>
              <a:rPr lang="en-US" altLang="ko-KR" sz="1600" b="1" i="1" dirty="0" smtClean="0">
                <a:solidFill>
                  <a:srgbClr val="0000FF"/>
                </a:solidFill>
              </a:rPr>
              <a:t>(</a:t>
            </a:r>
            <a:r>
              <a:rPr lang="en-US" altLang="ko-KR" sz="1600" b="1" i="1" dirty="0">
                <a:solidFill>
                  <a:srgbClr val="0000FF"/>
                </a:solidFill>
              </a:rPr>
              <a:t>from</a:t>
            </a:r>
            <a:r>
              <a:rPr lang="en-US" altLang="ko-KR" sz="1600" b="1" i="1" dirty="0" smtClean="0">
                <a:solidFill>
                  <a:srgbClr val="0000FF"/>
                </a:solidFill>
              </a:rPr>
              <a:t>)</a:t>
            </a:r>
            <a:endParaRPr lang="en-US" altLang="ko-KR" sz="1600" dirty="0"/>
          </a:p>
          <a:p>
            <a:pPr marL="457200" lvl="1" indent="0">
              <a:buNone/>
            </a:pPr>
            <a:endParaRPr lang="en-US" altLang="ko-KR" sz="1600" dirty="0"/>
          </a:p>
          <a:p>
            <a:pPr marL="457200" lvl="1" indent="0">
              <a:buNone/>
            </a:pPr>
            <a:endParaRPr lang="en-US" altLang="ko-KR" sz="1600" b="1" i="1" dirty="0" smtClean="0">
              <a:solidFill>
                <a:srgbClr val="0000FF"/>
              </a:solidFill>
            </a:endParaRPr>
          </a:p>
          <a:p>
            <a:pPr marL="457200" lvl="1" indent="0">
              <a:buNone/>
            </a:pPr>
            <a:endParaRPr lang="en-US" altLang="ko-KR" sz="1600" b="1" i="1" dirty="0">
              <a:solidFill>
                <a:srgbClr val="0000FF"/>
              </a:solidFill>
            </a:endParaRPr>
          </a:p>
          <a:p>
            <a:pPr marL="457200" lvl="1" indent="0">
              <a:buNone/>
            </a:pPr>
            <a:endParaRPr lang="en-US" altLang="ko-KR" sz="1600" b="1" i="1" dirty="0" smtClean="0">
              <a:solidFill>
                <a:srgbClr val="0000FF"/>
              </a:solidFill>
            </a:endParaRPr>
          </a:p>
          <a:p>
            <a:pPr lvl="1"/>
            <a:r>
              <a:rPr lang="en-US" altLang="ko-KR" sz="1600" b="1" i="1" dirty="0" smtClean="0">
                <a:solidFill>
                  <a:srgbClr val="0000FF"/>
                </a:solidFill>
              </a:rPr>
              <a:t>(to)</a:t>
            </a:r>
            <a:endParaRPr lang="en-US" altLang="ko-KR" sz="16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3" y="3810188"/>
            <a:ext cx="5616625" cy="1058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3" y="5229200"/>
            <a:ext cx="5616625" cy="1058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직사각형 6"/>
          <p:cNvSpPr/>
          <p:nvPr/>
        </p:nvSpPr>
        <p:spPr>
          <a:xfrm>
            <a:off x="3992962" y="5547295"/>
            <a:ext cx="659155" cy="461665"/>
          </a:xfrm>
          <a:prstGeom prst="rect">
            <a:avLst/>
          </a:prstGeom>
          <a:solidFill>
            <a:schemeClr val="bg1"/>
          </a:solidFill>
        </p:spPr>
        <p:txBody>
          <a:bodyPr wrap="none">
            <a:spAutoFit/>
          </a:bodyPr>
          <a:lstStyle/>
          <a:p>
            <a:pPr algn="ctr"/>
            <a:r>
              <a:rPr lang="en-US" altLang="ko-KR" sz="800" dirty="0">
                <a:solidFill>
                  <a:srgbClr val="FF0000"/>
                </a:solidFill>
              </a:rPr>
              <a:t>Allocated </a:t>
            </a:r>
            <a:endParaRPr lang="en-US" altLang="ko-KR" sz="800" dirty="0" smtClean="0">
              <a:solidFill>
                <a:srgbClr val="FF0000"/>
              </a:solidFill>
            </a:endParaRPr>
          </a:p>
          <a:p>
            <a:pPr algn="ctr"/>
            <a:r>
              <a:rPr lang="en-US" altLang="ko-KR" sz="800" dirty="0" smtClean="0">
                <a:solidFill>
                  <a:srgbClr val="FF0000"/>
                </a:solidFill>
              </a:rPr>
              <a:t>PHY </a:t>
            </a:r>
          </a:p>
          <a:p>
            <a:pPr algn="ctr"/>
            <a:r>
              <a:rPr lang="en-US" altLang="ko-KR" sz="800" dirty="0" smtClean="0">
                <a:solidFill>
                  <a:srgbClr val="FF0000"/>
                </a:solidFill>
              </a:rPr>
              <a:t>Channel </a:t>
            </a:r>
            <a:r>
              <a:rPr lang="en-US" altLang="ko-KR" sz="800" dirty="0">
                <a:solidFill>
                  <a:srgbClr val="FF0000"/>
                </a:solidFill>
              </a:rPr>
              <a:t>ID</a:t>
            </a:r>
            <a:endParaRPr lang="ko-KR" altLang="en-US" sz="800" dirty="0">
              <a:solidFill>
                <a:srgbClr val="FF0000"/>
              </a:solidFill>
            </a:endParaRPr>
          </a:p>
        </p:txBody>
      </p:sp>
      <p:sp>
        <p:nvSpPr>
          <p:cNvPr id="9" name="직사각형 8"/>
          <p:cNvSpPr/>
          <p:nvPr/>
        </p:nvSpPr>
        <p:spPr>
          <a:xfrm>
            <a:off x="4748034" y="5542845"/>
            <a:ext cx="750526" cy="461665"/>
          </a:xfrm>
          <a:prstGeom prst="rect">
            <a:avLst/>
          </a:prstGeom>
          <a:solidFill>
            <a:schemeClr val="bg1"/>
          </a:solidFill>
        </p:spPr>
        <p:txBody>
          <a:bodyPr wrap="none">
            <a:spAutoFit/>
          </a:bodyPr>
          <a:lstStyle/>
          <a:p>
            <a:pPr algn="ctr"/>
            <a:r>
              <a:rPr lang="en-US" altLang="ko-KR" sz="800" dirty="0">
                <a:solidFill>
                  <a:srgbClr val="FF0000"/>
                </a:solidFill>
              </a:rPr>
              <a:t>Allocated </a:t>
            </a:r>
            <a:endParaRPr lang="en-US" altLang="ko-KR" sz="800" dirty="0" smtClean="0">
              <a:solidFill>
                <a:srgbClr val="FF0000"/>
              </a:solidFill>
            </a:endParaRPr>
          </a:p>
          <a:p>
            <a:pPr algn="ctr"/>
            <a:r>
              <a:rPr lang="en-US" altLang="ko-KR" sz="800" dirty="0" smtClean="0">
                <a:solidFill>
                  <a:srgbClr val="FF0000"/>
                </a:solidFill>
              </a:rPr>
              <a:t>PHY </a:t>
            </a:r>
          </a:p>
          <a:p>
            <a:pPr algn="ctr"/>
            <a:r>
              <a:rPr lang="en-US" altLang="ko-KR" sz="800" dirty="0" smtClean="0">
                <a:solidFill>
                  <a:srgbClr val="FF0000"/>
                </a:solidFill>
              </a:rPr>
              <a:t>Channel Page</a:t>
            </a:r>
            <a:endParaRPr lang="ko-KR" altLang="en-US" sz="800" dirty="0">
              <a:solidFill>
                <a:srgbClr val="FF0000"/>
              </a:solidFill>
            </a:endParaRPr>
          </a:p>
        </p:txBody>
      </p:sp>
      <p:sp>
        <p:nvSpPr>
          <p:cNvPr id="8" name="직사각형 7"/>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568120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34313</TotalTime>
  <Words>757</Words>
  <Application>Microsoft Office PowerPoint</Application>
  <PresentationFormat>화면 슬라이드 쇼(4:3)</PresentationFormat>
  <Paragraphs>89</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Office 테마</vt:lpstr>
      <vt:lpstr>PowerPoint 프레젠테이션</vt:lpstr>
      <vt:lpstr>Comments for Sub-clauses 5.2.4.35, 5.3.14.1, and 5.3.15.2</vt:lpstr>
      <vt:lpstr>CID 195 (Editorial)</vt:lpstr>
      <vt:lpstr>CID 197 (Editorial)</vt:lpstr>
      <vt:lpstr>CID 198 (Editorial)</vt:lpstr>
      <vt:lpstr>CIDs 199 and 200 (Editorial)</vt:lpstr>
      <vt:lpstr>CID 201 (Editorial)</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783</cp:revision>
  <cp:lastPrinted>2012-07-09T00:38:43Z</cp:lastPrinted>
  <dcterms:created xsi:type="dcterms:W3CDTF">1999-11-08T18:59:45Z</dcterms:created>
  <dcterms:modified xsi:type="dcterms:W3CDTF">2013-03-18T17:10:53Z</dcterms:modified>
</cp:coreProperties>
</file>