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86" r:id="rId4"/>
    <p:sldId id="295" r:id="rId5"/>
    <p:sldId id="299" r:id="rId6"/>
    <p:sldId id="296" r:id="rId7"/>
    <p:sldId id="298" r:id="rId8"/>
    <p:sldId id="300" r:id="rId9"/>
    <p:sldId id="303" r:id="rId10"/>
    <p:sldId id="292" r:id="rId11"/>
    <p:sldId id="304" r:id="rId12"/>
    <p:sldId id="30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90" autoAdjust="0"/>
    <p:restoredTop sz="99316" autoAdjust="0"/>
  </p:normalViewPr>
  <p:slideViewPr>
    <p:cSldViewPr>
      <p:cViewPr varScale="1">
        <p:scale>
          <a:sx n="71" d="100"/>
          <a:sy n="71" d="100"/>
        </p:scale>
        <p:origin x="-402" y="-9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CB21A6D0-128A-4658-B37D-235B3E4197FC}"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1881054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8D17E991-953E-4AB6-A03D-076CBF55F235}"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624683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9219"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9223"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AA9A2F14-3CE4-48DE-B741-F4FAFD985B5C}"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D70F69-DC7D-46BF-AE35-4646F38C4843}" type="slidenum">
              <a:rPr lang="en-US"/>
              <a:pPr>
                <a:defRPr/>
              </a:pPr>
              <a:t>‹#›</a:t>
            </a:fld>
            <a:endParaRPr lang="en-US"/>
          </a:p>
        </p:txBody>
      </p:sp>
    </p:spTree>
    <p:extLst>
      <p:ext uri="{BB962C8B-B14F-4D97-AF65-F5344CB8AC3E}">
        <p14:creationId xmlns:p14="http://schemas.microsoft.com/office/powerpoint/2010/main" val="87247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E98CF91-0B14-4936-B22F-FDE134876240}" type="slidenum">
              <a:rPr lang="en-US"/>
              <a:pPr>
                <a:defRPr/>
              </a:pPr>
              <a:t>‹#›</a:t>
            </a:fld>
            <a:endParaRPr lang="en-US"/>
          </a:p>
        </p:txBody>
      </p:sp>
    </p:spTree>
    <p:extLst>
      <p:ext uri="{BB962C8B-B14F-4D97-AF65-F5344CB8AC3E}">
        <p14:creationId xmlns:p14="http://schemas.microsoft.com/office/powerpoint/2010/main" val="315725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E73544-1842-4108-B5D1-099649ABA289}" type="slidenum">
              <a:rPr lang="en-US"/>
              <a:pPr>
                <a:defRPr/>
              </a:pPr>
              <a:t>‹#›</a:t>
            </a:fld>
            <a:endParaRPr lang="en-US"/>
          </a:p>
        </p:txBody>
      </p:sp>
    </p:spTree>
    <p:extLst>
      <p:ext uri="{BB962C8B-B14F-4D97-AF65-F5344CB8AC3E}">
        <p14:creationId xmlns:p14="http://schemas.microsoft.com/office/powerpoint/2010/main" val="2385805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447800"/>
            <a:ext cx="77724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AB92AE4-FAB5-4F6D-AD2A-84CD384E851D}" type="slidenum">
              <a:rPr lang="en-US"/>
              <a:pPr>
                <a:defRPr/>
              </a:pPr>
              <a:t>‹#›</a:t>
            </a:fld>
            <a:endParaRPr lang="en-US"/>
          </a:p>
        </p:txBody>
      </p:sp>
    </p:spTree>
    <p:extLst>
      <p:ext uri="{BB962C8B-B14F-4D97-AF65-F5344CB8AC3E}">
        <p14:creationId xmlns:p14="http://schemas.microsoft.com/office/powerpoint/2010/main" val="74522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AF417C0-C139-421C-93EC-304268055D1B}" type="slidenum">
              <a:rPr lang="en-US"/>
              <a:pPr>
                <a:defRPr/>
              </a:pPr>
              <a:t>‹#›</a:t>
            </a:fld>
            <a:endParaRPr lang="en-US"/>
          </a:p>
        </p:txBody>
      </p:sp>
    </p:spTree>
    <p:extLst>
      <p:ext uri="{BB962C8B-B14F-4D97-AF65-F5344CB8AC3E}">
        <p14:creationId xmlns:p14="http://schemas.microsoft.com/office/powerpoint/2010/main" val="54957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D9F3C34-9260-412B-B9E6-ED38BE8E0D46}" type="slidenum">
              <a:rPr lang="en-US"/>
              <a:pPr>
                <a:defRPr/>
              </a:pPr>
              <a:t>‹#›</a:t>
            </a:fld>
            <a:endParaRPr lang="en-US"/>
          </a:p>
        </p:txBody>
      </p:sp>
    </p:spTree>
    <p:extLst>
      <p:ext uri="{BB962C8B-B14F-4D97-AF65-F5344CB8AC3E}">
        <p14:creationId xmlns:p14="http://schemas.microsoft.com/office/powerpoint/2010/main" val="394143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D0664021-03E3-4896-8C33-FC36C969565C}" type="slidenum">
              <a:rPr lang="en-US"/>
              <a:pPr>
                <a:defRPr/>
              </a:pPr>
              <a:t>‹#›</a:t>
            </a:fld>
            <a:endParaRPr lang="en-US"/>
          </a:p>
        </p:txBody>
      </p:sp>
    </p:spTree>
    <p:extLst>
      <p:ext uri="{BB962C8B-B14F-4D97-AF65-F5344CB8AC3E}">
        <p14:creationId xmlns:p14="http://schemas.microsoft.com/office/powerpoint/2010/main" val="113499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BB7AC67-FB2B-493A-9CDC-8163C16D939B}" type="slidenum">
              <a:rPr lang="en-US"/>
              <a:pPr>
                <a:defRPr/>
              </a:pPr>
              <a:t>‹#›</a:t>
            </a:fld>
            <a:endParaRPr lang="en-US"/>
          </a:p>
        </p:txBody>
      </p:sp>
    </p:spTree>
    <p:extLst>
      <p:ext uri="{BB962C8B-B14F-4D97-AF65-F5344CB8AC3E}">
        <p14:creationId xmlns:p14="http://schemas.microsoft.com/office/powerpoint/2010/main" val="90400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02CD6A4-A5CE-4193-AD66-4DD8AA325F8A}" type="slidenum">
              <a:rPr lang="en-US"/>
              <a:pPr>
                <a:defRPr/>
              </a:pPr>
              <a:t>‹#›</a:t>
            </a:fld>
            <a:endParaRPr lang="en-US"/>
          </a:p>
        </p:txBody>
      </p:sp>
    </p:spTree>
    <p:extLst>
      <p:ext uri="{BB962C8B-B14F-4D97-AF65-F5344CB8AC3E}">
        <p14:creationId xmlns:p14="http://schemas.microsoft.com/office/powerpoint/2010/main" val="160947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ED6ED58-7779-40C3-8A4B-759E12B44B98}" type="slidenum">
              <a:rPr lang="en-US"/>
              <a:pPr>
                <a:defRPr/>
              </a:pPr>
              <a:t>‹#›</a:t>
            </a:fld>
            <a:endParaRPr lang="en-US"/>
          </a:p>
        </p:txBody>
      </p:sp>
    </p:spTree>
    <p:extLst>
      <p:ext uri="{BB962C8B-B14F-4D97-AF65-F5344CB8AC3E}">
        <p14:creationId xmlns:p14="http://schemas.microsoft.com/office/powerpoint/2010/main" val="911965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D3B448A-2379-45E0-BF92-E287A7F24D66}" type="slidenum">
              <a:rPr lang="en-US"/>
              <a:pPr>
                <a:defRPr/>
              </a:pPr>
              <a:t>‹#›</a:t>
            </a:fld>
            <a:endParaRPr lang="en-US"/>
          </a:p>
        </p:txBody>
      </p:sp>
    </p:spTree>
    <p:extLst>
      <p:ext uri="{BB962C8B-B14F-4D97-AF65-F5344CB8AC3E}">
        <p14:creationId xmlns:p14="http://schemas.microsoft.com/office/powerpoint/2010/main" val="49402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smtClean="0"/>
              <a:t>March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67F03D5E-D298-42FB-98A8-827616012921}"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802-15-13-0126-00-004p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wm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wmf"/><Relationship Id="rId20" Type="http://schemas.openxmlformats.org/officeDocument/2006/relationships/image" Target="../media/image19.png"/><Relationship Id="rId1" Type="http://schemas.openxmlformats.org/officeDocument/2006/relationships/slideLayout" Target="../slideLayouts/slideLayout6.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wmf"/><Relationship Id="rId15" Type="http://schemas.openxmlformats.org/officeDocument/2006/relationships/image" Target="../media/image14.emf"/><Relationship Id="rId10" Type="http://schemas.openxmlformats.org/officeDocument/2006/relationships/image" Target="../media/image9.png"/><Relationship Id="rId19" Type="http://schemas.openxmlformats.org/officeDocument/2006/relationships/image" Target="../media/image18.wmf"/><Relationship Id="rId4" Type="http://schemas.openxmlformats.org/officeDocument/2006/relationships/image" Target="../media/image3.wmf"/><Relationship Id="rId9" Type="http://schemas.openxmlformats.org/officeDocument/2006/relationships/image" Target="../media/image8.emf"/><Relationship Id="rId14" Type="http://schemas.openxmlformats.org/officeDocument/2006/relationships/image" Target="../media/image1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jpeg"/><Relationship Id="rId4" Type="http://schemas.openxmlformats.org/officeDocument/2006/relationships/image" Target="../media/image2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4.xml"/><Relationship Id="rId4" Type="http://schemas.openxmlformats.org/officeDocument/2006/relationships/image" Target="../media/image27.png"/></Relationships>
</file>

<file path=ppt/slides/_rels/slide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xfrm>
            <a:off x="4571628" y="6475413"/>
            <a:ext cx="76944"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307615BB-A657-4F55-A214-223DF1E1092D}" type="slidenum">
              <a:rPr lang="en-US" smtClean="0"/>
              <a:pPr>
                <a:defRPr/>
              </a:pPr>
              <a:t>1</a:t>
            </a:fld>
            <a:endParaRPr lang="en-US" dirty="0"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a:t>
            </a:r>
            <a:r>
              <a:rPr lang="en-US" sz="1600" dirty="0" smtClean="0">
                <a:solidFill>
                  <a:srgbClr val="FF0000"/>
                </a:solidFill>
              </a:rPr>
              <a:t>802.15.4p TG Overview for </a:t>
            </a:r>
            <a:r>
              <a:rPr lang="en-US" sz="1600" dirty="0" smtClean="0">
                <a:solidFill>
                  <a:srgbClr val="FF0000"/>
                </a:solidFill>
              </a:rPr>
              <a:t>Joint Council on Transit Wireless Communications</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14 March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Bands, Modulation and Data Rates</a:t>
            </a:r>
            <a:endParaRPr lang="en-US" dirty="0"/>
          </a:p>
        </p:txBody>
      </p:sp>
      <p:sp>
        <p:nvSpPr>
          <p:cNvPr id="9220" name="Date Placeholder 3"/>
          <p:cNvSpPr>
            <a:spLocks noGrp="1"/>
          </p:cNvSpPr>
          <p:nvPr>
            <p:ph type="dt" sz="half"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March 2013</a:t>
            </a:r>
            <a:endParaRPr lang="en-US"/>
          </a:p>
        </p:txBody>
      </p:sp>
      <p:sp>
        <p:nvSpPr>
          <p:cNvPr id="9221"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endParaRPr lang="en-US"/>
          </a:p>
        </p:txBody>
      </p:sp>
      <p:sp>
        <p:nvSpPr>
          <p:cNvPr id="13" name="Slide Number Placeholder 12"/>
          <p:cNvSpPr>
            <a:spLocks noGrp="1"/>
          </p:cNvSpPr>
          <p:nvPr>
            <p:ph type="sldNum" sz="quarter" idx="12"/>
          </p:nvPr>
        </p:nvSpPr>
        <p:spPr/>
        <p:txBody>
          <a:bodyPr/>
          <a:lstStyle/>
          <a:p>
            <a:fld id="{3905CBE9-9010-4400-AA6F-39374EDCF322}" type="slidenum">
              <a:rPr lang="en-US" smtClean="0"/>
              <a:pPr/>
              <a:t>10</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905001"/>
            <a:ext cx="4444409"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9274" y="1905000"/>
            <a:ext cx="4406126" cy="3324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1475601"/>
            <a:ext cx="3592650" cy="276999"/>
          </a:xfrm>
          <a:prstGeom prst="rect">
            <a:avLst/>
          </a:prstGeom>
          <a:noFill/>
        </p:spPr>
        <p:txBody>
          <a:bodyPr wrap="none" rtlCol="0">
            <a:spAutoFit/>
          </a:bodyPr>
          <a:lstStyle/>
          <a:p>
            <a:r>
              <a:rPr lang="en-US" dirty="0" smtClean="0"/>
              <a:t>From 5.2.4.28 RCC Capabilities Information Element </a:t>
            </a:r>
            <a:endParaRPr lang="en-US" dirty="0"/>
          </a:p>
        </p:txBody>
      </p:sp>
    </p:spTree>
    <p:extLst>
      <p:ext uri="{BB962C8B-B14F-4D97-AF65-F5344CB8AC3E}">
        <p14:creationId xmlns:p14="http://schemas.microsoft.com/office/powerpoint/2010/main" val="315371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IEEE 802.15.4p Schedule</a:t>
            </a:r>
            <a:endParaRPr lang="en-US" dirty="0" smtClean="0"/>
          </a:p>
        </p:txBody>
      </p:sp>
      <p:sp>
        <p:nvSpPr>
          <p:cNvPr id="36866" name="Content Placeholder 2"/>
          <p:cNvSpPr>
            <a:spLocks noGrp="1"/>
          </p:cNvSpPr>
          <p:nvPr>
            <p:ph idx="1"/>
          </p:nvPr>
        </p:nvSpPr>
        <p:spPr/>
        <p:txBody>
          <a:bodyPr>
            <a:normAutofit fontScale="92500"/>
          </a:bodyPr>
          <a:lstStyle/>
          <a:p>
            <a:r>
              <a:rPr lang="en-US" sz="1400" dirty="0" smtClean="0"/>
              <a:t>Interest Group						Jul 2011</a:t>
            </a:r>
          </a:p>
          <a:p>
            <a:r>
              <a:rPr lang="en-US" sz="1400" dirty="0" smtClean="0"/>
              <a:t>Study Group						Nov 2011</a:t>
            </a:r>
          </a:p>
          <a:p>
            <a:r>
              <a:rPr lang="en-US" sz="1400" dirty="0" smtClean="0"/>
              <a:t>Approval of PAR/5C Docs					Jan 2012</a:t>
            </a:r>
          </a:p>
          <a:p>
            <a:r>
              <a:rPr lang="en-US" sz="1400" dirty="0" smtClean="0"/>
              <a:t>Preparation for Task Group Phase</a:t>
            </a:r>
          </a:p>
          <a:p>
            <a:pPr lvl="1"/>
            <a:r>
              <a:rPr lang="en-US" sz="1200" dirty="0" smtClean="0"/>
              <a:t>Approval by NESCOM and 802 EC of IEEE802.15.4p TG			Apr 2012</a:t>
            </a:r>
          </a:p>
          <a:p>
            <a:r>
              <a:rPr lang="en-US" sz="1400" dirty="0" smtClean="0"/>
              <a:t>Task Group</a:t>
            </a:r>
          </a:p>
          <a:p>
            <a:r>
              <a:rPr lang="en-US" sz="1400" dirty="0" smtClean="0"/>
              <a:t>Proposal Effort</a:t>
            </a:r>
          </a:p>
          <a:p>
            <a:pPr lvl="1"/>
            <a:r>
              <a:rPr lang="en-US" sz="1200" dirty="0" smtClean="0"/>
              <a:t>Technical Guidance Document					May 2012</a:t>
            </a:r>
          </a:p>
          <a:p>
            <a:pPr lvl="1"/>
            <a:r>
              <a:rPr lang="en-US" sz="1200" dirty="0" smtClean="0"/>
              <a:t>Call for Proposals					May 2012</a:t>
            </a:r>
          </a:p>
          <a:p>
            <a:pPr lvl="1"/>
            <a:r>
              <a:rPr lang="en-US" sz="1200" dirty="0" smtClean="0"/>
              <a:t>Preliminary Proposals					July 2012</a:t>
            </a:r>
          </a:p>
          <a:p>
            <a:pPr lvl="1"/>
            <a:r>
              <a:rPr lang="en-US" sz="1200" dirty="0" smtClean="0"/>
              <a:t>Final Proposals						Sep 2012</a:t>
            </a:r>
          </a:p>
          <a:p>
            <a:pPr lvl="1"/>
            <a:r>
              <a:rPr lang="en-US" sz="1200" dirty="0" smtClean="0"/>
              <a:t>Adopt Baseline						Sep 2012</a:t>
            </a:r>
          </a:p>
          <a:p>
            <a:r>
              <a:rPr lang="en-US" sz="1400" dirty="0" smtClean="0"/>
              <a:t>Text Drafting</a:t>
            </a:r>
          </a:p>
          <a:p>
            <a:pPr lvl="1"/>
            <a:r>
              <a:rPr lang="en-US" sz="1200" dirty="0" smtClean="0"/>
              <a:t>Begin Drafting						Oct 2012</a:t>
            </a:r>
          </a:p>
          <a:p>
            <a:pPr lvl="1"/>
            <a:r>
              <a:rPr lang="en-US" sz="1200" dirty="0" smtClean="0"/>
              <a:t>First Preliminary Draft					Jan 2013</a:t>
            </a:r>
          </a:p>
          <a:p>
            <a:pPr lvl="1"/>
            <a:r>
              <a:rPr lang="en-US" sz="1200" dirty="0" smtClean="0"/>
              <a:t>Approve draft						Mar 2013</a:t>
            </a:r>
          </a:p>
          <a:p>
            <a:r>
              <a:rPr lang="en-US" sz="1400" dirty="0" smtClean="0"/>
              <a:t>Final Draft</a:t>
            </a:r>
          </a:p>
          <a:p>
            <a:pPr lvl="1"/>
            <a:r>
              <a:rPr lang="en-US" sz="1200" dirty="0" smtClean="0"/>
              <a:t>WG Letter Ballot(s)					Mar 2013</a:t>
            </a:r>
          </a:p>
          <a:p>
            <a:pPr lvl="1"/>
            <a:r>
              <a:rPr lang="en-US" sz="1200" dirty="0" smtClean="0"/>
              <a:t>Comment resolution					Apr-Sep 2013</a:t>
            </a:r>
          </a:p>
          <a:p>
            <a:r>
              <a:rPr lang="en-US" sz="1400" dirty="0" smtClean="0"/>
              <a:t>Specification Approval and Final Release</a:t>
            </a:r>
          </a:p>
          <a:p>
            <a:pPr lvl="1"/>
            <a:r>
              <a:rPr lang="en-US" sz="1200" dirty="0" smtClean="0"/>
              <a:t>802 EC, NESCOM, IEEE-SA					End of 2013</a:t>
            </a:r>
            <a:endParaRPr lang="en-US" sz="1200" dirty="0" smtClean="0"/>
          </a:p>
        </p:txBody>
      </p:sp>
      <p:sp>
        <p:nvSpPr>
          <p:cNvPr id="2" name="Date Placeholder 1"/>
          <p:cNvSpPr>
            <a:spLocks noGrp="1"/>
          </p:cNvSpPr>
          <p:nvPr>
            <p:ph type="dt" sz="half" idx="10"/>
          </p:nvPr>
        </p:nvSpPr>
        <p:spPr/>
        <p:txBody>
          <a:bodyPr/>
          <a:lstStyle/>
          <a:p>
            <a:r>
              <a:rPr lang="en-US" smtClean="0"/>
              <a:t>March 2013</a:t>
            </a:r>
            <a:endParaRPr lang="en-US"/>
          </a:p>
        </p:txBody>
      </p:sp>
      <p:sp>
        <p:nvSpPr>
          <p:cNvPr id="10"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Jon Adams, Lilee Systems</a:t>
            </a:r>
            <a:endParaRPr lang="en-US" dirty="0"/>
          </a:p>
        </p:txBody>
      </p:sp>
      <p:sp>
        <p:nvSpPr>
          <p:cNvPr id="3" name="Slide Number Placeholder 2"/>
          <p:cNvSpPr>
            <a:spLocks noGrp="1"/>
          </p:cNvSpPr>
          <p:nvPr>
            <p:ph type="sldNum" sz="quarter" idx="12"/>
          </p:nvPr>
        </p:nvSpPr>
        <p:spPr/>
        <p:txBody>
          <a:bodyPr/>
          <a:lstStyle/>
          <a:p>
            <a:fld id="{3905CBE9-9010-4400-AA6F-39374EDCF322}" type="slidenum">
              <a:rPr lang="en-US" smtClean="0"/>
              <a:pPr/>
              <a:t>11</a:t>
            </a:fld>
            <a:endParaRPr lang="en-US"/>
          </a:p>
        </p:txBody>
      </p:sp>
      <p:pic>
        <p:nvPicPr>
          <p:cNvPr id="17414"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7988" y="5092700"/>
            <a:ext cx="3048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415" name="Straight Arrow Connector 2"/>
          <p:cNvCxnSpPr>
            <a:cxnSpLocks noChangeShapeType="1"/>
          </p:cNvCxnSpPr>
          <p:nvPr/>
        </p:nvCxnSpPr>
        <p:spPr bwMode="auto">
          <a:xfrm>
            <a:off x="8180388" y="1524000"/>
            <a:ext cx="0" cy="3505200"/>
          </a:xfrm>
          <a:prstGeom prst="straightConnector1">
            <a:avLst/>
          </a:prstGeom>
          <a:noFill/>
          <a:ln w="12700" algn="ctr">
            <a:solidFill>
              <a:schemeClr val="tx1"/>
            </a:solidFill>
            <a:round/>
            <a:headEnd type="none" w="sm" len="sm"/>
            <a:tailEnd type="arrow" w="med" len="med"/>
          </a:ln>
        </p:spPr>
      </p:cxnSp>
    </p:spTree>
    <p:extLst>
      <p:ext uri="{BB962C8B-B14F-4D97-AF65-F5344CB8AC3E}">
        <p14:creationId xmlns:p14="http://schemas.microsoft.com/office/powerpoint/2010/main" val="282692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85800" y="685800"/>
            <a:ext cx="7772400" cy="457200"/>
          </a:xfrm>
        </p:spPr>
        <p:txBody>
          <a:bodyPr/>
          <a:lstStyle/>
          <a:p>
            <a:pPr eaLnBrk="1" hangingPunct="1"/>
            <a:r>
              <a:rPr lang="en-US" smtClean="0"/>
              <a:t>Summary</a:t>
            </a:r>
          </a:p>
        </p:txBody>
      </p:sp>
      <p:sp>
        <p:nvSpPr>
          <p:cNvPr id="3" name="Content Placeholder 2"/>
          <p:cNvSpPr>
            <a:spLocks noGrp="1"/>
          </p:cNvSpPr>
          <p:nvPr>
            <p:ph idx="1"/>
          </p:nvPr>
        </p:nvSpPr>
        <p:spPr>
          <a:xfrm>
            <a:off x="685800" y="1371600"/>
            <a:ext cx="7772400" cy="4648200"/>
          </a:xfrm>
        </p:spPr>
        <p:txBody>
          <a:bodyPr>
            <a:normAutofit fontScale="92500"/>
          </a:bodyPr>
          <a:lstStyle/>
          <a:p>
            <a:pPr eaLnBrk="1" hangingPunct="1">
              <a:defRPr/>
            </a:pPr>
            <a:r>
              <a:rPr lang="en-US" dirty="0" smtClean="0"/>
              <a:t>Rail and Rail Transit wireless communications needs continue to </a:t>
            </a:r>
            <a:r>
              <a:rPr lang="en-US" dirty="0" smtClean="0"/>
              <a:t>grow</a:t>
            </a:r>
          </a:p>
          <a:p>
            <a:pPr eaLnBrk="1" hangingPunct="1">
              <a:defRPr/>
            </a:pPr>
            <a:r>
              <a:rPr lang="en-US" dirty="0" smtClean="0"/>
              <a:t>Participants from 70 companies, universities, government agencies, systems integrators, railroads and rail transits, engineering consultancies</a:t>
            </a:r>
            <a:endParaRPr lang="en-US" dirty="0" smtClean="0"/>
          </a:p>
          <a:p>
            <a:pPr eaLnBrk="1" hangingPunct="1">
              <a:defRPr/>
            </a:pPr>
            <a:r>
              <a:rPr lang="en-US" dirty="0" smtClean="0"/>
              <a:t>802.15.4p standard expected for public release around end of 2013</a:t>
            </a:r>
          </a:p>
          <a:p>
            <a:pPr eaLnBrk="1" hangingPunct="1">
              <a:defRPr/>
            </a:pPr>
            <a:r>
              <a:rPr lang="en-US" dirty="0" smtClean="0"/>
              <a:t>Equipment expected nearly the same time</a:t>
            </a:r>
            <a:endParaRPr lang="en-US" dirty="0" smtClean="0"/>
          </a:p>
        </p:txBody>
      </p:sp>
      <p:sp>
        <p:nvSpPr>
          <p:cNvPr id="4" name="Date Placeholder 3"/>
          <p:cNvSpPr>
            <a:spLocks noGrp="1"/>
          </p:cNvSpPr>
          <p:nvPr>
            <p:ph type="dt" sz="quarter"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2" name="Slide Number Placeholder 1"/>
          <p:cNvSpPr>
            <a:spLocks noGrp="1"/>
          </p:cNvSpPr>
          <p:nvPr>
            <p:ph type="sldNum" sz="quarter" idx="12"/>
          </p:nvPr>
        </p:nvSpPr>
        <p:spPr/>
        <p:txBody>
          <a:bodyPr/>
          <a:lstStyle/>
          <a:p>
            <a:pPr>
              <a:defRPr/>
            </a:pPr>
            <a:fld id="{3905CBE9-9010-4400-AA6F-39374EDCF322}" type="slidenum">
              <a:rPr lang="en-US" smtClean="0"/>
              <a:pPr>
                <a:defRPr/>
              </a:pPr>
              <a:t>12</a:t>
            </a:fld>
            <a:endParaRPr lang="en-US"/>
          </a:p>
        </p:txBody>
      </p:sp>
    </p:spTree>
    <p:extLst>
      <p:ext uri="{BB962C8B-B14F-4D97-AF65-F5344CB8AC3E}">
        <p14:creationId xmlns:p14="http://schemas.microsoft.com/office/powerpoint/2010/main" val="2742630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xfrm>
            <a:off x="4571628" y="6475413"/>
            <a:ext cx="76944"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975F0443-3206-4209-AFA8-7B51D54509F5}" type="slidenum">
              <a:rPr lang="en-US" smtClean="0"/>
              <a:pPr>
                <a:defRPr/>
              </a:pPr>
              <a:t>2</a:t>
            </a:fld>
            <a:endParaRPr lang="en-US" dirty="0"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Overview of 802.15.4p Activities for the </a:t>
            </a:r>
            <a:r>
              <a:rPr lang="en-US" dirty="0" smtClean="0">
                <a:ea typeface="ＭＳ Ｐゴシック" charset="0"/>
              </a:rPr>
              <a:t>Joint Council on Transit Wireless Communications</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a:ea typeface="ＭＳ Ｐゴシック" charset="0"/>
              </a:rPr>
              <a:t>Jon Adams</a:t>
            </a:r>
          </a:p>
          <a:p>
            <a:pPr>
              <a:defRPr/>
            </a:pPr>
            <a:r>
              <a:rPr lang="en-US" dirty="0" smtClean="0">
                <a:ea typeface="ＭＳ Ｐゴシック" charset="0"/>
              </a:rPr>
              <a:t>Chair, IEEE 802.15.4p</a:t>
            </a:r>
            <a:endParaRPr lang="en-US" dirty="0">
              <a:ea typeface="ＭＳ Ｐゴシック" charset="0"/>
            </a:endParaRP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906" descr="Mission_Critical+Value_Added_Services.tiff"/>
          <p:cNvPicPr>
            <a:picLocks noChangeAspect="1"/>
          </p:cNvPicPr>
          <p:nvPr/>
        </p:nvPicPr>
        <p:blipFill>
          <a:blip r:embed="rId2" cstate="print"/>
          <a:srcRect r="49507"/>
          <a:stretch>
            <a:fillRect/>
          </a:stretch>
        </p:blipFill>
        <p:spPr bwMode="auto">
          <a:xfrm>
            <a:off x="6858000" y="4876800"/>
            <a:ext cx="2143125" cy="1398588"/>
          </a:xfrm>
          <a:prstGeom prst="rect">
            <a:avLst/>
          </a:prstGeom>
          <a:noFill/>
          <a:ln w="9525">
            <a:noFill/>
            <a:miter lim="800000"/>
            <a:headEnd/>
            <a:tailEnd/>
          </a:ln>
        </p:spPr>
      </p:pic>
      <p:sp>
        <p:nvSpPr>
          <p:cNvPr id="17411" name="Title 1"/>
          <p:cNvSpPr>
            <a:spLocks noGrp="1"/>
          </p:cNvSpPr>
          <p:nvPr>
            <p:ph type="title"/>
          </p:nvPr>
        </p:nvSpPr>
        <p:spPr>
          <a:xfrm>
            <a:off x="685800" y="381000"/>
            <a:ext cx="7772400" cy="1066800"/>
          </a:xfrm>
        </p:spPr>
        <p:txBody>
          <a:bodyPr/>
          <a:lstStyle/>
          <a:p>
            <a:r>
              <a:rPr lang="en-US" dirty="0" smtClean="0"/>
              <a:t>End-to-End IP Networks for </a:t>
            </a:r>
            <a:r>
              <a:rPr lang="en-US" dirty="0" smtClean="0"/>
              <a:t>Rail</a:t>
            </a:r>
            <a:endParaRPr lang="en-US" dirty="0" smtClean="0"/>
          </a:p>
        </p:txBody>
      </p:sp>
      <p:sp>
        <p:nvSpPr>
          <p:cNvPr id="2" name="Date Placeholder 1"/>
          <p:cNvSpPr>
            <a:spLocks noGrp="1"/>
          </p:cNvSpPr>
          <p:nvPr>
            <p:ph type="dt" sz="half" idx="10"/>
          </p:nvPr>
        </p:nvSpPr>
        <p:spPr/>
        <p:txBody>
          <a:bodyPr/>
          <a:lstStyle/>
          <a:p>
            <a:r>
              <a:rPr lang="en-US" smtClean="0"/>
              <a:t>March 2013</a:t>
            </a:r>
            <a:endParaRPr lang="en-US"/>
          </a:p>
        </p:txBody>
      </p:sp>
      <p:sp>
        <p:nvSpPr>
          <p:cNvPr id="4" name="Footer Placeholder 3"/>
          <p:cNvSpPr>
            <a:spLocks noGrp="1"/>
          </p:cNvSpPr>
          <p:nvPr>
            <p:ph type="ftr" sz="quarter" idx="11"/>
          </p:nvPr>
        </p:nvSpPr>
        <p:spPr/>
        <p:txBody>
          <a:bodyPr/>
          <a:lstStyle/>
          <a:p>
            <a:r>
              <a:rPr lang="en-US" smtClean="0"/>
              <a:t>Jon Adams, Lilee Systems</a:t>
            </a:r>
            <a:endParaRPr lang="en-US"/>
          </a:p>
        </p:txBody>
      </p:sp>
      <p:pic>
        <p:nvPicPr>
          <p:cNvPr id="17414" name="Picture 5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24000" y="2209800"/>
            <a:ext cx="6267450" cy="892175"/>
          </a:xfrm>
          <a:prstGeom prst="rect">
            <a:avLst/>
          </a:prstGeom>
          <a:noFill/>
          <a:ln w="9525">
            <a:noFill/>
            <a:miter lim="800000"/>
            <a:headEnd/>
            <a:tailEnd/>
          </a:ln>
        </p:spPr>
      </p:pic>
      <p:pic>
        <p:nvPicPr>
          <p:cNvPr id="17415" name="Picture 491"/>
          <p:cNvPicPr>
            <a:picLocks noChangeArrowheads="1"/>
          </p:cNvPicPr>
          <p:nvPr/>
        </p:nvPicPr>
        <p:blipFill>
          <a:blip r:embed="rId4" cstate="print"/>
          <a:srcRect/>
          <a:stretch>
            <a:fillRect/>
          </a:stretch>
        </p:blipFill>
        <p:spPr bwMode="auto">
          <a:xfrm>
            <a:off x="5486400" y="1154113"/>
            <a:ext cx="1371600" cy="1049337"/>
          </a:xfrm>
          <a:prstGeom prst="rect">
            <a:avLst/>
          </a:prstGeom>
          <a:noFill/>
          <a:ln w="9525">
            <a:noFill/>
            <a:miter lim="800000"/>
            <a:headEnd/>
            <a:tailEnd/>
          </a:ln>
        </p:spPr>
      </p:pic>
      <p:sp>
        <p:nvSpPr>
          <p:cNvPr id="17416" name="TextBox 6"/>
          <p:cNvSpPr txBox="1">
            <a:spLocks noChangeArrowheads="1"/>
          </p:cNvSpPr>
          <p:nvPr/>
        </p:nvSpPr>
        <p:spPr bwMode="auto">
          <a:xfrm>
            <a:off x="5562600" y="1839913"/>
            <a:ext cx="1295400" cy="369887"/>
          </a:xfrm>
          <a:prstGeom prst="rect">
            <a:avLst/>
          </a:prstGeom>
          <a:noFill/>
          <a:ln w="9525">
            <a:noFill/>
            <a:miter lim="800000"/>
            <a:headEnd/>
            <a:tailEnd/>
          </a:ln>
        </p:spPr>
        <p:txBody>
          <a:bodyPr>
            <a:spAutoFit/>
          </a:bodyPr>
          <a:lstStyle/>
          <a:p>
            <a:pPr algn="ctr" eaLnBrk="0" hangingPunct="0">
              <a:lnSpc>
                <a:spcPct val="90000"/>
              </a:lnSpc>
            </a:pPr>
            <a:r>
              <a:rPr lang="en-US" sz="1000" b="1">
                <a:solidFill>
                  <a:srgbClr val="000090"/>
                </a:solidFill>
              </a:rPr>
              <a:t>Control Center </a:t>
            </a:r>
          </a:p>
          <a:p>
            <a:pPr algn="ctr" eaLnBrk="0" hangingPunct="0">
              <a:lnSpc>
                <a:spcPct val="90000"/>
              </a:lnSpc>
            </a:pPr>
            <a:r>
              <a:rPr lang="en-US" sz="1000" b="1">
                <a:solidFill>
                  <a:srgbClr val="000090"/>
                </a:solidFill>
              </a:rPr>
              <a:t>backup</a:t>
            </a:r>
          </a:p>
        </p:txBody>
      </p:sp>
      <p:grpSp>
        <p:nvGrpSpPr>
          <p:cNvPr id="17417" name="Group 613"/>
          <p:cNvGrpSpPr>
            <a:grpSpLocks/>
          </p:cNvGrpSpPr>
          <p:nvPr/>
        </p:nvGrpSpPr>
        <p:grpSpPr bwMode="auto">
          <a:xfrm>
            <a:off x="5791200" y="1306513"/>
            <a:ext cx="771525" cy="509587"/>
            <a:chOff x="2177143" y="1306286"/>
            <a:chExt cx="6580051" cy="3744016"/>
          </a:xfrm>
        </p:grpSpPr>
        <p:sp>
          <p:nvSpPr>
            <p:cNvPr id="495" name="Rectangle 494"/>
            <p:cNvSpPr/>
            <p:nvPr/>
          </p:nvSpPr>
          <p:spPr>
            <a:xfrm>
              <a:off x="2177143" y="3090815"/>
              <a:ext cx="6580051" cy="1959487"/>
            </a:xfrm>
            <a:prstGeom prst="rect">
              <a:avLst/>
            </a:prstGeom>
            <a:solidFill>
              <a:schemeClr val="accent3">
                <a:lumMod val="50000"/>
              </a:schemeClr>
            </a:solidFill>
            <a:ln w="25400">
              <a:solidFill>
                <a:srgbClr val="FFFFFF"/>
              </a:solidFill>
              <a:round/>
              <a:headEnd/>
              <a:tailEnd/>
            </a:ln>
            <a:effectLst>
              <a:outerShdw blurRad="63500" sx="101000" sy="101000" algn="ctr" rotWithShape="0">
                <a:prstClr val="black">
                  <a:alpha val="40000"/>
                </a:prstClr>
              </a:outerShdw>
            </a:effectLst>
          </p:spPr>
          <p:txBody>
            <a:bodyPr wrap="none" lIns="73025" tIns="36511" rIns="73025" bIns="36511" anchor="ctr"/>
            <a:lstStyle/>
            <a:p>
              <a:pPr algn="ctr">
                <a:lnSpc>
                  <a:spcPct val="90000"/>
                </a:lnSpc>
                <a:buClr>
                  <a:srgbClr val="0096D6"/>
                </a:buClr>
                <a:buFont typeface="Arial" pitchFamily="34" charset="0"/>
                <a:buNone/>
                <a:defRPr/>
              </a:pPr>
              <a:endParaRPr lang="en-US" sz="100" dirty="0">
                <a:solidFill>
                  <a:schemeClr val="bg1"/>
                </a:solidFill>
                <a:latin typeface="Arial" pitchFamily="34" charset="0"/>
                <a:cs typeface="Arial" pitchFamily="34" charset="0"/>
              </a:endParaRPr>
            </a:p>
          </p:txBody>
        </p:sp>
        <p:sp>
          <p:nvSpPr>
            <p:cNvPr id="496" name="Rectangle 495"/>
            <p:cNvSpPr/>
            <p:nvPr/>
          </p:nvSpPr>
          <p:spPr>
            <a:xfrm>
              <a:off x="2177143" y="1306286"/>
              <a:ext cx="6580051" cy="1702887"/>
            </a:xfrm>
            <a:prstGeom prst="rect">
              <a:avLst/>
            </a:prstGeom>
            <a:gradFill>
              <a:gsLst>
                <a:gs pos="100000">
                  <a:srgbClr val="0081B7"/>
                </a:gs>
                <a:gs pos="0">
                  <a:srgbClr val="66C3EB"/>
                </a:gs>
                <a:gs pos="39999">
                  <a:srgbClr val="0096D6"/>
                </a:gs>
              </a:gsLst>
              <a:lin ang="2700000" scaled="1"/>
            </a:gradFill>
            <a:ln w="25400">
              <a:solidFill>
                <a:srgbClr val="FFFFFF"/>
              </a:solidFill>
              <a:round/>
              <a:headEnd/>
              <a:tailEnd/>
            </a:ln>
            <a:effectLst>
              <a:outerShdw blurRad="63500" sx="101000" sy="101000" algn="ctr" rotWithShape="0">
                <a:prstClr val="black">
                  <a:alpha val="40000"/>
                </a:prstClr>
              </a:outerShdw>
            </a:effectLst>
          </p:spPr>
          <p:txBody>
            <a:bodyPr wrap="none" lIns="73025" tIns="36511" rIns="73025" bIns="36511" anchor="ctr"/>
            <a:lstStyle/>
            <a:p>
              <a:pPr>
                <a:lnSpc>
                  <a:spcPct val="90000"/>
                </a:lnSpc>
                <a:buClr>
                  <a:srgbClr val="0096D6"/>
                </a:buClr>
                <a:buFont typeface="Arial" pitchFamily="34" charset="0"/>
                <a:buNone/>
                <a:defRPr/>
              </a:pPr>
              <a:endParaRPr lang="en-US" sz="100" dirty="0">
                <a:solidFill>
                  <a:srgbClr val="0096D6"/>
                </a:solidFill>
                <a:latin typeface="Arial" pitchFamily="34" charset="0"/>
                <a:cs typeface="Arial" pitchFamily="34" charset="0"/>
              </a:endParaRPr>
            </a:p>
          </p:txBody>
        </p:sp>
        <p:cxnSp>
          <p:nvCxnSpPr>
            <p:cNvPr id="497" name="Straight Connector 1197"/>
            <p:cNvCxnSpPr>
              <a:cxnSpLocks noChangeShapeType="1"/>
            </p:cNvCxnSpPr>
            <p:nvPr/>
          </p:nvCxnSpPr>
          <p:spPr bwMode="auto">
            <a:xfrm flipV="1">
              <a:off x="4329880" y="2332684"/>
              <a:ext cx="3154629" cy="1341312"/>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accent5"/>
              </a:solidFill>
              <a:round/>
              <a:headEnd/>
              <a:tailEnd/>
            </a:ln>
          </p:spPr>
        </p:cxnSp>
        <p:sp>
          <p:nvSpPr>
            <p:cNvPr id="498" name="Line 141"/>
            <p:cNvSpPr>
              <a:spLocks noChangeShapeType="1"/>
            </p:cNvSpPr>
            <p:nvPr/>
          </p:nvSpPr>
          <p:spPr bwMode="auto">
            <a:xfrm>
              <a:off x="5656722" y="3813959"/>
              <a:ext cx="852965"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18296" name="Line 783"/>
            <p:cNvSpPr>
              <a:spLocks noChangeShapeType="1"/>
            </p:cNvSpPr>
            <p:nvPr/>
          </p:nvSpPr>
          <p:spPr bwMode="auto">
            <a:xfrm>
              <a:off x="4702917" y="3909614"/>
              <a:ext cx="469182" cy="0"/>
            </a:xfrm>
            <a:prstGeom prst="line">
              <a:avLst/>
            </a:prstGeom>
            <a:noFill/>
            <a:ln w="38100">
              <a:solidFill>
                <a:schemeClr val="tx1"/>
              </a:solidFill>
              <a:round/>
              <a:headEnd/>
              <a:tailEnd/>
            </a:ln>
          </p:spPr>
          <p:txBody>
            <a:bodyPr lIns="82124" tIns="41061" rIns="82124" bIns="41061" anchor="ctr">
              <a:spAutoFit/>
            </a:bodyPr>
            <a:lstStyle/>
            <a:p>
              <a:endParaRPr lang="en-US"/>
            </a:p>
          </p:txBody>
        </p:sp>
        <p:sp>
          <p:nvSpPr>
            <p:cNvPr id="500" name="Line 781"/>
            <p:cNvSpPr>
              <a:spLocks noChangeShapeType="1"/>
            </p:cNvSpPr>
            <p:nvPr/>
          </p:nvSpPr>
          <p:spPr bwMode="auto">
            <a:xfrm>
              <a:off x="4708978" y="3825626"/>
              <a:ext cx="460333"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18298" name="Oval 782"/>
            <p:cNvSpPr>
              <a:spLocks noChangeArrowheads="1"/>
            </p:cNvSpPr>
            <p:nvPr/>
          </p:nvSpPr>
          <p:spPr bwMode="auto">
            <a:xfrm rot="-5400000">
              <a:off x="4757739" y="3814764"/>
              <a:ext cx="285750" cy="104772"/>
            </a:xfrm>
            <a:prstGeom prst="ellipse">
              <a:avLst/>
            </a:prstGeom>
            <a:noFill/>
            <a:ln w="22225">
              <a:solidFill>
                <a:schemeClr val="hlink"/>
              </a:solidFill>
              <a:round/>
              <a:headEnd/>
              <a:tailEnd/>
            </a:ln>
          </p:spPr>
          <p:txBody>
            <a:bodyPr wrap="none" anchor="ctr"/>
            <a:lstStyle/>
            <a:p>
              <a:endParaRPr lang="en-US" sz="100"/>
            </a:p>
          </p:txBody>
        </p:sp>
        <p:sp>
          <p:nvSpPr>
            <p:cNvPr id="502" name="Line 783"/>
            <p:cNvSpPr>
              <a:spLocks noChangeShapeType="1"/>
            </p:cNvSpPr>
            <p:nvPr/>
          </p:nvSpPr>
          <p:spPr bwMode="auto">
            <a:xfrm>
              <a:off x="4708978" y="3907268"/>
              <a:ext cx="460333"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503" name="Line 375"/>
            <p:cNvSpPr>
              <a:spLocks noChangeShapeType="1"/>
            </p:cNvSpPr>
            <p:nvPr/>
          </p:nvSpPr>
          <p:spPr bwMode="auto">
            <a:xfrm flipH="1" flipV="1">
              <a:off x="4505885" y="4047231"/>
              <a:ext cx="0" cy="443217"/>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504" name="Line 375"/>
            <p:cNvSpPr>
              <a:spLocks noChangeShapeType="1"/>
            </p:cNvSpPr>
            <p:nvPr/>
          </p:nvSpPr>
          <p:spPr bwMode="auto">
            <a:xfrm flipH="1" flipV="1">
              <a:off x="5413016" y="4047231"/>
              <a:ext cx="0" cy="443217"/>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505" name="Line 375"/>
            <p:cNvSpPr>
              <a:spLocks noChangeShapeType="1"/>
            </p:cNvSpPr>
            <p:nvPr/>
          </p:nvSpPr>
          <p:spPr bwMode="auto">
            <a:xfrm flipV="1">
              <a:off x="4505885" y="4047231"/>
              <a:ext cx="920666" cy="431557"/>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506" name="Line 375"/>
            <p:cNvSpPr>
              <a:spLocks noChangeShapeType="1"/>
            </p:cNvSpPr>
            <p:nvPr/>
          </p:nvSpPr>
          <p:spPr bwMode="auto">
            <a:xfrm flipH="1" flipV="1">
              <a:off x="4505885" y="4047231"/>
              <a:ext cx="920666" cy="431557"/>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507" name="Line 141"/>
            <p:cNvSpPr>
              <a:spLocks noChangeShapeType="1"/>
            </p:cNvSpPr>
            <p:nvPr/>
          </p:nvSpPr>
          <p:spPr bwMode="auto">
            <a:xfrm>
              <a:off x="5656722" y="3930595"/>
              <a:ext cx="852965"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txBody>
            <a:bodyPr wrap="none" anchor="ctr"/>
            <a:lstStyle/>
            <a:p>
              <a:pPr>
                <a:defRPr/>
              </a:pPr>
              <a:endParaRPr lang="en-US" sz="100" dirty="0">
                <a:latin typeface="Arial" pitchFamily="34" charset="0"/>
                <a:cs typeface="Arial" pitchFamily="34" charset="0"/>
              </a:endParaRPr>
            </a:p>
          </p:txBody>
        </p:sp>
        <p:pic>
          <p:nvPicPr>
            <p:cNvPr id="18305" name="Picture 517"/>
            <p:cNvPicPr>
              <a:picLocks noChangeArrowheads="1"/>
            </p:cNvPicPr>
            <p:nvPr/>
          </p:nvPicPr>
          <p:blipFill>
            <a:blip r:embed="rId5" cstate="print"/>
            <a:srcRect/>
            <a:stretch>
              <a:fillRect/>
            </a:stretch>
          </p:blipFill>
          <p:spPr bwMode="auto">
            <a:xfrm>
              <a:off x="6053917" y="3700673"/>
              <a:ext cx="314595" cy="457070"/>
            </a:xfrm>
            <a:prstGeom prst="rect">
              <a:avLst/>
            </a:prstGeom>
            <a:noFill/>
            <a:ln w="9525">
              <a:noFill/>
              <a:miter lim="800000"/>
              <a:headEnd/>
              <a:tailEnd/>
            </a:ln>
          </p:spPr>
        </p:pic>
        <p:grpSp>
          <p:nvGrpSpPr>
            <p:cNvPr id="18306" name="Group 628"/>
            <p:cNvGrpSpPr>
              <a:grpSpLocks/>
            </p:cNvGrpSpPr>
            <p:nvPr/>
          </p:nvGrpSpPr>
          <p:grpSpPr bwMode="auto">
            <a:xfrm>
              <a:off x="3329125" y="3817151"/>
              <a:ext cx="1050787" cy="113496"/>
              <a:chOff x="3322776" y="3817157"/>
              <a:chExt cx="873642" cy="113873"/>
            </a:xfrm>
          </p:grpSpPr>
          <p:sp>
            <p:nvSpPr>
              <p:cNvPr id="973" name="Line 141"/>
              <p:cNvSpPr>
                <a:spLocks noChangeShapeType="1"/>
              </p:cNvSpPr>
              <p:nvPr/>
            </p:nvSpPr>
            <p:spPr bwMode="auto">
              <a:xfrm>
                <a:off x="3321826" y="3813958"/>
                <a:ext cx="866764"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974" name="Line 141"/>
              <p:cNvSpPr>
                <a:spLocks noChangeShapeType="1"/>
              </p:cNvSpPr>
              <p:nvPr/>
            </p:nvSpPr>
            <p:spPr bwMode="auto">
              <a:xfrm>
                <a:off x="3333079" y="3930978"/>
                <a:ext cx="866771"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txBody>
              <a:bodyPr wrap="none" anchor="ctr"/>
              <a:lstStyle/>
              <a:p>
                <a:pPr>
                  <a:defRPr/>
                </a:pPr>
                <a:endParaRPr lang="en-US" sz="100" dirty="0">
                  <a:latin typeface="Arial" pitchFamily="34" charset="0"/>
                  <a:cs typeface="Arial" pitchFamily="34" charset="0"/>
                </a:endParaRPr>
              </a:p>
            </p:txBody>
          </p:sp>
        </p:grpSp>
        <p:pic>
          <p:nvPicPr>
            <p:cNvPr id="18307" name="Picture 517"/>
            <p:cNvPicPr>
              <a:picLocks noChangeArrowheads="1"/>
            </p:cNvPicPr>
            <p:nvPr/>
          </p:nvPicPr>
          <p:blipFill>
            <a:blip r:embed="rId5" cstate="print"/>
            <a:srcRect/>
            <a:stretch>
              <a:fillRect/>
            </a:stretch>
          </p:blipFill>
          <p:spPr bwMode="auto">
            <a:xfrm>
              <a:off x="3426783" y="3773913"/>
              <a:ext cx="314595" cy="404738"/>
            </a:xfrm>
            <a:prstGeom prst="rect">
              <a:avLst/>
            </a:prstGeom>
            <a:noFill/>
            <a:ln w="9525">
              <a:noFill/>
              <a:miter lim="800000"/>
              <a:headEnd/>
              <a:tailEnd/>
            </a:ln>
          </p:spPr>
        </p:pic>
        <p:pic>
          <p:nvPicPr>
            <p:cNvPr id="18308" name="Picture 722" descr="NuovaSwitch copy"/>
            <p:cNvPicPr>
              <a:picLocks noChangeAspect="1" noChangeArrowheads="1"/>
            </p:cNvPicPr>
            <p:nvPr/>
          </p:nvPicPr>
          <p:blipFill>
            <a:blip r:embed="rId6" cstate="print"/>
            <a:srcRect/>
            <a:stretch>
              <a:fillRect/>
            </a:stretch>
          </p:blipFill>
          <p:spPr bwMode="auto">
            <a:xfrm>
              <a:off x="4755327" y="1584562"/>
              <a:ext cx="315950" cy="246893"/>
            </a:xfrm>
            <a:prstGeom prst="rect">
              <a:avLst/>
            </a:prstGeom>
            <a:noFill/>
            <a:ln w="9525">
              <a:noFill/>
              <a:miter lim="800000"/>
              <a:headEnd/>
              <a:tailEnd/>
            </a:ln>
          </p:spPr>
        </p:pic>
        <p:cxnSp>
          <p:nvCxnSpPr>
            <p:cNvPr id="512" name="Straight Connector 1154"/>
            <p:cNvCxnSpPr>
              <a:cxnSpLocks noChangeShapeType="1"/>
            </p:cNvCxnSpPr>
            <p:nvPr/>
          </p:nvCxnSpPr>
          <p:spPr bwMode="auto">
            <a:xfrm>
              <a:off x="5074532" y="1702849"/>
              <a:ext cx="1421620" cy="46654"/>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accent4">
                  <a:lumMod val="40000"/>
                  <a:lumOff val="60000"/>
                </a:schemeClr>
              </a:solidFill>
              <a:round/>
              <a:headEnd/>
              <a:tailEnd/>
            </a:ln>
          </p:spPr>
        </p:cxnSp>
        <p:cxnSp>
          <p:nvCxnSpPr>
            <p:cNvPr id="513" name="Straight Connector 1194"/>
            <p:cNvCxnSpPr>
              <a:cxnSpLocks noChangeShapeType="1"/>
            </p:cNvCxnSpPr>
            <p:nvPr/>
          </p:nvCxnSpPr>
          <p:spPr bwMode="auto">
            <a:xfrm>
              <a:off x="5602565" y="1726176"/>
              <a:ext cx="934201" cy="67649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accent4">
                  <a:lumMod val="40000"/>
                  <a:lumOff val="60000"/>
                </a:schemeClr>
              </a:solidFill>
              <a:round/>
              <a:headEnd/>
              <a:tailEnd/>
            </a:ln>
          </p:spPr>
        </p:cxnSp>
        <p:cxnSp>
          <p:nvCxnSpPr>
            <p:cNvPr id="514" name="Straight Connector 1197"/>
            <p:cNvCxnSpPr>
              <a:cxnSpLocks noChangeShapeType="1"/>
            </p:cNvCxnSpPr>
            <p:nvPr/>
          </p:nvCxnSpPr>
          <p:spPr bwMode="auto">
            <a:xfrm rot="5400000" flipH="1" flipV="1">
              <a:off x="4715274" y="2991680"/>
              <a:ext cx="1341319"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cxnSp>
        <p:cxnSp>
          <p:nvCxnSpPr>
            <p:cNvPr id="515" name="Straight Connector 1200"/>
            <p:cNvCxnSpPr>
              <a:cxnSpLocks noChangeShapeType="1"/>
            </p:cNvCxnSpPr>
            <p:nvPr/>
          </p:nvCxnSpPr>
          <p:spPr bwMode="auto">
            <a:xfrm rot="16200000" flipV="1">
              <a:off x="3398224" y="2767957"/>
              <a:ext cx="1294657" cy="704038"/>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cxnSp>
        <p:pic>
          <p:nvPicPr>
            <p:cNvPr id="18313" name="Picture 723" descr="NuovaSwitch copy"/>
            <p:cNvPicPr>
              <a:picLocks noChangeAspect="1" noChangeArrowheads="1"/>
            </p:cNvPicPr>
            <p:nvPr/>
          </p:nvPicPr>
          <p:blipFill>
            <a:blip r:embed="rId6" cstate="print"/>
            <a:srcRect/>
            <a:stretch>
              <a:fillRect/>
            </a:stretch>
          </p:blipFill>
          <p:spPr bwMode="auto">
            <a:xfrm>
              <a:off x="5292700" y="1584562"/>
              <a:ext cx="318663" cy="246893"/>
            </a:xfrm>
            <a:prstGeom prst="rect">
              <a:avLst/>
            </a:prstGeom>
            <a:noFill/>
            <a:ln w="9525">
              <a:noFill/>
              <a:miter lim="800000"/>
              <a:headEnd/>
              <a:tailEnd/>
            </a:ln>
          </p:spPr>
        </p:pic>
        <p:sp>
          <p:nvSpPr>
            <p:cNvPr id="517" name="AutoShape 1230"/>
            <p:cNvSpPr>
              <a:spLocks noChangeArrowheads="1"/>
            </p:cNvSpPr>
            <p:nvPr/>
          </p:nvSpPr>
          <p:spPr bwMode="auto">
            <a:xfrm>
              <a:off x="6902328" y="3522372"/>
              <a:ext cx="1028979" cy="583181"/>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Unified Network Services</a:t>
              </a:r>
            </a:p>
          </p:txBody>
        </p:sp>
        <p:sp>
          <p:nvSpPr>
            <p:cNvPr id="518" name="Line 781"/>
            <p:cNvSpPr>
              <a:spLocks noChangeShapeType="1"/>
            </p:cNvSpPr>
            <p:nvPr/>
          </p:nvSpPr>
          <p:spPr bwMode="auto">
            <a:xfrm>
              <a:off x="4695434" y="4723721"/>
              <a:ext cx="473876"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519" name="Line 783"/>
            <p:cNvSpPr>
              <a:spLocks noChangeShapeType="1"/>
            </p:cNvSpPr>
            <p:nvPr/>
          </p:nvSpPr>
          <p:spPr bwMode="auto">
            <a:xfrm>
              <a:off x="4695434" y="4805370"/>
              <a:ext cx="473876"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cxnSp>
          <p:nvCxnSpPr>
            <p:cNvPr id="520" name="Straight Connector 1200"/>
            <p:cNvCxnSpPr>
              <a:cxnSpLocks noChangeShapeType="1"/>
            </p:cNvCxnSpPr>
            <p:nvPr/>
          </p:nvCxnSpPr>
          <p:spPr bwMode="auto">
            <a:xfrm rot="10800000">
              <a:off x="3937239" y="2425993"/>
              <a:ext cx="1516390" cy="1248003"/>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cxnSp>
        <p:cxnSp>
          <p:nvCxnSpPr>
            <p:cNvPr id="521" name="Straight Connector 1197"/>
            <p:cNvCxnSpPr>
              <a:cxnSpLocks noChangeShapeType="1"/>
              <a:endCxn id="18738" idx="1"/>
            </p:cNvCxnSpPr>
            <p:nvPr/>
          </p:nvCxnSpPr>
          <p:spPr bwMode="auto">
            <a:xfrm rot="5400000" flipH="1" flipV="1">
              <a:off x="4141406" y="2872113"/>
              <a:ext cx="1108047" cy="379098"/>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cxnSp>
        <p:cxnSp>
          <p:nvCxnSpPr>
            <p:cNvPr id="522" name="Straight Connector 1197"/>
            <p:cNvCxnSpPr>
              <a:cxnSpLocks noChangeShapeType="1"/>
            </p:cNvCxnSpPr>
            <p:nvPr/>
          </p:nvCxnSpPr>
          <p:spPr bwMode="auto">
            <a:xfrm flipV="1">
              <a:off x="5399473" y="2344344"/>
              <a:ext cx="2667227" cy="1329652"/>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accent5"/>
              </a:solidFill>
              <a:round/>
              <a:headEnd/>
              <a:tailEnd/>
            </a:ln>
          </p:spPr>
        </p:cxnSp>
        <p:cxnSp>
          <p:nvCxnSpPr>
            <p:cNvPr id="523" name="Straight Connector 522"/>
            <p:cNvCxnSpPr/>
            <p:nvPr/>
          </p:nvCxnSpPr>
          <p:spPr>
            <a:xfrm>
              <a:off x="6536765" y="1761163"/>
              <a:ext cx="988366" cy="221612"/>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40000"/>
                  <a:lumOff val="60000"/>
                </a:schemeClr>
              </a:solidFill>
              <a:round/>
              <a:headEnd/>
              <a:tailEnd/>
            </a:ln>
          </p:spPr>
        </p:cxnSp>
        <p:cxnSp>
          <p:nvCxnSpPr>
            <p:cNvPr id="524" name="Straight Connector 523"/>
            <p:cNvCxnSpPr/>
            <p:nvPr/>
          </p:nvCxnSpPr>
          <p:spPr>
            <a:xfrm flipV="1">
              <a:off x="6672157" y="2146066"/>
              <a:ext cx="852974" cy="151623"/>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40000"/>
                  <a:lumOff val="60000"/>
                </a:schemeClr>
              </a:solidFill>
              <a:round/>
              <a:headEnd/>
              <a:tailEnd/>
            </a:ln>
          </p:spPr>
        </p:cxnSp>
        <p:grpSp>
          <p:nvGrpSpPr>
            <p:cNvPr id="18322" name="Group 614"/>
            <p:cNvGrpSpPr>
              <a:grpSpLocks/>
            </p:cNvGrpSpPr>
            <p:nvPr/>
          </p:nvGrpSpPr>
          <p:grpSpPr bwMode="auto">
            <a:xfrm>
              <a:off x="6281857" y="1557037"/>
              <a:ext cx="560034" cy="486188"/>
              <a:chOff x="2832" y="3216"/>
              <a:chExt cx="344" cy="548"/>
            </a:xfrm>
          </p:grpSpPr>
          <p:sp>
            <p:nvSpPr>
              <p:cNvPr id="18758" name="Rectangle 619"/>
              <p:cNvSpPr>
                <a:spLocks noChangeArrowheads="1"/>
              </p:cNvSpPr>
              <p:nvPr/>
            </p:nvSpPr>
            <p:spPr bwMode="auto">
              <a:xfrm>
                <a:off x="2832" y="3250"/>
                <a:ext cx="312" cy="309"/>
              </a:xfrm>
              <a:prstGeom prst="rect">
                <a:avLst/>
              </a:prstGeom>
              <a:solidFill>
                <a:srgbClr val="B2B2B2"/>
              </a:solidFill>
              <a:ln w="3175">
                <a:noFill/>
                <a:miter lim="800000"/>
                <a:headEnd/>
                <a:tailEnd/>
              </a:ln>
            </p:spPr>
            <p:txBody>
              <a:bodyPr/>
              <a:lstStyle/>
              <a:p>
                <a:pPr eaLnBrk="0" hangingPunct="0"/>
                <a:endParaRPr lang="en-US" sz="100">
                  <a:solidFill>
                    <a:srgbClr val="8E8E95"/>
                  </a:solidFill>
                  <a:latin typeface="Tahoma" pitchFamily="34" charset="0"/>
                </a:endParaRPr>
              </a:p>
            </p:txBody>
          </p:sp>
          <p:sp>
            <p:nvSpPr>
              <p:cNvPr id="18759" name="Freeform 615"/>
              <p:cNvSpPr>
                <a:spLocks/>
              </p:cNvSpPr>
              <p:nvPr/>
            </p:nvSpPr>
            <p:spPr bwMode="auto">
              <a:xfrm>
                <a:off x="3141" y="3525"/>
                <a:ext cx="35" cy="239"/>
              </a:xfrm>
              <a:custGeom>
                <a:avLst/>
                <a:gdLst>
                  <a:gd name="T0" fmla="*/ 1 w 60"/>
                  <a:gd name="T1" fmla="*/ 0 h 425"/>
                  <a:gd name="T2" fmla="*/ 1 w 60"/>
                  <a:gd name="T3" fmla="*/ 1 h 425"/>
                  <a:gd name="T4" fmla="*/ 0 w 60"/>
                  <a:gd name="T5" fmla="*/ 1 h 425"/>
                  <a:gd name="T6" fmla="*/ 1 w 60"/>
                  <a:gd name="T7" fmla="*/ 1 h 425"/>
                  <a:gd name="T8" fmla="*/ 1 w 60"/>
                  <a:gd name="T9" fmla="*/ 0 h 425"/>
                  <a:gd name="T10" fmla="*/ 0 60000 65536"/>
                  <a:gd name="T11" fmla="*/ 0 60000 65536"/>
                  <a:gd name="T12" fmla="*/ 0 60000 65536"/>
                  <a:gd name="T13" fmla="*/ 0 60000 65536"/>
                  <a:gd name="T14" fmla="*/ 0 60000 65536"/>
                  <a:gd name="T15" fmla="*/ 0 w 60"/>
                  <a:gd name="T16" fmla="*/ 0 h 425"/>
                  <a:gd name="T17" fmla="*/ 60 w 60"/>
                  <a:gd name="T18" fmla="*/ 425 h 425"/>
                </a:gdLst>
                <a:ahLst/>
                <a:cxnLst>
                  <a:cxn ang="T10">
                    <a:pos x="T0" y="T1"/>
                  </a:cxn>
                  <a:cxn ang="T11">
                    <a:pos x="T2" y="T3"/>
                  </a:cxn>
                  <a:cxn ang="T12">
                    <a:pos x="T4" y="T5"/>
                  </a:cxn>
                  <a:cxn ang="T13">
                    <a:pos x="T6" y="T7"/>
                  </a:cxn>
                  <a:cxn ang="T14">
                    <a:pos x="T8" y="T9"/>
                  </a:cxn>
                </a:cxnLst>
                <a:rect l="T15" t="T16" r="T17" b="T18"/>
                <a:pathLst>
                  <a:path w="60" h="425">
                    <a:moveTo>
                      <a:pt x="60" y="0"/>
                    </a:moveTo>
                    <a:lnTo>
                      <a:pt x="60" y="364"/>
                    </a:lnTo>
                    <a:lnTo>
                      <a:pt x="0" y="425"/>
                    </a:lnTo>
                    <a:lnTo>
                      <a:pt x="1" y="58"/>
                    </a:lnTo>
                    <a:lnTo>
                      <a:pt x="60" y="0"/>
                    </a:lnTo>
                    <a:close/>
                  </a:path>
                </a:pathLst>
              </a:custGeom>
              <a:solidFill>
                <a:srgbClr val="008000"/>
              </a:solidFill>
              <a:ln w="3175">
                <a:noFill/>
                <a:round/>
                <a:headEnd/>
                <a:tailEnd/>
              </a:ln>
            </p:spPr>
            <p:txBody>
              <a:bodyPr/>
              <a:lstStyle/>
              <a:p>
                <a:endParaRPr lang="en-US"/>
              </a:p>
            </p:txBody>
          </p:sp>
          <p:sp>
            <p:nvSpPr>
              <p:cNvPr id="18760" name="Rectangle 616"/>
              <p:cNvSpPr>
                <a:spLocks noChangeArrowheads="1"/>
              </p:cNvSpPr>
              <p:nvPr/>
            </p:nvSpPr>
            <p:spPr bwMode="auto">
              <a:xfrm>
                <a:off x="2832" y="3559"/>
                <a:ext cx="312" cy="205"/>
              </a:xfrm>
              <a:prstGeom prst="rect">
                <a:avLst/>
              </a:prstGeom>
              <a:solidFill>
                <a:srgbClr val="33CC33"/>
              </a:solidFill>
              <a:ln w="3175">
                <a:noFill/>
                <a:miter lim="800000"/>
                <a:headEnd/>
                <a:tailEnd/>
              </a:ln>
            </p:spPr>
            <p:txBody>
              <a:bodyPr lIns="0" tIns="0" rIns="0" bIns="0" anchor="ctr" anchorCtr="1"/>
              <a:lstStyle/>
              <a:p>
                <a:endParaRPr lang="en-GB" sz="100" b="1">
                  <a:solidFill>
                    <a:srgbClr val="8E8E95"/>
                  </a:solidFill>
                  <a:latin typeface="Tahoma" pitchFamily="34" charset="0"/>
                </a:endParaRPr>
              </a:p>
            </p:txBody>
          </p:sp>
          <p:sp>
            <p:nvSpPr>
              <p:cNvPr id="18761" name="Freeform 617"/>
              <p:cNvSpPr>
                <a:spLocks/>
              </p:cNvSpPr>
              <p:nvPr/>
            </p:nvSpPr>
            <p:spPr bwMode="auto">
              <a:xfrm>
                <a:off x="2832" y="3216"/>
                <a:ext cx="344" cy="34"/>
              </a:xfrm>
              <a:custGeom>
                <a:avLst/>
                <a:gdLst>
                  <a:gd name="T0" fmla="*/ 0 w 1226"/>
                  <a:gd name="T1" fmla="*/ 0 h 122"/>
                  <a:gd name="T2" fmla="*/ 0 w 1226"/>
                  <a:gd name="T3" fmla="*/ 0 h 122"/>
                  <a:gd name="T4" fmla="*/ 0 w 1226"/>
                  <a:gd name="T5" fmla="*/ 0 h 122"/>
                  <a:gd name="T6" fmla="*/ 0 w 1226"/>
                  <a:gd name="T7" fmla="*/ 0 h 122"/>
                  <a:gd name="T8" fmla="*/ 0 w 1226"/>
                  <a:gd name="T9" fmla="*/ 0 h 122"/>
                  <a:gd name="T10" fmla="*/ 0 60000 65536"/>
                  <a:gd name="T11" fmla="*/ 0 60000 65536"/>
                  <a:gd name="T12" fmla="*/ 0 60000 65536"/>
                  <a:gd name="T13" fmla="*/ 0 60000 65536"/>
                  <a:gd name="T14" fmla="*/ 0 60000 65536"/>
                  <a:gd name="T15" fmla="*/ 0 w 1226"/>
                  <a:gd name="T16" fmla="*/ 0 h 122"/>
                  <a:gd name="T17" fmla="*/ 1226 w 1226"/>
                  <a:gd name="T18" fmla="*/ 122 h 122"/>
                </a:gdLst>
                <a:ahLst/>
                <a:cxnLst>
                  <a:cxn ang="T10">
                    <a:pos x="T0" y="T1"/>
                  </a:cxn>
                  <a:cxn ang="T11">
                    <a:pos x="T2" y="T3"/>
                  </a:cxn>
                  <a:cxn ang="T12">
                    <a:pos x="T4" y="T5"/>
                  </a:cxn>
                  <a:cxn ang="T13">
                    <a:pos x="T6" y="T7"/>
                  </a:cxn>
                  <a:cxn ang="T14">
                    <a:pos x="T8" y="T9"/>
                  </a:cxn>
                </a:cxnLst>
                <a:rect l="T15" t="T16" r="T17" b="T18"/>
                <a:pathLst>
                  <a:path w="1226" h="122">
                    <a:moveTo>
                      <a:pt x="0" y="122"/>
                    </a:moveTo>
                    <a:lnTo>
                      <a:pt x="1104" y="122"/>
                    </a:lnTo>
                    <a:lnTo>
                      <a:pt x="1226" y="0"/>
                    </a:lnTo>
                    <a:lnTo>
                      <a:pt x="123" y="0"/>
                    </a:lnTo>
                    <a:lnTo>
                      <a:pt x="0" y="122"/>
                    </a:lnTo>
                    <a:close/>
                  </a:path>
                </a:pathLst>
              </a:custGeom>
              <a:solidFill>
                <a:srgbClr val="DDDDDD"/>
              </a:solidFill>
              <a:ln w="3175">
                <a:noFill/>
                <a:round/>
                <a:headEnd/>
                <a:tailEnd/>
              </a:ln>
            </p:spPr>
            <p:txBody>
              <a:bodyPr/>
              <a:lstStyle/>
              <a:p>
                <a:endParaRPr lang="en-US"/>
              </a:p>
            </p:txBody>
          </p:sp>
          <p:sp>
            <p:nvSpPr>
              <p:cNvPr id="18762" name="Freeform 618"/>
              <p:cNvSpPr>
                <a:spLocks/>
              </p:cNvSpPr>
              <p:nvPr/>
            </p:nvSpPr>
            <p:spPr bwMode="auto">
              <a:xfrm>
                <a:off x="3142" y="3216"/>
                <a:ext cx="34" cy="343"/>
              </a:xfrm>
              <a:custGeom>
                <a:avLst/>
                <a:gdLst>
                  <a:gd name="T0" fmla="*/ 0 w 122"/>
                  <a:gd name="T1" fmla="*/ 0 h 1222"/>
                  <a:gd name="T2" fmla="*/ 0 w 122"/>
                  <a:gd name="T3" fmla="*/ 0 h 1222"/>
                  <a:gd name="T4" fmla="*/ 0 w 122"/>
                  <a:gd name="T5" fmla="*/ 0 h 1222"/>
                  <a:gd name="T6" fmla="*/ 0 w 122"/>
                  <a:gd name="T7" fmla="*/ 0 h 1222"/>
                  <a:gd name="T8" fmla="*/ 0 w 122"/>
                  <a:gd name="T9" fmla="*/ 0 h 1222"/>
                  <a:gd name="T10" fmla="*/ 0 60000 65536"/>
                  <a:gd name="T11" fmla="*/ 0 60000 65536"/>
                  <a:gd name="T12" fmla="*/ 0 60000 65536"/>
                  <a:gd name="T13" fmla="*/ 0 60000 65536"/>
                  <a:gd name="T14" fmla="*/ 0 60000 65536"/>
                  <a:gd name="T15" fmla="*/ 0 w 122"/>
                  <a:gd name="T16" fmla="*/ 0 h 1222"/>
                  <a:gd name="T17" fmla="*/ 122 w 122"/>
                  <a:gd name="T18" fmla="*/ 1222 h 1222"/>
                </a:gdLst>
                <a:ahLst/>
                <a:cxnLst>
                  <a:cxn ang="T10">
                    <a:pos x="T0" y="T1"/>
                  </a:cxn>
                  <a:cxn ang="T11">
                    <a:pos x="T2" y="T3"/>
                  </a:cxn>
                  <a:cxn ang="T12">
                    <a:pos x="T4" y="T5"/>
                  </a:cxn>
                  <a:cxn ang="T13">
                    <a:pos x="T6" y="T7"/>
                  </a:cxn>
                  <a:cxn ang="T14">
                    <a:pos x="T8" y="T9"/>
                  </a:cxn>
                </a:cxnLst>
                <a:rect l="T15" t="T16" r="T17" b="T18"/>
                <a:pathLst>
                  <a:path w="122" h="1222">
                    <a:moveTo>
                      <a:pt x="122" y="0"/>
                    </a:moveTo>
                    <a:lnTo>
                      <a:pt x="122" y="1100"/>
                    </a:lnTo>
                    <a:lnTo>
                      <a:pt x="0" y="1222"/>
                    </a:lnTo>
                    <a:lnTo>
                      <a:pt x="0" y="122"/>
                    </a:lnTo>
                    <a:lnTo>
                      <a:pt x="122" y="0"/>
                    </a:lnTo>
                    <a:close/>
                  </a:path>
                </a:pathLst>
              </a:custGeom>
              <a:solidFill>
                <a:srgbClr val="777777"/>
              </a:solidFill>
              <a:ln w="3175">
                <a:noFill/>
                <a:round/>
                <a:headEnd/>
                <a:tailEnd/>
              </a:ln>
            </p:spPr>
            <p:txBody>
              <a:bodyPr/>
              <a:lstStyle/>
              <a:p>
                <a:endParaRPr lang="en-US"/>
              </a:p>
            </p:txBody>
          </p:sp>
          <p:sp>
            <p:nvSpPr>
              <p:cNvPr id="18763" name="Freeform 620"/>
              <p:cNvSpPr>
                <a:spLocks/>
              </p:cNvSpPr>
              <p:nvPr/>
            </p:nvSpPr>
            <p:spPr bwMode="auto">
              <a:xfrm>
                <a:off x="2849" y="3380"/>
                <a:ext cx="109" cy="49"/>
              </a:xfrm>
              <a:custGeom>
                <a:avLst/>
                <a:gdLst>
                  <a:gd name="T0" fmla="*/ 1 w 193"/>
                  <a:gd name="T1" fmla="*/ 1 h 86"/>
                  <a:gd name="T2" fmla="*/ 1 w 193"/>
                  <a:gd name="T3" fmla="*/ 1 h 86"/>
                  <a:gd name="T4" fmla="*/ 1 w 193"/>
                  <a:gd name="T5" fmla="*/ 0 h 86"/>
                  <a:gd name="T6" fmla="*/ 0 w 193"/>
                  <a:gd name="T7" fmla="*/ 1 h 86"/>
                  <a:gd name="T8" fmla="*/ 1 w 193"/>
                  <a:gd name="T9" fmla="*/ 1 h 86"/>
                  <a:gd name="T10" fmla="*/ 1 w 193"/>
                  <a:gd name="T11" fmla="*/ 1 h 86"/>
                  <a:gd name="T12" fmla="*/ 1 w 193"/>
                  <a:gd name="T13" fmla="*/ 1 h 86"/>
                  <a:gd name="T14" fmla="*/ 1 w 193"/>
                  <a:gd name="T15" fmla="*/ 1 h 86"/>
                  <a:gd name="T16" fmla="*/ 0 60000 65536"/>
                  <a:gd name="T17" fmla="*/ 0 60000 65536"/>
                  <a:gd name="T18" fmla="*/ 0 60000 65536"/>
                  <a:gd name="T19" fmla="*/ 0 60000 65536"/>
                  <a:gd name="T20" fmla="*/ 0 60000 65536"/>
                  <a:gd name="T21" fmla="*/ 0 60000 65536"/>
                  <a:gd name="T22" fmla="*/ 0 60000 65536"/>
                  <a:gd name="T23" fmla="*/ 0 60000 65536"/>
                  <a:gd name="T24" fmla="*/ 0 w 193"/>
                  <a:gd name="T25" fmla="*/ 0 h 86"/>
                  <a:gd name="T26" fmla="*/ 193 w 193"/>
                  <a:gd name="T27" fmla="*/ 86 h 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3" h="86">
                    <a:moveTo>
                      <a:pt x="193" y="20"/>
                    </a:moveTo>
                    <a:lnTo>
                      <a:pt x="46" y="20"/>
                    </a:lnTo>
                    <a:lnTo>
                      <a:pt x="46" y="0"/>
                    </a:lnTo>
                    <a:lnTo>
                      <a:pt x="0" y="40"/>
                    </a:lnTo>
                    <a:lnTo>
                      <a:pt x="46" y="86"/>
                    </a:lnTo>
                    <a:lnTo>
                      <a:pt x="46" y="66"/>
                    </a:lnTo>
                    <a:lnTo>
                      <a:pt x="193" y="66"/>
                    </a:lnTo>
                    <a:lnTo>
                      <a:pt x="193" y="20"/>
                    </a:lnTo>
                    <a:close/>
                  </a:path>
                </a:pathLst>
              </a:custGeom>
              <a:solidFill>
                <a:srgbClr val="FFFFFF"/>
              </a:solidFill>
              <a:ln w="9525">
                <a:noFill/>
                <a:round/>
                <a:headEnd/>
                <a:tailEnd/>
              </a:ln>
            </p:spPr>
            <p:txBody>
              <a:bodyPr/>
              <a:lstStyle/>
              <a:p>
                <a:endParaRPr lang="en-US"/>
              </a:p>
            </p:txBody>
          </p:sp>
          <p:sp>
            <p:nvSpPr>
              <p:cNvPr id="18764" name="Freeform 621"/>
              <p:cNvSpPr>
                <a:spLocks/>
              </p:cNvSpPr>
              <p:nvPr/>
            </p:nvSpPr>
            <p:spPr bwMode="auto">
              <a:xfrm>
                <a:off x="2963" y="3266"/>
                <a:ext cx="49" cy="109"/>
              </a:xfrm>
              <a:custGeom>
                <a:avLst/>
                <a:gdLst>
                  <a:gd name="T0" fmla="*/ 1 w 86"/>
                  <a:gd name="T1" fmla="*/ 1 h 194"/>
                  <a:gd name="T2" fmla="*/ 1 w 86"/>
                  <a:gd name="T3" fmla="*/ 1 h 194"/>
                  <a:gd name="T4" fmla="*/ 1 w 86"/>
                  <a:gd name="T5" fmla="*/ 1 h 194"/>
                  <a:gd name="T6" fmla="*/ 1 w 86"/>
                  <a:gd name="T7" fmla="*/ 0 h 194"/>
                  <a:gd name="T8" fmla="*/ 0 w 86"/>
                  <a:gd name="T9" fmla="*/ 1 h 194"/>
                  <a:gd name="T10" fmla="*/ 1 w 86"/>
                  <a:gd name="T11" fmla="*/ 1 h 194"/>
                  <a:gd name="T12" fmla="*/ 1 w 86"/>
                  <a:gd name="T13" fmla="*/ 1 h 194"/>
                  <a:gd name="T14" fmla="*/ 1 w 86"/>
                  <a:gd name="T15" fmla="*/ 1 h 194"/>
                  <a:gd name="T16" fmla="*/ 0 60000 65536"/>
                  <a:gd name="T17" fmla="*/ 0 60000 65536"/>
                  <a:gd name="T18" fmla="*/ 0 60000 65536"/>
                  <a:gd name="T19" fmla="*/ 0 60000 65536"/>
                  <a:gd name="T20" fmla="*/ 0 60000 65536"/>
                  <a:gd name="T21" fmla="*/ 0 60000 65536"/>
                  <a:gd name="T22" fmla="*/ 0 60000 65536"/>
                  <a:gd name="T23" fmla="*/ 0 60000 65536"/>
                  <a:gd name="T24" fmla="*/ 0 w 86"/>
                  <a:gd name="T25" fmla="*/ 0 h 194"/>
                  <a:gd name="T26" fmla="*/ 86 w 86"/>
                  <a:gd name="T27" fmla="*/ 194 h 1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6" h="194">
                    <a:moveTo>
                      <a:pt x="66" y="194"/>
                    </a:moveTo>
                    <a:lnTo>
                      <a:pt x="66" y="41"/>
                    </a:lnTo>
                    <a:lnTo>
                      <a:pt x="86" y="41"/>
                    </a:lnTo>
                    <a:lnTo>
                      <a:pt x="46" y="0"/>
                    </a:lnTo>
                    <a:lnTo>
                      <a:pt x="0" y="41"/>
                    </a:lnTo>
                    <a:lnTo>
                      <a:pt x="20" y="41"/>
                    </a:lnTo>
                    <a:lnTo>
                      <a:pt x="20" y="194"/>
                    </a:lnTo>
                    <a:lnTo>
                      <a:pt x="66" y="194"/>
                    </a:lnTo>
                    <a:close/>
                  </a:path>
                </a:pathLst>
              </a:custGeom>
              <a:solidFill>
                <a:srgbClr val="FFFFFF"/>
              </a:solidFill>
              <a:ln w="9525">
                <a:noFill/>
                <a:round/>
                <a:headEnd/>
                <a:tailEnd/>
              </a:ln>
            </p:spPr>
            <p:txBody>
              <a:bodyPr/>
              <a:lstStyle/>
              <a:p>
                <a:endParaRPr lang="en-US"/>
              </a:p>
            </p:txBody>
          </p:sp>
          <p:sp>
            <p:nvSpPr>
              <p:cNvPr id="18765" name="Freeform 622"/>
              <p:cNvSpPr>
                <a:spLocks/>
              </p:cNvSpPr>
              <p:nvPr/>
            </p:nvSpPr>
            <p:spPr bwMode="auto">
              <a:xfrm>
                <a:off x="3017" y="3380"/>
                <a:ext cx="109" cy="49"/>
              </a:xfrm>
              <a:custGeom>
                <a:avLst/>
                <a:gdLst>
                  <a:gd name="T0" fmla="*/ 0 w 193"/>
                  <a:gd name="T1" fmla="*/ 1 h 86"/>
                  <a:gd name="T2" fmla="*/ 1 w 193"/>
                  <a:gd name="T3" fmla="*/ 1 h 86"/>
                  <a:gd name="T4" fmla="*/ 1 w 193"/>
                  <a:gd name="T5" fmla="*/ 1 h 86"/>
                  <a:gd name="T6" fmla="*/ 1 w 193"/>
                  <a:gd name="T7" fmla="*/ 1 h 86"/>
                  <a:gd name="T8" fmla="*/ 1 w 193"/>
                  <a:gd name="T9" fmla="*/ 0 h 86"/>
                  <a:gd name="T10" fmla="*/ 1 w 193"/>
                  <a:gd name="T11" fmla="*/ 1 h 86"/>
                  <a:gd name="T12" fmla="*/ 0 w 193"/>
                  <a:gd name="T13" fmla="*/ 1 h 86"/>
                  <a:gd name="T14" fmla="*/ 0 w 193"/>
                  <a:gd name="T15" fmla="*/ 1 h 86"/>
                  <a:gd name="T16" fmla="*/ 0 60000 65536"/>
                  <a:gd name="T17" fmla="*/ 0 60000 65536"/>
                  <a:gd name="T18" fmla="*/ 0 60000 65536"/>
                  <a:gd name="T19" fmla="*/ 0 60000 65536"/>
                  <a:gd name="T20" fmla="*/ 0 60000 65536"/>
                  <a:gd name="T21" fmla="*/ 0 60000 65536"/>
                  <a:gd name="T22" fmla="*/ 0 60000 65536"/>
                  <a:gd name="T23" fmla="*/ 0 60000 65536"/>
                  <a:gd name="T24" fmla="*/ 0 w 193"/>
                  <a:gd name="T25" fmla="*/ 0 h 86"/>
                  <a:gd name="T26" fmla="*/ 193 w 193"/>
                  <a:gd name="T27" fmla="*/ 86 h 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3" h="86">
                    <a:moveTo>
                      <a:pt x="0" y="66"/>
                    </a:moveTo>
                    <a:lnTo>
                      <a:pt x="152" y="66"/>
                    </a:lnTo>
                    <a:lnTo>
                      <a:pt x="152" y="86"/>
                    </a:lnTo>
                    <a:lnTo>
                      <a:pt x="193" y="40"/>
                    </a:lnTo>
                    <a:lnTo>
                      <a:pt x="152" y="0"/>
                    </a:lnTo>
                    <a:lnTo>
                      <a:pt x="152" y="20"/>
                    </a:lnTo>
                    <a:lnTo>
                      <a:pt x="0" y="20"/>
                    </a:lnTo>
                    <a:lnTo>
                      <a:pt x="0" y="66"/>
                    </a:lnTo>
                    <a:close/>
                  </a:path>
                </a:pathLst>
              </a:custGeom>
              <a:solidFill>
                <a:srgbClr val="FFFFFF"/>
              </a:solidFill>
              <a:ln w="9525">
                <a:noFill/>
                <a:round/>
                <a:headEnd/>
                <a:tailEnd/>
              </a:ln>
            </p:spPr>
            <p:txBody>
              <a:bodyPr/>
              <a:lstStyle/>
              <a:p>
                <a:endParaRPr lang="en-US"/>
              </a:p>
            </p:txBody>
          </p:sp>
          <p:sp>
            <p:nvSpPr>
              <p:cNvPr id="18766" name="Freeform 623"/>
              <p:cNvSpPr>
                <a:spLocks/>
              </p:cNvSpPr>
              <p:nvPr/>
            </p:nvSpPr>
            <p:spPr bwMode="auto">
              <a:xfrm>
                <a:off x="2963" y="3435"/>
                <a:ext cx="49" cy="108"/>
              </a:xfrm>
              <a:custGeom>
                <a:avLst/>
                <a:gdLst>
                  <a:gd name="T0" fmla="*/ 1 w 86"/>
                  <a:gd name="T1" fmla="*/ 0 h 193"/>
                  <a:gd name="T2" fmla="*/ 1 w 86"/>
                  <a:gd name="T3" fmla="*/ 1 h 193"/>
                  <a:gd name="T4" fmla="*/ 0 w 86"/>
                  <a:gd name="T5" fmla="*/ 1 h 193"/>
                  <a:gd name="T6" fmla="*/ 1 w 86"/>
                  <a:gd name="T7" fmla="*/ 1 h 193"/>
                  <a:gd name="T8" fmla="*/ 1 w 86"/>
                  <a:gd name="T9" fmla="*/ 1 h 193"/>
                  <a:gd name="T10" fmla="*/ 1 w 86"/>
                  <a:gd name="T11" fmla="*/ 1 h 193"/>
                  <a:gd name="T12" fmla="*/ 1 w 86"/>
                  <a:gd name="T13" fmla="*/ 0 h 193"/>
                  <a:gd name="T14" fmla="*/ 1 w 86"/>
                  <a:gd name="T15" fmla="*/ 0 h 193"/>
                  <a:gd name="T16" fmla="*/ 0 60000 65536"/>
                  <a:gd name="T17" fmla="*/ 0 60000 65536"/>
                  <a:gd name="T18" fmla="*/ 0 60000 65536"/>
                  <a:gd name="T19" fmla="*/ 0 60000 65536"/>
                  <a:gd name="T20" fmla="*/ 0 60000 65536"/>
                  <a:gd name="T21" fmla="*/ 0 60000 65536"/>
                  <a:gd name="T22" fmla="*/ 0 60000 65536"/>
                  <a:gd name="T23" fmla="*/ 0 60000 65536"/>
                  <a:gd name="T24" fmla="*/ 0 w 86"/>
                  <a:gd name="T25" fmla="*/ 0 h 193"/>
                  <a:gd name="T26" fmla="*/ 86 w 86"/>
                  <a:gd name="T27" fmla="*/ 193 h 1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6" h="193">
                    <a:moveTo>
                      <a:pt x="20" y="0"/>
                    </a:moveTo>
                    <a:lnTo>
                      <a:pt x="20" y="153"/>
                    </a:lnTo>
                    <a:lnTo>
                      <a:pt x="0" y="153"/>
                    </a:lnTo>
                    <a:lnTo>
                      <a:pt x="46" y="193"/>
                    </a:lnTo>
                    <a:lnTo>
                      <a:pt x="86" y="153"/>
                    </a:lnTo>
                    <a:lnTo>
                      <a:pt x="66" y="153"/>
                    </a:lnTo>
                    <a:lnTo>
                      <a:pt x="66" y="0"/>
                    </a:lnTo>
                    <a:lnTo>
                      <a:pt x="20" y="0"/>
                    </a:lnTo>
                    <a:close/>
                  </a:path>
                </a:pathLst>
              </a:custGeom>
              <a:solidFill>
                <a:srgbClr val="FFFFFF"/>
              </a:solidFill>
              <a:ln w="9525">
                <a:noFill/>
                <a:round/>
                <a:headEnd/>
                <a:tailEnd/>
              </a:ln>
            </p:spPr>
            <p:txBody>
              <a:bodyPr/>
              <a:lstStyle/>
              <a:p>
                <a:endParaRPr lang="en-US"/>
              </a:p>
            </p:txBody>
          </p:sp>
          <p:sp>
            <p:nvSpPr>
              <p:cNvPr id="18767" name="Oval 624"/>
              <p:cNvSpPr>
                <a:spLocks noChangeArrowheads="1"/>
              </p:cNvSpPr>
              <p:nvPr/>
            </p:nvSpPr>
            <p:spPr bwMode="auto">
              <a:xfrm rot="-2599510">
                <a:off x="2965" y="3271"/>
                <a:ext cx="48" cy="278"/>
              </a:xfrm>
              <a:prstGeom prst="ellipse">
                <a:avLst/>
              </a:prstGeom>
              <a:noFill/>
              <a:ln w="9525" algn="ctr">
                <a:solidFill>
                  <a:schemeClr val="tx1"/>
                </a:solidFill>
                <a:round/>
                <a:headEnd/>
                <a:tailEnd/>
              </a:ln>
            </p:spPr>
            <p:txBody>
              <a:bodyPr wrap="none" anchor="ctr"/>
              <a:lstStyle/>
              <a:p>
                <a:pPr eaLnBrk="0" hangingPunct="0"/>
                <a:endParaRPr lang="en-US" sz="100">
                  <a:solidFill>
                    <a:srgbClr val="8E8E95"/>
                  </a:solidFill>
                  <a:latin typeface="Tahoma" pitchFamily="34" charset="0"/>
                </a:endParaRPr>
              </a:p>
            </p:txBody>
          </p:sp>
          <p:sp>
            <p:nvSpPr>
              <p:cNvPr id="18768" name="Oval 625"/>
              <p:cNvSpPr>
                <a:spLocks noChangeArrowheads="1"/>
              </p:cNvSpPr>
              <p:nvPr/>
            </p:nvSpPr>
            <p:spPr bwMode="auto">
              <a:xfrm rot="2599510" flipV="1">
                <a:off x="2965" y="3268"/>
                <a:ext cx="48" cy="284"/>
              </a:xfrm>
              <a:prstGeom prst="ellipse">
                <a:avLst/>
              </a:prstGeom>
              <a:noFill/>
              <a:ln w="9525" algn="ctr">
                <a:solidFill>
                  <a:schemeClr val="tx1"/>
                </a:solidFill>
                <a:round/>
                <a:headEnd/>
                <a:tailEnd/>
              </a:ln>
            </p:spPr>
            <p:txBody>
              <a:bodyPr wrap="none" anchor="ctr"/>
              <a:lstStyle/>
              <a:p>
                <a:pPr eaLnBrk="0" hangingPunct="0"/>
                <a:endParaRPr lang="en-US" sz="100">
                  <a:solidFill>
                    <a:srgbClr val="8E8E95"/>
                  </a:solidFill>
                  <a:latin typeface="Tahoma" pitchFamily="34" charset="0"/>
                </a:endParaRPr>
              </a:p>
            </p:txBody>
          </p:sp>
          <p:sp>
            <p:nvSpPr>
              <p:cNvPr id="18769" name="Oval 626"/>
              <p:cNvSpPr>
                <a:spLocks noChangeArrowheads="1"/>
              </p:cNvSpPr>
              <p:nvPr/>
            </p:nvSpPr>
            <p:spPr bwMode="auto">
              <a:xfrm>
                <a:off x="2941" y="3362"/>
                <a:ext cx="94" cy="94"/>
              </a:xfrm>
              <a:prstGeom prst="ellipse">
                <a:avLst/>
              </a:prstGeom>
              <a:solidFill>
                <a:srgbClr val="33CC33"/>
              </a:solidFill>
              <a:ln w="9525">
                <a:noFill/>
                <a:round/>
                <a:headEnd/>
                <a:tailEnd/>
              </a:ln>
            </p:spPr>
            <p:txBody>
              <a:bodyPr/>
              <a:lstStyle/>
              <a:p>
                <a:pPr eaLnBrk="0" hangingPunct="0"/>
                <a:endParaRPr lang="en-US" sz="100">
                  <a:solidFill>
                    <a:srgbClr val="8E8E95"/>
                  </a:solidFill>
                  <a:latin typeface="Tahoma" pitchFamily="34" charset="0"/>
                </a:endParaRPr>
              </a:p>
            </p:txBody>
          </p:sp>
        </p:grpSp>
        <p:grpSp>
          <p:nvGrpSpPr>
            <p:cNvPr id="18323" name="Group 614"/>
            <p:cNvGrpSpPr>
              <a:grpSpLocks/>
            </p:cNvGrpSpPr>
            <p:nvPr/>
          </p:nvGrpSpPr>
          <p:grpSpPr bwMode="auto">
            <a:xfrm>
              <a:off x="6286676" y="2095481"/>
              <a:ext cx="566502" cy="486190"/>
              <a:chOff x="2832" y="3216"/>
              <a:chExt cx="344" cy="548"/>
            </a:xfrm>
          </p:grpSpPr>
          <p:sp>
            <p:nvSpPr>
              <p:cNvPr id="18746" name="Freeform 615"/>
              <p:cNvSpPr>
                <a:spLocks/>
              </p:cNvSpPr>
              <p:nvPr/>
            </p:nvSpPr>
            <p:spPr bwMode="auto">
              <a:xfrm>
                <a:off x="3141" y="3525"/>
                <a:ext cx="35" cy="239"/>
              </a:xfrm>
              <a:custGeom>
                <a:avLst/>
                <a:gdLst>
                  <a:gd name="T0" fmla="*/ 1 w 60"/>
                  <a:gd name="T1" fmla="*/ 0 h 425"/>
                  <a:gd name="T2" fmla="*/ 1 w 60"/>
                  <a:gd name="T3" fmla="*/ 1 h 425"/>
                  <a:gd name="T4" fmla="*/ 0 w 60"/>
                  <a:gd name="T5" fmla="*/ 1 h 425"/>
                  <a:gd name="T6" fmla="*/ 1 w 60"/>
                  <a:gd name="T7" fmla="*/ 1 h 425"/>
                  <a:gd name="T8" fmla="*/ 1 w 60"/>
                  <a:gd name="T9" fmla="*/ 0 h 425"/>
                  <a:gd name="T10" fmla="*/ 0 60000 65536"/>
                  <a:gd name="T11" fmla="*/ 0 60000 65536"/>
                  <a:gd name="T12" fmla="*/ 0 60000 65536"/>
                  <a:gd name="T13" fmla="*/ 0 60000 65536"/>
                  <a:gd name="T14" fmla="*/ 0 60000 65536"/>
                  <a:gd name="T15" fmla="*/ 0 w 60"/>
                  <a:gd name="T16" fmla="*/ 0 h 425"/>
                  <a:gd name="T17" fmla="*/ 60 w 60"/>
                  <a:gd name="T18" fmla="*/ 425 h 425"/>
                </a:gdLst>
                <a:ahLst/>
                <a:cxnLst>
                  <a:cxn ang="T10">
                    <a:pos x="T0" y="T1"/>
                  </a:cxn>
                  <a:cxn ang="T11">
                    <a:pos x="T2" y="T3"/>
                  </a:cxn>
                  <a:cxn ang="T12">
                    <a:pos x="T4" y="T5"/>
                  </a:cxn>
                  <a:cxn ang="T13">
                    <a:pos x="T6" y="T7"/>
                  </a:cxn>
                  <a:cxn ang="T14">
                    <a:pos x="T8" y="T9"/>
                  </a:cxn>
                </a:cxnLst>
                <a:rect l="T15" t="T16" r="T17" b="T18"/>
                <a:pathLst>
                  <a:path w="60" h="425">
                    <a:moveTo>
                      <a:pt x="60" y="0"/>
                    </a:moveTo>
                    <a:lnTo>
                      <a:pt x="60" y="364"/>
                    </a:lnTo>
                    <a:lnTo>
                      <a:pt x="0" y="425"/>
                    </a:lnTo>
                    <a:lnTo>
                      <a:pt x="1" y="58"/>
                    </a:lnTo>
                    <a:lnTo>
                      <a:pt x="60" y="0"/>
                    </a:lnTo>
                    <a:close/>
                  </a:path>
                </a:pathLst>
              </a:custGeom>
              <a:solidFill>
                <a:srgbClr val="008000"/>
              </a:solidFill>
              <a:ln w="3175">
                <a:noFill/>
                <a:round/>
                <a:headEnd/>
                <a:tailEnd/>
              </a:ln>
            </p:spPr>
            <p:txBody>
              <a:bodyPr/>
              <a:lstStyle/>
              <a:p>
                <a:endParaRPr lang="en-US"/>
              </a:p>
            </p:txBody>
          </p:sp>
          <p:sp>
            <p:nvSpPr>
              <p:cNvPr id="18747" name="Rectangle 616"/>
              <p:cNvSpPr>
                <a:spLocks noChangeArrowheads="1"/>
              </p:cNvSpPr>
              <p:nvPr/>
            </p:nvSpPr>
            <p:spPr bwMode="auto">
              <a:xfrm>
                <a:off x="2832" y="3559"/>
                <a:ext cx="312" cy="205"/>
              </a:xfrm>
              <a:prstGeom prst="rect">
                <a:avLst/>
              </a:prstGeom>
              <a:solidFill>
                <a:srgbClr val="33CC33"/>
              </a:solidFill>
              <a:ln w="3175">
                <a:noFill/>
                <a:miter lim="800000"/>
                <a:headEnd/>
                <a:tailEnd/>
              </a:ln>
            </p:spPr>
            <p:txBody>
              <a:bodyPr lIns="0" tIns="0" rIns="0" bIns="0" anchor="ctr" anchorCtr="1"/>
              <a:lstStyle/>
              <a:p>
                <a:endParaRPr lang="en-GB" sz="100" b="1">
                  <a:solidFill>
                    <a:srgbClr val="8E8E95"/>
                  </a:solidFill>
                  <a:latin typeface="Tahoma" pitchFamily="34" charset="0"/>
                </a:endParaRPr>
              </a:p>
            </p:txBody>
          </p:sp>
          <p:sp>
            <p:nvSpPr>
              <p:cNvPr id="18748" name="Freeform 617"/>
              <p:cNvSpPr>
                <a:spLocks/>
              </p:cNvSpPr>
              <p:nvPr/>
            </p:nvSpPr>
            <p:spPr bwMode="auto">
              <a:xfrm>
                <a:off x="2832" y="3216"/>
                <a:ext cx="344" cy="34"/>
              </a:xfrm>
              <a:custGeom>
                <a:avLst/>
                <a:gdLst>
                  <a:gd name="T0" fmla="*/ 0 w 1226"/>
                  <a:gd name="T1" fmla="*/ 0 h 122"/>
                  <a:gd name="T2" fmla="*/ 0 w 1226"/>
                  <a:gd name="T3" fmla="*/ 0 h 122"/>
                  <a:gd name="T4" fmla="*/ 0 w 1226"/>
                  <a:gd name="T5" fmla="*/ 0 h 122"/>
                  <a:gd name="T6" fmla="*/ 0 w 1226"/>
                  <a:gd name="T7" fmla="*/ 0 h 122"/>
                  <a:gd name="T8" fmla="*/ 0 w 1226"/>
                  <a:gd name="T9" fmla="*/ 0 h 122"/>
                  <a:gd name="T10" fmla="*/ 0 60000 65536"/>
                  <a:gd name="T11" fmla="*/ 0 60000 65536"/>
                  <a:gd name="T12" fmla="*/ 0 60000 65536"/>
                  <a:gd name="T13" fmla="*/ 0 60000 65536"/>
                  <a:gd name="T14" fmla="*/ 0 60000 65536"/>
                  <a:gd name="T15" fmla="*/ 0 w 1226"/>
                  <a:gd name="T16" fmla="*/ 0 h 122"/>
                  <a:gd name="T17" fmla="*/ 1226 w 1226"/>
                  <a:gd name="T18" fmla="*/ 122 h 122"/>
                </a:gdLst>
                <a:ahLst/>
                <a:cxnLst>
                  <a:cxn ang="T10">
                    <a:pos x="T0" y="T1"/>
                  </a:cxn>
                  <a:cxn ang="T11">
                    <a:pos x="T2" y="T3"/>
                  </a:cxn>
                  <a:cxn ang="T12">
                    <a:pos x="T4" y="T5"/>
                  </a:cxn>
                  <a:cxn ang="T13">
                    <a:pos x="T6" y="T7"/>
                  </a:cxn>
                  <a:cxn ang="T14">
                    <a:pos x="T8" y="T9"/>
                  </a:cxn>
                </a:cxnLst>
                <a:rect l="T15" t="T16" r="T17" b="T18"/>
                <a:pathLst>
                  <a:path w="1226" h="122">
                    <a:moveTo>
                      <a:pt x="0" y="122"/>
                    </a:moveTo>
                    <a:lnTo>
                      <a:pt x="1104" y="122"/>
                    </a:lnTo>
                    <a:lnTo>
                      <a:pt x="1226" y="0"/>
                    </a:lnTo>
                    <a:lnTo>
                      <a:pt x="123" y="0"/>
                    </a:lnTo>
                    <a:lnTo>
                      <a:pt x="0" y="122"/>
                    </a:lnTo>
                    <a:close/>
                  </a:path>
                </a:pathLst>
              </a:custGeom>
              <a:solidFill>
                <a:srgbClr val="DDDDDD"/>
              </a:solidFill>
              <a:ln w="3175">
                <a:noFill/>
                <a:round/>
                <a:headEnd/>
                <a:tailEnd/>
              </a:ln>
            </p:spPr>
            <p:txBody>
              <a:bodyPr/>
              <a:lstStyle/>
              <a:p>
                <a:endParaRPr lang="en-US"/>
              </a:p>
            </p:txBody>
          </p:sp>
          <p:sp>
            <p:nvSpPr>
              <p:cNvPr id="18749" name="Freeform 618"/>
              <p:cNvSpPr>
                <a:spLocks/>
              </p:cNvSpPr>
              <p:nvPr/>
            </p:nvSpPr>
            <p:spPr bwMode="auto">
              <a:xfrm>
                <a:off x="3142" y="3216"/>
                <a:ext cx="34" cy="343"/>
              </a:xfrm>
              <a:custGeom>
                <a:avLst/>
                <a:gdLst>
                  <a:gd name="T0" fmla="*/ 0 w 122"/>
                  <a:gd name="T1" fmla="*/ 0 h 1222"/>
                  <a:gd name="T2" fmla="*/ 0 w 122"/>
                  <a:gd name="T3" fmla="*/ 0 h 1222"/>
                  <a:gd name="T4" fmla="*/ 0 w 122"/>
                  <a:gd name="T5" fmla="*/ 0 h 1222"/>
                  <a:gd name="T6" fmla="*/ 0 w 122"/>
                  <a:gd name="T7" fmla="*/ 0 h 1222"/>
                  <a:gd name="T8" fmla="*/ 0 w 122"/>
                  <a:gd name="T9" fmla="*/ 0 h 1222"/>
                  <a:gd name="T10" fmla="*/ 0 60000 65536"/>
                  <a:gd name="T11" fmla="*/ 0 60000 65536"/>
                  <a:gd name="T12" fmla="*/ 0 60000 65536"/>
                  <a:gd name="T13" fmla="*/ 0 60000 65536"/>
                  <a:gd name="T14" fmla="*/ 0 60000 65536"/>
                  <a:gd name="T15" fmla="*/ 0 w 122"/>
                  <a:gd name="T16" fmla="*/ 0 h 1222"/>
                  <a:gd name="T17" fmla="*/ 122 w 122"/>
                  <a:gd name="T18" fmla="*/ 1222 h 1222"/>
                </a:gdLst>
                <a:ahLst/>
                <a:cxnLst>
                  <a:cxn ang="T10">
                    <a:pos x="T0" y="T1"/>
                  </a:cxn>
                  <a:cxn ang="T11">
                    <a:pos x="T2" y="T3"/>
                  </a:cxn>
                  <a:cxn ang="T12">
                    <a:pos x="T4" y="T5"/>
                  </a:cxn>
                  <a:cxn ang="T13">
                    <a:pos x="T6" y="T7"/>
                  </a:cxn>
                  <a:cxn ang="T14">
                    <a:pos x="T8" y="T9"/>
                  </a:cxn>
                </a:cxnLst>
                <a:rect l="T15" t="T16" r="T17" b="T18"/>
                <a:pathLst>
                  <a:path w="122" h="1222">
                    <a:moveTo>
                      <a:pt x="122" y="0"/>
                    </a:moveTo>
                    <a:lnTo>
                      <a:pt x="122" y="1100"/>
                    </a:lnTo>
                    <a:lnTo>
                      <a:pt x="0" y="1222"/>
                    </a:lnTo>
                    <a:lnTo>
                      <a:pt x="0" y="122"/>
                    </a:lnTo>
                    <a:lnTo>
                      <a:pt x="122" y="0"/>
                    </a:lnTo>
                    <a:close/>
                  </a:path>
                </a:pathLst>
              </a:custGeom>
              <a:solidFill>
                <a:srgbClr val="777777"/>
              </a:solidFill>
              <a:ln w="3175">
                <a:noFill/>
                <a:round/>
                <a:headEnd/>
                <a:tailEnd/>
              </a:ln>
            </p:spPr>
            <p:txBody>
              <a:bodyPr/>
              <a:lstStyle/>
              <a:p>
                <a:endParaRPr lang="en-US"/>
              </a:p>
            </p:txBody>
          </p:sp>
          <p:sp>
            <p:nvSpPr>
              <p:cNvPr id="18750" name="Rectangle 619"/>
              <p:cNvSpPr>
                <a:spLocks noChangeArrowheads="1"/>
              </p:cNvSpPr>
              <p:nvPr/>
            </p:nvSpPr>
            <p:spPr bwMode="auto">
              <a:xfrm>
                <a:off x="2832" y="3250"/>
                <a:ext cx="312" cy="309"/>
              </a:xfrm>
              <a:prstGeom prst="rect">
                <a:avLst/>
              </a:prstGeom>
              <a:solidFill>
                <a:srgbClr val="B2B2B2"/>
              </a:solidFill>
              <a:ln w="3175">
                <a:noFill/>
                <a:miter lim="800000"/>
                <a:headEnd/>
                <a:tailEnd/>
              </a:ln>
            </p:spPr>
            <p:txBody>
              <a:bodyPr/>
              <a:lstStyle/>
              <a:p>
                <a:pPr eaLnBrk="0" hangingPunct="0"/>
                <a:endParaRPr lang="en-US" sz="100">
                  <a:solidFill>
                    <a:srgbClr val="8E8E95"/>
                  </a:solidFill>
                  <a:latin typeface="Tahoma" pitchFamily="34" charset="0"/>
                </a:endParaRPr>
              </a:p>
            </p:txBody>
          </p:sp>
          <p:sp>
            <p:nvSpPr>
              <p:cNvPr id="18751" name="Freeform 620"/>
              <p:cNvSpPr>
                <a:spLocks/>
              </p:cNvSpPr>
              <p:nvPr/>
            </p:nvSpPr>
            <p:spPr bwMode="auto">
              <a:xfrm>
                <a:off x="2849" y="3380"/>
                <a:ext cx="109" cy="49"/>
              </a:xfrm>
              <a:custGeom>
                <a:avLst/>
                <a:gdLst>
                  <a:gd name="T0" fmla="*/ 1 w 193"/>
                  <a:gd name="T1" fmla="*/ 1 h 86"/>
                  <a:gd name="T2" fmla="*/ 1 w 193"/>
                  <a:gd name="T3" fmla="*/ 1 h 86"/>
                  <a:gd name="T4" fmla="*/ 1 w 193"/>
                  <a:gd name="T5" fmla="*/ 0 h 86"/>
                  <a:gd name="T6" fmla="*/ 0 w 193"/>
                  <a:gd name="T7" fmla="*/ 1 h 86"/>
                  <a:gd name="T8" fmla="*/ 1 w 193"/>
                  <a:gd name="T9" fmla="*/ 1 h 86"/>
                  <a:gd name="T10" fmla="*/ 1 w 193"/>
                  <a:gd name="T11" fmla="*/ 1 h 86"/>
                  <a:gd name="T12" fmla="*/ 1 w 193"/>
                  <a:gd name="T13" fmla="*/ 1 h 86"/>
                  <a:gd name="T14" fmla="*/ 1 w 193"/>
                  <a:gd name="T15" fmla="*/ 1 h 86"/>
                  <a:gd name="T16" fmla="*/ 0 60000 65536"/>
                  <a:gd name="T17" fmla="*/ 0 60000 65536"/>
                  <a:gd name="T18" fmla="*/ 0 60000 65536"/>
                  <a:gd name="T19" fmla="*/ 0 60000 65536"/>
                  <a:gd name="T20" fmla="*/ 0 60000 65536"/>
                  <a:gd name="T21" fmla="*/ 0 60000 65536"/>
                  <a:gd name="T22" fmla="*/ 0 60000 65536"/>
                  <a:gd name="T23" fmla="*/ 0 60000 65536"/>
                  <a:gd name="T24" fmla="*/ 0 w 193"/>
                  <a:gd name="T25" fmla="*/ 0 h 86"/>
                  <a:gd name="T26" fmla="*/ 193 w 193"/>
                  <a:gd name="T27" fmla="*/ 86 h 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3" h="86">
                    <a:moveTo>
                      <a:pt x="193" y="20"/>
                    </a:moveTo>
                    <a:lnTo>
                      <a:pt x="46" y="20"/>
                    </a:lnTo>
                    <a:lnTo>
                      <a:pt x="46" y="0"/>
                    </a:lnTo>
                    <a:lnTo>
                      <a:pt x="0" y="40"/>
                    </a:lnTo>
                    <a:lnTo>
                      <a:pt x="46" y="86"/>
                    </a:lnTo>
                    <a:lnTo>
                      <a:pt x="46" y="66"/>
                    </a:lnTo>
                    <a:lnTo>
                      <a:pt x="193" y="66"/>
                    </a:lnTo>
                    <a:lnTo>
                      <a:pt x="193" y="20"/>
                    </a:lnTo>
                    <a:close/>
                  </a:path>
                </a:pathLst>
              </a:custGeom>
              <a:solidFill>
                <a:srgbClr val="FFFFFF"/>
              </a:solidFill>
              <a:ln w="9525">
                <a:noFill/>
                <a:round/>
                <a:headEnd/>
                <a:tailEnd/>
              </a:ln>
            </p:spPr>
            <p:txBody>
              <a:bodyPr/>
              <a:lstStyle/>
              <a:p>
                <a:endParaRPr lang="en-US"/>
              </a:p>
            </p:txBody>
          </p:sp>
          <p:sp>
            <p:nvSpPr>
              <p:cNvPr id="18752" name="Freeform 621"/>
              <p:cNvSpPr>
                <a:spLocks/>
              </p:cNvSpPr>
              <p:nvPr/>
            </p:nvSpPr>
            <p:spPr bwMode="auto">
              <a:xfrm>
                <a:off x="2963" y="3266"/>
                <a:ext cx="49" cy="109"/>
              </a:xfrm>
              <a:custGeom>
                <a:avLst/>
                <a:gdLst>
                  <a:gd name="T0" fmla="*/ 1 w 86"/>
                  <a:gd name="T1" fmla="*/ 1 h 194"/>
                  <a:gd name="T2" fmla="*/ 1 w 86"/>
                  <a:gd name="T3" fmla="*/ 1 h 194"/>
                  <a:gd name="T4" fmla="*/ 1 w 86"/>
                  <a:gd name="T5" fmla="*/ 1 h 194"/>
                  <a:gd name="T6" fmla="*/ 1 w 86"/>
                  <a:gd name="T7" fmla="*/ 0 h 194"/>
                  <a:gd name="T8" fmla="*/ 0 w 86"/>
                  <a:gd name="T9" fmla="*/ 1 h 194"/>
                  <a:gd name="T10" fmla="*/ 1 w 86"/>
                  <a:gd name="T11" fmla="*/ 1 h 194"/>
                  <a:gd name="T12" fmla="*/ 1 w 86"/>
                  <a:gd name="T13" fmla="*/ 1 h 194"/>
                  <a:gd name="T14" fmla="*/ 1 w 86"/>
                  <a:gd name="T15" fmla="*/ 1 h 194"/>
                  <a:gd name="T16" fmla="*/ 0 60000 65536"/>
                  <a:gd name="T17" fmla="*/ 0 60000 65536"/>
                  <a:gd name="T18" fmla="*/ 0 60000 65536"/>
                  <a:gd name="T19" fmla="*/ 0 60000 65536"/>
                  <a:gd name="T20" fmla="*/ 0 60000 65536"/>
                  <a:gd name="T21" fmla="*/ 0 60000 65536"/>
                  <a:gd name="T22" fmla="*/ 0 60000 65536"/>
                  <a:gd name="T23" fmla="*/ 0 60000 65536"/>
                  <a:gd name="T24" fmla="*/ 0 w 86"/>
                  <a:gd name="T25" fmla="*/ 0 h 194"/>
                  <a:gd name="T26" fmla="*/ 86 w 86"/>
                  <a:gd name="T27" fmla="*/ 194 h 1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6" h="194">
                    <a:moveTo>
                      <a:pt x="66" y="194"/>
                    </a:moveTo>
                    <a:lnTo>
                      <a:pt x="66" y="41"/>
                    </a:lnTo>
                    <a:lnTo>
                      <a:pt x="86" y="41"/>
                    </a:lnTo>
                    <a:lnTo>
                      <a:pt x="46" y="0"/>
                    </a:lnTo>
                    <a:lnTo>
                      <a:pt x="0" y="41"/>
                    </a:lnTo>
                    <a:lnTo>
                      <a:pt x="20" y="41"/>
                    </a:lnTo>
                    <a:lnTo>
                      <a:pt x="20" y="194"/>
                    </a:lnTo>
                    <a:lnTo>
                      <a:pt x="66" y="194"/>
                    </a:lnTo>
                    <a:close/>
                  </a:path>
                </a:pathLst>
              </a:custGeom>
              <a:solidFill>
                <a:srgbClr val="FFFFFF"/>
              </a:solidFill>
              <a:ln w="9525">
                <a:noFill/>
                <a:round/>
                <a:headEnd/>
                <a:tailEnd/>
              </a:ln>
            </p:spPr>
            <p:txBody>
              <a:bodyPr/>
              <a:lstStyle/>
              <a:p>
                <a:endParaRPr lang="en-US"/>
              </a:p>
            </p:txBody>
          </p:sp>
          <p:sp>
            <p:nvSpPr>
              <p:cNvPr id="18753" name="Freeform 622"/>
              <p:cNvSpPr>
                <a:spLocks/>
              </p:cNvSpPr>
              <p:nvPr/>
            </p:nvSpPr>
            <p:spPr bwMode="auto">
              <a:xfrm>
                <a:off x="3017" y="3380"/>
                <a:ext cx="109" cy="49"/>
              </a:xfrm>
              <a:custGeom>
                <a:avLst/>
                <a:gdLst>
                  <a:gd name="T0" fmla="*/ 0 w 193"/>
                  <a:gd name="T1" fmla="*/ 1 h 86"/>
                  <a:gd name="T2" fmla="*/ 1 w 193"/>
                  <a:gd name="T3" fmla="*/ 1 h 86"/>
                  <a:gd name="T4" fmla="*/ 1 w 193"/>
                  <a:gd name="T5" fmla="*/ 1 h 86"/>
                  <a:gd name="T6" fmla="*/ 1 w 193"/>
                  <a:gd name="T7" fmla="*/ 1 h 86"/>
                  <a:gd name="T8" fmla="*/ 1 w 193"/>
                  <a:gd name="T9" fmla="*/ 0 h 86"/>
                  <a:gd name="T10" fmla="*/ 1 w 193"/>
                  <a:gd name="T11" fmla="*/ 1 h 86"/>
                  <a:gd name="T12" fmla="*/ 0 w 193"/>
                  <a:gd name="T13" fmla="*/ 1 h 86"/>
                  <a:gd name="T14" fmla="*/ 0 w 193"/>
                  <a:gd name="T15" fmla="*/ 1 h 86"/>
                  <a:gd name="T16" fmla="*/ 0 60000 65536"/>
                  <a:gd name="T17" fmla="*/ 0 60000 65536"/>
                  <a:gd name="T18" fmla="*/ 0 60000 65536"/>
                  <a:gd name="T19" fmla="*/ 0 60000 65536"/>
                  <a:gd name="T20" fmla="*/ 0 60000 65536"/>
                  <a:gd name="T21" fmla="*/ 0 60000 65536"/>
                  <a:gd name="T22" fmla="*/ 0 60000 65536"/>
                  <a:gd name="T23" fmla="*/ 0 60000 65536"/>
                  <a:gd name="T24" fmla="*/ 0 w 193"/>
                  <a:gd name="T25" fmla="*/ 0 h 86"/>
                  <a:gd name="T26" fmla="*/ 193 w 193"/>
                  <a:gd name="T27" fmla="*/ 86 h 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3" h="86">
                    <a:moveTo>
                      <a:pt x="0" y="66"/>
                    </a:moveTo>
                    <a:lnTo>
                      <a:pt x="152" y="66"/>
                    </a:lnTo>
                    <a:lnTo>
                      <a:pt x="152" y="86"/>
                    </a:lnTo>
                    <a:lnTo>
                      <a:pt x="193" y="40"/>
                    </a:lnTo>
                    <a:lnTo>
                      <a:pt x="152" y="0"/>
                    </a:lnTo>
                    <a:lnTo>
                      <a:pt x="152" y="20"/>
                    </a:lnTo>
                    <a:lnTo>
                      <a:pt x="0" y="20"/>
                    </a:lnTo>
                    <a:lnTo>
                      <a:pt x="0" y="66"/>
                    </a:lnTo>
                    <a:close/>
                  </a:path>
                </a:pathLst>
              </a:custGeom>
              <a:solidFill>
                <a:srgbClr val="FFFFFF"/>
              </a:solidFill>
              <a:ln w="9525">
                <a:noFill/>
                <a:round/>
                <a:headEnd/>
                <a:tailEnd/>
              </a:ln>
            </p:spPr>
            <p:txBody>
              <a:bodyPr/>
              <a:lstStyle/>
              <a:p>
                <a:endParaRPr lang="en-US"/>
              </a:p>
            </p:txBody>
          </p:sp>
          <p:sp>
            <p:nvSpPr>
              <p:cNvPr id="18754" name="Freeform 623"/>
              <p:cNvSpPr>
                <a:spLocks/>
              </p:cNvSpPr>
              <p:nvPr/>
            </p:nvSpPr>
            <p:spPr bwMode="auto">
              <a:xfrm>
                <a:off x="2963" y="3435"/>
                <a:ext cx="49" cy="108"/>
              </a:xfrm>
              <a:custGeom>
                <a:avLst/>
                <a:gdLst>
                  <a:gd name="T0" fmla="*/ 1 w 86"/>
                  <a:gd name="T1" fmla="*/ 0 h 193"/>
                  <a:gd name="T2" fmla="*/ 1 w 86"/>
                  <a:gd name="T3" fmla="*/ 1 h 193"/>
                  <a:gd name="T4" fmla="*/ 0 w 86"/>
                  <a:gd name="T5" fmla="*/ 1 h 193"/>
                  <a:gd name="T6" fmla="*/ 1 w 86"/>
                  <a:gd name="T7" fmla="*/ 1 h 193"/>
                  <a:gd name="T8" fmla="*/ 1 w 86"/>
                  <a:gd name="T9" fmla="*/ 1 h 193"/>
                  <a:gd name="T10" fmla="*/ 1 w 86"/>
                  <a:gd name="T11" fmla="*/ 1 h 193"/>
                  <a:gd name="T12" fmla="*/ 1 w 86"/>
                  <a:gd name="T13" fmla="*/ 0 h 193"/>
                  <a:gd name="T14" fmla="*/ 1 w 86"/>
                  <a:gd name="T15" fmla="*/ 0 h 193"/>
                  <a:gd name="T16" fmla="*/ 0 60000 65536"/>
                  <a:gd name="T17" fmla="*/ 0 60000 65536"/>
                  <a:gd name="T18" fmla="*/ 0 60000 65536"/>
                  <a:gd name="T19" fmla="*/ 0 60000 65536"/>
                  <a:gd name="T20" fmla="*/ 0 60000 65536"/>
                  <a:gd name="T21" fmla="*/ 0 60000 65536"/>
                  <a:gd name="T22" fmla="*/ 0 60000 65536"/>
                  <a:gd name="T23" fmla="*/ 0 60000 65536"/>
                  <a:gd name="T24" fmla="*/ 0 w 86"/>
                  <a:gd name="T25" fmla="*/ 0 h 193"/>
                  <a:gd name="T26" fmla="*/ 86 w 86"/>
                  <a:gd name="T27" fmla="*/ 193 h 1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6" h="193">
                    <a:moveTo>
                      <a:pt x="20" y="0"/>
                    </a:moveTo>
                    <a:lnTo>
                      <a:pt x="20" y="153"/>
                    </a:lnTo>
                    <a:lnTo>
                      <a:pt x="0" y="153"/>
                    </a:lnTo>
                    <a:lnTo>
                      <a:pt x="46" y="193"/>
                    </a:lnTo>
                    <a:lnTo>
                      <a:pt x="86" y="153"/>
                    </a:lnTo>
                    <a:lnTo>
                      <a:pt x="66" y="153"/>
                    </a:lnTo>
                    <a:lnTo>
                      <a:pt x="66" y="0"/>
                    </a:lnTo>
                    <a:lnTo>
                      <a:pt x="20" y="0"/>
                    </a:lnTo>
                    <a:close/>
                  </a:path>
                </a:pathLst>
              </a:custGeom>
              <a:solidFill>
                <a:srgbClr val="FFFFFF"/>
              </a:solidFill>
              <a:ln w="9525">
                <a:noFill/>
                <a:round/>
                <a:headEnd/>
                <a:tailEnd/>
              </a:ln>
            </p:spPr>
            <p:txBody>
              <a:bodyPr/>
              <a:lstStyle/>
              <a:p>
                <a:endParaRPr lang="en-US"/>
              </a:p>
            </p:txBody>
          </p:sp>
          <p:sp>
            <p:nvSpPr>
              <p:cNvPr id="18755" name="Oval 624"/>
              <p:cNvSpPr>
                <a:spLocks noChangeArrowheads="1"/>
              </p:cNvSpPr>
              <p:nvPr/>
            </p:nvSpPr>
            <p:spPr bwMode="auto">
              <a:xfrm rot="-2599510">
                <a:off x="2965" y="3271"/>
                <a:ext cx="48" cy="278"/>
              </a:xfrm>
              <a:prstGeom prst="ellipse">
                <a:avLst/>
              </a:prstGeom>
              <a:noFill/>
              <a:ln w="9525" algn="ctr">
                <a:solidFill>
                  <a:schemeClr val="tx1"/>
                </a:solidFill>
                <a:round/>
                <a:headEnd/>
                <a:tailEnd/>
              </a:ln>
            </p:spPr>
            <p:txBody>
              <a:bodyPr wrap="none" anchor="ctr"/>
              <a:lstStyle/>
              <a:p>
                <a:pPr eaLnBrk="0" hangingPunct="0"/>
                <a:endParaRPr lang="en-US" sz="100">
                  <a:solidFill>
                    <a:srgbClr val="8E8E95"/>
                  </a:solidFill>
                  <a:latin typeface="Tahoma" pitchFamily="34" charset="0"/>
                </a:endParaRPr>
              </a:p>
            </p:txBody>
          </p:sp>
          <p:sp>
            <p:nvSpPr>
              <p:cNvPr id="18756" name="Oval 625"/>
              <p:cNvSpPr>
                <a:spLocks noChangeArrowheads="1"/>
              </p:cNvSpPr>
              <p:nvPr/>
            </p:nvSpPr>
            <p:spPr bwMode="auto">
              <a:xfrm rot="2599510" flipV="1">
                <a:off x="2965" y="3268"/>
                <a:ext cx="48" cy="284"/>
              </a:xfrm>
              <a:prstGeom prst="ellipse">
                <a:avLst/>
              </a:prstGeom>
              <a:noFill/>
              <a:ln w="9525" algn="ctr">
                <a:solidFill>
                  <a:schemeClr val="tx1"/>
                </a:solidFill>
                <a:round/>
                <a:headEnd/>
                <a:tailEnd/>
              </a:ln>
            </p:spPr>
            <p:txBody>
              <a:bodyPr wrap="none" anchor="ctr"/>
              <a:lstStyle/>
              <a:p>
                <a:pPr eaLnBrk="0" hangingPunct="0"/>
                <a:endParaRPr lang="en-US" sz="100">
                  <a:solidFill>
                    <a:srgbClr val="8E8E95"/>
                  </a:solidFill>
                  <a:latin typeface="Tahoma" pitchFamily="34" charset="0"/>
                </a:endParaRPr>
              </a:p>
            </p:txBody>
          </p:sp>
          <p:sp>
            <p:nvSpPr>
              <p:cNvPr id="18757" name="Oval 626"/>
              <p:cNvSpPr>
                <a:spLocks noChangeArrowheads="1"/>
              </p:cNvSpPr>
              <p:nvPr/>
            </p:nvSpPr>
            <p:spPr bwMode="auto">
              <a:xfrm>
                <a:off x="2941" y="3362"/>
                <a:ext cx="94" cy="94"/>
              </a:xfrm>
              <a:prstGeom prst="ellipse">
                <a:avLst/>
              </a:prstGeom>
              <a:solidFill>
                <a:srgbClr val="33CC33"/>
              </a:solidFill>
              <a:ln w="9525">
                <a:noFill/>
                <a:round/>
                <a:headEnd/>
                <a:tailEnd/>
              </a:ln>
            </p:spPr>
            <p:txBody>
              <a:bodyPr/>
              <a:lstStyle/>
              <a:p>
                <a:pPr eaLnBrk="0" hangingPunct="0"/>
                <a:endParaRPr lang="en-US" sz="100">
                  <a:solidFill>
                    <a:srgbClr val="8E8E95"/>
                  </a:solidFill>
                  <a:latin typeface="Tahoma" pitchFamily="34" charset="0"/>
                </a:endParaRPr>
              </a:p>
            </p:txBody>
          </p:sp>
        </p:grpSp>
        <p:sp>
          <p:nvSpPr>
            <p:cNvPr id="527" name="AutoShape 1230"/>
            <p:cNvSpPr>
              <a:spLocks noChangeArrowheads="1"/>
            </p:cNvSpPr>
            <p:nvPr/>
          </p:nvSpPr>
          <p:spPr bwMode="auto">
            <a:xfrm>
              <a:off x="2827025" y="4035571"/>
              <a:ext cx="1150836" cy="676490"/>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Data Center</a:t>
              </a:r>
            </a:p>
            <a:p>
              <a:pPr algn="ctr" defTabSz="814388" eaLnBrk="0" hangingPunct="0">
                <a:lnSpc>
                  <a:spcPct val="90000"/>
                </a:lnSpc>
                <a:defRPr/>
              </a:pPr>
              <a:r>
                <a:rPr lang="en-US" sz="100" dirty="0">
                  <a:solidFill>
                    <a:schemeClr val="bg1"/>
                  </a:solidFill>
                  <a:latin typeface="Arial" pitchFamily="34" charset="0"/>
                  <a:cs typeface="Arial" pitchFamily="34" charset="0"/>
                </a:rPr>
                <a:t>Unified Fabric</a:t>
              </a:r>
            </a:p>
          </p:txBody>
        </p:sp>
        <p:pic>
          <p:nvPicPr>
            <p:cNvPr id="18325" name="Picture 40" descr="CX4_240-SO"/>
            <p:cNvPicPr>
              <a:picLocks noChangeAspect="1" noChangeArrowheads="1"/>
            </p:cNvPicPr>
            <p:nvPr/>
          </p:nvPicPr>
          <p:blipFill>
            <a:blip r:embed="rId7" cstate="print"/>
            <a:srcRect/>
            <a:stretch>
              <a:fillRect/>
            </a:stretch>
          </p:blipFill>
          <p:spPr bwMode="gray">
            <a:xfrm>
              <a:off x="7194440" y="1519310"/>
              <a:ext cx="606579" cy="938771"/>
            </a:xfrm>
            <a:prstGeom prst="rect">
              <a:avLst/>
            </a:prstGeom>
            <a:noFill/>
            <a:ln w="9525">
              <a:noFill/>
              <a:miter lim="800000"/>
              <a:headEnd/>
              <a:tailEnd/>
            </a:ln>
          </p:spPr>
        </p:pic>
        <p:sp>
          <p:nvSpPr>
            <p:cNvPr id="529" name="AutoShape 1230"/>
            <p:cNvSpPr>
              <a:spLocks noChangeArrowheads="1"/>
            </p:cNvSpPr>
            <p:nvPr/>
          </p:nvSpPr>
          <p:spPr bwMode="auto">
            <a:xfrm>
              <a:off x="6008741" y="1504564"/>
              <a:ext cx="1001901" cy="583181"/>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SAN</a:t>
              </a:r>
            </a:p>
          </p:txBody>
        </p:sp>
        <p:pic>
          <p:nvPicPr>
            <p:cNvPr id="18327" name="Picture 40" descr="CX4_240-SO"/>
            <p:cNvPicPr>
              <a:picLocks noChangeAspect="1" noChangeArrowheads="1"/>
            </p:cNvPicPr>
            <p:nvPr/>
          </p:nvPicPr>
          <p:blipFill>
            <a:blip r:embed="rId7" cstate="print"/>
            <a:srcRect/>
            <a:stretch>
              <a:fillRect/>
            </a:stretch>
          </p:blipFill>
          <p:spPr bwMode="gray">
            <a:xfrm>
              <a:off x="7796554" y="1520742"/>
              <a:ext cx="606579" cy="938771"/>
            </a:xfrm>
            <a:prstGeom prst="rect">
              <a:avLst/>
            </a:prstGeom>
            <a:noFill/>
            <a:ln w="9525">
              <a:noFill/>
              <a:miter lim="800000"/>
              <a:headEnd/>
              <a:tailEnd/>
            </a:ln>
          </p:spPr>
        </p:pic>
        <p:pic>
          <p:nvPicPr>
            <p:cNvPr id="18328" name="Picture 1181"/>
            <p:cNvPicPr>
              <a:picLocks noChangeAspect="1" noChangeArrowheads="1"/>
            </p:cNvPicPr>
            <p:nvPr/>
          </p:nvPicPr>
          <p:blipFill>
            <a:blip r:embed="rId8" cstate="print"/>
            <a:srcRect/>
            <a:stretch>
              <a:fillRect/>
            </a:stretch>
          </p:blipFill>
          <p:spPr bwMode="auto">
            <a:xfrm>
              <a:off x="3427175" y="1943597"/>
              <a:ext cx="532576" cy="526553"/>
            </a:xfrm>
            <a:prstGeom prst="rect">
              <a:avLst/>
            </a:prstGeom>
            <a:noFill/>
            <a:ln w="9525">
              <a:noFill/>
              <a:miter lim="800000"/>
              <a:headEnd/>
              <a:tailEnd/>
            </a:ln>
          </p:spPr>
        </p:pic>
        <p:sp>
          <p:nvSpPr>
            <p:cNvPr id="532" name="AutoShape 1230"/>
            <p:cNvSpPr>
              <a:spLocks noChangeArrowheads="1"/>
            </p:cNvSpPr>
            <p:nvPr/>
          </p:nvSpPr>
          <p:spPr bwMode="auto">
            <a:xfrm>
              <a:off x="3368593" y="1691182"/>
              <a:ext cx="609268" cy="594848"/>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NAS</a:t>
              </a:r>
            </a:p>
          </p:txBody>
        </p:sp>
        <p:grpSp>
          <p:nvGrpSpPr>
            <p:cNvPr id="18330" name="Group 1162"/>
            <p:cNvGrpSpPr>
              <a:grpSpLocks/>
            </p:cNvGrpSpPr>
            <p:nvPr/>
          </p:nvGrpSpPr>
          <p:grpSpPr bwMode="auto">
            <a:xfrm>
              <a:off x="4647303" y="1827678"/>
              <a:ext cx="1039864" cy="722959"/>
              <a:chOff x="2584430" y="5410200"/>
              <a:chExt cx="1217380" cy="906463"/>
            </a:xfrm>
          </p:grpSpPr>
          <p:grpSp>
            <p:nvGrpSpPr>
              <p:cNvPr id="18586" name="Group 401"/>
              <p:cNvGrpSpPr>
                <a:grpSpLocks/>
              </p:cNvGrpSpPr>
              <p:nvPr/>
            </p:nvGrpSpPr>
            <p:grpSpPr bwMode="auto">
              <a:xfrm>
                <a:off x="2586251" y="5865781"/>
                <a:ext cx="550398" cy="449264"/>
                <a:chOff x="3878" y="2205"/>
                <a:chExt cx="1210" cy="831"/>
              </a:xfrm>
            </p:grpSpPr>
            <p:grpSp>
              <p:nvGrpSpPr>
                <p:cNvPr id="18707" name="Group 402"/>
                <p:cNvGrpSpPr>
                  <a:grpSpLocks/>
                </p:cNvGrpSpPr>
                <p:nvPr/>
              </p:nvGrpSpPr>
              <p:grpSpPr bwMode="auto">
                <a:xfrm>
                  <a:off x="3878" y="2205"/>
                  <a:ext cx="1193" cy="831"/>
                  <a:chOff x="1236" y="1904"/>
                  <a:chExt cx="653" cy="265"/>
                </a:xfrm>
              </p:grpSpPr>
              <p:sp>
                <p:nvSpPr>
                  <p:cNvPr id="18732" name="AutoShape 403"/>
                  <p:cNvSpPr>
                    <a:spLocks noChangeAspect="1" noChangeArrowheads="1"/>
                  </p:cNvSpPr>
                  <p:nvPr/>
                </p:nvSpPr>
                <p:spPr bwMode="auto">
                  <a:xfrm rot="-5400000">
                    <a:off x="1159" y="2002"/>
                    <a:ext cx="243" cy="69"/>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733" name="AutoShape 404"/>
                  <p:cNvSpPr>
                    <a:spLocks noChangeAspect="1" noChangeArrowheads="1"/>
                  </p:cNvSpPr>
                  <p:nvPr/>
                </p:nvSpPr>
                <p:spPr bwMode="auto">
                  <a:xfrm rot="-5400000">
                    <a:off x="1734" y="2007"/>
                    <a:ext cx="243" cy="63"/>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734" name="AutoShape 405"/>
                  <p:cNvSpPr>
                    <a:spLocks noChangeAspect="1" noChangeArrowheads="1"/>
                  </p:cNvSpPr>
                  <p:nvPr/>
                </p:nvSpPr>
                <p:spPr bwMode="auto">
                  <a:xfrm rot="-5400000">
                    <a:off x="1430" y="1710"/>
                    <a:ext cx="265" cy="653"/>
                  </a:xfrm>
                  <a:prstGeom prst="roundRect">
                    <a:avLst>
                      <a:gd name="adj" fmla="val 2259"/>
                    </a:avLst>
                  </a:prstGeom>
                  <a:noFill/>
                  <a:ln w="12700">
                    <a:solidFill>
                      <a:srgbClr val="000000"/>
                    </a:solidFill>
                    <a:round/>
                    <a:headEnd/>
                    <a:tailEnd/>
                  </a:ln>
                </p:spPr>
                <p:txBody>
                  <a:bodyPr wrap="none" anchor="ctr"/>
                  <a:lstStyle/>
                  <a:p>
                    <a:endParaRPr lang="en-US" sz="100">
                      <a:solidFill>
                        <a:srgbClr val="FFFFFF"/>
                      </a:solidFill>
                      <a:latin typeface="Tahoma" pitchFamily="34" charset="0"/>
                    </a:endParaRPr>
                  </a:p>
                </p:txBody>
              </p:sp>
              <p:grpSp>
                <p:nvGrpSpPr>
                  <p:cNvPr id="18735" name="Group 406"/>
                  <p:cNvGrpSpPr>
                    <a:grpSpLocks/>
                  </p:cNvGrpSpPr>
                  <p:nvPr/>
                </p:nvGrpSpPr>
                <p:grpSpPr bwMode="auto">
                  <a:xfrm>
                    <a:off x="1324" y="1921"/>
                    <a:ext cx="496" cy="246"/>
                    <a:chOff x="4951" y="3902"/>
                    <a:chExt cx="496" cy="246"/>
                  </a:xfrm>
                </p:grpSpPr>
                <p:grpSp>
                  <p:nvGrpSpPr>
                    <p:cNvPr id="18736" name="Group 407"/>
                    <p:cNvGrpSpPr>
                      <a:grpSpLocks noChangeAspect="1"/>
                    </p:cNvGrpSpPr>
                    <p:nvPr/>
                  </p:nvGrpSpPr>
                  <p:grpSpPr bwMode="auto">
                    <a:xfrm>
                      <a:off x="4951" y="3902"/>
                      <a:ext cx="246" cy="246"/>
                      <a:chOff x="3695" y="3181"/>
                      <a:chExt cx="326" cy="402"/>
                    </a:xfrm>
                  </p:grpSpPr>
                  <p:sp>
                    <p:nvSpPr>
                      <p:cNvPr id="18742" name="AutoShape 408"/>
                      <p:cNvSpPr>
                        <a:spLocks noChangeAspect="1" noChangeArrowheads="1"/>
                      </p:cNvSpPr>
                      <p:nvPr/>
                    </p:nvSpPr>
                    <p:spPr bwMode="auto">
                      <a:xfrm>
                        <a:off x="3695"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43" name="AutoShape 409"/>
                      <p:cNvSpPr>
                        <a:spLocks noChangeAspect="1" noChangeArrowheads="1"/>
                      </p:cNvSpPr>
                      <p:nvPr/>
                    </p:nvSpPr>
                    <p:spPr bwMode="auto">
                      <a:xfrm>
                        <a:off x="3695"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44" name="AutoShape 410"/>
                      <p:cNvSpPr>
                        <a:spLocks noChangeAspect="1" noChangeArrowheads="1"/>
                      </p:cNvSpPr>
                      <p:nvPr/>
                    </p:nvSpPr>
                    <p:spPr bwMode="auto">
                      <a:xfrm>
                        <a:off x="3695"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45" name="AutoShape 411"/>
                      <p:cNvSpPr>
                        <a:spLocks noChangeAspect="1" noChangeArrowheads="1"/>
                      </p:cNvSpPr>
                      <p:nvPr/>
                    </p:nvSpPr>
                    <p:spPr bwMode="auto">
                      <a:xfrm>
                        <a:off x="3695"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nvGrpSpPr>
                    <p:cNvPr id="18737" name="Group 412"/>
                    <p:cNvGrpSpPr>
                      <a:grpSpLocks noChangeAspect="1"/>
                    </p:cNvGrpSpPr>
                    <p:nvPr/>
                  </p:nvGrpSpPr>
                  <p:grpSpPr bwMode="auto">
                    <a:xfrm>
                      <a:off x="5201" y="3902"/>
                      <a:ext cx="246" cy="246"/>
                      <a:chOff x="3693" y="3181"/>
                      <a:chExt cx="326" cy="402"/>
                    </a:xfrm>
                  </p:grpSpPr>
                  <p:sp>
                    <p:nvSpPr>
                      <p:cNvPr id="18738" name="AutoShape 413"/>
                      <p:cNvSpPr>
                        <a:spLocks noChangeAspect="1" noChangeArrowheads="1"/>
                      </p:cNvSpPr>
                      <p:nvPr/>
                    </p:nvSpPr>
                    <p:spPr bwMode="auto">
                      <a:xfrm>
                        <a:off x="3693"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39" name="AutoShape 414"/>
                      <p:cNvSpPr>
                        <a:spLocks noChangeAspect="1" noChangeArrowheads="1"/>
                      </p:cNvSpPr>
                      <p:nvPr/>
                    </p:nvSpPr>
                    <p:spPr bwMode="auto">
                      <a:xfrm>
                        <a:off x="3693"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40" name="AutoShape 415"/>
                      <p:cNvSpPr>
                        <a:spLocks noChangeAspect="1" noChangeArrowheads="1"/>
                      </p:cNvSpPr>
                      <p:nvPr/>
                    </p:nvSpPr>
                    <p:spPr bwMode="auto">
                      <a:xfrm>
                        <a:off x="3693"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41" name="AutoShape 416"/>
                      <p:cNvSpPr>
                        <a:spLocks noChangeAspect="1" noChangeArrowheads="1"/>
                      </p:cNvSpPr>
                      <p:nvPr/>
                    </p:nvSpPr>
                    <p:spPr bwMode="auto">
                      <a:xfrm>
                        <a:off x="3693"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grpSp>
            <p:grpSp>
              <p:nvGrpSpPr>
                <p:cNvPr id="18708" name="Group 417"/>
                <p:cNvGrpSpPr>
                  <a:grpSpLocks/>
                </p:cNvGrpSpPr>
                <p:nvPr/>
              </p:nvGrpSpPr>
              <p:grpSpPr bwMode="auto">
                <a:xfrm>
                  <a:off x="3888" y="2281"/>
                  <a:ext cx="143" cy="47"/>
                  <a:chOff x="2592" y="3769"/>
                  <a:chExt cx="143" cy="47"/>
                </a:xfrm>
              </p:grpSpPr>
              <p:sp>
                <p:nvSpPr>
                  <p:cNvPr id="18730" name="Rectangle 418"/>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731" name="Oval 419"/>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709" name="Group 420"/>
                <p:cNvGrpSpPr>
                  <a:grpSpLocks/>
                </p:cNvGrpSpPr>
                <p:nvPr/>
              </p:nvGrpSpPr>
              <p:grpSpPr bwMode="auto">
                <a:xfrm>
                  <a:off x="3888" y="2399"/>
                  <a:ext cx="143" cy="50"/>
                  <a:chOff x="2592" y="3791"/>
                  <a:chExt cx="143" cy="50"/>
                </a:xfrm>
              </p:grpSpPr>
              <p:sp>
                <p:nvSpPr>
                  <p:cNvPr id="18728" name="Rectangle 421"/>
                  <p:cNvSpPr>
                    <a:spLocks noChangeArrowheads="1"/>
                  </p:cNvSpPr>
                  <p:nvPr/>
                </p:nvSpPr>
                <p:spPr bwMode="auto">
                  <a:xfrm>
                    <a:off x="2592"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729" name="Oval 422"/>
                  <p:cNvSpPr>
                    <a:spLocks noChangeArrowheads="1"/>
                  </p:cNvSpPr>
                  <p:nvPr/>
                </p:nvSpPr>
                <p:spPr bwMode="auto">
                  <a:xfrm>
                    <a:off x="2641"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710" name="Group 423"/>
                <p:cNvGrpSpPr>
                  <a:grpSpLocks/>
                </p:cNvGrpSpPr>
                <p:nvPr/>
              </p:nvGrpSpPr>
              <p:grpSpPr bwMode="auto">
                <a:xfrm>
                  <a:off x="3888" y="2472"/>
                  <a:ext cx="143" cy="47"/>
                  <a:chOff x="2592" y="3768"/>
                  <a:chExt cx="143" cy="47"/>
                </a:xfrm>
              </p:grpSpPr>
              <p:sp>
                <p:nvSpPr>
                  <p:cNvPr id="18726" name="Rectangle 424"/>
                  <p:cNvSpPr>
                    <a:spLocks noChangeArrowheads="1"/>
                  </p:cNvSpPr>
                  <p:nvPr/>
                </p:nvSpPr>
                <p:spPr bwMode="auto">
                  <a:xfrm>
                    <a:off x="2592"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727" name="Oval 425"/>
                  <p:cNvSpPr>
                    <a:spLocks noChangeArrowheads="1"/>
                  </p:cNvSpPr>
                  <p:nvPr/>
                </p:nvSpPr>
                <p:spPr bwMode="auto">
                  <a:xfrm>
                    <a:off x="2641"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711" name="Group 426"/>
                <p:cNvGrpSpPr>
                  <a:grpSpLocks/>
                </p:cNvGrpSpPr>
                <p:nvPr/>
              </p:nvGrpSpPr>
              <p:grpSpPr bwMode="auto">
                <a:xfrm>
                  <a:off x="3888" y="2569"/>
                  <a:ext cx="143" cy="47"/>
                  <a:chOff x="2592" y="3769"/>
                  <a:chExt cx="143" cy="47"/>
                </a:xfrm>
              </p:grpSpPr>
              <p:sp>
                <p:nvSpPr>
                  <p:cNvPr id="18724" name="Rectangle 427"/>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725" name="Oval 428"/>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712" name="Group 429"/>
                <p:cNvGrpSpPr>
                  <a:grpSpLocks/>
                </p:cNvGrpSpPr>
                <p:nvPr/>
              </p:nvGrpSpPr>
              <p:grpSpPr bwMode="auto">
                <a:xfrm>
                  <a:off x="4945" y="2281"/>
                  <a:ext cx="143" cy="47"/>
                  <a:chOff x="2593" y="3769"/>
                  <a:chExt cx="143" cy="47"/>
                </a:xfrm>
              </p:grpSpPr>
              <p:sp>
                <p:nvSpPr>
                  <p:cNvPr id="18722" name="Rectangle 430"/>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723" name="Oval 431"/>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713" name="Group 432"/>
                <p:cNvGrpSpPr>
                  <a:grpSpLocks/>
                </p:cNvGrpSpPr>
                <p:nvPr/>
              </p:nvGrpSpPr>
              <p:grpSpPr bwMode="auto">
                <a:xfrm>
                  <a:off x="4945" y="2399"/>
                  <a:ext cx="143" cy="50"/>
                  <a:chOff x="2593" y="3791"/>
                  <a:chExt cx="143" cy="50"/>
                </a:xfrm>
              </p:grpSpPr>
              <p:sp>
                <p:nvSpPr>
                  <p:cNvPr id="18720" name="Rectangle 433"/>
                  <p:cNvSpPr>
                    <a:spLocks noChangeArrowheads="1"/>
                  </p:cNvSpPr>
                  <p:nvPr/>
                </p:nvSpPr>
                <p:spPr bwMode="auto">
                  <a:xfrm>
                    <a:off x="2593"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721" name="Oval 434"/>
                  <p:cNvSpPr>
                    <a:spLocks noChangeArrowheads="1"/>
                  </p:cNvSpPr>
                  <p:nvPr/>
                </p:nvSpPr>
                <p:spPr bwMode="auto">
                  <a:xfrm>
                    <a:off x="2642"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714" name="Group 435"/>
                <p:cNvGrpSpPr>
                  <a:grpSpLocks/>
                </p:cNvGrpSpPr>
                <p:nvPr/>
              </p:nvGrpSpPr>
              <p:grpSpPr bwMode="auto">
                <a:xfrm>
                  <a:off x="4945" y="2472"/>
                  <a:ext cx="143" cy="47"/>
                  <a:chOff x="2593" y="3768"/>
                  <a:chExt cx="143" cy="47"/>
                </a:xfrm>
              </p:grpSpPr>
              <p:sp>
                <p:nvSpPr>
                  <p:cNvPr id="18718" name="Rectangle 436"/>
                  <p:cNvSpPr>
                    <a:spLocks noChangeArrowheads="1"/>
                  </p:cNvSpPr>
                  <p:nvPr/>
                </p:nvSpPr>
                <p:spPr bwMode="auto">
                  <a:xfrm>
                    <a:off x="2593"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719" name="Oval 437"/>
                  <p:cNvSpPr>
                    <a:spLocks noChangeArrowheads="1"/>
                  </p:cNvSpPr>
                  <p:nvPr/>
                </p:nvSpPr>
                <p:spPr bwMode="auto">
                  <a:xfrm>
                    <a:off x="2642"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715" name="Group 438"/>
                <p:cNvGrpSpPr>
                  <a:grpSpLocks/>
                </p:cNvGrpSpPr>
                <p:nvPr/>
              </p:nvGrpSpPr>
              <p:grpSpPr bwMode="auto">
                <a:xfrm>
                  <a:off x="4945" y="2569"/>
                  <a:ext cx="143" cy="47"/>
                  <a:chOff x="2593" y="3769"/>
                  <a:chExt cx="143" cy="47"/>
                </a:xfrm>
              </p:grpSpPr>
              <p:sp>
                <p:nvSpPr>
                  <p:cNvPr id="18716" name="Rectangle 439"/>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717" name="Oval 440"/>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grpSp>
            <p:nvGrpSpPr>
              <p:cNvPr id="18587" name="Group 401"/>
              <p:cNvGrpSpPr>
                <a:grpSpLocks/>
              </p:cNvGrpSpPr>
              <p:nvPr/>
            </p:nvGrpSpPr>
            <p:grpSpPr bwMode="auto">
              <a:xfrm>
                <a:off x="3249593" y="5867400"/>
                <a:ext cx="552217" cy="449263"/>
                <a:chOff x="3874" y="2208"/>
                <a:chExt cx="1214" cy="831"/>
              </a:xfrm>
            </p:grpSpPr>
            <p:grpSp>
              <p:nvGrpSpPr>
                <p:cNvPr id="18668" name="Group 402"/>
                <p:cNvGrpSpPr>
                  <a:grpSpLocks/>
                </p:cNvGrpSpPr>
                <p:nvPr/>
              </p:nvGrpSpPr>
              <p:grpSpPr bwMode="auto">
                <a:xfrm>
                  <a:off x="3874" y="2208"/>
                  <a:ext cx="1206" cy="831"/>
                  <a:chOff x="1231" y="1905"/>
                  <a:chExt cx="659" cy="265"/>
                </a:xfrm>
              </p:grpSpPr>
              <p:sp>
                <p:nvSpPr>
                  <p:cNvPr id="18693" name="AutoShape 403"/>
                  <p:cNvSpPr>
                    <a:spLocks noChangeAspect="1" noChangeArrowheads="1"/>
                  </p:cNvSpPr>
                  <p:nvPr/>
                </p:nvSpPr>
                <p:spPr bwMode="auto">
                  <a:xfrm rot="-5400000">
                    <a:off x="1154" y="2003"/>
                    <a:ext cx="243" cy="71"/>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694" name="AutoShape 404"/>
                  <p:cNvSpPr>
                    <a:spLocks noChangeAspect="1" noChangeArrowheads="1"/>
                  </p:cNvSpPr>
                  <p:nvPr/>
                </p:nvSpPr>
                <p:spPr bwMode="auto">
                  <a:xfrm rot="-5400000">
                    <a:off x="1735" y="2007"/>
                    <a:ext cx="243" cy="63"/>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695" name="AutoShape 405"/>
                  <p:cNvSpPr>
                    <a:spLocks noChangeAspect="1" noChangeArrowheads="1"/>
                  </p:cNvSpPr>
                  <p:nvPr/>
                </p:nvSpPr>
                <p:spPr bwMode="auto">
                  <a:xfrm rot="-5400000">
                    <a:off x="1428" y="1708"/>
                    <a:ext cx="265" cy="659"/>
                  </a:xfrm>
                  <a:prstGeom prst="roundRect">
                    <a:avLst>
                      <a:gd name="adj" fmla="val 2259"/>
                    </a:avLst>
                  </a:prstGeom>
                  <a:noFill/>
                  <a:ln w="12700">
                    <a:solidFill>
                      <a:srgbClr val="000000"/>
                    </a:solidFill>
                    <a:round/>
                    <a:headEnd/>
                    <a:tailEnd/>
                  </a:ln>
                </p:spPr>
                <p:txBody>
                  <a:bodyPr wrap="none" anchor="ctr"/>
                  <a:lstStyle/>
                  <a:p>
                    <a:endParaRPr lang="en-US" sz="100">
                      <a:solidFill>
                        <a:srgbClr val="FFFFFF"/>
                      </a:solidFill>
                      <a:latin typeface="Tahoma" pitchFamily="34" charset="0"/>
                    </a:endParaRPr>
                  </a:p>
                </p:txBody>
              </p:sp>
              <p:grpSp>
                <p:nvGrpSpPr>
                  <p:cNvPr id="18696" name="Group 406"/>
                  <p:cNvGrpSpPr>
                    <a:grpSpLocks/>
                  </p:cNvGrpSpPr>
                  <p:nvPr/>
                </p:nvGrpSpPr>
                <p:grpSpPr bwMode="auto">
                  <a:xfrm>
                    <a:off x="1307" y="1921"/>
                    <a:ext cx="514" cy="246"/>
                    <a:chOff x="4934" y="3902"/>
                    <a:chExt cx="514" cy="246"/>
                  </a:xfrm>
                </p:grpSpPr>
                <p:grpSp>
                  <p:nvGrpSpPr>
                    <p:cNvPr id="18697" name="Group 407"/>
                    <p:cNvGrpSpPr>
                      <a:grpSpLocks noChangeAspect="1"/>
                    </p:cNvGrpSpPr>
                    <p:nvPr/>
                  </p:nvGrpSpPr>
                  <p:grpSpPr bwMode="auto">
                    <a:xfrm>
                      <a:off x="4934" y="3902"/>
                      <a:ext cx="246" cy="246"/>
                      <a:chOff x="3672" y="3181"/>
                      <a:chExt cx="326" cy="402"/>
                    </a:xfrm>
                  </p:grpSpPr>
                  <p:sp>
                    <p:nvSpPr>
                      <p:cNvPr id="18703" name="AutoShape 408"/>
                      <p:cNvSpPr>
                        <a:spLocks noChangeAspect="1" noChangeArrowheads="1"/>
                      </p:cNvSpPr>
                      <p:nvPr/>
                    </p:nvSpPr>
                    <p:spPr bwMode="auto">
                      <a:xfrm>
                        <a:off x="3672"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04" name="AutoShape 409"/>
                      <p:cNvSpPr>
                        <a:spLocks noChangeAspect="1" noChangeArrowheads="1"/>
                      </p:cNvSpPr>
                      <p:nvPr/>
                    </p:nvSpPr>
                    <p:spPr bwMode="auto">
                      <a:xfrm>
                        <a:off x="3672"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05" name="AutoShape 410"/>
                      <p:cNvSpPr>
                        <a:spLocks noChangeAspect="1" noChangeArrowheads="1"/>
                      </p:cNvSpPr>
                      <p:nvPr/>
                    </p:nvSpPr>
                    <p:spPr bwMode="auto">
                      <a:xfrm>
                        <a:off x="3672"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06" name="AutoShape 411"/>
                      <p:cNvSpPr>
                        <a:spLocks noChangeAspect="1" noChangeArrowheads="1"/>
                      </p:cNvSpPr>
                      <p:nvPr/>
                    </p:nvSpPr>
                    <p:spPr bwMode="auto">
                      <a:xfrm>
                        <a:off x="3672"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nvGrpSpPr>
                    <p:cNvPr id="18698" name="Group 412"/>
                    <p:cNvGrpSpPr>
                      <a:grpSpLocks noChangeAspect="1"/>
                    </p:cNvGrpSpPr>
                    <p:nvPr/>
                  </p:nvGrpSpPr>
                  <p:grpSpPr bwMode="auto">
                    <a:xfrm>
                      <a:off x="5202" y="3902"/>
                      <a:ext cx="246" cy="246"/>
                      <a:chOff x="3694" y="3181"/>
                      <a:chExt cx="326" cy="402"/>
                    </a:xfrm>
                  </p:grpSpPr>
                  <p:sp>
                    <p:nvSpPr>
                      <p:cNvPr id="18699" name="AutoShape 413"/>
                      <p:cNvSpPr>
                        <a:spLocks noChangeAspect="1" noChangeArrowheads="1"/>
                      </p:cNvSpPr>
                      <p:nvPr/>
                    </p:nvSpPr>
                    <p:spPr bwMode="auto">
                      <a:xfrm>
                        <a:off x="3694"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00" name="AutoShape 414"/>
                      <p:cNvSpPr>
                        <a:spLocks noChangeAspect="1" noChangeArrowheads="1"/>
                      </p:cNvSpPr>
                      <p:nvPr/>
                    </p:nvSpPr>
                    <p:spPr bwMode="auto">
                      <a:xfrm>
                        <a:off x="3694"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01" name="AutoShape 415"/>
                      <p:cNvSpPr>
                        <a:spLocks noChangeAspect="1" noChangeArrowheads="1"/>
                      </p:cNvSpPr>
                      <p:nvPr/>
                    </p:nvSpPr>
                    <p:spPr bwMode="auto">
                      <a:xfrm>
                        <a:off x="3694"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702" name="AutoShape 416"/>
                      <p:cNvSpPr>
                        <a:spLocks noChangeAspect="1" noChangeArrowheads="1"/>
                      </p:cNvSpPr>
                      <p:nvPr/>
                    </p:nvSpPr>
                    <p:spPr bwMode="auto">
                      <a:xfrm>
                        <a:off x="3694"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grpSp>
            <p:grpSp>
              <p:nvGrpSpPr>
                <p:cNvPr id="18669" name="Group 417"/>
                <p:cNvGrpSpPr>
                  <a:grpSpLocks/>
                </p:cNvGrpSpPr>
                <p:nvPr/>
              </p:nvGrpSpPr>
              <p:grpSpPr bwMode="auto">
                <a:xfrm>
                  <a:off x="3888" y="2281"/>
                  <a:ext cx="143" cy="47"/>
                  <a:chOff x="2592" y="3769"/>
                  <a:chExt cx="143" cy="47"/>
                </a:xfrm>
              </p:grpSpPr>
              <p:sp>
                <p:nvSpPr>
                  <p:cNvPr id="18691" name="Rectangle 418"/>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92" name="Oval 419"/>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70" name="Group 420"/>
                <p:cNvGrpSpPr>
                  <a:grpSpLocks/>
                </p:cNvGrpSpPr>
                <p:nvPr/>
              </p:nvGrpSpPr>
              <p:grpSpPr bwMode="auto">
                <a:xfrm>
                  <a:off x="3888" y="2399"/>
                  <a:ext cx="143" cy="50"/>
                  <a:chOff x="2592" y="3791"/>
                  <a:chExt cx="143" cy="50"/>
                </a:xfrm>
              </p:grpSpPr>
              <p:sp>
                <p:nvSpPr>
                  <p:cNvPr id="18689" name="Rectangle 421"/>
                  <p:cNvSpPr>
                    <a:spLocks noChangeArrowheads="1"/>
                  </p:cNvSpPr>
                  <p:nvPr/>
                </p:nvSpPr>
                <p:spPr bwMode="auto">
                  <a:xfrm>
                    <a:off x="2592"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90" name="Oval 422"/>
                  <p:cNvSpPr>
                    <a:spLocks noChangeArrowheads="1"/>
                  </p:cNvSpPr>
                  <p:nvPr/>
                </p:nvSpPr>
                <p:spPr bwMode="auto">
                  <a:xfrm>
                    <a:off x="2641"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71" name="Group 423"/>
                <p:cNvGrpSpPr>
                  <a:grpSpLocks/>
                </p:cNvGrpSpPr>
                <p:nvPr/>
              </p:nvGrpSpPr>
              <p:grpSpPr bwMode="auto">
                <a:xfrm>
                  <a:off x="3888" y="2472"/>
                  <a:ext cx="143" cy="47"/>
                  <a:chOff x="2592" y="3768"/>
                  <a:chExt cx="143" cy="47"/>
                </a:xfrm>
              </p:grpSpPr>
              <p:sp>
                <p:nvSpPr>
                  <p:cNvPr id="18687" name="Rectangle 424"/>
                  <p:cNvSpPr>
                    <a:spLocks noChangeArrowheads="1"/>
                  </p:cNvSpPr>
                  <p:nvPr/>
                </p:nvSpPr>
                <p:spPr bwMode="auto">
                  <a:xfrm>
                    <a:off x="2592"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88" name="Oval 425"/>
                  <p:cNvSpPr>
                    <a:spLocks noChangeArrowheads="1"/>
                  </p:cNvSpPr>
                  <p:nvPr/>
                </p:nvSpPr>
                <p:spPr bwMode="auto">
                  <a:xfrm>
                    <a:off x="2641"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72" name="Group 426"/>
                <p:cNvGrpSpPr>
                  <a:grpSpLocks/>
                </p:cNvGrpSpPr>
                <p:nvPr/>
              </p:nvGrpSpPr>
              <p:grpSpPr bwMode="auto">
                <a:xfrm>
                  <a:off x="3888" y="2569"/>
                  <a:ext cx="143" cy="47"/>
                  <a:chOff x="2592" y="3769"/>
                  <a:chExt cx="143" cy="47"/>
                </a:xfrm>
              </p:grpSpPr>
              <p:sp>
                <p:nvSpPr>
                  <p:cNvPr id="18685" name="Rectangle 427"/>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86" name="Oval 428"/>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73" name="Group 429"/>
                <p:cNvGrpSpPr>
                  <a:grpSpLocks/>
                </p:cNvGrpSpPr>
                <p:nvPr/>
              </p:nvGrpSpPr>
              <p:grpSpPr bwMode="auto">
                <a:xfrm>
                  <a:off x="4945" y="2281"/>
                  <a:ext cx="143" cy="47"/>
                  <a:chOff x="2593" y="3769"/>
                  <a:chExt cx="143" cy="47"/>
                </a:xfrm>
              </p:grpSpPr>
              <p:sp>
                <p:nvSpPr>
                  <p:cNvPr id="18683" name="Rectangle 430"/>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84" name="Oval 431"/>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74" name="Group 432"/>
                <p:cNvGrpSpPr>
                  <a:grpSpLocks/>
                </p:cNvGrpSpPr>
                <p:nvPr/>
              </p:nvGrpSpPr>
              <p:grpSpPr bwMode="auto">
                <a:xfrm>
                  <a:off x="4945" y="2399"/>
                  <a:ext cx="143" cy="50"/>
                  <a:chOff x="2593" y="3791"/>
                  <a:chExt cx="143" cy="50"/>
                </a:xfrm>
              </p:grpSpPr>
              <p:sp>
                <p:nvSpPr>
                  <p:cNvPr id="18681" name="Rectangle 433"/>
                  <p:cNvSpPr>
                    <a:spLocks noChangeArrowheads="1"/>
                  </p:cNvSpPr>
                  <p:nvPr/>
                </p:nvSpPr>
                <p:spPr bwMode="auto">
                  <a:xfrm>
                    <a:off x="2593"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82" name="Oval 434"/>
                  <p:cNvSpPr>
                    <a:spLocks noChangeArrowheads="1"/>
                  </p:cNvSpPr>
                  <p:nvPr/>
                </p:nvSpPr>
                <p:spPr bwMode="auto">
                  <a:xfrm>
                    <a:off x="2642"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75" name="Group 435"/>
                <p:cNvGrpSpPr>
                  <a:grpSpLocks/>
                </p:cNvGrpSpPr>
                <p:nvPr/>
              </p:nvGrpSpPr>
              <p:grpSpPr bwMode="auto">
                <a:xfrm>
                  <a:off x="4945" y="2472"/>
                  <a:ext cx="143" cy="47"/>
                  <a:chOff x="2593" y="3768"/>
                  <a:chExt cx="143" cy="47"/>
                </a:xfrm>
              </p:grpSpPr>
              <p:sp>
                <p:nvSpPr>
                  <p:cNvPr id="18679" name="Rectangle 436"/>
                  <p:cNvSpPr>
                    <a:spLocks noChangeArrowheads="1"/>
                  </p:cNvSpPr>
                  <p:nvPr/>
                </p:nvSpPr>
                <p:spPr bwMode="auto">
                  <a:xfrm>
                    <a:off x="2593"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80" name="Oval 437"/>
                  <p:cNvSpPr>
                    <a:spLocks noChangeArrowheads="1"/>
                  </p:cNvSpPr>
                  <p:nvPr/>
                </p:nvSpPr>
                <p:spPr bwMode="auto">
                  <a:xfrm>
                    <a:off x="2642"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76" name="Group 438"/>
                <p:cNvGrpSpPr>
                  <a:grpSpLocks/>
                </p:cNvGrpSpPr>
                <p:nvPr/>
              </p:nvGrpSpPr>
              <p:grpSpPr bwMode="auto">
                <a:xfrm>
                  <a:off x="4945" y="2569"/>
                  <a:ext cx="143" cy="47"/>
                  <a:chOff x="2593" y="3769"/>
                  <a:chExt cx="143" cy="47"/>
                </a:xfrm>
              </p:grpSpPr>
              <p:sp>
                <p:nvSpPr>
                  <p:cNvPr id="18677" name="Rectangle 439"/>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78" name="Oval 440"/>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grpSp>
            <p:nvGrpSpPr>
              <p:cNvPr id="18588" name="Group 401"/>
              <p:cNvGrpSpPr>
                <a:grpSpLocks/>
              </p:cNvGrpSpPr>
              <p:nvPr/>
            </p:nvGrpSpPr>
            <p:grpSpPr bwMode="auto">
              <a:xfrm>
                <a:off x="2584430" y="5410200"/>
                <a:ext cx="552217" cy="449263"/>
                <a:chOff x="3874" y="2208"/>
                <a:chExt cx="1214" cy="831"/>
              </a:xfrm>
            </p:grpSpPr>
            <p:grpSp>
              <p:nvGrpSpPr>
                <p:cNvPr id="18629" name="Group 402"/>
                <p:cNvGrpSpPr>
                  <a:grpSpLocks/>
                </p:cNvGrpSpPr>
                <p:nvPr/>
              </p:nvGrpSpPr>
              <p:grpSpPr bwMode="auto">
                <a:xfrm>
                  <a:off x="3874" y="2208"/>
                  <a:ext cx="1206" cy="831"/>
                  <a:chOff x="1231" y="1905"/>
                  <a:chExt cx="659" cy="265"/>
                </a:xfrm>
              </p:grpSpPr>
              <p:sp>
                <p:nvSpPr>
                  <p:cNvPr id="18654" name="AutoShape 403"/>
                  <p:cNvSpPr>
                    <a:spLocks noChangeAspect="1" noChangeArrowheads="1"/>
                  </p:cNvSpPr>
                  <p:nvPr/>
                </p:nvSpPr>
                <p:spPr bwMode="auto">
                  <a:xfrm rot="-5400000">
                    <a:off x="1154" y="2003"/>
                    <a:ext cx="243" cy="71"/>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655" name="AutoShape 404"/>
                  <p:cNvSpPr>
                    <a:spLocks noChangeAspect="1" noChangeArrowheads="1"/>
                  </p:cNvSpPr>
                  <p:nvPr/>
                </p:nvSpPr>
                <p:spPr bwMode="auto">
                  <a:xfrm rot="-5400000">
                    <a:off x="1735" y="2007"/>
                    <a:ext cx="243" cy="63"/>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656" name="AutoShape 405"/>
                  <p:cNvSpPr>
                    <a:spLocks noChangeAspect="1" noChangeArrowheads="1"/>
                  </p:cNvSpPr>
                  <p:nvPr/>
                </p:nvSpPr>
                <p:spPr bwMode="auto">
                  <a:xfrm rot="-5400000">
                    <a:off x="1428" y="1708"/>
                    <a:ext cx="265" cy="659"/>
                  </a:xfrm>
                  <a:prstGeom prst="roundRect">
                    <a:avLst>
                      <a:gd name="adj" fmla="val 2259"/>
                    </a:avLst>
                  </a:prstGeom>
                  <a:noFill/>
                  <a:ln w="12700">
                    <a:solidFill>
                      <a:srgbClr val="000000"/>
                    </a:solidFill>
                    <a:round/>
                    <a:headEnd/>
                    <a:tailEnd/>
                  </a:ln>
                </p:spPr>
                <p:txBody>
                  <a:bodyPr wrap="none" anchor="ctr"/>
                  <a:lstStyle/>
                  <a:p>
                    <a:endParaRPr lang="en-US" sz="100">
                      <a:solidFill>
                        <a:srgbClr val="FFFFFF"/>
                      </a:solidFill>
                      <a:latin typeface="Tahoma" pitchFamily="34" charset="0"/>
                    </a:endParaRPr>
                  </a:p>
                </p:txBody>
              </p:sp>
              <p:grpSp>
                <p:nvGrpSpPr>
                  <p:cNvPr id="18657" name="Group 406"/>
                  <p:cNvGrpSpPr>
                    <a:grpSpLocks/>
                  </p:cNvGrpSpPr>
                  <p:nvPr/>
                </p:nvGrpSpPr>
                <p:grpSpPr bwMode="auto">
                  <a:xfrm>
                    <a:off x="1307" y="1921"/>
                    <a:ext cx="514" cy="246"/>
                    <a:chOff x="4934" y="3902"/>
                    <a:chExt cx="514" cy="246"/>
                  </a:xfrm>
                </p:grpSpPr>
                <p:grpSp>
                  <p:nvGrpSpPr>
                    <p:cNvPr id="18658" name="Group 407"/>
                    <p:cNvGrpSpPr>
                      <a:grpSpLocks noChangeAspect="1"/>
                    </p:cNvGrpSpPr>
                    <p:nvPr/>
                  </p:nvGrpSpPr>
                  <p:grpSpPr bwMode="auto">
                    <a:xfrm>
                      <a:off x="4934" y="3902"/>
                      <a:ext cx="246" cy="246"/>
                      <a:chOff x="3672" y="3181"/>
                      <a:chExt cx="326" cy="402"/>
                    </a:xfrm>
                  </p:grpSpPr>
                  <p:sp>
                    <p:nvSpPr>
                      <p:cNvPr id="18664" name="AutoShape 408"/>
                      <p:cNvSpPr>
                        <a:spLocks noChangeAspect="1" noChangeArrowheads="1"/>
                      </p:cNvSpPr>
                      <p:nvPr/>
                    </p:nvSpPr>
                    <p:spPr bwMode="auto">
                      <a:xfrm>
                        <a:off x="3672"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65" name="AutoShape 409"/>
                      <p:cNvSpPr>
                        <a:spLocks noChangeAspect="1" noChangeArrowheads="1"/>
                      </p:cNvSpPr>
                      <p:nvPr/>
                    </p:nvSpPr>
                    <p:spPr bwMode="auto">
                      <a:xfrm>
                        <a:off x="3672"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66" name="AutoShape 410"/>
                      <p:cNvSpPr>
                        <a:spLocks noChangeAspect="1" noChangeArrowheads="1"/>
                      </p:cNvSpPr>
                      <p:nvPr/>
                    </p:nvSpPr>
                    <p:spPr bwMode="auto">
                      <a:xfrm>
                        <a:off x="3672"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67" name="AutoShape 411"/>
                      <p:cNvSpPr>
                        <a:spLocks noChangeAspect="1" noChangeArrowheads="1"/>
                      </p:cNvSpPr>
                      <p:nvPr/>
                    </p:nvSpPr>
                    <p:spPr bwMode="auto">
                      <a:xfrm>
                        <a:off x="3672"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nvGrpSpPr>
                    <p:cNvPr id="18659" name="Group 412"/>
                    <p:cNvGrpSpPr>
                      <a:grpSpLocks noChangeAspect="1"/>
                    </p:cNvGrpSpPr>
                    <p:nvPr/>
                  </p:nvGrpSpPr>
                  <p:grpSpPr bwMode="auto">
                    <a:xfrm>
                      <a:off x="5202" y="3902"/>
                      <a:ext cx="246" cy="246"/>
                      <a:chOff x="3694" y="3181"/>
                      <a:chExt cx="326" cy="402"/>
                    </a:xfrm>
                  </p:grpSpPr>
                  <p:sp>
                    <p:nvSpPr>
                      <p:cNvPr id="18660" name="AutoShape 413"/>
                      <p:cNvSpPr>
                        <a:spLocks noChangeAspect="1" noChangeArrowheads="1"/>
                      </p:cNvSpPr>
                      <p:nvPr/>
                    </p:nvSpPr>
                    <p:spPr bwMode="auto">
                      <a:xfrm>
                        <a:off x="3694"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61" name="AutoShape 414"/>
                      <p:cNvSpPr>
                        <a:spLocks noChangeAspect="1" noChangeArrowheads="1"/>
                      </p:cNvSpPr>
                      <p:nvPr/>
                    </p:nvSpPr>
                    <p:spPr bwMode="auto">
                      <a:xfrm>
                        <a:off x="3694"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62" name="AutoShape 415"/>
                      <p:cNvSpPr>
                        <a:spLocks noChangeAspect="1" noChangeArrowheads="1"/>
                      </p:cNvSpPr>
                      <p:nvPr/>
                    </p:nvSpPr>
                    <p:spPr bwMode="auto">
                      <a:xfrm>
                        <a:off x="3694"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63" name="AutoShape 416"/>
                      <p:cNvSpPr>
                        <a:spLocks noChangeAspect="1" noChangeArrowheads="1"/>
                      </p:cNvSpPr>
                      <p:nvPr/>
                    </p:nvSpPr>
                    <p:spPr bwMode="auto">
                      <a:xfrm>
                        <a:off x="3694"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grpSp>
            <p:grpSp>
              <p:nvGrpSpPr>
                <p:cNvPr id="18630" name="Group 417"/>
                <p:cNvGrpSpPr>
                  <a:grpSpLocks/>
                </p:cNvGrpSpPr>
                <p:nvPr/>
              </p:nvGrpSpPr>
              <p:grpSpPr bwMode="auto">
                <a:xfrm>
                  <a:off x="3888" y="2281"/>
                  <a:ext cx="143" cy="47"/>
                  <a:chOff x="2592" y="3769"/>
                  <a:chExt cx="143" cy="47"/>
                </a:xfrm>
              </p:grpSpPr>
              <p:sp>
                <p:nvSpPr>
                  <p:cNvPr id="18652" name="Rectangle 418"/>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53" name="Oval 419"/>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31" name="Group 420"/>
                <p:cNvGrpSpPr>
                  <a:grpSpLocks/>
                </p:cNvGrpSpPr>
                <p:nvPr/>
              </p:nvGrpSpPr>
              <p:grpSpPr bwMode="auto">
                <a:xfrm>
                  <a:off x="3888" y="2399"/>
                  <a:ext cx="143" cy="50"/>
                  <a:chOff x="2592" y="3791"/>
                  <a:chExt cx="143" cy="50"/>
                </a:xfrm>
              </p:grpSpPr>
              <p:sp>
                <p:nvSpPr>
                  <p:cNvPr id="18650" name="Rectangle 421"/>
                  <p:cNvSpPr>
                    <a:spLocks noChangeArrowheads="1"/>
                  </p:cNvSpPr>
                  <p:nvPr/>
                </p:nvSpPr>
                <p:spPr bwMode="auto">
                  <a:xfrm>
                    <a:off x="2592"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51" name="Oval 422"/>
                  <p:cNvSpPr>
                    <a:spLocks noChangeArrowheads="1"/>
                  </p:cNvSpPr>
                  <p:nvPr/>
                </p:nvSpPr>
                <p:spPr bwMode="auto">
                  <a:xfrm>
                    <a:off x="2641"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32" name="Group 423"/>
                <p:cNvGrpSpPr>
                  <a:grpSpLocks/>
                </p:cNvGrpSpPr>
                <p:nvPr/>
              </p:nvGrpSpPr>
              <p:grpSpPr bwMode="auto">
                <a:xfrm>
                  <a:off x="3888" y="2472"/>
                  <a:ext cx="143" cy="47"/>
                  <a:chOff x="2592" y="3768"/>
                  <a:chExt cx="143" cy="47"/>
                </a:xfrm>
              </p:grpSpPr>
              <p:sp>
                <p:nvSpPr>
                  <p:cNvPr id="18648" name="Rectangle 424"/>
                  <p:cNvSpPr>
                    <a:spLocks noChangeArrowheads="1"/>
                  </p:cNvSpPr>
                  <p:nvPr/>
                </p:nvSpPr>
                <p:spPr bwMode="auto">
                  <a:xfrm>
                    <a:off x="2592"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49" name="Oval 425"/>
                  <p:cNvSpPr>
                    <a:spLocks noChangeArrowheads="1"/>
                  </p:cNvSpPr>
                  <p:nvPr/>
                </p:nvSpPr>
                <p:spPr bwMode="auto">
                  <a:xfrm>
                    <a:off x="2641"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33" name="Group 426"/>
                <p:cNvGrpSpPr>
                  <a:grpSpLocks/>
                </p:cNvGrpSpPr>
                <p:nvPr/>
              </p:nvGrpSpPr>
              <p:grpSpPr bwMode="auto">
                <a:xfrm>
                  <a:off x="3888" y="2569"/>
                  <a:ext cx="143" cy="47"/>
                  <a:chOff x="2592" y="3769"/>
                  <a:chExt cx="143" cy="47"/>
                </a:xfrm>
              </p:grpSpPr>
              <p:sp>
                <p:nvSpPr>
                  <p:cNvPr id="18646" name="Rectangle 427"/>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47" name="Oval 428"/>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34" name="Group 429"/>
                <p:cNvGrpSpPr>
                  <a:grpSpLocks/>
                </p:cNvGrpSpPr>
                <p:nvPr/>
              </p:nvGrpSpPr>
              <p:grpSpPr bwMode="auto">
                <a:xfrm>
                  <a:off x="4945" y="2281"/>
                  <a:ext cx="143" cy="47"/>
                  <a:chOff x="2593" y="3769"/>
                  <a:chExt cx="143" cy="47"/>
                </a:xfrm>
              </p:grpSpPr>
              <p:sp>
                <p:nvSpPr>
                  <p:cNvPr id="18644" name="Rectangle 430"/>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45" name="Oval 431"/>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35" name="Group 432"/>
                <p:cNvGrpSpPr>
                  <a:grpSpLocks/>
                </p:cNvGrpSpPr>
                <p:nvPr/>
              </p:nvGrpSpPr>
              <p:grpSpPr bwMode="auto">
                <a:xfrm>
                  <a:off x="4945" y="2399"/>
                  <a:ext cx="143" cy="50"/>
                  <a:chOff x="2593" y="3791"/>
                  <a:chExt cx="143" cy="50"/>
                </a:xfrm>
              </p:grpSpPr>
              <p:sp>
                <p:nvSpPr>
                  <p:cNvPr id="18642" name="Rectangle 433"/>
                  <p:cNvSpPr>
                    <a:spLocks noChangeArrowheads="1"/>
                  </p:cNvSpPr>
                  <p:nvPr/>
                </p:nvSpPr>
                <p:spPr bwMode="auto">
                  <a:xfrm>
                    <a:off x="2593"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43" name="Oval 434"/>
                  <p:cNvSpPr>
                    <a:spLocks noChangeArrowheads="1"/>
                  </p:cNvSpPr>
                  <p:nvPr/>
                </p:nvSpPr>
                <p:spPr bwMode="auto">
                  <a:xfrm>
                    <a:off x="2642"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36" name="Group 435"/>
                <p:cNvGrpSpPr>
                  <a:grpSpLocks/>
                </p:cNvGrpSpPr>
                <p:nvPr/>
              </p:nvGrpSpPr>
              <p:grpSpPr bwMode="auto">
                <a:xfrm>
                  <a:off x="4945" y="2472"/>
                  <a:ext cx="143" cy="47"/>
                  <a:chOff x="2593" y="3768"/>
                  <a:chExt cx="143" cy="47"/>
                </a:xfrm>
              </p:grpSpPr>
              <p:sp>
                <p:nvSpPr>
                  <p:cNvPr id="18640" name="Rectangle 436"/>
                  <p:cNvSpPr>
                    <a:spLocks noChangeArrowheads="1"/>
                  </p:cNvSpPr>
                  <p:nvPr/>
                </p:nvSpPr>
                <p:spPr bwMode="auto">
                  <a:xfrm>
                    <a:off x="2593"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41" name="Oval 437"/>
                  <p:cNvSpPr>
                    <a:spLocks noChangeArrowheads="1"/>
                  </p:cNvSpPr>
                  <p:nvPr/>
                </p:nvSpPr>
                <p:spPr bwMode="auto">
                  <a:xfrm>
                    <a:off x="2642"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637" name="Group 438"/>
                <p:cNvGrpSpPr>
                  <a:grpSpLocks/>
                </p:cNvGrpSpPr>
                <p:nvPr/>
              </p:nvGrpSpPr>
              <p:grpSpPr bwMode="auto">
                <a:xfrm>
                  <a:off x="4945" y="2569"/>
                  <a:ext cx="143" cy="47"/>
                  <a:chOff x="2593" y="3769"/>
                  <a:chExt cx="143" cy="47"/>
                </a:xfrm>
              </p:grpSpPr>
              <p:sp>
                <p:nvSpPr>
                  <p:cNvPr id="18638" name="Rectangle 439"/>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39" name="Oval 440"/>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grpSp>
            <p:nvGrpSpPr>
              <p:cNvPr id="18589" name="Group 401"/>
              <p:cNvGrpSpPr>
                <a:grpSpLocks/>
              </p:cNvGrpSpPr>
              <p:nvPr/>
            </p:nvGrpSpPr>
            <p:grpSpPr bwMode="auto">
              <a:xfrm>
                <a:off x="3249593" y="5410200"/>
                <a:ext cx="552217" cy="449263"/>
                <a:chOff x="3874" y="2208"/>
                <a:chExt cx="1214" cy="831"/>
              </a:xfrm>
            </p:grpSpPr>
            <p:grpSp>
              <p:nvGrpSpPr>
                <p:cNvPr id="18590" name="Group 402"/>
                <p:cNvGrpSpPr>
                  <a:grpSpLocks/>
                </p:cNvGrpSpPr>
                <p:nvPr/>
              </p:nvGrpSpPr>
              <p:grpSpPr bwMode="auto">
                <a:xfrm>
                  <a:off x="3874" y="2208"/>
                  <a:ext cx="1206" cy="831"/>
                  <a:chOff x="1231" y="1905"/>
                  <a:chExt cx="659" cy="265"/>
                </a:xfrm>
              </p:grpSpPr>
              <p:sp>
                <p:nvSpPr>
                  <p:cNvPr id="18615" name="AutoShape 403"/>
                  <p:cNvSpPr>
                    <a:spLocks noChangeAspect="1" noChangeArrowheads="1"/>
                  </p:cNvSpPr>
                  <p:nvPr/>
                </p:nvSpPr>
                <p:spPr bwMode="auto">
                  <a:xfrm rot="-5400000">
                    <a:off x="1154" y="2003"/>
                    <a:ext cx="243" cy="71"/>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616" name="AutoShape 404"/>
                  <p:cNvSpPr>
                    <a:spLocks noChangeAspect="1" noChangeArrowheads="1"/>
                  </p:cNvSpPr>
                  <p:nvPr/>
                </p:nvSpPr>
                <p:spPr bwMode="auto">
                  <a:xfrm rot="-5400000">
                    <a:off x="1735" y="2007"/>
                    <a:ext cx="243" cy="63"/>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617" name="AutoShape 405"/>
                  <p:cNvSpPr>
                    <a:spLocks noChangeAspect="1" noChangeArrowheads="1"/>
                  </p:cNvSpPr>
                  <p:nvPr/>
                </p:nvSpPr>
                <p:spPr bwMode="auto">
                  <a:xfrm rot="-5400000">
                    <a:off x="1428" y="1708"/>
                    <a:ext cx="265" cy="659"/>
                  </a:xfrm>
                  <a:prstGeom prst="roundRect">
                    <a:avLst>
                      <a:gd name="adj" fmla="val 2259"/>
                    </a:avLst>
                  </a:prstGeom>
                  <a:noFill/>
                  <a:ln w="12700">
                    <a:solidFill>
                      <a:srgbClr val="000000"/>
                    </a:solidFill>
                    <a:round/>
                    <a:headEnd/>
                    <a:tailEnd/>
                  </a:ln>
                </p:spPr>
                <p:txBody>
                  <a:bodyPr wrap="none" anchor="ctr"/>
                  <a:lstStyle/>
                  <a:p>
                    <a:endParaRPr lang="en-US" sz="100">
                      <a:solidFill>
                        <a:srgbClr val="FFFFFF"/>
                      </a:solidFill>
                      <a:latin typeface="Tahoma" pitchFamily="34" charset="0"/>
                    </a:endParaRPr>
                  </a:p>
                </p:txBody>
              </p:sp>
              <p:grpSp>
                <p:nvGrpSpPr>
                  <p:cNvPr id="18618" name="Group 406"/>
                  <p:cNvGrpSpPr>
                    <a:grpSpLocks/>
                  </p:cNvGrpSpPr>
                  <p:nvPr/>
                </p:nvGrpSpPr>
                <p:grpSpPr bwMode="auto">
                  <a:xfrm>
                    <a:off x="1307" y="1921"/>
                    <a:ext cx="514" cy="246"/>
                    <a:chOff x="4934" y="3902"/>
                    <a:chExt cx="514" cy="246"/>
                  </a:xfrm>
                </p:grpSpPr>
                <p:grpSp>
                  <p:nvGrpSpPr>
                    <p:cNvPr id="18619" name="Group 407"/>
                    <p:cNvGrpSpPr>
                      <a:grpSpLocks noChangeAspect="1"/>
                    </p:cNvGrpSpPr>
                    <p:nvPr/>
                  </p:nvGrpSpPr>
                  <p:grpSpPr bwMode="auto">
                    <a:xfrm>
                      <a:off x="4934" y="3902"/>
                      <a:ext cx="246" cy="246"/>
                      <a:chOff x="3672" y="3181"/>
                      <a:chExt cx="326" cy="402"/>
                    </a:xfrm>
                  </p:grpSpPr>
                  <p:sp>
                    <p:nvSpPr>
                      <p:cNvPr id="18625" name="AutoShape 408"/>
                      <p:cNvSpPr>
                        <a:spLocks noChangeAspect="1" noChangeArrowheads="1"/>
                      </p:cNvSpPr>
                      <p:nvPr/>
                    </p:nvSpPr>
                    <p:spPr bwMode="auto">
                      <a:xfrm>
                        <a:off x="3672"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26" name="AutoShape 409"/>
                      <p:cNvSpPr>
                        <a:spLocks noChangeAspect="1" noChangeArrowheads="1"/>
                      </p:cNvSpPr>
                      <p:nvPr/>
                    </p:nvSpPr>
                    <p:spPr bwMode="auto">
                      <a:xfrm>
                        <a:off x="3672"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27" name="AutoShape 410"/>
                      <p:cNvSpPr>
                        <a:spLocks noChangeAspect="1" noChangeArrowheads="1"/>
                      </p:cNvSpPr>
                      <p:nvPr/>
                    </p:nvSpPr>
                    <p:spPr bwMode="auto">
                      <a:xfrm>
                        <a:off x="3672"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28" name="AutoShape 411"/>
                      <p:cNvSpPr>
                        <a:spLocks noChangeAspect="1" noChangeArrowheads="1"/>
                      </p:cNvSpPr>
                      <p:nvPr/>
                    </p:nvSpPr>
                    <p:spPr bwMode="auto">
                      <a:xfrm>
                        <a:off x="3672"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nvGrpSpPr>
                    <p:cNvPr id="18620" name="Group 412"/>
                    <p:cNvGrpSpPr>
                      <a:grpSpLocks noChangeAspect="1"/>
                    </p:cNvGrpSpPr>
                    <p:nvPr/>
                  </p:nvGrpSpPr>
                  <p:grpSpPr bwMode="auto">
                    <a:xfrm>
                      <a:off x="5202" y="3902"/>
                      <a:ext cx="246" cy="246"/>
                      <a:chOff x="3694" y="3181"/>
                      <a:chExt cx="326" cy="402"/>
                    </a:xfrm>
                  </p:grpSpPr>
                  <p:sp>
                    <p:nvSpPr>
                      <p:cNvPr id="18621" name="AutoShape 413"/>
                      <p:cNvSpPr>
                        <a:spLocks noChangeAspect="1" noChangeArrowheads="1"/>
                      </p:cNvSpPr>
                      <p:nvPr/>
                    </p:nvSpPr>
                    <p:spPr bwMode="auto">
                      <a:xfrm>
                        <a:off x="3694"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22" name="AutoShape 414"/>
                      <p:cNvSpPr>
                        <a:spLocks noChangeAspect="1" noChangeArrowheads="1"/>
                      </p:cNvSpPr>
                      <p:nvPr/>
                    </p:nvSpPr>
                    <p:spPr bwMode="auto">
                      <a:xfrm>
                        <a:off x="3694"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23" name="AutoShape 415"/>
                      <p:cNvSpPr>
                        <a:spLocks noChangeAspect="1" noChangeArrowheads="1"/>
                      </p:cNvSpPr>
                      <p:nvPr/>
                    </p:nvSpPr>
                    <p:spPr bwMode="auto">
                      <a:xfrm>
                        <a:off x="3694"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624" name="AutoShape 416"/>
                      <p:cNvSpPr>
                        <a:spLocks noChangeAspect="1" noChangeArrowheads="1"/>
                      </p:cNvSpPr>
                      <p:nvPr/>
                    </p:nvSpPr>
                    <p:spPr bwMode="auto">
                      <a:xfrm>
                        <a:off x="3694"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grpSp>
            <p:grpSp>
              <p:nvGrpSpPr>
                <p:cNvPr id="18591" name="Group 417"/>
                <p:cNvGrpSpPr>
                  <a:grpSpLocks/>
                </p:cNvGrpSpPr>
                <p:nvPr/>
              </p:nvGrpSpPr>
              <p:grpSpPr bwMode="auto">
                <a:xfrm>
                  <a:off x="3888" y="2281"/>
                  <a:ext cx="143" cy="47"/>
                  <a:chOff x="2592" y="3769"/>
                  <a:chExt cx="143" cy="47"/>
                </a:xfrm>
              </p:grpSpPr>
              <p:sp>
                <p:nvSpPr>
                  <p:cNvPr id="18613" name="Rectangle 418"/>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14" name="Oval 419"/>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592" name="Group 420"/>
                <p:cNvGrpSpPr>
                  <a:grpSpLocks/>
                </p:cNvGrpSpPr>
                <p:nvPr/>
              </p:nvGrpSpPr>
              <p:grpSpPr bwMode="auto">
                <a:xfrm>
                  <a:off x="3888" y="2399"/>
                  <a:ext cx="143" cy="50"/>
                  <a:chOff x="2592" y="3791"/>
                  <a:chExt cx="143" cy="50"/>
                </a:xfrm>
              </p:grpSpPr>
              <p:sp>
                <p:nvSpPr>
                  <p:cNvPr id="18611" name="Rectangle 421"/>
                  <p:cNvSpPr>
                    <a:spLocks noChangeArrowheads="1"/>
                  </p:cNvSpPr>
                  <p:nvPr/>
                </p:nvSpPr>
                <p:spPr bwMode="auto">
                  <a:xfrm>
                    <a:off x="2592"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12" name="Oval 422"/>
                  <p:cNvSpPr>
                    <a:spLocks noChangeArrowheads="1"/>
                  </p:cNvSpPr>
                  <p:nvPr/>
                </p:nvSpPr>
                <p:spPr bwMode="auto">
                  <a:xfrm>
                    <a:off x="2641"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593" name="Group 423"/>
                <p:cNvGrpSpPr>
                  <a:grpSpLocks/>
                </p:cNvGrpSpPr>
                <p:nvPr/>
              </p:nvGrpSpPr>
              <p:grpSpPr bwMode="auto">
                <a:xfrm>
                  <a:off x="3888" y="2472"/>
                  <a:ext cx="143" cy="47"/>
                  <a:chOff x="2592" y="3768"/>
                  <a:chExt cx="143" cy="47"/>
                </a:xfrm>
              </p:grpSpPr>
              <p:sp>
                <p:nvSpPr>
                  <p:cNvPr id="18609" name="Rectangle 424"/>
                  <p:cNvSpPr>
                    <a:spLocks noChangeArrowheads="1"/>
                  </p:cNvSpPr>
                  <p:nvPr/>
                </p:nvSpPr>
                <p:spPr bwMode="auto">
                  <a:xfrm>
                    <a:off x="2592"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10" name="Oval 425"/>
                  <p:cNvSpPr>
                    <a:spLocks noChangeArrowheads="1"/>
                  </p:cNvSpPr>
                  <p:nvPr/>
                </p:nvSpPr>
                <p:spPr bwMode="auto">
                  <a:xfrm>
                    <a:off x="2641"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594" name="Group 426"/>
                <p:cNvGrpSpPr>
                  <a:grpSpLocks/>
                </p:cNvGrpSpPr>
                <p:nvPr/>
              </p:nvGrpSpPr>
              <p:grpSpPr bwMode="auto">
                <a:xfrm>
                  <a:off x="3888" y="2569"/>
                  <a:ext cx="143" cy="47"/>
                  <a:chOff x="2592" y="3769"/>
                  <a:chExt cx="143" cy="47"/>
                </a:xfrm>
              </p:grpSpPr>
              <p:sp>
                <p:nvSpPr>
                  <p:cNvPr id="18607" name="Rectangle 427"/>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08" name="Oval 428"/>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595" name="Group 429"/>
                <p:cNvGrpSpPr>
                  <a:grpSpLocks/>
                </p:cNvGrpSpPr>
                <p:nvPr/>
              </p:nvGrpSpPr>
              <p:grpSpPr bwMode="auto">
                <a:xfrm>
                  <a:off x="4945" y="2281"/>
                  <a:ext cx="143" cy="47"/>
                  <a:chOff x="2593" y="3769"/>
                  <a:chExt cx="143" cy="47"/>
                </a:xfrm>
              </p:grpSpPr>
              <p:sp>
                <p:nvSpPr>
                  <p:cNvPr id="18605" name="Rectangle 430"/>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06" name="Oval 431"/>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596" name="Group 432"/>
                <p:cNvGrpSpPr>
                  <a:grpSpLocks/>
                </p:cNvGrpSpPr>
                <p:nvPr/>
              </p:nvGrpSpPr>
              <p:grpSpPr bwMode="auto">
                <a:xfrm>
                  <a:off x="4945" y="2399"/>
                  <a:ext cx="143" cy="50"/>
                  <a:chOff x="2593" y="3791"/>
                  <a:chExt cx="143" cy="50"/>
                </a:xfrm>
              </p:grpSpPr>
              <p:sp>
                <p:nvSpPr>
                  <p:cNvPr id="18603" name="Rectangle 433"/>
                  <p:cNvSpPr>
                    <a:spLocks noChangeArrowheads="1"/>
                  </p:cNvSpPr>
                  <p:nvPr/>
                </p:nvSpPr>
                <p:spPr bwMode="auto">
                  <a:xfrm>
                    <a:off x="2593"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04" name="Oval 434"/>
                  <p:cNvSpPr>
                    <a:spLocks noChangeArrowheads="1"/>
                  </p:cNvSpPr>
                  <p:nvPr/>
                </p:nvSpPr>
                <p:spPr bwMode="auto">
                  <a:xfrm>
                    <a:off x="2642"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597" name="Group 435"/>
                <p:cNvGrpSpPr>
                  <a:grpSpLocks/>
                </p:cNvGrpSpPr>
                <p:nvPr/>
              </p:nvGrpSpPr>
              <p:grpSpPr bwMode="auto">
                <a:xfrm>
                  <a:off x="4945" y="2472"/>
                  <a:ext cx="143" cy="47"/>
                  <a:chOff x="2593" y="3768"/>
                  <a:chExt cx="143" cy="47"/>
                </a:xfrm>
              </p:grpSpPr>
              <p:sp>
                <p:nvSpPr>
                  <p:cNvPr id="18601" name="Rectangle 436"/>
                  <p:cNvSpPr>
                    <a:spLocks noChangeArrowheads="1"/>
                  </p:cNvSpPr>
                  <p:nvPr/>
                </p:nvSpPr>
                <p:spPr bwMode="auto">
                  <a:xfrm>
                    <a:off x="2593"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02" name="Oval 437"/>
                  <p:cNvSpPr>
                    <a:spLocks noChangeArrowheads="1"/>
                  </p:cNvSpPr>
                  <p:nvPr/>
                </p:nvSpPr>
                <p:spPr bwMode="auto">
                  <a:xfrm>
                    <a:off x="2642"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598" name="Group 438"/>
                <p:cNvGrpSpPr>
                  <a:grpSpLocks/>
                </p:cNvGrpSpPr>
                <p:nvPr/>
              </p:nvGrpSpPr>
              <p:grpSpPr bwMode="auto">
                <a:xfrm>
                  <a:off x="4945" y="2569"/>
                  <a:ext cx="143" cy="47"/>
                  <a:chOff x="2593" y="3769"/>
                  <a:chExt cx="143" cy="47"/>
                </a:xfrm>
              </p:grpSpPr>
              <p:sp>
                <p:nvSpPr>
                  <p:cNvPr id="18599" name="Rectangle 439"/>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600" name="Oval 440"/>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grpSp>
        <p:grpSp>
          <p:nvGrpSpPr>
            <p:cNvPr id="18331" name="Group 653"/>
            <p:cNvGrpSpPr>
              <a:grpSpLocks/>
            </p:cNvGrpSpPr>
            <p:nvPr/>
          </p:nvGrpSpPr>
          <p:grpSpPr bwMode="auto">
            <a:xfrm>
              <a:off x="3009901" y="3577685"/>
              <a:ext cx="323850" cy="435515"/>
              <a:chOff x="3009901" y="3577685"/>
              <a:chExt cx="323850" cy="435515"/>
            </a:xfrm>
          </p:grpSpPr>
          <p:sp>
            <p:nvSpPr>
              <p:cNvPr id="665" name="AutoShape 17"/>
              <p:cNvSpPr>
                <a:spLocks noChangeArrowheads="1"/>
              </p:cNvSpPr>
              <p:nvPr/>
            </p:nvSpPr>
            <p:spPr bwMode="auto">
              <a:xfrm>
                <a:off x="3016570" y="3580690"/>
                <a:ext cx="311407" cy="431555"/>
              </a:xfrm>
              <a:prstGeom prst="roundRect">
                <a:avLst>
                  <a:gd name="adj" fmla="val 6713"/>
                </a:avLst>
              </a:prstGeom>
              <a:solidFill>
                <a:schemeClr val="tx2">
                  <a:lumMod val="50000"/>
                  <a:alpha val="81000"/>
                </a:schemeClr>
              </a:solidFill>
              <a:ln w="3175" algn="ctr">
                <a:solidFill>
                  <a:schemeClr val="bg1"/>
                </a:solidFill>
                <a:prstDash val="sysDash"/>
                <a:round/>
                <a:headEnd/>
                <a:tailEnd/>
              </a:ln>
            </p:spPr>
            <p:txBody>
              <a:bodyPr wrap="none" lIns="82296" tIns="36576" rIns="82296" bIns="36576" anchor="ctr"/>
              <a:lstStyle/>
              <a:p>
                <a:pPr eaLnBrk="0" hangingPunct="0">
                  <a:defRPr/>
                </a:pPr>
                <a:endParaRPr lang="en-US" sz="100" dirty="0">
                  <a:solidFill>
                    <a:srgbClr val="000000"/>
                  </a:solidFill>
                  <a:latin typeface="Tahoma" pitchFamily="34" charset="0"/>
                  <a:cs typeface="Arial" pitchFamily="34" charset="0"/>
                </a:endParaRPr>
              </a:p>
            </p:txBody>
          </p:sp>
          <p:pic>
            <p:nvPicPr>
              <p:cNvPr id="18463" name="Picture 18" descr="Application Control Engine"/>
              <p:cNvPicPr>
                <a:picLocks noChangeAspect="1" noChangeArrowheads="1"/>
              </p:cNvPicPr>
              <p:nvPr/>
            </p:nvPicPr>
            <p:blipFill>
              <a:blip r:embed="rId9" cstate="print"/>
              <a:srcRect/>
              <a:stretch>
                <a:fillRect/>
              </a:stretch>
            </p:blipFill>
            <p:spPr bwMode="auto">
              <a:xfrm>
                <a:off x="3049517" y="3805665"/>
                <a:ext cx="249506" cy="154467"/>
              </a:xfrm>
              <a:prstGeom prst="rect">
                <a:avLst/>
              </a:prstGeom>
              <a:noFill/>
              <a:ln w="9525">
                <a:noFill/>
                <a:miter lim="800000"/>
                <a:headEnd/>
                <a:tailEnd/>
              </a:ln>
            </p:spPr>
          </p:pic>
          <p:grpSp>
            <p:nvGrpSpPr>
              <p:cNvPr id="18464" name="Group 19"/>
              <p:cNvGrpSpPr>
                <a:grpSpLocks/>
              </p:cNvGrpSpPr>
              <p:nvPr/>
            </p:nvGrpSpPr>
            <p:grpSpPr bwMode="auto">
              <a:xfrm>
                <a:off x="3049517" y="3628537"/>
                <a:ext cx="249506" cy="154480"/>
                <a:chOff x="6237" y="2137"/>
                <a:chExt cx="501" cy="266"/>
              </a:xfrm>
            </p:grpSpPr>
            <p:sp>
              <p:nvSpPr>
                <p:cNvPr id="18465" name="Freeform 20"/>
                <p:cNvSpPr>
                  <a:spLocks/>
                </p:cNvSpPr>
                <p:nvPr/>
              </p:nvSpPr>
              <p:spPr bwMode="auto">
                <a:xfrm>
                  <a:off x="6237" y="2395"/>
                  <a:ext cx="443" cy="8"/>
                </a:xfrm>
                <a:custGeom>
                  <a:avLst/>
                  <a:gdLst>
                    <a:gd name="T0" fmla="*/ 0 w 7975"/>
                    <a:gd name="T1" fmla="*/ 0 h 138"/>
                    <a:gd name="T2" fmla="*/ 0 w 7975"/>
                    <a:gd name="T3" fmla="*/ 0 h 138"/>
                    <a:gd name="T4" fmla="*/ 0 w 7975"/>
                    <a:gd name="T5" fmla="*/ 0 h 138"/>
                    <a:gd name="T6" fmla="*/ 0 w 7975"/>
                    <a:gd name="T7" fmla="*/ 0 h 138"/>
                    <a:gd name="T8" fmla="*/ 0 w 7975"/>
                    <a:gd name="T9" fmla="*/ 0 h 138"/>
                    <a:gd name="T10" fmla="*/ 0 w 7975"/>
                    <a:gd name="T11" fmla="*/ 0 h 138"/>
                    <a:gd name="T12" fmla="*/ 0 60000 65536"/>
                    <a:gd name="T13" fmla="*/ 0 60000 65536"/>
                    <a:gd name="T14" fmla="*/ 0 60000 65536"/>
                    <a:gd name="T15" fmla="*/ 0 60000 65536"/>
                    <a:gd name="T16" fmla="*/ 0 60000 65536"/>
                    <a:gd name="T17" fmla="*/ 0 60000 65536"/>
                    <a:gd name="T18" fmla="*/ 0 w 7975"/>
                    <a:gd name="T19" fmla="*/ 0 h 138"/>
                    <a:gd name="T20" fmla="*/ 7975 w 7975"/>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75" h="138">
                      <a:moveTo>
                        <a:pt x="0" y="69"/>
                      </a:moveTo>
                      <a:lnTo>
                        <a:pt x="69" y="138"/>
                      </a:lnTo>
                      <a:lnTo>
                        <a:pt x="7975" y="138"/>
                      </a:lnTo>
                      <a:lnTo>
                        <a:pt x="7975" y="0"/>
                      </a:lnTo>
                      <a:lnTo>
                        <a:pt x="69" y="0"/>
                      </a:lnTo>
                      <a:lnTo>
                        <a:pt x="0" y="69"/>
                      </a:lnTo>
                      <a:close/>
                    </a:path>
                  </a:pathLst>
                </a:custGeom>
                <a:solidFill>
                  <a:srgbClr val="ADD7E7"/>
                </a:solidFill>
                <a:ln w="9525">
                  <a:noFill/>
                  <a:round/>
                  <a:headEnd/>
                  <a:tailEnd/>
                </a:ln>
              </p:spPr>
              <p:txBody>
                <a:bodyPr/>
                <a:lstStyle/>
                <a:p>
                  <a:endParaRPr lang="en-US"/>
                </a:p>
              </p:txBody>
            </p:sp>
            <p:sp>
              <p:nvSpPr>
                <p:cNvPr id="18466" name="Freeform 21"/>
                <p:cNvSpPr>
                  <a:spLocks/>
                </p:cNvSpPr>
                <p:nvPr/>
              </p:nvSpPr>
              <p:spPr bwMode="auto">
                <a:xfrm>
                  <a:off x="6241" y="2345"/>
                  <a:ext cx="493" cy="54"/>
                </a:xfrm>
                <a:custGeom>
                  <a:avLst/>
                  <a:gdLst>
                    <a:gd name="T0" fmla="*/ 0 w 8877"/>
                    <a:gd name="T1" fmla="*/ 0 h 971"/>
                    <a:gd name="T2" fmla="*/ 0 w 8877"/>
                    <a:gd name="T3" fmla="*/ 0 h 971"/>
                    <a:gd name="T4" fmla="*/ 0 w 8877"/>
                    <a:gd name="T5" fmla="*/ 0 h 971"/>
                    <a:gd name="T6" fmla="*/ 0 w 8877"/>
                    <a:gd name="T7" fmla="*/ 0 h 971"/>
                    <a:gd name="T8" fmla="*/ 0 w 8877"/>
                    <a:gd name="T9" fmla="*/ 0 h 971"/>
                    <a:gd name="T10" fmla="*/ 0 60000 65536"/>
                    <a:gd name="T11" fmla="*/ 0 60000 65536"/>
                    <a:gd name="T12" fmla="*/ 0 60000 65536"/>
                    <a:gd name="T13" fmla="*/ 0 60000 65536"/>
                    <a:gd name="T14" fmla="*/ 0 60000 65536"/>
                    <a:gd name="T15" fmla="*/ 0 w 8877"/>
                    <a:gd name="T16" fmla="*/ 0 h 971"/>
                    <a:gd name="T17" fmla="*/ 8877 w 8877"/>
                    <a:gd name="T18" fmla="*/ 971 h 971"/>
                  </a:gdLst>
                  <a:ahLst/>
                  <a:cxnLst>
                    <a:cxn ang="T10">
                      <a:pos x="T0" y="T1"/>
                    </a:cxn>
                    <a:cxn ang="T11">
                      <a:pos x="T2" y="T3"/>
                    </a:cxn>
                    <a:cxn ang="T12">
                      <a:pos x="T4" y="T5"/>
                    </a:cxn>
                    <a:cxn ang="T13">
                      <a:pos x="T6" y="T7"/>
                    </a:cxn>
                    <a:cxn ang="T14">
                      <a:pos x="T8" y="T9"/>
                    </a:cxn>
                  </a:cxnLst>
                  <a:rect l="T15" t="T16" r="T17" b="T18"/>
                  <a:pathLst>
                    <a:path w="8877" h="971">
                      <a:moveTo>
                        <a:pt x="0" y="971"/>
                      </a:moveTo>
                      <a:lnTo>
                        <a:pt x="974" y="0"/>
                      </a:lnTo>
                      <a:lnTo>
                        <a:pt x="8877" y="0"/>
                      </a:lnTo>
                      <a:lnTo>
                        <a:pt x="7905" y="971"/>
                      </a:lnTo>
                      <a:lnTo>
                        <a:pt x="0" y="971"/>
                      </a:lnTo>
                      <a:close/>
                    </a:path>
                  </a:pathLst>
                </a:custGeom>
                <a:solidFill>
                  <a:srgbClr val="009BDF"/>
                </a:solidFill>
                <a:ln w="9525">
                  <a:noFill/>
                  <a:round/>
                  <a:headEnd/>
                  <a:tailEnd/>
                </a:ln>
              </p:spPr>
              <p:txBody>
                <a:bodyPr/>
                <a:lstStyle/>
                <a:p>
                  <a:endParaRPr lang="en-US"/>
                </a:p>
              </p:txBody>
            </p:sp>
            <p:sp>
              <p:nvSpPr>
                <p:cNvPr id="18467" name="Freeform 22"/>
                <p:cNvSpPr>
                  <a:spLocks/>
                </p:cNvSpPr>
                <p:nvPr/>
              </p:nvSpPr>
              <p:spPr bwMode="auto">
                <a:xfrm>
                  <a:off x="6238" y="2341"/>
                  <a:ext cx="60" cy="61"/>
                </a:xfrm>
                <a:custGeom>
                  <a:avLst/>
                  <a:gdLst>
                    <a:gd name="T0" fmla="*/ 0 w 1071"/>
                    <a:gd name="T1" fmla="*/ 0 h 1089"/>
                    <a:gd name="T2" fmla="*/ 0 w 1071"/>
                    <a:gd name="T3" fmla="*/ 0 h 1089"/>
                    <a:gd name="T4" fmla="*/ 0 w 1071"/>
                    <a:gd name="T5" fmla="*/ 0 h 1089"/>
                    <a:gd name="T6" fmla="*/ 0 w 1071"/>
                    <a:gd name="T7" fmla="*/ 0 h 1089"/>
                    <a:gd name="T8" fmla="*/ 0 w 1071"/>
                    <a:gd name="T9" fmla="*/ 0 h 1089"/>
                    <a:gd name="T10" fmla="*/ 0 w 1071"/>
                    <a:gd name="T11" fmla="*/ 0 h 1089"/>
                    <a:gd name="T12" fmla="*/ 0 60000 65536"/>
                    <a:gd name="T13" fmla="*/ 0 60000 65536"/>
                    <a:gd name="T14" fmla="*/ 0 60000 65536"/>
                    <a:gd name="T15" fmla="*/ 0 60000 65536"/>
                    <a:gd name="T16" fmla="*/ 0 60000 65536"/>
                    <a:gd name="T17" fmla="*/ 0 60000 65536"/>
                    <a:gd name="T18" fmla="*/ 0 w 1071"/>
                    <a:gd name="T19" fmla="*/ 0 h 1089"/>
                    <a:gd name="T20" fmla="*/ 1071 w 1071"/>
                    <a:gd name="T21" fmla="*/ 1089 h 1089"/>
                  </a:gdLst>
                  <a:ahLst/>
                  <a:cxnLst>
                    <a:cxn ang="T12">
                      <a:pos x="T0" y="T1"/>
                    </a:cxn>
                    <a:cxn ang="T13">
                      <a:pos x="T2" y="T3"/>
                    </a:cxn>
                    <a:cxn ang="T14">
                      <a:pos x="T4" y="T5"/>
                    </a:cxn>
                    <a:cxn ang="T15">
                      <a:pos x="T6" y="T7"/>
                    </a:cxn>
                    <a:cxn ang="T16">
                      <a:pos x="T8" y="T9"/>
                    </a:cxn>
                    <a:cxn ang="T17">
                      <a:pos x="T10" y="T11"/>
                    </a:cxn>
                  </a:cxnLst>
                  <a:rect l="T18" t="T19" r="T20" b="T21"/>
                  <a:pathLst>
                    <a:path w="1071" h="1089">
                      <a:moveTo>
                        <a:pt x="1023" y="0"/>
                      </a:moveTo>
                      <a:lnTo>
                        <a:pt x="974" y="21"/>
                      </a:lnTo>
                      <a:lnTo>
                        <a:pt x="0" y="991"/>
                      </a:lnTo>
                      <a:lnTo>
                        <a:pt x="97" y="1089"/>
                      </a:lnTo>
                      <a:lnTo>
                        <a:pt x="1071" y="118"/>
                      </a:lnTo>
                      <a:lnTo>
                        <a:pt x="1023" y="0"/>
                      </a:lnTo>
                      <a:close/>
                    </a:path>
                  </a:pathLst>
                </a:custGeom>
                <a:solidFill>
                  <a:srgbClr val="E6B5C2"/>
                </a:solidFill>
                <a:ln w="9525">
                  <a:noFill/>
                  <a:round/>
                  <a:headEnd/>
                  <a:tailEnd/>
                </a:ln>
              </p:spPr>
              <p:txBody>
                <a:bodyPr/>
                <a:lstStyle/>
                <a:p>
                  <a:endParaRPr lang="en-US"/>
                </a:p>
              </p:txBody>
            </p:sp>
            <p:sp>
              <p:nvSpPr>
                <p:cNvPr id="18468" name="Freeform 23"/>
                <p:cNvSpPr>
                  <a:spLocks/>
                </p:cNvSpPr>
                <p:nvPr/>
              </p:nvSpPr>
              <p:spPr bwMode="auto">
                <a:xfrm>
                  <a:off x="6295" y="2341"/>
                  <a:ext cx="442" cy="8"/>
                </a:xfrm>
                <a:custGeom>
                  <a:avLst/>
                  <a:gdLst>
                    <a:gd name="T0" fmla="*/ 0 w 7952"/>
                    <a:gd name="T1" fmla="*/ 0 h 138"/>
                    <a:gd name="T2" fmla="*/ 0 w 7952"/>
                    <a:gd name="T3" fmla="*/ 0 h 138"/>
                    <a:gd name="T4" fmla="*/ 0 w 7952"/>
                    <a:gd name="T5" fmla="*/ 0 h 138"/>
                    <a:gd name="T6" fmla="*/ 0 w 7952"/>
                    <a:gd name="T7" fmla="*/ 0 h 138"/>
                    <a:gd name="T8" fmla="*/ 0 w 7952"/>
                    <a:gd name="T9" fmla="*/ 0 h 138"/>
                    <a:gd name="T10" fmla="*/ 0 w 7952"/>
                    <a:gd name="T11" fmla="*/ 0 h 138"/>
                    <a:gd name="T12" fmla="*/ 0 60000 65536"/>
                    <a:gd name="T13" fmla="*/ 0 60000 65536"/>
                    <a:gd name="T14" fmla="*/ 0 60000 65536"/>
                    <a:gd name="T15" fmla="*/ 0 60000 65536"/>
                    <a:gd name="T16" fmla="*/ 0 60000 65536"/>
                    <a:gd name="T17" fmla="*/ 0 60000 65536"/>
                    <a:gd name="T18" fmla="*/ 0 w 7952"/>
                    <a:gd name="T19" fmla="*/ 0 h 138"/>
                    <a:gd name="T20" fmla="*/ 7952 w 7952"/>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2" h="138">
                      <a:moveTo>
                        <a:pt x="7952" y="118"/>
                      </a:moveTo>
                      <a:lnTo>
                        <a:pt x="7903" y="0"/>
                      </a:lnTo>
                      <a:lnTo>
                        <a:pt x="0" y="0"/>
                      </a:lnTo>
                      <a:lnTo>
                        <a:pt x="0" y="138"/>
                      </a:lnTo>
                      <a:lnTo>
                        <a:pt x="7903" y="138"/>
                      </a:lnTo>
                      <a:lnTo>
                        <a:pt x="7952" y="118"/>
                      </a:lnTo>
                      <a:close/>
                    </a:path>
                  </a:pathLst>
                </a:custGeom>
                <a:solidFill>
                  <a:srgbClr val="E6B5C2"/>
                </a:solidFill>
                <a:ln w="9525">
                  <a:noFill/>
                  <a:round/>
                  <a:headEnd/>
                  <a:tailEnd/>
                </a:ln>
              </p:spPr>
              <p:txBody>
                <a:bodyPr/>
                <a:lstStyle/>
                <a:p>
                  <a:endParaRPr lang="en-US"/>
                </a:p>
              </p:txBody>
            </p:sp>
            <p:sp>
              <p:nvSpPr>
                <p:cNvPr id="18469" name="Freeform 24"/>
                <p:cNvSpPr>
                  <a:spLocks/>
                </p:cNvSpPr>
                <p:nvPr/>
              </p:nvSpPr>
              <p:spPr bwMode="auto">
                <a:xfrm>
                  <a:off x="6678" y="2342"/>
                  <a:ext cx="59" cy="61"/>
                </a:xfrm>
                <a:custGeom>
                  <a:avLst/>
                  <a:gdLst>
                    <a:gd name="T0" fmla="*/ 0 w 1069"/>
                    <a:gd name="T1" fmla="*/ 0 h 1088"/>
                    <a:gd name="T2" fmla="*/ 0 w 1069"/>
                    <a:gd name="T3" fmla="*/ 0 h 1088"/>
                    <a:gd name="T4" fmla="*/ 0 w 1069"/>
                    <a:gd name="T5" fmla="*/ 0 h 1088"/>
                    <a:gd name="T6" fmla="*/ 0 w 1069"/>
                    <a:gd name="T7" fmla="*/ 0 h 1088"/>
                    <a:gd name="T8" fmla="*/ 0 w 1069"/>
                    <a:gd name="T9" fmla="*/ 0 h 1088"/>
                    <a:gd name="T10" fmla="*/ 0 w 1069"/>
                    <a:gd name="T11" fmla="*/ 0 h 1088"/>
                    <a:gd name="T12" fmla="*/ 0 60000 65536"/>
                    <a:gd name="T13" fmla="*/ 0 60000 65536"/>
                    <a:gd name="T14" fmla="*/ 0 60000 65536"/>
                    <a:gd name="T15" fmla="*/ 0 60000 65536"/>
                    <a:gd name="T16" fmla="*/ 0 60000 65536"/>
                    <a:gd name="T17" fmla="*/ 0 60000 65536"/>
                    <a:gd name="T18" fmla="*/ 0 w 1069"/>
                    <a:gd name="T19" fmla="*/ 0 h 1088"/>
                    <a:gd name="T20" fmla="*/ 1069 w 1069"/>
                    <a:gd name="T21" fmla="*/ 1088 h 1088"/>
                  </a:gdLst>
                  <a:ahLst/>
                  <a:cxnLst>
                    <a:cxn ang="T12">
                      <a:pos x="T0" y="T1"/>
                    </a:cxn>
                    <a:cxn ang="T13">
                      <a:pos x="T2" y="T3"/>
                    </a:cxn>
                    <a:cxn ang="T14">
                      <a:pos x="T4" y="T5"/>
                    </a:cxn>
                    <a:cxn ang="T15">
                      <a:pos x="T6" y="T7"/>
                    </a:cxn>
                    <a:cxn ang="T16">
                      <a:pos x="T8" y="T9"/>
                    </a:cxn>
                    <a:cxn ang="T17">
                      <a:pos x="T10" y="T11"/>
                    </a:cxn>
                  </a:cxnLst>
                  <a:rect l="T18" t="T19" r="T20" b="T21"/>
                  <a:pathLst>
                    <a:path w="1069" h="1088">
                      <a:moveTo>
                        <a:pt x="48" y="1088"/>
                      </a:moveTo>
                      <a:lnTo>
                        <a:pt x="97" y="1068"/>
                      </a:lnTo>
                      <a:lnTo>
                        <a:pt x="1069" y="97"/>
                      </a:lnTo>
                      <a:lnTo>
                        <a:pt x="971" y="0"/>
                      </a:lnTo>
                      <a:lnTo>
                        <a:pt x="0" y="970"/>
                      </a:lnTo>
                      <a:lnTo>
                        <a:pt x="48" y="1088"/>
                      </a:lnTo>
                      <a:close/>
                    </a:path>
                  </a:pathLst>
                </a:custGeom>
                <a:solidFill>
                  <a:srgbClr val="E6B5C2"/>
                </a:solidFill>
                <a:ln w="9525">
                  <a:noFill/>
                  <a:round/>
                  <a:headEnd/>
                  <a:tailEnd/>
                </a:ln>
              </p:spPr>
              <p:txBody>
                <a:bodyPr/>
                <a:lstStyle/>
                <a:p>
                  <a:endParaRPr lang="en-US"/>
                </a:p>
              </p:txBody>
            </p:sp>
            <p:sp>
              <p:nvSpPr>
                <p:cNvPr id="18470" name="Freeform 25"/>
                <p:cNvSpPr>
                  <a:spLocks/>
                </p:cNvSpPr>
                <p:nvPr/>
              </p:nvSpPr>
              <p:spPr bwMode="auto">
                <a:xfrm>
                  <a:off x="6238" y="2395"/>
                  <a:ext cx="442" cy="8"/>
                </a:xfrm>
                <a:custGeom>
                  <a:avLst/>
                  <a:gdLst>
                    <a:gd name="T0" fmla="*/ 0 w 7954"/>
                    <a:gd name="T1" fmla="*/ 0 h 138"/>
                    <a:gd name="T2" fmla="*/ 0 w 7954"/>
                    <a:gd name="T3" fmla="*/ 0 h 138"/>
                    <a:gd name="T4" fmla="*/ 0 w 7954"/>
                    <a:gd name="T5" fmla="*/ 0 h 138"/>
                    <a:gd name="T6" fmla="*/ 0 w 7954"/>
                    <a:gd name="T7" fmla="*/ 0 h 138"/>
                    <a:gd name="T8" fmla="*/ 0 w 7954"/>
                    <a:gd name="T9" fmla="*/ 0 h 138"/>
                    <a:gd name="T10" fmla="*/ 0 w 7954"/>
                    <a:gd name="T11" fmla="*/ 0 h 138"/>
                    <a:gd name="T12" fmla="*/ 0 60000 65536"/>
                    <a:gd name="T13" fmla="*/ 0 60000 65536"/>
                    <a:gd name="T14" fmla="*/ 0 60000 65536"/>
                    <a:gd name="T15" fmla="*/ 0 60000 65536"/>
                    <a:gd name="T16" fmla="*/ 0 60000 65536"/>
                    <a:gd name="T17" fmla="*/ 0 60000 65536"/>
                    <a:gd name="T18" fmla="*/ 0 w 7954"/>
                    <a:gd name="T19" fmla="*/ 0 h 138"/>
                    <a:gd name="T20" fmla="*/ 7954 w 795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4" h="138">
                      <a:moveTo>
                        <a:pt x="0" y="20"/>
                      </a:moveTo>
                      <a:lnTo>
                        <a:pt x="49" y="138"/>
                      </a:lnTo>
                      <a:lnTo>
                        <a:pt x="7954" y="138"/>
                      </a:lnTo>
                      <a:lnTo>
                        <a:pt x="7954" y="0"/>
                      </a:lnTo>
                      <a:lnTo>
                        <a:pt x="49" y="0"/>
                      </a:lnTo>
                      <a:lnTo>
                        <a:pt x="0" y="20"/>
                      </a:lnTo>
                      <a:close/>
                    </a:path>
                  </a:pathLst>
                </a:custGeom>
                <a:solidFill>
                  <a:srgbClr val="E6B5C2"/>
                </a:solidFill>
                <a:ln w="9525">
                  <a:noFill/>
                  <a:round/>
                  <a:headEnd/>
                  <a:tailEnd/>
                </a:ln>
              </p:spPr>
              <p:txBody>
                <a:bodyPr/>
                <a:lstStyle/>
                <a:p>
                  <a:endParaRPr lang="en-US"/>
                </a:p>
              </p:txBody>
            </p:sp>
            <p:sp>
              <p:nvSpPr>
                <p:cNvPr id="18471" name="Freeform 26"/>
                <p:cNvSpPr>
                  <a:spLocks/>
                </p:cNvSpPr>
                <p:nvPr/>
              </p:nvSpPr>
              <p:spPr bwMode="auto">
                <a:xfrm>
                  <a:off x="6238" y="2341"/>
                  <a:ext cx="60" cy="61"/>
                </a:xfrm>
                <a:custGeom>
                  <a:avLst/>
                  <a:gdLst>
                    <a:gd name="T0" fmla="*/ 0 w 1071"/>
                    <a:gd name="T1" fmla="*/ 0 h 1089"/>
                    <a:gd name="T2" fmla="*/ 0 w 1071"/>
                    <a:gd name="T3" fmla="*/ 0 h 1089"/>
                    <a:gd name="T4" fmla="*/ 0 w 1071"/>
                    <a:gd name="T5" fmla="*/ 0 h 1089"/>
                    <a:gd name="T6" fmla="*/ 0 w 1071"/>
                    <a:gd name="T7" fmla="*/ 0 h 1089"/>
                    <a:gd name="T8" fmla="*/ 0 w 1071"/>
                    <a:gd name="T9" fmla="*/ 0 h 1089"/>
                    <a:gd name="T10" fmla="*/ 0 w 1071"/>
                    <a:gd name="T11" fmla="*/ 0 h 1089"/>
                    <a:gd name="T12" fmla="*/ 0 60000 65536"/>
                    <a:gd name="T13" fmla="*/ 0 60000 65536"/>
                    <a:gd name="T14" fmla="*/ 0 60000 65536"/>
                    <a:gd name="T15" fmla="*/ 0 60000 65536"/>
                    <a:gd name="T16" fmla="*/ 0 60000 65536"/>
                    <a:gd name="T17" fmla="*/ 0 60000 65536"/>
                    <a:gd name="T18" fmla="*/ 0 w 1071"/>
                    <a:gd name="T19" fmla="*/ 0 h 1089"/>
                    <a:gd name="T20" fmla="*/ 1071 w 1071"/>
                    <a:gd name="T21" fmla="*/ 1089 h 1089"/>
                  </a:gdLst>
                  <a:ahLst/>
                  <a:cxnLst>
                    <a:cxn ang="T12">
                      <a:pos x="T0" y="T1"/>
                    </a:cxn>
                    <a:cxn ang="T13">
                      <a:pos x="T2" y="T3"/>
                    </a:cxn>
                    <a:cxn ang="T14">
                      <a:pos x="T4" y="T5"/>
                    </a:cxn>
                    <a:cxn ang="T15">
                      <a:pos x="T6" y="T7"/>
                    </a:cxn>
                    <a:cxn ang="T16">
                      <a:pos x="T8" y="T9"/>
                    </a:cxn>
                    <a:cxn ang="T17">
                      <a:pos x="T10" y="T11"/>
                    </a:cxn>
                  </a:cxnLst>
                  <a:rect l="T18" t="T19" r="T20" b="T21"/>
                  <a:pathLst>
                    <a:path w="1071" h="1089">
                      <a:moveTo>
                        <a:pt x="1023" y="0"/>
                      </a:moveTo>
                      <a:lnTo>
                        <a:pt x="974" y="21"/>
                      </a:lnTo>
                      <a:lnTo>
                        <a:pt x="0" y="991"/>
                      </a:lnTo>
                      <a:lnTo>
                        <a:pt x="97" y="1089"/>
                      </a:lnTo>
                      <a:lnTo>
                        <a:pt x="1071" y="118"/>
                      </a:lnTo>
                      <a:lnTo>
                        <a:pt x="1023" y="0"/>
                      </a:lnTo>
                      <a:close/>
                    </a:path>
                  </a:pathLst>
                </a:custGeom>
                <a:solidFill>
                  <a:srgbClr val="E6B5C2"/>
                </a:solidFill>
                <a:ln w="9525">
                  <a:noFill/>
                  <a:round/>
                  <a:headEnd/>
                  <a:tailEnd/>
                </a:ln>
              </p:spPr>
              <p:txBody>
                <a:bodyPr/>
                <a:lstStyle/>
                <a:p>
                  <a:endParaRPr lang="en-US"/>
                </a:p>
              </p:txBody>
            </p:sp>
            <p:sp>
              <p:nvSpPr>
                <p:cNvPr id="18472" name="Freeform 27"/>
                <p:cNvSpPr>
                  <a:spLocks/>
                </p:cNvSpPr>
                <p:nvPr/>
              </p:nvSpPr>
              <p:spPr bwMode="auto">
                <a:xfrm>
                  <a:off x="6295" y="2341"/>
                  <a:ext cx="442" cy="8"/>
                </a:xfrm>
                <a:custGeom>
                  <a:avLst/>
                  <a:gdLst>
                    <a:gd name="T0" fmla="*/ 0 w 7952"/>
                    <a:gd name="T1" fmla="*/ 0 h 138"/>
                    <a:gd name="T2" fmla="*/ 0 w 7952"/>
                    <a:gd name="T3" fmla="*/ 0 h 138"/>
                    <a:gd name="T4" fmla="*/ 0 w 7952"/>
                    <a:gd name="T5" fmla="*/ 0 h 138"/>
                    <a:gd name="T6" fmla="*/ 0 w 7952"/>
                    <a:gd name="T7" fmla="*/ 0 h 138"/>
                    <a:gd name="T8" fmla="*/ 0 w 7952"/>
                    <a:gd name="T9" fmla="*/ 0 h 138"/>
                    <a:gd name="T10" fmla="*/ 0 w 7952"/>
                    <a:gd name="T11" fmla="*/ 0 h 138"/>
                    <a:gd name="T12" fmla="*/ 0 60000 65536"/>
                    <a:gd name="T13" fmla="*/ 0 60000 65536"/>
                    <a:gd name="T14" fmla="*/ 0 60000 65536"/>
                    <a:gd name="T15" fmla="*/ 0 60000 65536"/>
                    <a:gd name="T16" fmla="*/ 0 60000 65536"/>
                    <a:gd name="T17" fmla="*/ 0 60000 65536"/>
                    <a:gd name="T18" fmla="*/ 0 w 7952"/>
                    <a:gd name="T19" fmla="*/ 0 h 138"/>
                    <a:gd name="T20" fmla="*/ 7952 w 7952"/>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2" h="138">
                      <a:moveTo>
                        <a:pt x="7952" y="118"/>
                      </a:moveTo>
                      <a:lnTo>
                        <a:pt x="7903" y="0"/>
                      </a:lnTo>
                      <a:lnTo>
                        <a:pt x="0" y="0"/>
                      </a:lnTo>
                      <a:lnTo>
                        <a:pt x="0" y="138"/>
                      </a:lnTo>
                      <a:lnTo>
                        <a:pt x="7903" y="138"/>
                      </a:lnTo>
                      <a:lnTo>
                        <a:pt x="7952" y="118"/>
                      </a:lnTo>
                      <a:close/>
                    </a:path>
                  </a:pathLst>
                </a:custGeom>
                <a:solidFill>
                  <a:srgbClr val="E6B5C2"/>
                </a:solidFill>
                <a:ln w="9525">
                  <a:noFill/>
                  <a:round/>
                  <a:headEnd/>
                  <a:tailEnd/>
                </a:ln>
              </p:spPr>
              <p:txBody>
                <a:bodyPr/>
                <a:lstStyle/>
                <a:p>
                  <a:endParaRPr lang="en-US"/>
                </a:p>
              </p:txBody>
            </p:sp>
            <p:sp>
              <p:nvSpPr>
                <p:cNvPr id="18473" name="Freeform 28"/>
                <p:cNvSpPr>
                  <a:spLocks/>
                </p:cNvSpPr>
                <p:nvPr/>
              </p:nvSpPr>
              <p:spPr bwMode="auto">
                <a:xfrm>
                  <a:off x="6678" y="2342"/>
                  <a:ext cx="59" cy="61"/>
                </a:xfrm>
                <a:custGeom>
                  <a:avLst/>
                  <a:gdLst>
                    <a:gd name="T0" fmla="*/ 0 w 1069"/>
                    <a:gd name="T1" fmla="*/ 0 h 1088"/>
                    <a:gd name="T2" fmla="*/ 0 w 1069"/>
                    <a:gd name="T3" fmla="*/ 0 h 1088"/>
                    <a:gd name="T4" fmla="*/ 0 w 1069"/>
                    <a:gd name="T5" fmla="*/ 0 h 1088"/>
                    <a:gd name="T6" fmla="*/ 0 w 1069"/>
                    <a:gd name="T7" fmla="*/ 0 h 1088"/>
                    <a:gd name="T8" fmla="*/ 0 w 1069"/>
                    <a:gd name="T9" fmla="*/ 0 h 1088"/>
                    <a:gd name="T10" fmla="*/ 0 w 1069"/>
                    <a:gd name="T11" fmla="*/ 0 h 1088"/>
                    <a:gd name="T12" fmla="*/ 0 60000 65536"/>
                    <a:gd name="T13" fmla="*/ 0 60000 65536"/>
                    <a:gd name="T14" fmla="*/ 0 60000 65536"/>
                    <a:gd name="T15" fmla="*/ 0 60000 65536"/>
                    <a:gd name="T16" fmla="*/ 0 60000 65536"/>
                    <a:gd name="T17" fmla="*/ 0 60000 65536"/>
                    <a:gd name="T18" fmla="*/ 0 w 1069"/>
                    <a:gd name="T19" fmla="*/ 0 h 1088"/>
                    <a:gd name="T20" fmla="*/ 1069 w 1069"/>
                    <a:gd name="T21" fmla="*/ 1088 h 1088"/>
                  </a:gdLst>
                  <a:ahLst/>
                  <a:cxnLst>
                    <a:cxn ang="T12">
                      <a:pos x="T0" y="T1"/>
                    </a:cxn>
                    <a:cxn ang="T13">
                      <a:pos x="T2" y="T3"/>
                    </a:cxn>
                    <a:cxn ang="T14">
                      <a:pos x="T4" y="T5"/>
                    </a:cxn>
                    <a:cxn ang="T15">
                      <a:pos x="T6" y="T7"/>
                    </a:cxn>
                    <a:cxn ang="T16">
                      <a:pos x="T8" y="T9"/>
                    </a:cxn>
                    <a:cxn ang="T17">
                      <a:pos x="T10" y="T11"/>
                    </a:cxn>
                  </a:cxnLst>
                  <a:rect l="T18" t="T19" r="T20" b="T21"/>
                  <a:pathLst>
                    <a:path w="1069" h="1088">
                      <a:moveTo>
                        <a:pt x="48" y="1088"/>
                      </a:moveTo>
                      <a:lnTo>
                        <a:pt x="97" y="1068"/>
                      </a:lnTo>
                      <a:lnTo>
                        <a:pt x="1069" y="97"/>
                      </a:lnTo>
                      <a:lnTo>
                        <a:pt x="971" y="0"/>
                      </a:lnTo>
                      <a:lnTo>
                        <a:pt x="0" y="970"/>
                      </a:lnTo>
                      <a:lnTo>
                        <a:pt x="48" y="1088"/>
                      </a:lnTo>
                      <a:close/>
                    </a:path>
                  </a:pathLst>
                </a:custGeom>
                <a:solidFill>
                  <a:srgbClr val="E6B5C2"/>
                </a:solidFill>
                <a:ln w="9525">
                  <a:noFill/>
                  <a:round/>
                  <a:headEnd/>
                  <a:tailEnd/>
                </a:ln>
              </p:spPr>
              <p:txBody>
                <a:bodyPr/>
                <a:lstStyle/>
                <a:p>
                  <a:endParaRPr lang="en-US"/>
                </a:p>
              </p:txBody>
            </p:sp>
            <p:sp>
              <p:nvSpPr>
                <p:cNvPr id="18474" name="Freeform 29"/>
                <p:cNvSpPr>
                  <a:spLocks/>
                </p:cNvSpPr>
                <p:nvPr/>
              </p:nvSpPr>
              <p:spPr bwMode="auto">
                <a:xfrm>
                  <a:off x="6238" y="2395"/>
                  <a:ext cx="442" cy="8"/>
                </a:xfrm>
                <a:custGeom>
                  <a:avLst/>
                  <a:gdLst>
                    <a:gd name="T0" fmla="*/ 0 w 7954"/>
                    <a:gd name="T1" fmla="*/ 0 h 138"/>
                    <a:gd name="T2" fmla="*/ 0 w 7954"/>
                    <a:gd name="T3" fmla="*/ 0 h 138"/>
                    <a:gd name="T4" fmla="*/ 0 w 7954"/>
                    <a:gd name="T5" fmla="*/ 0 h 138"/>
                    <a:gd name="T6" fmla="*/ 0 w 7954"/>
                    <a:gd name="T7" fmla="*/ 0 h 138"/>
                    <a:gd name="T8" fmla="*/ 0 w 7954"/>
                    <a:gd name="T9" fmla="*/ 0 h 138"/>
                    <a:gd name="T10" fmla="*/ 0 w 7954"/>
                    <a:gd name="T11" fmla="*/ 0 h 138"/>
                    <a:gd name="T12" fmla="*/ 0 60000 65536"/>
                    <a:gd name="T13" fmla="*/ 0 60000 65536"/>
                    <a:gd name="T14" fmla="*/ 0 60000 65536"/>
                    <a:gd name="T15" fmla="*/ 0 60000 65536"/>
                    <a:gd name="T16" fmla="*/ 0 60000 65536"/>
                    <a:gd name="T17" fmla="*/ 0 60000 65536"/>
                    <a:gd name="T18" fmla="*/ 0 w 7954"/>
                    <a:gd name="T19" fmla="*/ 0 h 138"/>
                    <a:gd name="T20" fmla="*/ 7954 w 795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4" h="138">
                      <a:moveTo>
                        <a:pt x="0" y="20"/>
                      </a:moveTo>
                      <a:lnTo>
                        <a:pt x="49" y="138"/>
                      </a:lnTo>
                      <a:lnTo>
                        <a:pt x="7954" y="138"/>
                      </a:lnTo>
                      <a:lnTo>
                        <a:pt x="7954" y="0"/>
                      </a:lnTo>
                      <a:lnTo>
                        <a:pt x="49" y="0"/>
                      </a:lnTo>
                      <a:lnTo>
                        <a:pt x="0" y="20"/>
                      </a:lnTo>
                      <a:close/>
                    </a:path>
                  </a:pathLst>
                </a:custGeom>
                <a:solidFill>
                  <a:srgbClr val="E6B5C2"/>
                </a:solidFill>
                <a:ln w="9525">
                  <a:noFill/>
                  <a:round/>
                  <a:headEnd/>
                  <a:tailEnd/>
                </a:ln>
              </p:spPr>
              <p:txBody>
                <a:bodyPr/>
                <a:lstStyle/>
                <a:p>
                  <a:endParaRPr lang="en-US"/>
                </a:p>
              </p:txBody>
            </p:sp>
            <p:sp>
              <p:nvSpPr>
                <p:cNvPr id="18475" name="Freeform 30"/>
                <p:cNvSpPr>
                  <a:spLocks/>
                </p:cNvSpPr>
                <p:nvPr/>
              </p:nvSpPr>
              <p:spPr bwMode="auto">
                <a:xfrm>
                  <a:off x="6678" y="2342"/>
                  <a:ext cx="60" cy="60"/>
                </a:xfrm>
                <a:custGeom>
                  <a:avLst/>
                  <a:gdLst>
                    <a:gd name="T0" fmla="*/ 0 w 1089"/>
                    <a:gd name="T1" fmla="*/ 0 h 1068"/>
                    <a:gd name="T2" fmla="*/ 0 w 1089"/>
                    <a:gd name="T3" fmla="*/ 0 h 1068"/>
                    <a:gd name="T4" fmla="*/ 0 w 1089"/>
                    <a:gd name="T5" fmla="*/ 0 h 1068"/>
                    <a:gd name="T6" fmla="*/ 0 w 1089"/>
                    <a:gd name="T7" fmla="*/ 0 h 1068"/>
                    <a:gd name="T8" fmla="*/ 0 w 1089"/>
                    <a:gd name="T9" fmla="*/ 0 h 1068"/>
                    <a:gd name="T10" fmla="*/ 0 w 1089"/>
                    <a:gd name="T11" fmla="*/ 0 h 1068"/>
                    <a:gd name="T12" fmla="*/ 0 60000 65536"/>
                    <a:gd name="T13" fmla="*/ 0 60000 65536"/>
                    <a:gd name="T14" fmla="*/ 0 60000 65536"/>
                    <a:gd name="T15" fmla="*/ 0 60000 65536"/>
                    <a:gd name="T16" fmla="*/ 0 60000 65536"/>
                    <a:gd name="T17" fmla="*/ 0 60000 65536"/>
                    <a:gd name="T18" fmla="*/ 0 w 1089"/>
                    <a:gd name="T19" fmla="*/ 0 h 1068"/>
                    <a:gd name="T20" fmla="*/ 1089 w 1089"/>
                    <a:gd name="T21" fmla="*/ 1068 h 1068"/>
                  </a:gdLst>
                  <a:ahLst/>
                  <a:cxnLst>
                    <a:cxn ang="T12">
                      <a:pos x="T0" y="T1"/>
                    </a:cxn>
                    <a:cxn ang="T13">
                      <a:pos x="T2" y="T3"/>
                    </a:cxn>
                    <a:cxn ang="T14">
                      <a:pos x="T4" y="T5"/>
                    </a:cxn>
                    <a:cxn ang="T15">
                      <a:pos x="T6" y="T7"/>
                    </a:cxn>
                    <a:cxn ang="T16">
                      <a:pos x="T8" y="T9"/>
                    </a:cxn>
                    <a:cxn ang="T17">
                      <a:pos x="T10" y="T11"/>
                    </a:cxn>
                  </a:cxnLst>
                  <a:rect l="T18" t="T19" r="T20" b="T21"/>
                  <a:pathLst>
                    <a:path w="1089" h="1068">
                      <a:moveTo>
                        <a:pt x="1089" y="48"/>
                      </a:moveTo>
                      <a:lnTo>
                        <a:pt x="971" y="0"/>
                      </a:lnTo>
                      <a:lnTo>
                        <a:pt x="0" y="970"/>
                      </a:lnTo>
                      <a:lnTo>
                        <a:pt x="97" y="1068"/>
                      </a:lnTo>
                      <a:lnTo>
                        <a:pt x="1069" y="97"/>
                      </a:lnTo>
                      <a:lnTo>
                        <a:pt x="1089" y="48"/>
                      </a:lnTo>
                      <a:close/>
                    </a:path>
                  </a:pathLst>
                </a:custGeom>
                <a:solidFill>
                  <a:srgbClr val="ADD7E7"/>
                </a:solidFill>
                <a:ln w="9525">
                  <a:noFill/>
                  <a:round/>
                  <a:headEnd/>
                  <a:tailEnd/>
                </a:ln>
              </p:spPr>
              <p:txBody>
                <a:bodyPr/>
                <a:lstStyle/>
                <a:p>
                  <a:endParaRPr lang="en-US"/>
                </a:p>
              </p:txBody>
            </p:sp>
            <p:sp>
              <p:nvSpPr>
                <p:cNvPr id="18476" name="Freeform 31"/>
                <p:cNvSpPr>
                  <a:spLocks/>
                </p:cNvSpPr>
                <p:nvPr/>
              </p:nvSpPr>
              <p:spPr bwMode="auto">
                <a:xfrm>
                  <a:off x="6388" y="2329"/>
                  <a:ext cx="147" cy="69"/>
                </a:xfrm>
                <a:custGeom>
                  <a:avLst/>
                  <a:gdLst>
                    <a:gd name="T0" fmla="*/ 0 w 2639"/>
                    <a:gd name="T1" fmla="*/ 0 h 1240"/>
                    <a:gd name="T2" fmla="*/ 0 w 2639"/>
                    <a:gd name="T3" fmla="*/ 0 h 1240"/>
                    <a:gd name="T4" fmla="*/ 0 w 2639"/>
                    <a:gd name="T5" fmla="*/ 0 h 1240"/>
                    <a:gd name="T6" fmla="*/ 0 w 2639"/>
                    <a:gd name="T7" fmla="*/ 0 h 1240"/>
                    <a:gd name="T8" fmla="*/ 0 w 2639"/>
                    <a:gd name="T9" fmla="*/ 0 h 1240"/>
                    <a:gd name="T10" fmla="*/ 0 60000 65536"/>
                    <a:gd name="T11" fmla="*/ 0 60000 65536"/>
                    <a:gd name="T12" fmla="*/ 0 60000 65536"/>
                    <a:gd name="T13" fmla="*/ 0 60000 65536"/>
                    <a:gd name="T14" fmla="*/ 0 60000 65536"/>
                    <a:gd name="T15" fmla="*/ 0 w 2639"/>
                    <a:gd name="T16" fmla="*/ 0 h 1240"/>
                    <a:gd name="T17" fmla="*/ 2639 w 2639"/>
                    <a:gd name="T18" fmla="*/ 1240 h 1240"/>
                  </a:gdLst>
                  <a:ahLst/>
                  <a:cxnLst>
                    <a:cxn ang="T10">
                      <a:pos x="T0" y="T1"/>
                    </a:cxn>
                    <a:cxn ang="T11">
                      <a:pos x="T2" y="T3"/>
                    </a:cxn>
                    <a:cxn ang="T12">
                      <a:pos x="T4" y="T5"/>
                    </a:cxn>
                    <a:cxn ang="T13">
                      <a:pos x="T6" y="T7"/>
                    </a:cxn>
                    <a:cxn ang="T14">
                      <a:pos x="T8" y="T9"/>
                    </a:cxn>
                  </a:cxnLst>
                  <a:rect l="T15" t="T16" r="T17" b="T18"/>
                  <a:pathLst>
                    <a:path w="2639" h="1240">
                      <a:moveTo>
                        <a:pt x="2639" y="1240"/>
                      </a:moveTo>
                      <a:lnTo>
                        <a:pt x="2" y="1240"/>
                      </a:lnTo>
                      <a:lnTo>
                        <a:pt x="0" y="3"/>
                      </a:lnTo>
                      <a:lnTo>
                        <a:pt x="2638" y="0"/>
                      </a:lnTo>
                      <a:lnTo>
                        <a:pt x="2639" y="1240"/>
                      </a:lnTo>
                      <a:close/>
                    </a:path>
                  </a:pathLst>
                </a:custGeom>
                <a:solidFill>
                  <a:srgbClr val="CB3547"/>
                </a:solidFill>
                <a:ln w="9525">
                  <a:noFill/>
                  <a:round/>
                  <a:headEnd/>
                  <a:tailEnd/>
                </a:ln>
              </p:spPr>
              <p:txBody>
                <a:bodyPr/>
                <a:lstStyle/>
                <a:p>
                  <a:endParaRPr lang="en-US"/>
                </a:p>
              </p:txBody>
            </p:sp>
            <p:sp>
              <p:nvSpPr>
                <p:cNvPr id="18477" name="Freeform 32"/>
                <p:cNvSpPr>
                  <a:spLocks/>
                </p:cNvSpPr>
                <p:nvPr/>
              </p:nvSpPr>
              <p:spPr bwMode="auto">
                <a:xfrm>
                  <a:off x="6385" y="2394"/>
                  <a:ext cx="150" cy="8"/>
                </a:xfrm>
                <a:custGeom>
                  <a:avLst/>
                  <a:gdLst>
                    <a:gd name="T0" fmla="*/ 0 w 2706"/>
                    <a:gd name="T1" fmla="*/ 0 h 138"/>
                    <a:gd name="T2" fmla="*/ 0 w 2706"/>
                    <a:gd name="T3" fmla="*/ 0 h 138"/>
                    <a:gd name="T4" fmla="*/ 0 w 2706"/>
                    <a:gd name="T5" fmla="*/ 0 h 138"/>
                    <a:gd name="T6" fmla="*/ 0 w 2706"/>
                    <a:gd name="T7" fmla="*/ 0 h 138"/>
                    <a:gd name="T8" fmla="*/ 0 w 2706"/>
                    <a:gd name="T9" fmla="*/ 0 h 138"/>
                    <a:gd name="T10" fmla="*/ 0 w 2706"/>
                    <a:gd name="T11" fmla="*/ 0 h 138"/>
                    <a:gd name="T12" fmla="*/ 0 60000 65536"/>
                    <a:gd name="T13" fmla="*/ 0 60000 65536"/>
                    <a:gd name="T14" fmla="*/ 0 60000 65536"/>
                    <a:gd name="T15" fmla="*/ 0 60000 65536"/>
                    <a:gd name="T16" fmla="*/ 0 60000 65536"/>
                    <a:gd name="T17" fmla="*/ 0 60000 65536"/>
                    <a:gd name="T18" fmla="*/ 0 w 2706"/>
                    <a:gd name="T19" fmla="*/ 0 h 138"/>
                    <a:gd name="T20" fmla="*/ 2706 w 2706"/>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06" h="138">
                      <a:moveTo>
                        <a:pt x="0" y="69"/>
                      </a:moveTo>
                      <a:lnTo>
                        <a:pt x="69" y="138"/>
                      </a:lnTo>
                      <a:lnTo>
                        <a:pt x="2706" y="138"/>
                      </a:lnTo>
                      <a:lnTo>
                        <a:pt x="2706" y="0"/>
                      </a:lnTo>
                      <a:lnTo>
                        <a:pt x="69" y="0"/>
                      </a:lnTo>
                      <a:lnTo>
                        <a:pt x="0" y="69"/>
                      </a:lnTo>
                      <a:close/>
                    </a:path>
                  </a:pathLst>
                </a:custGeom>
                <a:solidFill>
                  <a:srgbClr val="E6B5C2"/>
                </a:solidFill>
                <a:ln w="9525">
                  <a:noFill/>
                  <a:round/>
                  <a:headEnd/>
                  <a:tailEnd/>
                </a:ln>
              </p:spPr>
              <p:txBody>
                <a:bodyPr/>
                <a:lstStyle/>
                <a:p>
                  <a:endParaRPr lang="en-US"/>
                </a:p>
              </p:txBody>
            </p:sp>
            <p:sp>
              <p:nvSpPr>
                <p:cNvPr id="18478" name="Freeform 33"/>
                <p:cNvSpPr>
                  <a:spLocks/>
                </p:cNvSpPr>
                <p:nvPr/>
              </p:nvSpPr>
              <p:spPr bwMode="auto">
                <a:xfrm>
                  <a:off x="6384" y="2325"/>
                  <a:ext cx="8" cy="73"/>
                </a:xfrm>
                <a:custGeom>
                  <a:avLst/>
                  <a:gdLst>
                    <a:gd name="T0" fmla="*/ 0 w 140"/>
                    <a:gd name="T1" fmla="*/ 0 h 1306"/>
                    <a:gd name="T2" fmla="*/ 0 w 140"/>
                    <a:gd name="T3" fmla="*/ 0 h 1306"/>
                    <a:gd name="T4" fmla="*/ 0 w 140"/>
                    <a:gd name="T5" fmla="*/ 0 h 1306"/>
                    <a:gd name="T6" fmla="*/ 0 w 140"/>
                    <a:gd name="T7" fmla="*/ 0 h 1306"/>
                    <a:gd name="T8" fmla="*/ 0 w 140"/>
                    <a:gd name="T9" fmla="*/ 0 h 1306"/>
                    <a:gd name="T10" fmla="*/ 0 w 140"/>
                    <a:gd name="T11" fmla="*/ 0 h 1306"/>
                    <a:gd name="T12" fmla="*/ 0 60000 65536"/>
                    <a:gd name="T13" fmla="*/ 0 60000 65536"/>
                    <a:gd name="T14" fmla="*/ 0 60000 65536"/>
                    <a:gd name="T15" fmla="*/ 0 60000 65536"/>
                    <a:gd name="T16" fmla="*/ 0 60000 65536"/>
                    <a:gd name="T17" fmla="*/ 0 60000 65536"/>
                    <a:gd name="T18" fmla="*/ 0 w 140"/>
                    <a:gd name="T19" fmla="*/ 0 h 1306"/>
                    <a:gd name="T20" fmla="*/ 140 w 140"/>
                    <a:gd name="T21" fmla="*/ 1306 h 1306"/>
                  </a:gdLst>
                  <a:ahLst/>
                  <a:cxnLst>
                    <a:cxn ang="T12">
                      <a:pos x="T0" y="T1"/>
                    </a:cxn>
                    <a:cxn ang="T13">
                      <a:pos x="T2" y="T3"/>
                    </a:cxn>
                    <a:cxn ang="T14">
                      <a:pos x="T4" y="T5"/>
                    </a:cxn>
                    <a:cxn ang="T15">
                      <a:pos x="T6" y="T7"/>
                    </a:cxn>
                    <a:cxn ang="T16">
                      <a:pos x="T8" y="T9"/>
                    </a:cxn>
                    <a:cxn ang="T17">
                      <a:pos x="T10" y="T11"/>
                    </a:cxn>
                  </a:cxnLst>
                  <a:rect l="T18" t="T19" r="T20" b="T21"/>
                  <a:pathLst>
                    <a:path w="140" h="1306">
                      <a:moveTo>
                        <a:pt x="69" y="0"/>
                      </a:moveTo>
                      <a:lnTo>
                        <a:pt x="0" y="69"/>
                      </a:lnTo>
                      <a:lnTo>
                        <a:pt x="2" y="1306"/>
                      </a:lnTo>
                      <a:lnTo>
                        <a:pt x="140" y="1306"/>
                      </a:lnTo>
                      <a:lnTo>
                        <a:pt x="138" y="69"/>
                      </a:lnTo>
                      <a:lnTo>
                        <a:pt x="69" y="0"/>
                      </a:lnTo>
                      <a:close/>
                    </a:path>
                  </a:pathLst>
                </a:custGeom>
                <a:solidFill>
                  <a:srgbClr val="E6B5C2"/>
                </a:solidFill>
                <a:ln w="9525">
                  <a:noFill/>
                  <a:round/>
                  <a:headEnd/>
                  <a:tailEnd/>
                </a:ln>
              </p:spPr>
              <p:txBody>
                <a:bodyPr/>
                <a:lstStyle/>
                <a:p>
                  <a:endParaRPr lang="en-US"/>
                </a:p>
              </p:txBody>
            </p:sp>
            <p:sp>
              <p:nvSpPr>
                <p:cNvPr id="18479" name="Freeform 34"/>
                <p:cNvSpPr>
                  <a:spLocks/>
                </p:cNvSpPr>
                <p:nvPr/>
              </p:nvSpPr>
              <p:spPr bwMode="auto">
                <a:xfrm>
                  <a:off x="6388" y="2325"/>
                  <a:ext cx="151" cy="8"/>
                </a:xfrm>
                <a:custGeom>
                  <a:avLst/>
                  <a:gdLst>
                    <a:gd name="T0" fmla="*/ 0 w 2707"/>
                    <a:gd name="T1" fmla="*/ 0 h 141"/>
                    <a:gd name="T2" fmla="*/ 0 w 2707"/>
                    <a:gd name="T3" fmla="*/ 0 h 141"/>
                    <a:gd name="T4" fmla="*/ 0 w 2707"/>
                    <a:gd name="T5" fmla="*/ 0 h 141"/>
                    <a:gd name="T6" fmla="*/ 0 w 2707"/>
                    <a:gd name="T7" fmla="*/ 0 h 141"/>
                    <a:gd name="T8" fmla="*/ 0 w 2707"/>
                    <a:gd name="T9" fmla="*/ 0 h 141"/>
                    <a:gd name="T10" fmla="*/ 0 w 2707"/>
                    <a:gd name="T11" fmla="*/ 0 h 141"/>
                    <a:gd name="T12" fmla="*/ 0 60000 65536"/>
                    <a:gd name="T13" fmla="*/ 0 60000 65536"/>
                    <a:gd name="T14" fmla="*/ 0 60000 65536"/>
                    <a:gd name="T15" fmla="*/ 0 60000 65536"/>
                    <a:gd name="T16" fmla="*/ 0 60000 65536"/>
                    <a:gd name="T17" fmla="*/ 0 60000 65536"/>
                    <a:gd name="T18" fmla="*/ 0 w 2707"/>
                    <a:gd name="T19" fmla="*/ 0 h 141"/>
                    <a:gd name="T20" fmla="*/ 2707 w 2707"/>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07" h="141">
                      <a:moveTo>
                        <a:pt x="2707" y="69"/>
                      </a:moveTo>
                      <a:lnTo>
                        <a:pt x="2638" y="0"/>
                      </a:lnTo>
                      <a:lnTo>
                        <a:pt x="0" y="3"/>
                      </a:lnTo>
                      <a:lnTo>
                        <a:pt x="0" y="141"/>
                      </a:lnTo>
                      <a:lnTo>
                        <a:pt x="2638" y="139"/>
                      </a:lnTo>
                      <a:lnTo>
                        <a:pt x="2707" y="69"/>
                      </a:lnTo>
                      <a:close/>
                    </a:path>
                  </a:pathLst>
                </a:custGeom>
                <a:solidFill>
                  <a:srgbClr val="E6B5C2"/>
                </a:solidFill>
                <a:ln w="9525">
                  <a:noFill/>
                  <a:round/>
                  <a:headEnd/>
                  <a:tailEnd/>
                </a:ln>
              </p:spPr>
              <p:txBody>
                <a:bodyPr/>
                <a:lstStyle/>
                <a:p>
                  <a:endParaRPr lang="en-US"/>
                </a:p>
              </p:txBody>
            </p:sp>
            <p:sp>
              <p:nvSpPr>
                <p:cNvPr id="18480" name="Freeform 35"/>
                <p:cNvSpPr>
                  <a:spLocks/>
                </p:cNvSpPr>
                <p:nvPr/>
              </p:nvSpPr>
              <p:spPr bwMode="auto">
                <a:xfrm>
                  <a:off x="6531" y="2329"/>
                  <a:ext cx="8" cy="73"/>
                </a:xfrm>
                <a:custGeom>
                  <a:avLst/>
                  <a:gdLst>
                    <a:gd name="T0" fmla="*/ 0 w 140"/>
                    <a:gd name="T1" fmla="*/ 0 h 1309"/>
                    <a:gd name="T2" fmla="*/ 0 w 140"/>
                    <a:gd name="T3" fmla="*/ 0 h 1309"/>
                    <a:gd name="T4" fmla="*/ 0 w 140"/>
                    <a:gd name="T5" fmla="*/ 0 h 1309"/>
                    <a:gd name="T6" fmla="*/ 0 w 140"/>
                    <a:gd name="T7" fmla="*/ 0 h 1309"/>
                    <a:gd name="T8" fmla="*/ 0 w 140"/>
                    <a:gd name="T9" fmla="*/ 0 h 1309"/>
                    <a:gd name="T10" fmla="*/ 0 w 140"/>
                    <a:gd name="T11" fmla="*/ 0 h 1309"/>
                    <a:gd name="T12" fmla="*/ 0 60000 65536"/>
                    <a:gd name="T13" fmla="*/ 0 60000 65536"/>
                    <a:gd name="T14" fmla="*/ 0 60000 65536"/>
                    <a:gd name="T15" fmla="*/ 0 60000 65536"/>
                    <a:gd name="T16" fmla="*/ 0 60000 65536"/>
                    <a:gd name="T17" fmla="*/ 0 60000 65536"/>
                    <a:gd name="T18" fmla="*/ 0 w 140"/>
                    <a:gd name="T19" fmla="*/ 0 h 1309"/>
                    <a:gd name="T20" fmla="*/ 140 w 140"/>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40" h="1309">
                      <a:moveTo>
                        <a:pt x="70" y="1309"/>
                      </a:moveTo>
                      <a:lnTo>
                        <a:pt x="140" y="1240"/>
                      </a:lnTo>
                      <a:lnTo>
                        <a:pt x="138" y="0"/>
                      </a:lnTo>
                      <a:lnTo>
                        <a:pt x="0" y="0"/>
                      </a:lnTo>
                      <a:lnTo>
                        <a:pt x="1" y="1240"/>
                      </a:lnTo>
                      <a:lnTo>
                        <a:pt x="70" y="1309"/>
                      </a:lnTo>
                      <a:close/>
                    </a:path>
                  </a:pathLst>
                </a:custGeom>
                <a:solidFill>
                  <a:srgbClr val="E6B5C2"/>
                </a:solidFill>
                <a:ln w="9525">
                  <a:noFill/>
                  <a:round/>
                  <a:headEnd/>
                  <a:tailEnd/>
                </a:ln>
              </p:spPr>
              <p:txBody>
                <a:bodyPr/>
                <a:lstStyle/>
                <a:p>
                  <a:endParaRPr lang="en-US"/>
                </a:p>
              </p:txBody>
            </p:sp>
            <p:sp>
              <p:nvSpPr>
                <p:cNvPr id="18481" name="Freeform 36"/>
                <p:cNvSpPr>
                  <a:spLocks/>
                </p:cNvSpPr>
                <p:nvPr/>
              </p:nvSpPr>
              <p:spPr bwMode="auto">
                <a:xfrm>
                  <a:off x="6535" y="2329"/>
                  <a:ext cx="146" cy="69"/>
                </a:xfrm>
                <a:custGeom>
                  <a:avLst/>
                  <a:gdLst>
                    <a:gd name="T0" fmla="*/ 0 w 2628"/>
                    <a:gd name="T1" fmla="*/ 0 h 1231"/>
                    <a:gd name="T2" fmla="*/ 0 w 2628"/>
                    <a:gd name="T3" fmla="*/ 0 h 1231"/>
                    <a:gd name="T4" fmla="*/ 0 w 2628"/>
                    <a:gd name="T5" fmla="*/ 0 h 1231"/>
                    <a:gd name="T6" fmla="*/ 0 w 2628"/>
                    <a:gd name="T7" fmla="*/ 0 h 1231"/>
                    <a:gd name="T8" fmla="*/ 0 w 2628"/>
                    <a:gd name="T9" fmla="*/ 0 h 1231"/>
                    <a:gd name="T10" fmla="*/ 0 60000 65536"/>
                    <a:gd name="T11" fmla="*/ 0 60000 65536"/>
                    <a:gd name="T12" fmla="*/ 0 60000 65536"/>
                    <a:gd name="T13" fmla="*/ 0 60000 65536"/>
                    <a:gd name="T14" fmla="*/ 0 60000 65536"/>
                    <a:gd name="T15" fmla="*/ 0 w 2628"/>
                    <a:gd name="T16" fmla="*/ 0 h 1231"/>
                    <a:gd name="T17" fmla="*/ 2628 w 2628"/>
                    <a:gd name="T18" fmla="*/ 1231 h 1231"/>
                  </a:gdLst>
                  <a:ahLst/>
                  <a:cxnLst>
                    <a:cxn ang="T10">
                      <a:pos x="T0" y="T1"/>
                    </a:cxn>
                    <a:cxn ang="T11">
                      <a:pos x="T2" y="T3"/>
                    </a:cxn>
                    <a:cxn ang="T12">
                      <a:pos x="T4" y="T5"/>
                    </a:cxn>
                    <a:cxn ang="T13">
                      <a:pos x="T6" y="T7"/>
                    </a:cxn>
                    <a:cxn ang="T14">
                      <a:pos x="T8" y="T9"/>
                    </a:cxn>
                  </a:cxnLst>
                  <a:rect l="T15" t="T16" r="T17" b="T18"/>
                  <a:pathLst>
                    <a:path w="2628" h="1231">
                      <a:moveTo>
                        <a:pt x="2627" y="1231"/>
                      </a:moveTo>
                      <a:lnTo>
                        <a:pt x="0" y="1230"/>
                      </a:lnTo>
                      <a:lnTo>
                        <a:pt x="1" y="0"/>
                      </a:lnTo>
                      <a:lnTo>
                        <a:pt x="2628" y="3"/>
                      </a:lnTo>
                      <a:lnTo>
                        <a:pt x="2627" y="1231"/>
                      </a:lnTo>
                      <a:close/>
                    </a:path>
                  </a:pathLst>
                </a:custGeom>
                <a:solidFill>
                  <a:srgbClr val="CB3547"/>
                </a:solidFill>
                <a:ln w="9525">
                  <a:noFill/>
                  <a:round/>
                  <a:headEnd/>
                  <a:tailEnd/>
                </a:ln>
              </p:spPr>
              <p:txBody>
                <a:bodyPr/>
                <a:lstStyle/>
                <a:p>
                  <a:endParaRPr lang="en-US"/>
                </a:p>
              </p:txBody>
            </p:sp>
            <p:sp>
              <p:nvSpPr>
                <p:cNvPr id="18482" name="Freeform 37"/>
                <p:cNvSpPr>
                  <a:spLocks/>
                </p:cNvSpPr>
                <p:nvPr/>
              </p:nvSpPr>
              <p:spPr bwMode="auto">
                <a:xfrm>
                  <a:off x="6531" y="2394"/>
                  <a:ext cx="150" cy="8"/>
                </a:xfrm>
                <a:custGeom>
                  <a:avLst/>
                  <a:gdLst>
                    <a:gd name="T0" fmla="*/ 0 w 2696"/>
                    <a:gd name="T1" fmla="*/ 0 h 139"/>
                    <a:gd name="T2" fmla="*/ 0 w 2696"/>
                    <a:gd name="T3" fmla="*/ 0 h 139"/>
                    <a:gd name="T4" fmla="*/ 0 w 2696"/>
                    <a:gd name="T5" fmla="*/ 0 h 139"/>
                    <a:gd name="T6" fmla="*/ 0 w 2696"/>
                    <a:gd name="T7" fmla="*/ 0 h 139"/>
                    <a:gd name="T8" fmla="*/ 0 w 2696"/>
                    <a:gd name="T9" fmla="*/ 0 h 139"/>
                    <a:gd name="T10" fmla="*/ 0 w 2696"/>
                    <a:gd name="T11" fmla="*/ 0 h 139"/>
                    <a:gd name="T12" fmla="*/ 0 60000 65536"/>
                    <a:gd name="T13" fmla="*/ 0 60000 65536"/>
                    <a:gd name="T14" fmla="*/ 0 60000 65536"/>
                    <a:gd name="T15" fmla="*/ 0 60000 65536"/>
                    <a:gd name="T16" fmla="*/ 0 60000 65536"/>
                    <a:gd name="T17" fmla="*/ 0 60000 65536"/>
                    <a:gd name="T18" fmla="*/ 0 w 2696"/>
                    <a:gd name="T19" fmla="*/ 0 h 139"/>
                    <a:gd name="T20" fmla="*/ 2696 w 2696"/>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696" h="139">
                      <a:moveTo>
                        <a:pt x="0" y="69"/>
                      </a:moveTo>
                      <a:lnTo>
                        <a:pt x="69" y="138"/>
                      </a:lnTo>
                      <a:lnTo>
                        <a:pt x="2696" y="139"/>
                      </a:lnTo>
                      <a:lnTo>
                        <a:pt x="2696" y="1"/>
                      </a:lnTo>
                      <a:lnTo>
                        <a:pt x="69" y="0"/>
                      </a:lnTo>
                      <a:lnTo>
                        <a:pt x="0" y="69"/>
                      </a:lnTo>
                      <a:close/>
                    </a:path>
                  </a:pathLst>
                </a:custGeom>
                <a:solidFill>
                  <a:srgbClr val="E6B5C2"/>
                </a:solidFill>
                <a:ln w="9525">
                  <a:noFill/>
                  <a:round/>
                  <a:headEnd/>
                  <a:tailEnd/>
                </a:ln>
              </p:spPr>
              <p:txBody>
                <a:bodyPr/>
                <a:lstStyle/>
                <a:p>
                  <a:endParaRPr lang="en-US"/>
                </a:p>
              </p:txBody>
            </p:sp>
            <p:sp>
              <p:nvSpPr>
                <p:cNvPr id="18483" name="Freeform 38"/>
                <p:cNvSpPr>
                  <a:spLocks/>
                </p:cNvSpPr>
                <p:nvPr/>
              </p:nvSpPr>
              <p:spPr bwMode="auto">
                <a:xfrm>
                  <a:off x="6531" y="2326"/>
                  <a:ext cx="8" cy="72"/>
                </a:xfrm>
                <a:custGeom>
                  <a:avLst/>
                  <a:gdLst>
                    <a:gd name="T0" fmla="*/ 0 w 140"/>
                    <a:gd name="T1" fmla="*/ 0 h 1298"/>
                    <a:gd name="T2" fmla="*/ 0 w 140"/>
                    <a:gd name="T3" fmla="*/ 0 h 1298"/>
                    <a:gd name="T4" fmla="*/ 0 w 140"/>
                    <a:gd name="T5" fmla="*/ 0 h 1298"/>
                    <a:gd name="T6" fmla="*/ 0 w 140"/>
                    <a:gd name="T7" fmla="*/ 0 h 1298"/>
                    <a:gd name="T8" fmla="*/ 0 w 140"/>
                    <a:gd name="T9" fmla="*/ 0 h 1298"/>
                    <a:gd name="T10" fmla="*/ 0 w 140"/>
                    <a:gd name="T11" fmla="*/ 0 h 1298"/>
                    <a:gd name="T12" fmla="*/ 0 60000 65536"/>
                    <a:gd name="T13" fmla="*/ 0 60000 65536"/>
                    <a:gd name="T14" fmla="*/ 0 60000 65536"/>
                    <a:gd name="T15" fmla="*/ 0 60000 65536"/>
                    <a:gd name="T16" fmla="*/ 0 60000 65536"/>
                    <a:gd name="T17" fmla="*/ 0 60000 65536"/>
                    <a:gd name="T18" fmla="*/ 0 w 140"/>
                    <a:gd name="T19" fmla="*/ 0 h 1298"/>
                    <a:gd name="T20" fmla="*/ 140 w 140"/>
                    <a:gd name="T21" fmla="*/ 1298 h 1298"/>
                  </a:gdLst>
                  <a:ahLst/>
                  <a:cxnLst>
                    <a:cxn ang="T12">
                      <a:pos x="T0" y="T1"/>
                    </a:cxn>
                    <a:cxn ang="T13">
                      <a:pos x="T2" y="T3"/>
                    </a:cxn>
                    <a:cxn ang="T14">
                      <a:pos x="T4" y="T5"/>
                    </a:cxn>
                    <a:cxn ang="T15">
                      <a:pos x="T6" y="T7"/>
                    </a:cxn>
                    <a:cxn ang="T16">
                      <a:pos x="T8" y="T9"/>
                    </a:cxn>
                    <a:cxn ang="T17">
                      <a:pos x="T10" y="T11"/>
                    </a:cxn>
                  </a:cxnLst>
                  <a:rect l="T18" t="T19" r="T20" b="T21"/>
                  <a:pathLst>
                    <a:path w="140" h="1298">
                      <a:moveTo>
                        <a:pt x="70" y="0"/>
                      </a:moveTo>
                      <a:lnTo>
                        <a:pt x="1" y="68"/>
                      </a:lnTo>
                      <a:lnTo>
                        <a:pt x="0" y="1298"/>
                      </a:lnTo>
                      <a:lnTo>
                        <a:pt x="138" y="1298"/>
                      </a:lnTo>
                      <a:lnTo>
                        <a:pt x="140" y="68"/>
                      </a:lnTo>
                      <a:lnTo>
                        <a:pt x="70" y="0"/>
                      </a:lnTo>
                      <a:close/>
                    </a:path>
                  </a:pathLst>
                </a:custGeom>
                <a:solidFill>
                  <a:srgbClr val="E6B5C2"/>
                </a:solidFill>
                <a:ln w="9525">
                  <a:noFill/>
                  <a:round/>
                  <a:headEnd/>
                  <a:tailEnd/>
                </a:ln>
              </p:spPr>
              <p:txBody>
                <a:bodyPr/>
                <a:lstStyle/>
                <a:p>
                  <a:endParaRPr lang="en-US"/>
                </a:p>
              </p:txBody>
            </p:sp>
            <p:sp>
              <p:nvSpPr>
                <p:cNvPr id="18484" name="Freeform 39"/>
                <p:cNvSpPr>
                  <a:spLocks/>
                </p:cNvSpPr>
                <p:nvPr/>
              </p:nvSpPr>
              <p:spPr bwMode="auto">
                <a:xfrm>
                  <a:off x="6535" y="2326"/>
                  <a:ext cx="150" cy="7"/>
                </a:xfrm>
                <a:custGeom>
                  <a:avLst/>
                  <a:gdLst>
                    <a:gd name="T0" fmla="*/ 0 w 2696"/>
                    <a:gd name="T1" fmla="*/ 0 h 140"/>
                    <a:gd name="T2" fmla="*/ 0 w 2696"/>
                    <a:gd name="T3" fmla="*/ 0 h 140"/>
                    <a:gd name="T4" fmla="*/ 0 w 2696"/>
                    <a:gd name="T5" fmla="*/ 0 h 140"/>
                    <a:gd name="T6" fmla="*/ 0 w 2696"/>
                    <a:gd name="T7" fmla="*/ 0 h 140"/>
                    <a:gd name="T8" fmla="*/ 0 w 2696"/>
                    <a:gd name="T9" fmla="*/ 0 h 140"/>
                    <a:gd name="T10" fmla="*/ 0 w 2696"/>
                    <a:gd name="T11" fmla="*/ 0 h 140"/>
                    <a:gd name="T12" fmla="*/ 0 60000 65536"/>
                    <a:gd name="T13" fmla="*/ 0 60000 65536"/>
                    <a:gd name="T14" fmla="*/ 0 60000 65536"/>
                    <a:gd name="T15" fmla="*/ 0 60000 65536"/>
                    <a:gd name="T16" fmla="*/ 0 60000 65536"/>
                    <a:gd name="T17" fmla="*/ 0 60000 65536"/>
                    <a:gd name="T18" fmla="*/ 0 w 2696"/>
                    <a:gd name="T19" fmla="*/ 0 h 140"/>
                    <a:gd name="T20" fmla="*/ 2696 w 2696"/>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96" h="140">
                      <a:moveTo>
                        <a:pt x="2696" y="71"/>
                      </a:moveTo>
                      <a:lnTo>
                        <a:pt x="2627" y="1"/>
                      </a:lnTo>
                      <a:lnTo>
                        <a:pt x="0" y="0"/>
                      </a:lnTo>
                      <a:lnTo>
                        <a:pt x="0" y="137"/>
                      </a:lnTo>
                      <a:lnTo>
                        <a:pt x="2627" y="140"/>
                      </a:lnTo>
                      <a:lnTo>
                        <a:pt x="2696" y="71"/>
                      </a:lnTo>
                      <a:close/>
                    </a:path>
                  </a:pathLst>
                </a:custGeom>
                <a:solidFill>
                  <a:srgbClr val="E6B5C2"/>
                </a:solidFill>
                <a:ln w="9525">
                  <a:noFill/>
                  <a:round/>
                  <a:headEnd/>
                  <a:tailEnd/>
                </a:ln>
              </p:spPr>
              <p:txBody>
                <a:bodyPr/>
                <a:lstStyle/>
                <a:p>
                  <a:endParaRPr lang="en-US"/>
                </a:p>
              </p:txBody>
            </p:sp>
            <p:sp>
              <p:nvSpPr>
                <p:cNvPr id="18485" name="Freeform 40"/>
                <p:cNvSpPr>
                  <a:spLocks/>
                </p:cNvSpPr>
                <p:nvPr/>
              </p:nvSpPr>
              <p:spPr bwMode="auto">
                <a:xfrm>
                  <a:off x="6677" y="2329"/>
                  <a:ext cx="8" cy="73"/>
                </a:xfrm>
                <a:custGeom>
                  <a:avLst/>
                  <a:gdLst>
                    <a:gd name="T0" fmla="*/ 0 w 139"/>
                    <a:gd name="T1" fmla="*/ 0 h 1297"/>
                    <a:gd name="T2" fmla="*/ 0 w 139"/>
                    <a:gd name="T3" fmla="*/ 0 h 1297"/>
                    <a:gd name="T4" fmla="*/ 0 w 139"/>
                    <a:gd name="T5" fmla="*/ 0 h 1297"/>
                    <a:gd name="T6" fmla="*/ 0 w 139"/>
                    <a:gd name="T7" fmla="*/ 0 h 1297"/>
                    <a:gd name="T8" fmla="*/ 0 w 139"/>
                    <a:gd name="T9" fmla="*/ 0 h 1297"/>
                    <a:gd name="T10" fmla="*/ 0 w 139"/>
                    <a:gd name="T11" fmla="*/ 0 h 1297"/>
                    <a:gd name="T12" fmla="*/ 0 60000 65536"/>
                    <a:gd name="T13" fmla="*/ 0 60000 65536"/>
                    <a:gd name="T14" fmla="*/ 0 60000 65536"/>
                    <a:gd name="T15" fmla="*/ 0 60000 65536"/>
                    <a:gd name="T16" fmla="*/ 0 60000 65536"/>
                    <a:gd name="T17" fmla="*/ 0 60000 65536"/>
                    <a:gd name="T18" fmla="*/ 0 w 139"/>
                    <a:gd name="T19" fmla="*/ 0 h 1297"/>
                    <a:gd name="T20" fmla="*/ 139 w 139"/>
                    <a:gd name="T21" fmla="*/ 1297 h 1297"/>
                  </a:gdLst>
                  <a:ahLst/>
                  <a:cxnLst>
                    <a:cxn ang="T12">
                      <a:pos x="T0" y="T1"/>
                    </a:cxn>
                    <a:cxn ang="T13">
                      <a:pos x="T2" y="T3"/>
                    </a:cxn>
                    <a:cxn ang="T14">
                      <a:pos x="T4" y="T5"/>
                    </a:cxn>
                    <a:cxn ang="T15">
                      <a:pos x="T6" y="T7"/>
                    </a:cxn>
                    <a:cxn ang="T16">
                      <a:pos x="T8" y="T9"/>
                    </a:cxn>
                    <a:cxn ang="T17">
                      <a:pos x="T10" y="T11"/>
                    </a:cxn>
                  </a:cxnLst>
                  <a:rect l="T18" t="T19" r="T20" b="T21"/>
                  <a:pathLst>
                    <a:path w="139" h="1297">
                      <a:moveTo>
                        <a:pt x="69" y="1297"/>
                      </a:moveTo>
                      <a:lnTo>
                        <a:pt x="138" y="1228"/>
                      </a:lnTo>
                      <a:lnTo>
                        <a:pt x="139" y="0"/>
                      </a:lnTo>
                      <a:lnTo>
                        <a:pt x="1" y="0"/>
                      </a:lnTo>
                      <a:lnTo>
                        <a:pt x="0" y="1228"/>
                      </a:lnTo>
                      <a:lnTo>
                        <a:pt x="69" y="1297"/>
                      </a:lnTo>
                      <a:close/>
                    </a:path>
                  </a:pathLst>
                </a:custGeom>
                <a:solidFill>
                  <a:srgbClr val="E6B5C2"/>
                </a:solidFill>
                <a:ln w="9525">
                  <a:noFill/>
                  <a:round/>
                  <a:headEnd/>
                  <a:tailEnd/>
                </a:ln>
              </p:spPr>
              <p:txBody>
                <a:bodyPr/>
                <a:lstStyle/>
                <a:p>
                  <a:endParaRPr lang="en-US"/>
                </a:p>
              </p:txBody>
            </p:sp>
            <p:sp>
              <p:nvSpPr>
                <p:cNvPr id="18486" name="Freeform 41"/>
                <p:cNvSpPr>
                  <a:spLocks/>
                </p:cNvSpPr>
                <p:nvPr/>
              </p:nvSpPr>
              <p:spPr bwMode="auto">
                <a:xfrm>
                  <a:off x="6241" y="2329"/>
                  <a:ext cx="145" cy="69"/>
                </a:xfrm>
                <a:custGeom>
                  <a:avLst/>
                  <a:gdLst>
                    <a:gd name="T0" fmla="*/ 0 w 2621"/>
                    <a:gd name="T1" fmla="*/ 0 h 1244"/>
                    <a:gd name="T2" fmla="*/ 0 w 2621"/>
                    <a:gd name="T3" fmla="*/ 0 h 1244"/>
                    <a:gd name="T4" fmla="*/ 0 w 2621"/>
                    <a:gd name="T5" fmla="*/ 0 h 1244"/>
                    <a:gd name="T6" fmla="*/ 0 w 2621"/>
                    <a:gd name="T7" fmla="*/ 0 h 1244"/>
                    <a:gd name="T8" fmla="*/ 0 w 2621"/>
                    <a:gd name="T9" fmla="*/ 0 h 1244"/>
                    <a:gd name="T10" fmla="*/ 0 60000 65536"/>
                    <a:gd name="T11" fmla="*/ 0 60000 65536"/>
                    <a:gd name="T12" fmla="*/ 0 60000 65536"/>
                    <a:gd name="T13" fmla="*/ 0 60000 65536"/>
                    <a:gd name="T14" fmla="*/ 0 60000 65536"/>
                    <a:gd name="T15" fmla="*/ 0 w 2621"/>
                    <a:gd name="T16" fmla="*/ 0 h 1244"/>
                    <a:gd name="T17" fmla="*/ 2621 w 2621"/>
                    <a:gd name="T18" fmla="*/ 1244 h 1244"/>
                  </a:gdLst>
                  <a:ahLst/>
                  <a:cxnLst>
                    <a:cxn ang="T10">
                      <a:pos x="T0" y="T1"/>
                    </a:cxn>
                    <a:cxn ang="T11">
                      <a:pos x="T2" y="T3"/>
                    </a:cxn>
                    <a:cxn ang="T12">
                      <a:pos x="T4" y="T5"/>
                    </a:cxn>
                    <a:cxn ang="T13">
                      <a:pos x="T6" y="T7"/>
                    </a:cxn>
                    <a:cxn ang="T14">
                      <a:pos x="T8" y="T9"/>
                    </a:cxn>
                  </a:cxnLst>
                  <a:rect l="T15" t="T16" r="T17" b="T18"/>
                  <a:pathLst>
                    <a:path w="2621" h="1244">
                      <a:moveTo>
                        <a:pt x="2621" y="1244"/>
                      </a:moveTo>
                      <a:lnTo>
                        <a:pt x="3" y="1240"/>
                      </a:lnTo>
                      <a:lnTo>
                        <a:pt x="0" y="0"/>
                      </a:lnTo>
                      <a:lnTo>
                        <a:pt x="2620" y="2"/>
                      </a:lnTo>
                      <a:lnTo>
                        <a:pt x="2621" y="1244"/>
                      </a:lnTo>
                      <a:close/>
                    </a:path>
                  </a:pathLst>
                </a:custGeom>
                <a:solidFill>
                  <a:srgbClr val="CB3547"/>
                </a:solidFill>
                <a:ln w="9525">
                  <a:noFill/>
                  <a:round/>
                  <a:headEnd/>
                  <a:tailEnd/>
                </a:ln>
              </p:spPr>
              <p:txBody>
                <a:bodyPr/>
                <a:lstStyle/>
                <a:p>
                  <a:endParaRPr lang="en-US"/>
                </a:p>
              </p:txBody>
            </p:sp>
            <p:sp>
              <p:nvSpPr>
                <p:cNvPr id="18487" name="Freeform 42"/>
                <p:cNvSpPr>
                  <a:spLocks/>
                </p:cNvSpPr>
                <p:nvPr/>
              </p:nvSpPr>
              <p:spPr bwMode="auto">
                <a:xfrm>
                  <a:off x="6237" y="2394"/>
                  <a:ext cx="149" cy="8"/>
                </a:xfrm>
                <a:custGeom>
                  <a:avLst/>
                  <a:gdLst>
                    <a:gd name="T0" fmla="*/ 0 w 2687"/>
                    <a:gd name="T1" fmla="*/ 0 h 142"/>
                    <a:gd name="T2" fmla="*/ 0 w 2687"/>
                    <a:gd name="T3" fmla="*/ 0 h 142"/>
                    <a:gd name="T4" fmla="*/ 0 w 2687"/>
                    <a:gd name="T5" fmla="*/ 0 h 142"/>
                    <a:gd name="T6" fmla="*/ 0 w 2687"/>
                    <a:gd name="T7" fmla="*/ 0 h 142"/>
                    <a:gd name="T8" fmla="*/ 0 w 2687"/>
                    <a:gd name="T9" fmla="*/ 0 h 142"/>
                    <a:gd name="T10" fmla="*/ 0 w 2687"/>
                    <a:gd name="T11" fmla="*/ 0 h 142"/>
                    <a:gd name="T12" fmla="*/ 0 60000 65536"/>
                    <a:gd name="T13" fmla="*/ 0 60000 65536"/>
                    <a:gd name="T14" fmla="*/ 0 60000 65536"/>
                    <a:gd name="T15" fmla="*/ 0 60000 65536"/>
                    <a:gd name="T16" fmla="*/ 0 60000 65536"/>
                    <a:gd name="T17" fmla="*/ 0 60000 65536"/>
                    <a:gd name="T18" fmla="*/ 0 w 2687"/>
                    <a:gd name="T19" fmla="*/ 0 h 142"/>
                    <a:gd name="T20" fmla="*/ 2687 w 2687"/>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2687" h="142">
                      <a:moveTo>
                        <a:pt x="0" y="69"/>
                      </a:moveTo>
                      <a:lnTo>
                        <a:pt x="69" y="139"/>
                      </a:lnTo>
                      <a:lnTo>
                        <a:pt x="2687" y="142"/>
                      </a:lnTo>
                      <a:lnTo>
                        <a:pt x="2687" y="4"/>
                      </a:lnTo>
                      <a:lnTo>
                        <a:pt x="69" y="0"/>
                      </a:lnTo>
                      <a:lnTo>
                        <a:pt x="0" y="69"/>
                      </a:lnTo>
                      <a:close/>
                    </a:path>
                  </a:pathLst>
                </a:custGeom>
                <a:solidFill>
                  <a:srgbClr val="E6B5C2"/>
                </a:solidFill>
                <a:ln w="9525">
                  <a:noFill/>
                  <a:round/>
                  <a:headEnd/>
                  <a:tailEnd/>
                </a:ln>
              </p:spPr>
              <p:txBody>
                <a:bodyPr/>
                <a:lstStyle/>
                <a:p>
                  <a:endParaRPr lang="en-US"/>
                </a:p>
              </p:txBody>
            </p:sp>
            <p:sp>
              <p:nvSpPr>
                <p:cNvPr id="18488" name="Freeform 43"/>
                <p:cNvSpPr>
                  <a:spLocks/>
                </p:cNvSpPr>
                <p:nvPr/>
              </p:nvSpPr>
              <p:spPr bwMode="auto">
                <a:xfrm>
                  <a:off x="6237" y="2325"/>
                  <a:ext cx="8" cy="73"/>
                </a:xfrm>
                <a:custGeom>
                  <a:avLst/>
                  <a:gdLst>
                    <a:gd name="T0" fmla="*/ 0 w 141"/>
                    <a:gd name="T1" fmla="*/ 0 h 1309"/>
                    <a:gd name="T2" fmla="*/ 0 w 141"/>
                    <a:gd name="T3" fmla="*/ 0 h 1309"/>
                    <a:gd name="T4" fmla="*/ 0 w 141"/>
                    <a:gd name="T5" fmla="*/ 0 h 1309"/>
                    <a:gd name="T6" fmla="*/ 0 w 141"/>
                    <a:gd name="T7" fmla="*/ 0 h 1309"/>
                    <a:gd name="T8" fmla="*/ 0 w 141"/>
                    <a:gd name="T9" fmla="*/ 0 h 1309"/>
                    <a:gd name="T10" fmla="*/ 0 w 141"/>
                    <a:gd name="T11" fmla="*/ 0 h 1309"/>
                    <a:gd name="T12" fmla="*/ 0 60000 65536"/>
                    <a:gd name="T13" fmla="*/ 0 60000 65536"/>
                    <a:gd name="T14" fmla="*/ 0 60000 65536"/>
                    <a:gd name="T15" fmla="*/ 0 60000 65536"/>
                    <a:gd name="T16" fmla="*/ 0 60000 65536"/>
                    <a:gd name="T17" fmla="*/ 0 60000 65536"/>
                    <a:gd name="T18" fmla="*/ 0 w 141"/>
                    <a:gd name="T19" fmla="*/ 0 h 1309"/>
                    <a:gd name="T20" fmla="*/ 141 w 141"/>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41" h="1309">
                      <a:moveTo>
                        <a:pt x="69" y="0"/>
                      </a:moveTo>
                      <a:lnTo>
                        <a:pt x="0" y="69"/>
                      </a:lnTo>
                      <a:lnTo>
                        <a:pt x="3" y="1309"/>
                      </a:lnTo>
                      <a:lnTo>
                        <a:pt x="141" y="1309"/>
                      </a:lnTo>
                      <a:lnTo>
                        <a:pt x="138" y="69"/>
                      </a:lnTo>
                      <a:lnTo>
                        <a:pt x="69" y="0"/>
                      </a:lnTo>
                      <a:close/>
                    </a:path>
                  </a:pathLst>
                </a:custGeom>
                <a:solidFill>
                  <a:srgbClr val="E6B5C2"/>
                </a:solidFill>
                <a:ln w="9525">
                  <a:noFill/>
                  <a:round/>
                  <a:headEnd/>
                  <a:tailEnd/>
                </a:ln>
              </p:spPr>
              <p:txBody>
                <a:bodyPr/>
                <a:lstStyle/>
                <a:p>
                  <a:endParaRPr lang="en-US"/>
                </a:p>
              </p:txBody>
            </p:sp>
            <p:sp>
              <p:nvSpPr>
                <p:cNvPr id="18489" name="Freeform 44"/>
                <p:cNvSpPr>
                  <a:spLocks/>
                </p:cNvSpPr>
                <p:nvPr/>
              </p:nvSpPr>
              <p:spPr bwMode="auto">
                <a:xfrm>
                  <a:off x="6241" y="2325"/>
                  <a:ext cx="149" cy="8"/>
                </a:xfrm>
                <a:custGeom>
                  <a:avLst/>
                  <a:gdLst>
                    <a:gd name="T0" fmla="*/ 0 w 2689"/>
                    <a:gd name="T1" fmla="*/ 0 h 140"/>
                    <a:gd name="T2" fmla="*/ 0 w 2689"/>
                    <a:gd name="T3" fmla="*/ 0 h 140"/>
                    <a:gd name="T4" fmla="*/ 0 w 2689"/>
                    <a:gd name="T5" fmla="*/ 0 h 140"/>
                    <a:gd name="T6" fmla="*/ 0 w 2689"/>
                    <a:gd name="T7" fmla="*/ 0 h 140"/>
                    <a:gd name="T8" fmla="*/ 0 w 2689"/>
                    <a:gd name="T9" fmla="*/ 0 h 140"/>
                    <a:gd name="T10" fmla="*/ 0 w 2689"/>
                    <a:gd name="T11" fmla="*/ 0 h 140"/>
                    <a:gd name="T12" fmla="*/ 0 60000 65536"/>
                    <a:gd name="T13" fmla="*/ 0 60000 65536"/>
                    <a:gd name="T14" fmla="*/ 0 60000 65536"/>
                    <a:gd name="T15" fmla="*/ 0 60000 65536"/>
                    <a:gd name="T16" fmla="*/ 0 60000 65536"/>
                    <a:gd name="T17" fmla="*/ 0 60000 65536"/>
                    <a:gd name="T18" fmla="*/ 0 w 2689"/>
                    <a:gd name="T19" fmla="*/ 0 h 140"/>
                    <a:gd name="T20" fmla="*/ 2689 w 2689"/>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89" h="140">
                      <a:moveTo>
                        <a:pt x="2689" y="71"/>
                      </a:moveTo>
                      <a:lnTo>
                        <a:pt x="2620" y="1"/>
                      </a:lnTo>
                      <a:lnTo>
                        <a:pt x="0" y="0"/>
                      </a:lnTo>
                      <a:lnTo>
                        <a:pt x="0" y="138"/>
                      </a:lnTo>
                      <a:lnTo>
                        <a:pt x="2620" y="140"/>
                      </a:lnTo>
                      <a:lnTo>
                        <a:pt x="2689" y="71"/>
                      </a:lnTo>
                      <a:close/>
                    </a:path>
                  </a:pathLst>
                </a:custGeom>
                <a:solidFill>
                  <a:srgbClr val="E6B5C2"/>
                </a:solidFill>
                <a:ln w="9525">
                  <a:noFill/>
                  <a:round/>
                  <a:headEnd/>
                  <a:tailEnd/>
                </a:ln>
              </p:spPr>
              <p:txBody>
                <a:bodyPr/>
                <a:lstStyle/>
                <a:p>
                  <a:endParaRPr lang="en-US"/>
                </a:p>
              </p:txBody>
            </p:sp>
            <p:sp>
              <p:nvSpPr>
                <p:cNvPr id="18490" name="Freeform 45"/>
                <p:cNvSpPr>
                  <a:spLocks/>
                </p:cNvSpPr>
                <p:nvPr/>
              </p:nvSpPr>
              <p:spPr bwMode="auto">
                <a:xfrm>
                  <a:off x="6383" y="2329"/>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1311"/>
                      </a:moveTo>
                      <a:lnTo>
                        <a:pt x="139" y="1242"/>
                      </a:lnTo>
                      <a:lnTo>
                        <a:pt x="138" y="0"/>
                      </a:lnTo>
                      <a:lnTo>
                        <a:pt x="0" y="0"/>
                      </a:lnTo>
                      <a:lnTo>
                        <a:pt x="1" y="1242"/>
                      </a:lnTo>
                      <a:lnTo>
                        <a:pt x="70" y="1311"/>
                      </a:lnTo>
                      <a:close/>
                    </a:path>
                  </a:pathLst>
                </a:custGeom>
                <a:solidFill>
                  <a:srgbClr val="E6B5C2"/>
                </a:solidFill>
                <a:ln w="9525">
                  <a:noFill/>
                  <a:round/>
                  <a:headEnd/>
                  <a:tailEnd/>
                </a:ln>
              </p:spPr>
              <p:txBody>
                <a:bodyPr/>
                <a:lstStyle/>
                <a:p>
                  <a:endParaRPr lang="en-US"/>
                </a:p>
              </p:txBody>
            </p:sp>
            <p:sp>
              <p:nvSpPr>
                <p:cNvPr id="18491" name="Freeform 46"/>
                <p:cNvSpPr>
                  <a:spLocks/>
                </p:cNvSpPr>
                <p:nvPr/>
              </p:nvSpPr>
              <p:spPr bwMode="auto">
                <a:xfrm>
                  <a:off x="6241" y="2261"/>
                  <a:ext cx="148" cy="69"/>
                </a:xfrm>
                <a:custGeom>
                  <a:avLst/>
                  <a:gdLst>
                    <a:gd name="T0" fmla="*/ 0 w 2661"/>
                    <a:gd name="T1" fmla="*/ 0 h 1245"/>
                    <a:gd name="T2" fmla="*/ 0 w 2661"/>
                    <a:gd name="T3" fmla="*/ 0 h 1245"/>
                    <a:gd name="T4" fmla="*/ 0 w 2661"/>
                    <a:gd name="T5" fmla="*/ 0 h 1245"/>
                    <a:gd name="T6" fmla="*/ 0 w 2661"/>
                    <a:gd name="T7" fmla="*/ 0 h 1245"/>
                    <a:gd name="T8" fmla="*/ 0 w 2661"/>
                    <a:gd name="T9" fmla="*/ 0 h 1245"/>
                    <a:gd name="T10" fmla="*/ 0 60000 65536"/>
                    <a:gd name="T11" fmla="*/ 0 60000 65536"/>
                    <a:gd name="T12" fmla="*/ 0 60000 65536"/>
                    <a:gd name="T13" fmla="*/ 0 60000 65536"/>
                    <a:gd name="T14" fmla="*/ 0 60000 65536"/>
                    <a:gd name="T15" fmla="*/ 0 w 2661"/>
                    <a:gd name="T16" fmla="*/ 0 h 1245"/>
                    <a:gd name="T17" fmla="*/ 2661 w 2661"/>
                    <a:gd name="T18" fmla="*/ 1245 h 1245"/>
                  </a:gdLst>
                  <a:ahLst/>
                  <a:cxnLst>
                    <a:cxn ang="T10">
                      <a:pos x="T0" y="T1"/>
                    </a:cxn>
                    <a:cxn ang="T11">
                      <a:pos x="T2" y="T3"/>
                    </a:cxn>
                    <a:cxn ang="T12">
                      <a:pos x="T4" y="T5"/>
                    </a:cxn>
                    <a:cxn ang="T13">
                      <a:pos x="T6" y="T7"/>
                    </a:cxn>
                    <a:cxn ang="T14">
                      <a:pos x="T8" y="T9"/>
                    </a:cxn>
                  </a:cxnLst>
                  <a:rect l="T15" t="T16" r="T17" b="T18"/>
                  <a:pathLst>
                    <a:path w="2661" h="1245">
                      <a:moveTo>
                        <a:pt x="2655" y="1245"/>
                      </a:moveTo>
                      <a:lnTo>
                        <a:pt x="3" y="1242"/>
                      </a:lnTo>
                      <a:lnTo>
                        <a:pt x="0" y="0"/>
                      </a:lnTo>
                      <a:lnTo>
                        <a:pt x="2661" y="2"/>
                      </a:lnTo>
                      <a:lnTo>
                        <a:pt x="2655" y="1245"/>
                      </a:lnTo>
                      <a:close/>
                    </a:path>
                  </a:pathLst>
                </a:custGeom>
                <a:solidFill>
                  <a:srgbClr val="CB3547"/>
                </a:solidFill>
                <a:ln w="9525">
                  <a:noFill/>
                  <a:round/>
                  <a:headEnd/>
                  <a:tailEnd/>
                </a:ln>
              </p:spPr>
              <p:txBody>
                <a:bodyPr/>
                <a:lstStyle/>
                <a:p>
                  <a:endParaRPr lang="en-US"/>
                </a:p>
              </p:txBody>
            </p:sp>
            <p:sp>
              <p:nvSpPr>
                <p:cNvPr id="18492" name="Freeform 47"/>
                <p:cNvSpPr>
                  <a:spLocks/>
                </p:cNvSpPr>
                <p:nvPr/>
              </p:nvSpPr>
              <p:spPr bwMode="auto">
                <a:xfrm>
                  <a:off x="6237" y="2326"/>
                  <a:ext cx="151" cy="8"/>
                </a:xfrm>
                <a:custGeom>
                  <a:avLst/>
                  <a:gdLst>
                    <a:gd name="T0" fmla="*/ 0 w 2721"/>
                    <a:gd name="T1" fmla="*/ 0 h 141"/>
                    <a:gd name="T2" fmla="*/ 0 w 2721"/>
                    <a:gd name="T3" fmla="*/ 0 h 141"/>
                    <a:gd name="T4" fmla="*/ 0 w 2721"/>
                    <a:gd name="T5" fmla="*/ 0 h 141"/>
                    <a:gd name="T6" fmla="*/ 0 w 2721"/>
                    <a:gd name="T7" fmla="*/ 0 h 141"/>
                    <a:gd name="T8" fmla="*/ 0 w 2721"/>
                    <a:gd name="T9" fmla="*/ 0 h 141"/>
                    <a:gd name="T10" fmla="*/ 0 w 2721"/>
                    <a:gd name="T11" fmla="*/ 0 h 141"/>
                    <a:gd name="T12" fmla="*/ 0 60000 65536"/>
                    <a:gd name="T13" fmla="*/ 0 60000 65536"/>
                    <a:gd name="T14" fmla="*/ 0 60000 65536"/>
                    <a:gd name="T15" fmla="*/ 0 60000 65536"/>
                    <a:gd name="T16" fmla="*/ 0 60000 65536"/>
                    <a:gd name="T17" fmla="*/ 0 60000 65536"/>
                    <a:gd name="T18" fmla="*/ 0 w 2721"/>
                    <a:gd name="T19" fmla="*/ 0 h 141"/>
                    <a:gd name="T20" fmla="*/ 2721 w 2721"/>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21" h="141">
                      <a:moveTo>
                        <a:pt x="0" y="69"/>
                      </a:moveTo>
                      <a:lnTo>
                        <a:pt x="69" y="138"/>
                      </a:lnTo>
                      <a:lnTo>
                        <a:pt x="2721" y="141"/>
                      </a:lnTo>
                      <a:lnTo>
                        <a:pt x="2721" y="3"/>
                      </a:lnTo>
                      <a:lnTo>
                        <a:pt x="69" y="0"/>
                      </a:lnTo>
                      <a:lnTo>
                        <a:pt x="0" y="69"/>
                      </a:lnTo>
                      <a:close/>
                    </a:path>
                  </a:pathLst>
                </a:custGeom>
                <a:solidFill>
                  <a:srgbClr val="E6B5C2"/>
                </a:solidFill>
                <a:ln w="9525">
                  <a:noFill/>
                  <a:round/>
                  <a:headEnd/>
                  <a:tailEnd/>
                </a:ln>
              </p:spPr>
              <p:txBody>
                <a:bodyPr/>
                <a:lstStyle/>
                <a:p>
                  <a:endParaRPr lang="en-US"/>
                </a:p>
              </p:txBody>
            </p:sp>
            <p:sp>
              <p:nvSpPr>
                <p:cNvPr id="18493" name="Freeform 48"/>
                <p:cNvSpPr>
                  <a:spLocks/>
                </p:cNvSpPr>
                <p:nvPr/>
              </p:nvSpPr>
              <p:spPr bwMode="auto">
                <a:xfrm>
                  <a:off x="6237" y="2257"/>
                  <a:ext cx="8" cy="73"/>
                </a:xfrm>
                <a:custGeom>
                  <a:avLst/>
                  <a:gdLst>
                    <a:gd name="T0" fmla="*/ 0 w 141"/>
                    <a:gd name="T1" fmla="*/ 0 h 1311"/>
                    <a:gd name="T2" fmla="*/ 0 w 141"/>
                    <a:gd name="T3" fmla="*/ 0 h 1311"/>
                    <a:gd name="T4" fmla="*/ 0 w 141"/>
                    <a:gd name="T5" fmla="*/ 0 h 1311"/>
                    <a:gd name="T6" fmla="*/ 0 w 141"/>
                    <a:gd name="T7" fmla="*/ 0 h 1311"/>
                    <a:gd name="T8" fmla="*/ 0 w 141"/>
                    <a:gd name="T9" fmla="*/ 0 h 1311"/>
                    <a:gd name="T10" fmla="*/ 0 w 141"/>
                    <a:gd name="T11" fmla="*/ 0 h 1311"/>
                    <a:gd name="T12" fmla="*/ 0 60000 65536"/>
                    <a:gd name="T13" fmla="*/ 0 60000 65536"/>
                    <a:gd name="T14" fmla="*/ 0 60000 65536"/>
                    <a:gd name="T15" fmla="*/ 0 60000 65536"/>
                    <a:gd name="T16" fmla="*/ 0 60000 65536"/>
                    <a:gd name="T17" fmla="*/ 0 60000 65536"/>
                    <a:gd name="T18" fmla="*/ 0 w 141"/>
                    <a:gd name="T19" fmla="*/ 0 h 1311"/>
                    <a:gd name="T20" fmla="*/ 141 w 141"/>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41" h="1311">
                      <a:moveTo>
                        <a:pt x="69" y="0"/>
                      </a:moveTo>
                      <a:lnTo>
                        <a:pt x="0" y="69"/>
                      </a:lnTo>
                      <a:lnTo>
                        <a:pt x="3" y="1311"/>
                      </a:lnTo>
                      <a:lnTo>
                        <a:pt x="141" y="1311"/>
                      </a:lnTo>
                      <a:lnTo>
                        <a:pt x="138" y="69"/>
                      </a:lnTo>
                      <a:lnTo>
                        <a:pt x="69" y="0"/>
                      </a:lnTo>
                      <a:close/>
                    </a:path>
                  </a:pathLst>
                </a:custGeom>
                <a:solidFill>
                  <a:srgbClr val="E6B5C2"/>
                </a:solidFill>
                <a:ln w="9525">
                  <a:noFill/>
                  <a:round/>
                  <a:headEnd/>
                  <a:tailEnd/>
                </a:ln>
              </p:spPr>
              <p:txBody>
                <a:bodyPr/>
                <a:lstStyle/>
                <a:p>
                  <a:endParaRPr lang="en-US"/>
                </a:p>
              </p:txBody>
            </p:sp>
            <p:sp>
              <p:nvSpPr>
                <p:cNvPr id="18494" name="Freeform 49"/>
                <p:cNvSpPr>
                  <a:spLocks/>
                </p:cNvSpPr>
                <p:nvPr/>
              </p:nvSpPr>
              <p:spPr bwMode="auto">
                <a:xfrm>
                  <a:off x="6241" y="2257"/>
                  <a:ext cx="152" cy="8"/>
                </a:xfrm>
                <a:custGeom>
                  <a:avLst/>
                  <a:gdLst>
                    <a:gd name="T0" fmla="*/ 0 w 2731"/>
                    <a:gd name="T1" fmla="*/ 0 h 140"/>
                    <a:gd name="T2" fmla="*/ 0 w 2731"/>
                    <a:gd name="T3" fmla="*/ 0 h 140"/>
                    <a:gd name="T4" fmla="*/ 0 w 2731"/>
                    <a:gd name="T5" fmla="*/ 0 h 140"/>
                    <a:gd name="T6" fmla="*/ 0 w 2731"/>
                    <a:gd name="T7" fmla="*/ 0 h 140"/>
                    <a:gd name="T8" fmla="*/ 0 w 2731"/>
                    <a:gd name="T9" fmla="*/ 0 h 140"/>
                    <a:gd name="T10" fmla="*/ 0 w 2731"/>
                    <a:gd name="T11" fmla="*/ 0 h 140"/>
                    <a:gd name="T12" fmla="*/ 0 60000 65536"/>
                    <a:gd name="T13" fmla="*/ 0 60000 65536"/>
                    <a:gd name="T14" fmla="*/ 0 60000 65536"/>
                    <a:gd name="T15" fmla="*/ 0 60000 65536"/>
                    <a:gd name="T16" fmla="*/ 0 60000 65536"/>
                    <a:gd name="T17" fmla="*/ 0 60000 65536"/>
                    <a:gd name="T18" fmla="*/ 0 w 2731"/>
                    <a:gd name="T19" fmla="*/ 0 h 140"/>
                    <a:gd name="T20" fmla="*/ 2731 w 2731"/>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31" h="140">
                      <a:moveTo>
                        <a:pt x="2731" y="71"/>
                      </a:moveTo>
                      <a:lnTo>
                        <a:pt x="2661" y="1"/>
                      </a:lnTo>
                      <a:lnTo>
                        <a:pt x="0" y="0"/>
                      </a:lnTo>
                      <a:lnTo>
                        <a:pt x="0" y="138"/>
                      </a:lnTo>
                      <a:lnTo>
                        <a:pt x="2661" y="140"/>
                      </a:lnTo>
                      <a:lnTo>
                        <a:pt x="2731" y="71"/>
                      </a:lnTo>
                      <a:close/>
                    </a:path>
                  </a:pathLst>
                </a:custGeom>
                <a:solidFill>
                  <a:srgbClr val="E6B5C2"/>
                </a:solidFill>
                <a:ln w="9525">
                  <a:noFill/>
                  <a:round/>
                  <a:headEnd/>
                  <a:tailEnd/>
                </a:ln>
              </p:spPr>
              <p:txBody>
                <a:bodyPr/>
                <a:lstStyle/>
                <a:p>
                  <a:endParaRPr lang="en-US"/>
                </a:p>
              </p:txBody>
            </p:sp>
            <p:sp>
              <p:nvSpPr>
                <p:cNvPr id="18495" name="Freeform 50"/>
                <p:cNvSpPr>
                  <a:spLocks/>
                </p:cNvSpPr>
                <p:nvPr/>
              </p:nvSpPr>
              <p:spPr bwMode="auto">
                <a:xfrm>
                  <a:off x="6384" y="2261"/>
                  <a:ext cx="9" cy="73"/>
                </a:xfrm>
                <a:custGeom>
                  <a:avLst/>
                  <a:gdLst>
                    <a:gd name="T0" fmla="*/ 0 w 145"/>
                    <a:gd name="T1" fmla="*/ 0 h 1313"/>
                    <a:gd name="T2" fmla="*/ 0 w 145"/>
                    <a:gd name="T3" fmla="*/ 0 h 1313"/>
                    <a:gd name="T4" fmla="*/ 0 w 145"/>
                    <a:gd name="T5" fmla="*/ 0 h 1313"/>
                    <a:gd name="T6" fmla="*/ 0 w 145"/>
                    <a:gd name="T7" fmla="*/ 0 h 1313"/>
                    <a:gd name="T8" fmla="*/ 0 w 145"/>
                    <a:gd name="T9" fmla="*/ 0 h 1313"/>
                    <a:gd name="T10" fmla="*/ 0 w 145"/>
                    <a:gd name="T11" fmla="*/ 0 h 1313"/>
                    <a:gd name="T12" fmla="*/ 0 60000 65536"/>
                    <a:gd name="T13" fmla="*/ 0 60000 65536"/>
                    <a:gd name="T14" fmla="*/ 0 60000 65536"/>
                    <a:gd name="T15" fmla="*/ 0 60000 65536"/>
                    <a:gd name="T16" fmla="*/ 0 60000 65536"/>
                    <a:gd name="T17" fmla="*/ 0 60000 65536"/>
                    <a:gd name="T18" fmla="*/ 0 w 145"/>
                    <a:gd name="T19" fmla="*/ 0 h 1313"/>
                    <a:gd name="T20" fmla="*/ 145 w 145"/>
                    <a:gd name="T21" fmla="*/ 1313 h 1313"/>
                  </a:gdLst>
                  <a:ahLst/>
                  <a:cxnLst>
                    <a:cxn ang="T12">
                      <a:pos x="T0" y="T1"/>
                    </a:cxn>
                    <a:cxn ang="T13">
                      <a:pos x="T2" y="T3"/>
                    </a:cxn>
                    <a:cxn ang="T14">
                      <a:pos x="T4" y="T5"/>
                    </a:cxn>
                    <a:cxn ang="T15">
                      <a:pos x="T6" y="T7"/>
                    </a:cxn>
                    <a:cxn ang="T16">
                      <a:pos x="T8" y="T9"/>
                    </a:cxn>
                    <a:cxn ang="T17">
                      <a:pos x="T10" y="T11"/>
                    </a:cxn>
                  </a:cxnLst>
                  <a:rect l="T18" t="T19" r="T20" b="T21"/>
                  <a:pathLst>
                    <a:path w="145" h="1313">
                      <a:moveTo>
                        <a:pt x="69" y="1313"/>
                      </a:moveTo>
                      <a:lnTo>
                        <a:pt x="138" y="1245"/>
                      </a:lnTo>
                      <a:lnTo>
                        <a:pt x="145" y="1"/>
                      </a:lnTo>
                      <a:lnTo>
                        <a:pt x="6" y="0"/>
                      </a:lnTo>
                      <a:lnTo>
                        <a:pt x="0" y="1244"/>
                      </a:lnTo>
                      <a:lnTo>
                        <a:pt x="69" y="1313"/>
                      </a:lnTo>
                      <a:close/>
                    </a:path>
                  </a:pathLst>
                </a:custGeom>
                <a:solidFill>
                  <a:srgbClr val="E6B5C2"/>
                </a:solidFill>
                <a:ln w="9525">
                  <a:noFill/>
                  <a:round/>
                  <a:headEnd/>
                  <a:tailEnd/>
                </a:ln>
              </p:spPr>
              <p:txBody>
                <a:bodyPr/>
                <a:lstStyle/>
                <a:p>
                  <a:endParaRPr lang="en-US"/>
                </a:p>
              </p:txBody>
            </p:sp>
            <p:sp>
              <p:nvSpPr>
                <p:cNvPr id="18496" name="Freeform 51"/>
                <p:cNvSpPr>
                  <a:spLocks/>
                </p:cNvSpPr>
                <p:nvPr/>
              </p:nvSpPr>
              <p:spPr bwMode="auto">
                <a:xfrm>
                  <a:off x="6533" y="2261"/>
                  <a:ext cx="148" cy="69"/>
                </a:xfrm>
                <a:custGeom>
                  <a:avLst/>
                  <a:gdLst>
                    <a:gd name="T0" fmla="*/ 0 w 2664"/>
                    <a:gd name="T1" fmla="*/ 0 h 1242"/>
                    <a:gd name="T2" fmla="*/ 0 w 2664"/>
                    <a:gd name="T3" fmla="*/ 0 h 1242"/>
                    <a:gd name="T4" fmla="*/ 0 w 2664"/>
                    <a:gd name="T5" fmla="*/ 0 h 1242"/>
                    <a:gd name="T6" fmla="*/ 0 w 2664"/>
                    <a:gd name="T7" fmla="*/ 0 h 1242"/>
                    <a:gd name="T8" fmla="*/ 0 w 2664"/>
                    <a:gd name="T9" fmla="*/ 0 h 1242"/>
                    <a:gd name="T10" fmla="*/ 0 60000 65536"/>
                    <a:gd name="T11" fmla="*/ 0 60000 65536"/>
                    <a:gd name="T12" fmla="*/ 0 60000 65536"/>
                    <a:gd name="T13" fmla="*/ 0 60000 65536"/>
                    <a:gd name="T14" fmla="*/ 0 60000 65536"/>
                    <a:gd name="T15" fmla="*/ 0 w 2664"/>
                    <a:gd name="T16" fmla="*/ 0 h 1242"/>
                    <a:gd name="T17" fmla="*/ 2664 w 2664"/>
                    <a:gd name="T18" fmla="*/ 1242 h 1242"/>
                  </a:gdLst>
                  <a:ahLst/>
                  <a:cxnLst>
                    <a:cxn ang="T10">
                      <a:pos x="T0" y="T1"/>
                    </a:cxn>
                    <a:cxn ang="T11">
                      <a:pos x="T2" y="T3"/>
                    </a:cxn>
                    <a:cxn ang="T12">
                      <a:pos x="T4" y="T5"/>
                    </a:cxn>
                    <a:cxn ang="T13">
                      <a:pos x="T6" y="T7"/>
                    </a:cxn>
                    <a:cxn ang="T14">
                      <a:pos x="T8" y="T9"/>
                    </a:cxn>
                  </a:cxnLst>
                  <a:rect l="T15" t="T16" r="T17" b="T18"/>
                  <a:pathLst>
                    <a:path w="2664" h="1242">
                      <a:moveTo>
                        <a:pt x="2663" y="1242"/>
                      </a:moveTo>
                      <a:lnTo>
                        <a:pt x="0" y="1242"/>
                      </a:lnTo>
                      <a:lnTo>
                        <a:pt x="1" y="0"/>
                      </a:lnTo>
                      <a:lnTo>
                        <a:pt x="2664" y="2"/>
                      </a:lnTo>
                      <a:lnTo>
                        <a:pt x="2663" y="1242"/>
                      </a:lnTo>
                      <a:close/>
                    </a:path>
                  </a:pathLst>
                </a:custGeom>
                <a:solidFill>
                  <a:srgbClr val="CB3547"/>
                </a:solidFill>
                <a:ln w="9525">
                  <a:noFill/>
                  <a:round/>
                  <a:headEnd/>
                  <a:tailEnd/>
                </a:ln>
              </p:spPr>
              <p:txBody>
                <a:bodyPr/>
                <a:lstStyle/>
                <a:p>
                  <a:endParaRPr lang="en-US"/>
                </a:p>
              </p:txBody>
            </p:sp>
            <p:sp>
              <p:nvSpPr>
                <p:cNvPr id="18497" name="Freeform 52"/>
                <p:cNvSpPr>
                  <a:spLocks/>
                </p:cNvSpPr>
                <p:nvPr/>
              </p:nvSpPr>
              <p:spPr bwMode="auto">
                <a:xfrm>
                  <a:off x="6529" y="2326"/>
                  <a:ext cx="152" cy="8"/>
                </a:xfrm>
                <a:custGeom>
                  <a:avLst/>
                  <a:gdLst>
                    <a:gd name="T0" fmla="*/ 0 w 2732"/>
                    <a:gd name="T1" fmla="*/ 0 h 139"/>
                    <a:gd name="T2" fmla="*/ 0 w 2732"/>
                    <a:gd name="T3" fmla="*/ 0 h 139"/>
                    <a:gd name="T4" fmla="*/ 0 w 2732"/>
                    <a:gd name="T5" fmla="*/ 0 h 139"/>
                    <a:gd name="T6" fmla="*/ 0 w 2732"/>
                    <a:gd name="T7" fmla="*/ 0 h 139"/>
                    <a:gd name="T8" fmla="*/ 0 w 2732"/>
                    <a:gd name="T9" fmla="*/ 0 h 139"/>
                    <a:gd name="T10" fmla="*/ 0 w 2732"/>
                    <a:gd name="T11" fmla="*/ 0 h 139"/>
                    <a:gd name="T12" fmla="*/ 0 60000 65536"/>
                    <a:gd name="T13" fmla="*/ 0 60000 65536"/>
                    <a:gd name="T14" fmla="*/ 0 60000 65536"/>
                    <a:gd name="T15" fmla="*/ 0 60000 65536"/>
                    <a:gd name="T16" fmla="*/ 0 60000 65536"/>
                    <a:gd name="T17" fmla="*/ 0 60000 65536"/>
                    <a:gd name="T18" fmla="*/ 0 w 2732"/>
                    <a:gd name="T19" fmla="*/ 0 h 139"/>
                    <a:gd name="T20" fmla="*/ 2732 w 2732"/>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32" h="139">
                      <a:moveTo>
                        <a:pt x="0" y="70"/>
                      </a:moveTo>
                      <a:lnTo>
                        <a:pt x="69" y="139"/>
                      </a:lnTo>
                      <a:lnTo>
                        <a:pt x="2732" y="139"/>
                      </a:lnTo>
                      <a:lnTo>
                        <a:pt x="2732" y="0"/>
                      </a:lnTo>
                      <a:lnTo>
                        <a:pt x="69" y="1"/>
                      </a:lnTo>
                      <a:lnTo>
                        <a:pt x="0" y="70"/>
                      </a:lnTo>
                      <a:close/>
                    </a:path>
                  </a:pathLst>
                </a:custGeom>
                <a:solidFill>
                  <a:srgbClr val="E6B5C2"/>
                </a:solidFill>
                <a:ln w="9525">
                  <a:noFill/>
                  <a:round/>
                  <a:headEnd/>
                  <a:tailEnd/>
                </a:ln>
              </p:spPr>
              <p:txBody>
                <a:bodyPr/>
                <a:lstStyle/>
                <a:p>
                  <a:endParaRPr lang="en-US"/>
                </a:p>
              </p:txBody>
            </p:sp>
            <p:sp>
              <p:nvSpPr>
                <p:cNvPr id="18498" name="Freeform 53"/>
                <p:cNvSpPr>
                  <a:spLocks/>
                </p:cNvSpPr>
                <p:nvPr/>
              </p:nvSpPr>
              <p:spPr bwMode="auto">
                <a:xfrm>
                  <a:off x="6529" y="2257"/>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8499" name="Freeform 54"/>
                <p:cNvSpPr>
                  <a:spLocks/>
                </p:cNvSpPr>
                <p:nvPr/>
              </p:nvSpPr>
              <p:spPr bwMode="auto">
                <a:xfrm>
                  <a:off x="6533" y="2257"/>
                  <a:ext cx="151" cy="8"/>
                </a:xfrm>
                <a:custGeom>
                  <a:avLst/>
                  <a:gdLst>
                    <a:gd name="T0" fmla="*/ 0 w 2732"/>
                    <a:gd name="T1" fmla="*/ 0 h 140"/>
                    <a:gd name="T2" fmla="*/ 0 w 2732"/>
                    <a:gd name="T3" fmla="*/ 0 h 140"/>
                    <a:gd name="T4" fmla="*/ 0 w 2732"/>
                    <a:gd name="T5" fmla="*/ 0 h 140"/>
                    <a:gd name="T6" fmla="*/ 0 w 2732"/>
                    <a:gd name="T7" fmla="*/ 0 h 140"/>
                    <a:gd name="T8" fmla="*/ 0 w 2732"/>
                    <a:gd name="T9" fmla="*/ 0 h 140"/>
                    <a:gd name="T10" fmla="*/ 0 w 2732"/>
                    <a:gd name="T11" fmla="*/ 0 h 140"/>
                    <a:gd name="T12" fmla="*/ 0 60000 65536"/>
                    <a:gd name="T13" fmla="*/ 0 60000 65536"/>
                    <a:gd name="T14" fmla="*/ 0 60000 65536"/>
                    <a:gd name="T15" fmla="*/ 0 60000 65536"/>
                    <a:gd name="T16" fmla="*/ 0 60000 65536"/>
                    <a:gd name="T17" fmla="*/ 0 60000 65536"/>
                    <a:gd name="T18" fmla="*/ 0 w 2732"/>
                    <a:gd name="T19" fmla="*/ 0 h 140"/>
                    <a:gd name="T20" fmla="*/ 2732 w 2732"/>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32" h="140">
                      <a:moveTo>
                        <a:pt x="2732" y="71"/>
                      </a:moveTo>
                      <a:lnTo>
                        <a:pt x="2663" y="1"/>
                      </a:lnTo>
                      <a:lnTo>
                        <a:pt x="0" y="0"/>
                      </a:lnTo>
                      <a:lnTo>
                        <a:pt x="0" y="138"/>
                      </a:lnTo>
                      <a:lnTo>
                        <a:pt x="2663" y="140"/>
                      </a:lnTo>
                      <a:lnTo>
                        <a:pt x="2732" y="71"/>
                      </a:lnTo>
                      <a:close/>
                    </a:path>
                  </a:pathLst>
                </a:custGeom>
                <a:solidFill>
                  <a:srgbClr val="E6B5C2"/>
                </a:solidFill>
                <a:ln w="9525">
                  <a:noFill/>
                  <a:round/>
                  <a:headEnd/>
                  <a:tailEnd/>
                </a:ln>
              </p:spPr>
              <p:txBody>
                <a:bodyPr/>
                <a:lstStyle/>
                <a:p>
                  <a:endParaRPr lang="en-US"/>
                </a:p>
              </p:txBody>
            </p:sp>
            <p:sp>
              <p:nvSpPr>
                <p:cNvPr id="18500" name="Freeform 55"/>
                <p:cNvSpPr>
                  <a:spLocks/>
                </p:cNvSpPr>
                <p:nvPr/>
              </p:nvSpPr>
              <p:spPr bwMode="auto">
                <a:xfrm>
                  <a:off x="6677" y="2261"/>
                  <a:ext cx="7" cy="73"/>
                </a:xfrm>
                <a:custGeom>
                  <a:avLst/>
                  <a:gdLst>
                    <a:gd name="T0" fmla="*/ 0 w 139"/>
                    <a:gd name="T1" fmla="*/ 0 h 1309"/>
                    <a:gd name="T2" fmla="*/ 0 w 139"/>
                    <a:gd name="T3" fmla="*/ 0 h 1309"/>
                    <a:gd name="T4" fmla="*/ 0 w 139"/>
                    <a:gd name="T5" fmla="*/ 0 h 1309"/>
                    <a:gd name="T6" fmla="*/ 0 w 139"/>
                    <a:gd name="T7" fmla="*/ 0 h 1309"/>
                    <a:gd name="T8" fmla="*/ 0 w 139"/>
                    <a:gd name="T9" fmla="*/ 0 h 1309"/>
                    <a:gd name="T10" fmla="*/ 0 w 139"/>
                    <a:gd name="T11" fmla="*/ 0 h 1309"/>
                    <a:gd name="T12" fmla="*/ 0 60000 65536"/>
                    <a:gd name="T13" fmla="*/ 0 60000 65536"/>
                    <a:gd name="T14" fmla="*/ 0 60000 65536"/>
                    <a:gd name="T15" fmla="*/ 0 60000 65536"/>
                    <a:gd name="T16" fmla="*/ 0 60000 65536"/>
                    <a:gd name="T17" fmla="*/ 0 60000 65536"/>
                    <a:gd name="T18" fmla="*/ 0 w 139"/>
                    <a:gd name="T19" fmla="*/ 0 h 1309"/>
                    <a:gd name="T20" fmla="*/ 139 w 139"/>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39" h="1309">
                      <a:moveTo>
                        <a:pt x="69" y="1309"/>
                      </a:moveTo>
                      <a:lnTo>
                        <a:pt x="138" y="1240"/>
                      </a:lnTo>
                      <a:lnTo>
                        <a:pt x="139" y="0"/>
                      </a:lnTo>
                      <a:lnTo>
                        <a:pt x="1" y="0"/>
                      </a:lnTo>
                      <a:lnTo>
                        <a:pt x="0" y="1240"/>
                      </a:lnTo>
                      <a:lnTo>
                        <a:pt x="69" y="1309"/>
                      </a:lnTo>
                      <a:close/>
                    </a:path>
                  </a:pathLst>
                </a:custGeom>
                <a:solidFill>
                  <a:srgbClr val="E6B5C2"/>
                </a:solidFill>
                <a:ln w="9525">
                  <a:noFill/>
                  <a:round/>
                  <a:headEnd/>
                  <a:tailEnd/>
                </a:ln>
              </p:spPr>
              <p:txBody>
                <a:bodyPr/>
                <a:lstStyle/>
                <a:p>
                  <a:endParaRPr lang="en-US"/>
                </a:p>
              </p:txBody>
            </p:sp>
            <p:sp>
              <p:nvSpPr>
                <p:cNvPr id="18501" name="Freeform 56"/>
                <p:cNvSpPr>
                  <a:spLocks/>
                </p:cNvSpPr>
                <p:nvPr/>
              </p:nvSpPr>
              <p:spPr bwMode="auto">
                <a:xfrm>
                  <a:off x="6463" y="2261"/>
                  <a:ext cx="148" cy="69"/>
                </a:xfrm>
                <a:custGeom>
                  <a:avLst/>
                  <a:gdLst>
                    <a:gd name="T0" fmla="*/ 0 w 2659"/>
                    <a:gd name="T1" fmla="*/ 0 h 1238"/>
                    <a:gd name="T2" fmla="*/ 0 w 2659"/>
                    <a:gd name="T3" fmla="*/ 0 h 1238"/>
                    <a:gd name="T4" fmla="*/ 0 w 2659"/>
                    <a:gd name="T5" fmla="*/ 0 h 1238"/>
                    <a:gd name="T6" fmla="*/ 0 w 2659"/>
                    <a:gd name="T7" fmla="*/ 0 h 1238"/>
                    <a:gd name="T8" fmla="*/ 0 w 2659"/>
                    <a:gd name="T9" fmla="*/ 0 h 1238"/>
                    <a:gd name="T10" fmla="*/ 0 60000 65536"/>
                    <a:gd name="T11" fmla="*/ 0 60000 65536"/>
                    <a:gd name="T12" fmla="*/ 0 60000 65536"/>
                    <a:gd name="T13" fmla="*/ 0 60000 65536"/>
                    <a:gd name="T14" fmla="*/ 0 60000 65536"/>
                    <a:gd name="T15" fmla="*/ 0 w 2659"/>
                    <a:gd name="T16" fmla="*/ 0 h 1238"/>
                    <a:gd name="T17" fmla="*/ 2659 w 2659"/>
                    <a:gd name="T18" fmla="*/ 1238 h 1238"/>
                  </a:gdLst>
                  <a:ahLst/>
                  <a:cxnLst>
                    <a:cxn ang="T10">
                      <a:pos x="T0" y="T1"/>
                    </a:cxn>
                    <a:cxn ang="T11">
                      <a:pos x="T2" y="T3"/>
                    </a:cxn>
                    <a:cxn ang="T12">
                      <a:pos x="T4" y="T5"/>
                    </a:cxn>
                    <a:cxn ang="T13">
                      <a:pos x="T6" y="T7"/>
                    </a:cxn>
                    <a:cxn ang="T14">
                      <a:pos x="T8" y="T9"/>
                    </a:cxn>
                  </a:cxnLst>
                  <a:rect l="T15" t="T16" r="T17" b="T18"/>
                  <a:pathLst>
                    <a:path w="2659" h="1238">
                      <a:moveTo>
                        <a:pt x="2659" y="1238"/>
                      </a:moveTo>
                      <a:lnTo>
                        <a:pt x="0" y="1234"/>
                      </a:lnTo>
                      <a:lnTo>
                        <a:pt x="1" y="0"/>
                      </a:lnTo>
                      <a:lnTo>
                        <a:pt x="2658" y="2"/>
                      </a:lnTo>
                      <a:lnTo>
                        <a:pt x="2659" y="1238"/>
                      </a:lnTo>
                      <a:close/>
                    </a:path>
                  </a:pathLst>
                </a:custGeom>
                <a:solidFill>
                  <a:srgbClr val="CB3547"/>
                </a:solidFill>
                <a:ln w="9525">
                  <a:noFill/>
                  <a:round/>
                  <a:headEnd/>
                  <a:tailEnd/>
                </a:ln>
              </p:spPr>
              <p:txBody>
                <a:bodyPr/>
                <a:lstStyle/>
                <a:p>
                  <a:endParaRPr lang="en-US"/>
                </a:p>
              </p:txBody>
            </p:sp>
            <p:sp>
              <p:nvSpPr>
                <p:cNvPr id="18502" name="Freeform 57"/>
                <p:cNvSpPr>
                  <a:spLocks/>
                </p:cNvSpPr>
                <p:nvPr/>
              </p:nvSpPr>
              <p:spPr bwMode="auto">
                <a:xfrm>
                  <a:off x="6459" y="2326"/>
                  <a:ext cx="152" cy="7"/>
                </a:xfrm>
                <a:custGeom>
                  <a:avLst/>
                  <a:gdLst>
                    <a:gd name="T0" fmla="*/ 0 w 2728"/>
                    <a:gd name="T1" fmla="*/ 0 h 141"/>
                    <a:gd name="T2" fmla="*/ 0 w 2728"/>
                    <a:gd name="T3" fmla="*/ 0 h 141"/>
                    <a:gd name="T4" fmla="*/ 0 w 2728"/>
                    <a:gd name="T5" fmla="*/ 0 h 141"/>
                    <a:gd name="T6" fmla="*/ 0 w 2728"/>
                    <a:gd name="T7" fmla="*/ 0 h 141"/>
                    <a:gd name="T8" fmla="*/ 0 w 2728"/>
                    <a:gd name="T9" fmla="*/ 0 h 141"/>
                    <a:gd name="T10" fmla="*/ 0 w 2728"/>
                    <a:gd name="T11" fmla="*/ 0 h 141"/>
                    <a:gd name="T12" fmla="*/ 0 60000 65536"/>
                    <a:gd name="T13" fmla="*/ 0 60000 65536"/>
                    <a:gd name="T14" fmla="*/ 0 60000 65536"/>
                    <a:gd name="T15" fmla="*/ 0 60000 65536"/>
                    <a:gd name="T16" fmla="*/ 0 60000 65536"/>
                    <a:gd name="T17" fmla="*/ 0 60000 65536"/>
                    <a:gd name="T18" fmla="*/ 0 w 2728"/>
                    <a:gd name="T19" fmla="*/ 0 h 141"/>
                    <a:gd name="T20" fmla="*/ 2728 w 2728"/>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28" h="141">
                      <a:moveTo>
                        <a:pt x="0" y="68"/>
                      </a:moveTo>
                      <a:lnTo>
                        <a:pt x="69" y="137"/>
                      </a:lnTo>
                      <a:lnTo>
                        <a:pt x="2728" y="141"/>
                      </a:lnTo>
                      <a:lnTo>
                        <a:pt x="2728" y="3"/>
                      </a:lnTo>
                      <a:lnTo>
                        <a:pt x="69" y="0"/>
                      </a:lnTo>
                      <a:lnTo>
                        <a:pt x="0" y="68"/>
                      </a:lnTo>
                      <a:close/>
                    </a:path>
                  </a:pathLst>
                </a:custGeom>
                <a:solidFill>
                  <a:srgbClr val="E6B5C2"/>
                </a:solidFill>
                <a:ln w="9525">
                  <a:noFill/>
                  <a:round/>
                  <a:headEnd/>
                  <a:tailEnd/>
                </a:ln>
              </p:spPr>
              <p:txBody>
                <a:bodyPr/>
                <a:lstStyle/>
                <a:p>
                  <a:endParaRPr lang="en-US"/>
                </a:p>
              </p:txBody>
            </p:sp>
            <p:sp>
              <p:nvSpPr>
                <p:cNvPr id="18503" name="Freeform 58"/>
                <p:cNvSpPr>
                  <a:spLocks/>
                </p:cNvSpPr>
                <p:nvPr/>
              </p:nvSpPr>
              <p:spPr bwMode="auto">
                <a:xfrm>
                  <a:off x="6459" y="2257"/>
                  <a:ext cx="8" cy="72"/>
                </a:xfrm>
                <a:custGeom>
                  <a:avLst/>
                  <a:gdLst>
                    <a:gd name="T0" fmla="*/ 0 w 139"/>
                    <a:gd name="T1" fmla="*/ 0 h 1303"/>
                    <a:gd name="T2" fmla="*/ 0 w 139"/>
                    <a:gd name="T3" fmla="*/ 0 h 1303"/>
                    <a:gd name="T4" fmla="*/ 0 w 139"/>
                    <a:gd name="T5" fmla="*/ 0 h 1303"/>
                    <a:gd name="T6" fmla="*/ 0 w 139"/>
                    <a:gd name="T7" fmla="*/ 0 h 1303"/>
                    <a:gd name="T8" fmla="*/ 0 w 139"/>
                    <a:gd name="T9" fmla="*/ 0 h 1303"/>
                    <a:gd name="T10" fmla="*/ 0 w 139"/>
                    <a:gd name="T11" fmla="*/ 0 h 1303"/>
                    <a:gd name="T12" fmla="*/ 0 60000 65536"/>
                    <a:gd name="T13" fmla="*/ 0 60000 65536"/>
                    <a:gd name="T14" fmla="*/ 0 60000 65536"/>
                    <a:gd name="T15" fmla="*/ 0 60000 65536"/>
                    <a:gd name="T16" fmla="*/ 0 60000 65536"/>
                    <a:gd name="T17" fmla="*/ 0 60000 65536"/>
                    <a:gd name="T18" fmla="*/ 0 w 139"/>
                    <a:gd name="T19" fmla="*/ 0 h 1303"/>
                    <a:gd name="T20" fmla="*/ 139 w 139"/>
                    <a:gd name="T21" fmla="*/ 1303 h 1303"/>
                  </a:gdLst>
                  <a:ahLst/>
                  <a:cxnLst>
                    <a:cxn ang="T12">
                      <a:pos x="T0" y="T1"/>
                    </a:cxn>
                    <a:cxn ang="T13">
                      <a:pos x="T2" y="T3"/>
                    </a:cxn>
                    <a:cxn ang="T14">
                      <a:pos x="T4" y="T5"/>
                    </a:cxn>
                    <a:cxn ang="T15">
                      <a:pos x="T6" y="T7"/>
                    </a:cxn>
                    <a:cxn ang="T16">
                      <a:pos x="T8" y="T9"/>
                    </a:cxn>
                    <a:cxn ang="T17">
                      <a:pos x="T10" y="T11"/>
                    </a:cxn>
                  </a:cxnLst>
                  <a:rect l="T18" t="T19" r="T20" b="T21"/>
                  <a:pathLst>
                    <a:path w="139" h="1303">
                      <a:moveTo>
                        <a:pt x="70" y="0"/>
                      </a:moveTo>
                      <a:lnTo>
                        <a:pt x="1" y="69"/>
                      </a:lnTo>
                      <a:lnTo>
                        <a:pt x="0" y="1303"/>
                      </a:lnTo>
                      <a:lnTo>
                        <a:pt x="138" y="1303"/>
                      </a:lnTo>
                      <a:lnTo>
                        <a:pt x="139" y="69"/>
                      </a:lnTo>
                      <a:lnTo>
                        <a:pt x="70" y="0"/>
                      </a:lnTo>
                      <a:close/>
                    </a:path>
                  </a:pathLst>
                </a:custGeom>
                <a:solidFill>
                  <a:srgbClr val="E6B5C2"/>
                </a:solidFill>
                <a:ln w="9525">
                  <a:noFill/>
                  <a:round/>
                  <a:headEnd/>
                  <a:tailEnd/>
                </a:ln>
              </p:spPr>
              <p:txBody>
                <a:bodyPr/>
                <a:lstStyle/>
                <a:p>
                  <a:endParaRPr lang="en-US"/>
                </a:p>
              </p:txBody>
            </p:sp>
            <p:sp>
              <p:nvSpPr>
                <p:cNvPr id="18504" name="Freeform 59"/>
                <p:cNvSpPr>
                  <a:spLocks/>
                </p:cNvSpPr>
                <p:nvPr/>
              </p:nvSpPr>
              <p:spPr bwMode="auto">
                <a:xfrm>
                  <a:off x="6463" y="2257"/>
                  <a:ext cx="152" cy="8"/>
                </a:xfrm>
                <a:custGeom>
                  <a:avLst/>
                  <a:gdLst>
                    <a:gd name="T0" fmla="*/ 0 w 2726"/>
                    <a:gd name="T1" fmla="*/ 0 h 140"/>
                    <a:gd name="T2" fmla="*/ 0 w 2726"/>
                    <a:gd name="T3" fmla="*/ 0 h 140"/>
                    <a:gd name="T4" fmla="*/ 0 w 2726"/>
                    <a:gd name="T5" fmla="*/ 0 h 140"/>
                    <a:gd name="T6" fmla="*/ 0 w 2726"/>
                    <a:gd name="T7" fmla="*/ 0 h 140"/>
                    <a:gd name="T8" fmla="*/ 0 w 2726"/>
                    <a:gd name="T9" fmla="*/ 0 h 140"/>
                    <a:gd name="T10" fmla="*/ 0 w 2726"/>
                    <a:gd name="T11" fmla="*/ 0 h 140"/>
                    <a:gd name="T12" fmla="*/ 0 60000 65536"/>
                    <a:gd name="T13" fmla="*/ 0 60000 65536"/>
                    <a:gd name="T14" fmla="*/ 0 60000 65536"/>
                    <a:gd name="T15" fmla="*/ 0 60000 65536"/>
                    <a:gd name="T16" fmla="*/ 0 60000 65536"/>
                    <a:gd name="T17" fmla="*/ 0 60000 65536"/>
                    <a:gd name="T18" fmla="*/ 0 w 2726"/>
                    <a:gd name="T19" fmla="*/ 0 h 140"/>
                    <a:gd name="T20" fmla="*/ 2726 w 2726"/>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26" h="140">
                      <a:moveTo>
                        <a:pt x="2726" y="71"/>
                      </a:moveTo>
                      <a:lnTo>
                        <a:pt x="2657" y="1"/>
                      </a:lnTo>
                      <a:lnTo>
                        <a:pt x="0" y="0"/>
                      </a:lnTo>
                      <a:lnTo>
                        <a:pt x="0" y="138"/>
                      </a:lnTo>
                      <a:lnTo>
                        <a:pt x="2657" y="140"/>
                      </a:lnTo>
                      <a:lnTo>
                        <a:pt x="2726" y="71"/>
                      </a:lnTo>
                      <a:close/>
                    </a:path>
                  </a:pathLst>
                </a:custGeom>
                <a:solidFill>
                  <a:srgbClr val="E6B5C2"/>
                </a:solidFill>
                <a:ln w="9525">
                  <a:noFill/>
                  <a:round/>
                  <a:headEnd/>
                  <a:tailEnd/>
                </a:ln>
              </p:spPr>
              <p:txBody>
                <a:bodyPr/>
                <a:lstStyle/>
                <a:p>
                  <a:endParaRPr lang="en-US"/>
                </a:p>
              </p:txBody>
            </p:sp>
            <p:sp>
              <p:nvSpPr>
                <p:cNvPr id="18505" name="Freeform 60"/>
                <p:cNvSpPr>
                  <a:spLocks/>
                </p:cNvSpPr>
                <p:nvPr/>
              </p:nvSpPr>
              <p:spPr bwMode="auto">
                <a:xfrm>
                  <a:off x="6607" y="2261"/>
                  <a:ext cx="8" cy="72"/>
                </a:xfrm>
                <a:custGeom>
                  <a:avLst/>
                  <a:gdLst>
                    <a:gd name="T0" fmla="*/ 0 w 139"/>
                    <a:gd name="T1" fmla="*/ 0 h 1305"/>
                    <a:gd name="T2" fmla="*/ 0 w 139"/>
                    <a:gd name="T3" fmla="*/ 0 h 1305"/>
                    <a:gd name="T4" fmla="*/ 0 w 139"/>
                    <a:gd name="T5" fmla="*/ 0 h 1305"/>
                    <a:gd name="T6" fmla="*/ 0 w 139"/>
                    <a:gd name="T7" fmla="*/ 0 h 1305"/>
                    <a:gd name="T8" fmla="*/ 0 w 139"/>
                    <a:gd name="T9" fmla="*/ 0 h 1305"/>
                    <a:gd name="T10" fmla="*/ 0 w 139"/>
                    <a:gd name="T11" fmla="*/ 0 h 1305"/>
                    <a:gd name="T12" fmla="*/ 0 60000 65536"/>
                    <a:gd name="T13" fmla="*/ 0 60000 65536"/>
                    <a:gd name="T14" fmla="*/ 0 60000 65536"/>
                    <a:gd name="T15" fmla="*/ 0 60000 65536"/>
                    <a:gd name="T16" fmla="*/ 0 60000 65536"/>
                    <a:gd name="T17" fmla="*/ 0 60000 65536"/>
                    <a:gd name="T18" fmla="*/ 0 w 139"/>
                    <a:gd name="T19" fmla="*/ 0 h 1305"/>
                    <a:gd name="T20" fmla="*/ 139 w 139"/>
                    <a:gd name="T21" fmla="*/ 1305 h 1305"/>
                  </a:gdLst>
                  <a:ahLst/>
                  <a:cxnLst>
                    <a:cxn ang="T12">
                      <a:pos x="T0" y="T1"/>
                    </a:cxn>
                    <a:cxn ang="T13">
                      <a:pos x="T2" y="T3"/>
                    </a:cxn>
                    <a:cxn ang="T14">
                      <a:pos x="T4" y="T5"/>
                    </a:cxn>
                    <a:cxn ang="T15">
                      <a:pos x="T6" y="T7"/>
                    </a:cxn>
                    <a:cxn ang="T16">
                      <a:pos x="T8" y="T9"/>
                    </a:cxn>
                    <a:cxn ang="T17">
                      <a:pos x="T10" y="T11"/>
                    </a:cxn>
                  </a:cxnLst>
                  <a:rect l="T18" t="T19" r="T20" b="T21"/>
                  <a:pathLst>
                    <a:path w="139" h="1305">
                      <a:moveTo>
                        <a:pt x="70" y="1305"/>
                      </a:moveTo>
                      <a:lnTo>
                        <a:pt x="139" y="1236"/>
                      </a:lnTo>
                      <a:lnTo>
                        <a:pt x="138" y="0"/>
                      </a:lnTo>
                      <a:lnTo>
                        <a:pt x="0" y="0"/>
                      </a:lnTo>
                      <a:lnTo>
                        <a:pt x="1" y="1236"/>
                      </a:lnTo>
                      <a:lnTo>
                        <a:pt x="70" y="1305"/>
                      </a:lnTo>
                      <a:close/>
                    </a:path>
                  </a:pathLst>
                </a:custGeom>
                <a:solidFill>
                  <a:srgbClr val="E6B5C2"/>
                </a:solidFill>
                <a:ln w="9525">
                  <a:noFill/>
                  <a:round/>
                  <a:headEnd/>
                  <a:tailEnd/>
                </a:ln>
              </p:spPr>
              <p:txBody>
                <a:bodyPr/>
                <a:lstStyle/>
                <a:p>
                  <a:endParaRPr lang="en-US"/>
                </a:p>
              </p:txBody>
            </p:sp>
            <p:sp>
              <p:nvSpPr>
                <p:cNvPr id="18506" name="Freeform 61"/>
                <p:cNvSpPr>
                  <a:spLocks/>
                </p:cNvSpPr>
                <p:nvPr/>
              </p:nvSpPr>
              <p:spPr bwMode="auto">
                <a:xfrm>
                  <a:off x="6317" y="2261"/>
                  <a:ext cx="146" cy="69"/>
                </a:xfrm>
                <a:custGeom>
                  <a:avLst/>
                  <a:gdLst>
                    <a:gd name="T0" fmla="*/ 0 w 2627"/>
                    <a:gd name="T1" fmla="*/ 0 h 1245"/>
                    <a:gd name="T2" fmla="*/ 0 w 2627"/>
                    <a:gd name="T3" fmla="*/ 0 h 1245"/>
                    <a:gd name="T4" fmla="*/ 0 w 2627"/>
                    <a:gd name="T5" fmla="*/ 0 h 1245"/>
                    <a:gd name="T6" fmla="*/ 0 w 2627"/>
                    <a:gd name="T7" fmla="*/ 0 h 1245"/>
                    <a:gd name="T8" fmla="*/ 0 w 2627"/>
                    <a:gd name="T9" fmla="*/ 0 h 1245"/>
                    <a:gd name="T10" fmla="*/ 0 60000 65536"/>
                    <a:gd name="T11" fmla="*/ 0 60000 65536"/>
                    <a:gd name="T12" fmla="*/ 0 60000 65536"/>
                    <a:gd name="T13" fmla="*/ 0 60000 65536"/>
                    <a:gd name="T14" fmla="*/ 0 60000 65536"/>
                    <a:gd name="T15" fmla="*/ 0 w 2627"/>
                    <a:gd name="T16" fmla="*/ 0 h 1245"/>
                    <a:gd name="T17" fmla="*/ 2627 w 2627"/>
                    <a:gd name="T18" fmla="*/ 1245 h 1245"/>
                  </a:gdLst>
                  <a:ahLst/>
                  <a:cxnLst>
                    <a:cxn ang="T10">
                      <a:pos x="T0" y="T1"/>
                    </a:cxn>
                    <a:cxn ang="T11">
                      <a:pos x="T2" y="T3"/>
                    </a:cxn>
                    <a:cxn ang="T12">
                      <a:pos x="T4" y="T5"/>
                    </a:cxn>
                    <a:cxn ang="T13">
                      <a:pos x="T6" y="T7"/>
                    </a:cxn>
                    <a:cxn ang="T14">
                      <a:pos x="T8" y="T9"/>
                    </a:cxn>
                  </a:cxnLst>
                  <a:rect l="T15" t="T16" r="T17" b="T18"/>
                  <a:pathLst>
                    <a:path w="2627" h="1245">
                      <a:moveTo>
                        <a:pt x="2627" y="1245"/>
                      </a:moveTo>
                      <a:lnTo>
                        <a:pt x="0" y="1242"/>
                      </a:lnTo>
                      <a:lnTo>
                        <a:pt x="1" y="0"/>
                      </a:lnTo>
                      <a:lnTo>
                        <a:pt x="2626" y="2"/>
                      </a:lnTo>
                      <a:lnTo>
                        <a:pt x="2627" y="1245"/>
                      </a:lnTo>
                      <a:close/>
                    </a:path>
                  </a:pathLst>
                </a:custGeom>
                <a:solidFill>
                  <a:srgbClr val="CB3547"/>
                </a:solidFill>
                <a:ln w="9525">
                  <a:noFill/>
                  <a:round/>
                  <a:headEnd/>
                  <a:tailEnd/>
                </a:ln>
              </p:spPr>
              <p:txBody>
                <a:bodyPr/>
                <a:lstStyle/>
                <a:p>
                  <a:endParaRPr lang="en-US"/>
                </a:p>
              </p:txBody>
            </p:sp>
            <p:sp>
              <p:nvSpPr>
                <p:cNvPr id="18507" name="Freeform 62"/>
                <p:cNvSpPr>
                  <a:spLocks/>
                </p:cNvSpPr>
                <p:nvPr/>
              </p:nvSpPr>
              <p:spPr bwMode="auto">
                <a:xfrm>
                  <a:off x="6314" y="2326"/>
                  <a:ext cx="149" cy="8"/>
                </a:xfrm>
                <a:custGeom>
                  <a:avLst/>
                  <a:gdLst>
                    <a:gd name="T0" fmla="*/ 0 w 2696"/>
                    <a:gd name="T1" fmla="*/ 0 h 141"/>
                    <a:gd name="T2" fmla="*/ 0 w 2696"/>
                    <a:gd name="T3" fmla="*/ 0 h 141"/>
                    <a:gd name="T4" fmla="*/ 0 w 2696"/>
                    <a:gd name="T5" fmla="*/ 0 h 141"/>
                    <a:gd name="T6" fmla="*/ 0 w 2696"/>
                    <a:gd name="T7" fmla="*/ 0 h 141"/>
                    <a:gd name="T8" fmla="*/ 0 w 2696"/>
                    <a:gd name="T9" fmla="*/ 0 h 141"/>
                    <a:gd name="T10" fmla="*/ 0 w 2696"/>
                    <a:gd name="T11" fmla="*/ 0 h 141"/>
                    <a:gd name="T12" fmla="*/ 0 60000 65536"/>
                    <a:gd name="T13" fmla="*/ 0 60000 65536"/>
                    <a:gd name="T14" fmla="*/ 0 60000 65536"/>
                    <a:gd name="T15" fmla="*/ 0 60000 65536"/>
                    <a:gd name="T16" fmla="*/ 0 60000 65536"/>
                    <a:gd name="T17" fmla="*/ 0 60000 65536"/>
                    <a:gd name="T18" fmla="*/ 0 w 2696"/>
                    <a:gd name="T19" fmla="*/ 0 h 141"/>
                    <a:gd name="T20" fmla="*/ 2696 w 2696"/>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696" h="141">
                      <a:moveTo>
                        <a:pt x="0" y="69"/>
                      </a:moveTo>
                      <a:lnTo>
                        <a:pt x="69" y="138"/>
                      </a:lnTo>
                      <a:lnTo>
                        <a:pt x="2696" y="141"/>
                      </a:lnTo>
                      <a:lnTo>
                        <a:pt x="2696" y="3"/>
                      </a:lnTo>
                      <a:lnTo>
                        <a:pt x="69" y="0"/>
                      </a:lnTo>
                      <a:lnTo>
                        <a:pt x="0" y="69"/>
                      </a:lnTo>
                      <a:close/>
                    </a:path>
                  </a:pathLst>
                </a:custGeom>
                <a:solidFill>
                  <a:srgbClr val="E6B5C2"/>
                </a:solidFill>
                <a:ln w="9525">
                  <a:noFill/>
                  <a:round/>
                  <a:headEnd/>
                  <a:tailEnd/>
                </a:ln>
              </p:spPr>
              <p:txBody>
                <a:bodyPr/>
                <a:lstStyle/>
                <a:p>
                  <a:endParaRPr lang="en-US"/>
                </a:p>
              </p:txBody>
            </p:sp>
            <p:sp>
              <p:nvSpPr>
                <p:cNvPr id="18508" name="Freeform 63"/>
                <p:cNvSpPr>
                  <a:spLocks/>
                </p:cNvSpPr>
                <p:nvPr/>
              </p:nvSpPr>
              <p:spPr bwMode="auto">
                <a:xfrm>
                  <a:off x="6314" y="2257"/>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8509" name="Freeform 64"/>
                <p:cNvSpPr>
                  <a:spLocks/>
                </p:cNvSpPr>
                <p:nvPr/>
              </p:nvSpPr>
              <p:spPr bwMode="auto">
                <a:xfrm>
                  <a:off x="6317" y="2257"/>
                  <a:ext cx="150" cy="8"/>
                </a:xfrm>
                <a:custGeom>
                  <a:avLst/>
                  <a:gdLst>
                    <a:gd name="T0" fmla="*/ 0 w 2694"/>
                    <a:gd name="T1" fmla="*/ 0 h 140"/>
                    <a:gd name="T2" fmla="*/ 0 w 2694"/>
                    <a:gd name="T3" fmla="*/ 0 h 140"/>
                    <a:gd name="T4" fmla="*/ 0 w 2694"/>
                    <a:gd name="T5" fmla="*/ 0 h 140"/>
                    <a:gd name="T6" fmla="*/ 0 w 2694"/>
                    <a:gd name="T7" fmla="*/ 0 h 140"/>
                    <a:gd name="T8" fmla="*/ 0 w 2694"/>
                    <a:gd name="T9" fmla="*/ 0 h 140"/>
                    <a:gd name="T10" fmla="*/ 0 w 2694"/>
                    <a:gd name="T11" fmla="*/ 0 h 140"/>
                    <a:gd name="T12" fmla="*/ 0 60000 65536"/>
                    <a:gd name="T13" fmla="*/ 0 60000 65536"/>
                    <a:gd name="T14" fmla="*/ 0 60000 65536"/>
                    <a:gd name="T15" fmla="*/ 0 60000 65536"/>
                    <a:gd name="T16" fmla="*/ 0 60000 65536"/>
                    <a:gd name="T17" fmla="*/ 0 60000 65536"/>
                    <a:gd name="T18" fmla="*/ 0 w 2694"/>
                    <a:gd name="T19" fmla="*/ 0 h 140"/>
                    <a:gd name="T20" fmla="*/ 2694 w 2694"/>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94" h="140">
                      <a:moveTo>
                        <a:pt x="2694" y="71"/>
                      </a:moveTo>
                      <a:lnTo>
                        <a:pt x="2625" y="1"/>
                      </a:lnTo>
                      <a:lnTo>
                        <a:pt x="0" y="0"/>
                      </a:lnTo>
                      <a:lnTo>
                        <a:pt x="0" y="138"/>
                      </a:lnTo>
                      <a:lnTo>
                        <a:pt x="2625" y="140"/>
                      </a:lnTo>
                      <a:lnTo>
                        <a:pt x="2694" y="71"/>
                      </a:lnTo>
                      <a:close/>
                    </a:path>
                  </a:pathLst>
                </a:custGeom>
                <a:solidFill>
                  <a:srgbClr val="E6B5C2"/>
                </a:solidFill>
                <a:ln w="9525">
                  <a:noFill/>
                  <a:round/>
                  <a:headEnd/>
                  <a:tailEnd/>
                </a:ln>
              </p:spPr>
              <p:txBody>
                <a:bodyPr/>
                <a:lstStyle/>
                <a:p>
                  <a:endParaRPr lang="en-US"/>
                </a:p>
              </p:txBody>
            </p:sp>
            <p:sp>
              <p:nvSpPr>
                <p:cNvPr id="18510" name="Freeform 65"/>
                <p:cNvSpPr>
                  <a:spLocks/>
                </p:cNvSpPr>
                <p:nvPr/>
              </p:nvSpPr>
              <p:spPr bwMode="auto">
                <a:xfrm>
                  <a:off x="6459" y="2261"/>
                  <a:ext cx="8" cy="73"/>
                </a:xfrm>
                <a:custGeom>
                  <a:avLst/>
                  <a:gdLst>
                    <a:gd name="T0" fmla="*/ 0 w 139"/>
                    <a:gd name="T1" fmla="*/ 0 h 1312"/>
                    <a:gd name="T2" fmla="*/ 0 w 139"/>
                    <a:gd name="T3" fmla="*/ 0 h 1312"/>
                    <a:gd name="T4" fmla="*/ 0 w 139"/>
                    <a:gd name="T5" fmla="*/ 0 h 1312"/>
                    <a:gd name="T6" fmla="*/ 0 w 139"/>
                    <a:gd name="T7" fmla="*/ 0 h 1312"/>
                    <a:gd name="T8" fmla="*/ 0 w 139"/>
                    <a:gd name="T9" fmla="*/ 0 h 1312"/>
                    <a:gd name="T10" fmla="*/ 0 w 139"/>
                    <a:gd name="T11" fmla="*/ 0 h 1312"/>
                    <a:gd name="T12" fmla="*/ 0 60000 65536"/>
                    <a:gd name="T13" fmla="*/ 0 60000 65536"/>
                    <a:gd name="T14" fmla="*/ 0 60000 65536"/>
                    <a:gd name="T15" fmla="*/ 0 60000 65536"/>
                    <a:gd name="T16" fmla="*/ 0 60000 65536"/>
                    <a:gd name="T17" fmla="*/ 0 60000 65536"/>
                    <a:gd name="T18" fmla="*/ 0 w 139"/>
                    <a:gd name="T19" fmla="*/ 0 h 1312"/>
                    <a:gd name="T20" fmla="*/ 139 w 139"/>
                    <a:gd name="T21" fmla="*/ 1312 h 1312"/>
                  </a:gdLst>
                  <a:ahLst/>
                  <a:cxnLst>
                    <a:cxn ang="T12">
                      <a:pos x="T0" y="T1"/>
                    </a:cxn>
                    <a:cxn ang="T13">
                      <a:pos x="T2" y="T3"/>
                    </a:cxn>
                    <a:cxn ang="T14">
                      <a:pos x="T4" y="T5"/>
                    </a:cxn>
                    <a:cxn ang="T15">
                      <a:pos x="T6" y="T7"/>
                    </a:cxn>
                    <a:cxn ang="T16">
                      <a:pos x="T8" y="T9"/>
                    </a:cxn>
                    <a:cxn ang="T17">
                      <a:pos x="T10" y="T11"/>
                    </a:cxn>
                  </a:cxnLst>
                  <a:rect l="T18" t="T19" r="T20" b="T21"/>
                  <a:pathLst>
                    <a:path w="139" h="1312">
                      <a:moveTo>
                        <a:pt x="70" y="1312"/>
                      </a:moveTo>
                      <a:lnTo>
                        <a:pt x="139" y="1243"/>
                      </a:lnTo>
                      <a:lnTo>
                        <a:pt x="138" y="0"/>
                      </a:lnTo>
                      <a:lnTo>
                        <a:pt x="0" y="0"/>
                      </a:lnTo>
                      <a:lnTo>
                        <a:pt x="1" y="1243"/>
                      </a:lnTo>
                      <a:lnTo>
                        <a:pt x="70" y="1312"/>
                      </a:lnTo>
                      <a:close/>
                    </a:path>
                  </a:pathLst>
                </a:custGeom>
                <a:solidFill>
                  <a:srgbClr val="E6B5C2"/>
                </a:solidFill>
                <a:ln w="9525">
                  <a:noFill/>
                  <a:round/>
                  <a:headEnd/>
                  <a:tailEnd/>
                </a:ln>
              </p:spPr>
              <p:txBody>
                <a:bodyPr/>
                <a:lstStyle/>
                <a:p>
                  <a:endParaRPr lang="en-US"/>
                </a:p>
              </p:txBody>
            </p:sp>
            <p:sp>
              <p:nvSpPr>
                <p:cNvPr id="18511" name="Freeform 66"/>
                <p:cNvSpPr>
                  <a:spLocks/>
                </p:cNvSpPr>
                <p:nvPr/>
              </p:nvSpPr>
              <p:spPr bwMode="auto">
                <a:xfrm>
                  <a:off x="6707" y="2141"/>
                  <a:ext cx="27" cy="95"/>
                </a:xfrm>
                <a:custGeom>
                  <a:avLst/>
                  <a:gdLst>
                    <a:gd name="T0" fmla="*/ 0 w 482"/>
                    <a:gd name="T1" fmla="*/ 0 h 1711"/>
                    <a:gd name="T2" fmla="*/ 0 w 482"/>
                    <a:gd name="T3" fmla="*/ 0 h 1711"/>
                    <a:gd name="T4" fmla="*/ 0 w 482"/>
                    <a:gd name="T5" fmla="*/ 0 h 1711"/>
                    <a:gd name="T6" fmla="*/ 0 w 482"/>
                    <a:gd name="T7" fmla="*/ 0 h 1711"/>
                    <a:gd name="T8" fmla="*/ 0 w 482"/>
                    <a:gd name="T9" fmla="*/ 0 h 1711"/>
                    <a:gd name="T10" fmla="*/ 0 60000 65536"/>
                    <a:gd name="T11" fmla="*/ 0 60000 65536"/>
                    <a:gd name="T12" fmla="*/ 0 60000 65536"/>
                    <a:gd name="T13" fmla="*/ 0 60000 65536"/>
                    <a:gd name="T14" fmla="*/ 0 60000 65536"/>
                    <a:gd name="T15" fmla="*/ 0 w 482"/>
                    <a:gd name="T16" fmla="*/ 0 h 1711"/>
                    <a:gd name="T17" fmla="*/ 482 w 482"/>
                    <a:gd name="T18" fmla="*/ 1711 h 1711"/>
                  </a:gdLst>
                  <a:ahLst/>
                  <a:cxnLst>
                    <a:cxn ang="T10">
                      <a:pos x="T0" y="T1"/>
                    </a:cxn>
                    <a:cxn ang="T11">
                      <a:pos x="T2" y="T3"/>
                    </a:cxn>
                    <a:cxn ang="T12">
                      <a:pos x="T4" y="T5"/>
                    </a:cxn>
                    <a:cxn ang="T13">
                      <a:pos x="T6" y="T7"/>
                    </a:cxn>
                    <a:cxn ang="T14">
                      <a:pos x="T8" y="T9"/>
                    </a:cxn>
                  </a:cxnLst>
                  <a:rect l="T15" t="T16" r="T17" b="T18"/>
                  <a:pathLst>
                    <a:path w="482" h="1711">
                      <a:moveTo>
                        <a:pt x="0" y="1711"/>
                      </a:moveTo>
                      <a:lnTo>
                        <a:pt x="482" y="1228"/>
                      </a:lnTo>
                      <a:lnTo>
                        <a:pt x="481" y="0"/>
                      </a:lnTo>
                      <a:lnTo>
                        <a:pt x="0" y="479"/>
                      </a:lnTo>
                      <a:lnTo>
                        <a:pt x="0" y="1711"/>
                      </a:lnTo>
                      <a:close/>
                    </a:path>
                  </a:pathLst>
                </a:custGeom>
                <a:solidFill>
                  <a:srgbClr val="B53233"/>
                </a:solidFill>
                <a:ln w="9525">
                  <a:noFill/>
                  <a:round/>
                  <a:headEnd/>
                  <a:tailEnd/>
                </a:ln>
              </p:spPr>
              <p:txBody>
                <a:bodyPr/>
                <a:lstStyle/>
                <a:p>
                  <a:endParaRPr lang="en-US"/>
                </a:p>
              </p:txBody>
            </p:sp>
            <p:sp>
              <p:nvSpPr>
                <p:cNvPr id="18512" name="Freeform 67"/>
                <p:cNvSpPr>
                  <a:spLocks/>
                </p:cNvSpPr>
                <p:nvPr/>
              </p:nvSpPr>
              <p:spPr bwMode="auto">
                <a:xfrm>
                  <a:off x="6705" y="2206"/>
                  <a:ext cx="33" cy="33"/>
                </a:xfrm>
                <a:custGeom>
                  <a:avLst/>
                  <a:gdLst>
                    <a:gd name="T0" fmla="*/ 0 w 599"/>
                    <a:gd name="T1" fmla="*/ 0 h 580"/>
                    <a:gd name="T2" fmla="*/ 0 w 599"/>
                    <a:gd name="T3" fmla="*/ 0 h 580"/>
                    <a:gd name="T4" fmla="*/ 0 w 599"/>
                    <a:gd name="T5" fmla="*/ 0 h 580"/>
                    <a:gd name="T6" fmla="*/ 0 w 599"/>
                    <a:gd name="T7" fmla="*/ 0 h 580"/>
                    <a:gd name="T8" fmla="*/ 0 w 599"/>
                    <a:gd name="T9" fmla="*/ 0 h 580"/>
                    <a:gd name="T10" fmla="*/ 0 w 599"/>
                    <a:gd name="T11" fmla="*/ 0 h 580"/>
                    <a:gd name="T12" fmla="*/ 0 60000 65536"/>
                    <a:gd name="T13" fmla="*/ 0 60000 65536"/>
                    <a:gd name="T14" fmla="*/ 0 60000 65536"/>
                    <a:gd name="T15" fmla="*/ 0 60000 65536"/>
                    <a:gd name="T16" fmla="*/ 0 60000 65536"/>
                    <a:gd name="T17" fmla="*/ 0 60000 65536"/>
                    <a:gd name="T18" fmla="*/ 0 w 599"/>
                    <a:gd name="T19" fmla="*/ 0 h 580"/>
                    <a:gd name="T20" fmla="*/ 599 w 599"/>
                    <a:gd name="T21" fmla="*/ 580 h 580"/>
                  </a:gdLst>
                  <a:ahLst/>
                  <a:cxnLst>
                    <a:cxn ang="T12">
                      <a:pos x="T0" y="T1"/>
                    </a:cxn>
                    <a:cxn ang="T13">
                      <a:pos x="T2" y="T3"/>
                    </a:cxn>
                    <a:cxn ang="T14">
                      <a:pos x="T4" y="T5"/>
                    </a:cxn>
                    <a:cxn ang="T15">
                      <a:pos x="T6" y="T7"/>
                    </a:cxn>
                    <a:cxn ang="T16">
                      <a:pos x="T8" y="T9"/>
                    </a:cxn>
                    <a:cxn ang="T17">
                      <a:pos x="T10" y="T11"/>
                    </a:cxn>
                  </a:cxnLst>
                  <a:rect l="T18" t="T19" r="T20" b="T21"/>
                  <a:pathLst>
                    <a:path w="599" h="580">
                      <a:moveTo>
                        <a:pt x="599" y="49"/>
                      </a:moveTo>
                      <a:lnTo>
                        <a:pt x="481" y="0"/>
                      </a:lnTo>
                      <a:lnTo>
                        <a:pt x="0" y="484"/>
                      </a:lnTo>
                      <a:lnTo>
                        <a:pt x="97" y="580"/>
                      </a:lnTo>
                      <a:lnTo>
                        <a:pt x="579" y="97"/>
                      </a:lnTo>
                      <a:lnTo>
                        <a:pt x="599" y="49"/>
                      </a:lnTo>
                      <a:close/>
                    </a:path>
                  </a:pathLst>
                </a:custGeom>
                <a:solidFill>
                  <a:srgbClr val="E6B5C2"/>
                </a:solidFill>
                <a:ln w="9525">
                  <a:noFill/>
                  <a:round/>
                  <a:headEnd/>
                  <a:tailEnd/>
                </a:ln>
              </p:spPr>
              <p:txBody>
                <a:bodyPr/>
                <a:lstStyle/>
                <a:p>
                  <a:endParaRPr lang="en-US"/>
                </a:p>
              </p:txBody>
            </p:sp>
            <p:sp>
              <p:nvSpPr>
                <p:cNvPr id="18513" name="Freeform 68"/>
                <p:cNvSpPr>
                  <a:spLocks/>
                </p:cNvSpPr>
                <p:nvPr/>
              </p:nvSpPr>
              <p:spPr bwMode="auto">
                <a:xfrm>
                  <a:off x="6730" y="2138"/>
                  <a:ext cx="8" cy="71"/>
                </a:xfrm>
                <a:custGeom>
                  <a:avLst/>
                  <a:gdLst>
                    <a:gd name="T0" fmla="*/ 0 w 139"/>
                    <a:gd name="T1" fmla="*/ 0 h 1277"/>
                    <a:gd name="T2" fmla="*/ 0 w 139"/>
                    <a:gd name="T3" fmla="*/ 0 h 1277"/>
                    <a:gd name="T4" fmla="*/ 0 w 139"/>
                    <a:gd name="T5" fmla="*/ 0 h 1277"/>
                    <a:gd name="T6" fmla="*/ 0 w 139"/>
                    <a:gd name="T7" fmla="*/ 0 h 1277"/>
                    <a:gd name="T8" fmla="*/ 0 w 139"/>
                    <a:gd name="T9" fmla="*/ 0 h 1277"/>
                    <a:gd name="T10" fmla="*/ 0 w 139"/>
                    <a:gd name="T11" fmla="*/ 0 h 1277"/>
                    <a:gd name="T12" fmla="*/ 0 60000 65536"/>
                    <a:gd name="T13" fmla="*/ 0 60000 65536"/>
                    <a:gd name="T14" fmla="*/ 0 60000 65536"/>
                    <a:gd name="T15" fmla="*/ 0 60000 65536"/>
                    <a:gd name="T16" fmla="*/ 0 60000 65536"/>
                    <a:gd name="T17" fmla="*/ 0 60000 65536"/>
                    <a:gd name="T18" fmla="*/ 0 w 139"/>
                    <a:gd name="T19" fmla="*/ 0 h 1277"/>
                    <a:gd name="T20" fmla="*/ 139 w 139"/>
                    <a:gd name="T21" fmla="*/ 1277 h 1277"/>
                  </a:gdLst>
                  <a:ahLst/>
                  <a:cxnLst>
                    <a:cxn ang="T12">
                      <a:pos x="T0" y="T1"/>
                    </a:cxn>
                    <a:cxn ang="T13">
                      <a:pos x="T2" y="T3"/>
                    </a:cxn>
                    <a:cxn ang="T14">
                      <a:pos x="T4" y="T5"/>
                    </a:cxn>
                    <a:cxn ang="T15">
                      <a:pos x="T6" y="T7"/>
                    </a:cxn>
                    <a:cxn ang="T16">
                      <a:pos x="T8" y="T9"/>
                    </a:cxn>
                    <a:cxn ang="T17">
                      <a:pos x="T10" y="T11"/>
                    </a:cxn>
                  </a:cxnLst>
                  <a:rect l="T18" t="T19" r="T20" b="T21"/>
                  <a:pathLst>
                    <a:path w="139" h="1277">
                      <a:moveTo>
                        <a:pt x="21" y="0"/>
                      </a:moveTo>
                      <a:lnTo>
                        <a:pt x="0" y="49"/>
                      </a:lnTo>
                      <a:lnTo>
                        <a:pt x="1" y="1277"/>
                      </a:lnTo>
                      <a:lnTo>
                        <a:pt x="139" y="1277"/>
                      </a:lnTo>
                      <a:lnTo>
                        <a:pt x="138" y="49"/>
                      </a:lnTo>
                      <a:lnTo>
                        <a:pt x="21" y="0"/>
                      </a:lnTo>
                      <a:close/>
                    </a:path>
                  </a:pathLst>
                </a:custGeom>
                <a:solidFill>
                  <a:srgbClr val="E6B5C2"/>
                </a:solidFill>
                <a:ln w="9525">
                  <a:noFill/>
                  <a:round/>
                  <a:headEnd/>
                  <a:tailEnd/>
                </a:ln>
              </p:spPr>
              <p:txBody>
                <a:bodyPr/>
                <a:lstStyle/>
                <a:p>
                  <a:endParaRPr lang="en-US"/>
                </a:p>
              </p:txBody>
            </p:sp>
            <p:sp>
              <p:nvSpPr>
                <p:cNvPr id="18514" name="Freeform 69"/>
                <p:cNvSpPr>
                  <a:spLocks/>
                </p:cNvSpPr>
                <p:nvPr/>
              </p:nvSpPr>
              <p:spPr bwMode="auto">
                <a:xfrm>
                  <a:off x="6703" y="2138"/>
                  <a:ext cx="34" cy="32"/>
                </a:xfrm>
                <a:custGeom>
                  <a:avLst/>
                  <a:gdLst>
                    <a:gd name="T0" fmla="*/ 0 w 600"/>
                    <a:gd name="T1" fmla="*/ 0 h 577"/>
                    <a:gd name="T2" fmla="*/ 0 w 600"/>
                    <a:gd name="T3" fmla="*/ 0 h 577"/>
                    <a:gd name="T4" fmla="*/ 0 w 600"/>
                    <a:gd name="T5" fmla="*/ 0 h 577"/>
                    <a:gd name="T6" fmla="*/ 0 w 600"/>
                    <a:gd name="T7" fmla="*/ 0 h 577"/>
                    <a:gd name="T8" fmla="*/ 0 w 600"/>
                    <a:gd name="T9" fmla="*/ 0 h 577"/>
                    <a:gd name="T10" fmla="*/ 0 w 600"/>
                    <a:gd name="T11" fmla="*/ 0 h 577"/>
                    <a:gd name="T12" fmla="*/ 0 60000 65536"/>
                    <a:gd name="T13" fmla="*/ 0 60000 65536"/>
                    <a:gd name="T14" fmla="*/ 0 60000 65536"/>
                    <a:gd name="T15" fmla="*/ 0 60000 65536"/>
                    <a:gd name="T16" fmla="*/ 0 60000 65536"/>
                    <a:gd name="T17" fmla="*/ 0 60000 65536"/>
                    <a:gd name="T18" fmla="*/ 0 w 600"/>
                    <a:gd name="T19" fmla="*/ 0 h 577"/>
                    <a:gd name="T20" fmla="*/ 600 w 600"/>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600" h="577">
                      <a:moveTo>
                        <a:pt x="0" y="528"/>
                      </a:moveTo>
                      <a:lnTo>
                        <a:pt x="118" y="577"/>
                      </a:lnTo>
                      <a:lnTo>
                        <a:pt x="600" y="97"/>
                      </a:lnTo>
                      <a:lnTo>
                        <a:pt x="503" y="0"/>
                      </a:lnTo>
                      <a:lnTo>
                        <a:pt x="21" y="480"/>
                      </a:lnTo>
                      <a:lnTo>
                        <a:pt x="0" y="528"/>
                      </a:lnTo>
                      <a:close/>
                    </a:path>
                  </a:pathLst>
                </a:custGeom>
                <a:solidFill>
                  <a:srgbClr val="E6B5C2"/>
                </a:solidFill>
                <a:ln w="9525">
                  <a:noFill/>
                  <a:round/>
                  <a:headEnd/>
                  <a:tailEnd/>
                </a:ln>
              </p:spPr>
              <p:txBody>
                <a:bodyPr/>
                <a:lstStyle/>
                <a:p>
                  <a:endParaRPr lang="en-US"/>
                </a:p>
              </p:txBody>
            </p:sp>
            <p:sp>
              <p:nvSpPr>
                <p:cNvPr id="18515" name="Freeform 70"/>
                <p:cNvSpPr>
                  <a:spLocks/>
                </p:cNvSpPr>
                <p:nvPr/>
              </p:nvSpPr>
              <p:spPr bwMode="auto">
                <a:xfrm>
                  <a:off x="6703" y="2167"/>
                  <a:ext cx="8" cy="72"/>
                </a:xfrm>
                <a:custGeom>
                  <a:avLst/>
                  <a:gdLst>
                    <a:gd name="T0" fmla="*/ 0 w 139"/>
                    <a:gd name="T1" fmla="*/ 0 h 1280"/>
                    <a:gd name="T2" fmla="*/ 0 w 139"/>
                    <a:gd name="T3" fmla="*/ 0 h 1280"/>
                    <a:gd name="T4" fmla="*/ 0 w 139"/>
                    <a:gd name="T5" fmla="*/ 0 h 1280"/>
                    <a:gd name="T6" fmla="*/ 0 w 139"/>
                    <a:gd name="T7" fmla="*/ 0 h 1280"/>
                    <a:gd name="T8" fmla="*/ 0 w 139"/>
                    <a:gd name="T9" fmla="*/ 0 h 1280"/>
                    <a:gd name="T10" fmla="*/ 0 w 139"/>
                    <a:gd name="T11" fmla="*/ 0 h 1280"/>
                    <a:gd name="T12" fmla="*/ 0 60000 65536"/>
                    <a:gd name="T13" fmla="*/ 0 60000 65536"/>
                    <a:gd name="T14" fmla="*/ 0 60000 65536"/>
                    <a:gd name="T15" fmla="*/ 0 60000 65536"/>
                    <a:gd name="T16" fmla="*/ 0 60000 65536"/>
                    <a:gd name="T17" fmla="*/ 0 60000 65536"/>
                    <a:gd name="T18" fmla="*/ 0 w 139"/>
                    <a:gd name="T19" fmla="*/ 0 h 1280"/>
                    <a:gd name="T20" fmla="*/ 139 w 139"/>
                    <a:gd name="T21" fmla="*/ 1280 h 1280"/>
                  </a:gdLst>
                  <a:ahLst/>
                  <a:cxnLst>
                    <a:cxn ang="T12">
                      <a:pos x="T0" y="T1"/>
                    </a:cxn>
                    <a:cxn ang="T13">
                      <a:pos x="T2" y="T3"/>
                    </a:cxn>
                    <a:cxn ang="T14">
                      <a:pos x="T4" y="T5"/>
                    </a:cxn>
                    <a:cxn ang="T15">
                      <a:pos x="T6" y="T7"/>
                    </a:cxn>
                    <a:cxn ang="T16">
                      <a:pos x="T8" y="T9"/>
                    </a:cxn>
                    <a:cxn ang="T17">
                      <a:pos x="T10" y="T11"/>
                    </a:cxn>
                  </a:cxnLst>
                  <a:rect l="T18" t="T19" r="T20" b="T21"/>
                  <a:pathLst>
                    <a:path w="139" h="1280">
                      <a:moveTo>
                        <a:pt x="119" y="1280"/>
                      </a:moveTo>
                      <a:lnTo>
                        <a:pt x="139" y="1232"/>
                      </a:lnTo>
                      <a:lnTo>
                        <a:pt x="139" y="0"/>
                      </a:lnTo>
                      <a:lnTo>
                        <a:pt x="0" y="0"/>
                      </a:lnTo>
                      <a:lnTo>
                        <a:pt x="1" y="1232"/>
                      </a:lnTo>
                      <a:lnTo>
                        <a:pt x="119" y="1280"/>
                      </a:lnTo>
                      <a:close/>
                    </a:path>
                  </a:pathLst>
                </a:custGeom>
                <a:solidFill>
                  <a:srgbClr val="E6B5C2"/>
                </a:solidFill>
                <a:ln w="9525">
                  <a:noFill/>
                  <a:round/>
                  <a:headEnd/>
                  <a:tailEnd/>
                </a:ln>
              </p:spPr>
              <p:txBody>
                <a:bodyPr/>
                <a:lstStyle/>
                <a:p>
                  <a:endParaRPr lang="en-US"/>
                </a:p>
              </p:txBody>
            </p:sp>
            <p:sp>
              <p:nvSpPr>
                <p:cNvPr id="18516" name="Freeform 71"/>
                <p:cNvSpPr>
                  <a:spLocks/>
                </p:cNvSpPr>
                <p:nvPr/>
              </p:nvSpPr>
              <p:spPr bwMode="auto">
                <a:xfrm>
                  <a:off x="6558" y="2141"/>
                  <a:ext cx="175" cy="25"/>
                </a:xfrm>
                <a:custGeom>
                  <a:avLst/>
                  <a:gdLst>
                    <a:gd name="T0" fmla="*/ 0 w 3136"/>
                    <a:gd name="T1" fmla="*/ 0 h 460"/>
                    <a:gd name="T2" fmla="*/ 0 w 3136"/>
                    <a:gd name="T3" fmla="*/ 0 h 460"/>
                    <a:gd name="T4" fmla="*/ 0 w 3136"/>
                    <a:gd name="T5" fmla="*/ 0 h 460"/>
                    <a:gd name="T6" fmla="*/ 0 w 3136"/>
                    <a:gd name="T7" fmla="*/ 0 h 460"/>
                    <a:gd name="T8" fmla="*/ 0 w 3136"/>
                    <a:gd name="T9" fmla="*/ 0 h 460"/>
                    <a:gd name="T10" fmla="*/ 0 60000 65536"/>
                    <a:gd name="T11" fmla="*/ 0 60000 65536"/>
                    <a:gd name="T12" fmla="*/ 0 60000 65536"/>
                    <a:gd name="T13" fmla="*/ 0 60000 65536"/>
                    <a:gd name="T14" fmla="*/ 0 60000 65536"/>
                    <a:gd name="T15" fmla="*/ 0 w 3136"/>
                    <a:gd name="T16" fmla="*/ 0 h 460"/>
                    <a:gd name="T17" fmla="*/ 3136 w 3136"/>
                    <a:gd name="T18" fmla="*/ 460 h 460"/>
                  </a:gdLst>
                  <a:ahLst/>
                  <a:cxnLst>
                    <a:cxn ang="T10">
                      <a:pos x="T0" y="T1"/>
                    </a:cxn>
                    <a:cxn ang="T11">
                      <a:pos x="T2" y="T3"/>
                    </a:cxn>
                    <a:cxn ang="T12">
                      <a:pos x="T4" y="T5"/>
                    </a:cxn>
                    <a:cxn ang="T13">
                      <a:pos x="T6" y="T7"/>
                    </a:cxn>
                    <a:cxn ang="T14">
                      <a:pos x="T8" y="T9"/>
                    </a:cxn>
                  </a:cxnLst>
                  <a:rect l="T15" t="T16" r="T17" b="T18"/>
                  <a:pathLst>
                    <a:path w="3136" h="460">
                      <a:moveTo>
                        <a:pt x="0" y="460"/>
                      </a:moveTo>
                      <a:lnTo>
                        <a:pt x="458" y="0"/>
                      </a:lnTo>
                      <a:lnTo>
                        <a:pt x="3136" y="0"/>
                      </a:lnTo>
                      <a:lnTo>
                        <a:pt x="2676" y="460"/>
                      </a:lnTo>
                      <a:lnTo>
                        <a:pt x="0" y="460"/>
                      </a:lnTo>
                      <a:close/>
                    </a:path>
                  </a:pathLst>
                </a:custGeom>
                <a:solidFill>
                  <a:srgbClr val="E56968"/>
                </a:solidFill>
                <a:ln w="9525">
                  <a:noFill/>
                  <a:round/>
                  <a:headEnd/>
                  <a:tailEnd/>
                </a:ln>
              </p:spPr>
              <p:txBody>
                <a:bodyPr/>
                <a:lstStyle/>
                <a:p>
                  <a:endParaRPr lang="en-US"/>
                </a:p>
              </p:txBody>
            </p:sp>
            <p:sp>
              <p:nvSpPr>
                <p:cNvPr id="18517" name="Freeform 72"/>
                <p:cNvSpPr>
                  <a:spLocks/>
                </p:cNvSpPr>
                <p:nvPr/>
              </p:nvSpPr>
              <p:spPr bwMode="auto">
                <a:xfrm>
                  <a:off x="6556" y="2137"/>
                  <a:ext cx="31" cy="32"/>
                </a:xfrm>
                <a:custGeom>
                  <a:avLst/>
                  <a:gdLst>
                    <a:gd name="T0" fmla="*/ 0 w 555"/>
                    <a:gd name="T1" fmla="*/ 0 h 577"/>
                    <a:gd name="T2" fmla="*/ 0 w 555"/>
                    <a:gd name="T3" fmla="*/ 0 h 577"/>
                    <a:gd name="T4" fmla="*/ 0 w 555"/>
                    <a:gd name="T5" fmla="*/ 0 h 577"/>
                    <a:gd name="T6" fmla="*/ 0 w 555"/>
                    <a:gd name="T7" fmla="*/ 0 h 577"/>
                    <a:gd name="T8" fmla="*/ 0 w 555"/>
                    <a:gd name="T9" fmla="*/ 0 h 577"/>
                    <a:gd name="T10" fmla="*/ 0 w 555"/>
                    <a:gd name="T11" fmla="*/ 0 h 577"/>
                    <a:gd name="T12" fmla="*/ 0 60000 65536"/>
                    <a:gd name="T13" fmla="*/ 0 60000 65536"/>
                    <a:gd name="T14" fmla="*/ 0 60000 65536"/>
                    <a:gd name="T15" fmla="*/ 0 60000 65536"/>
                    <a:gd name="T16" fmla="*/ 0 60000 65536"/>
                    <a:gd name="T17" fmla="*/ 0 60000 65536"/>
                    <a:gd name="T18" fmla="*/ 0 w 555"/>
                    <a:gd name="T19" fmla="*/ 0 h 577"/>
                    <a:gd name="T20" fmla="*/ 555 w 555"/>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555" h="577">
                      <a:moveTo>
                        <a:pt x="506" y="0"/>
                      </a:moveTo>
                      <a:lnTo>
                        <a:pt x="458" y="20"/>
                      </a:lnTo>
                      <a:lnTo>
                        <a:pt x="0" y="480"/>
                      </a:lnTo>
                      <a:lnTo>
                        <a:pt x="97" y="577"/>
                      </a:lnTo>
                      <a:lnTo>
                        <a:pt x="555" y="117"/>
                      </a:lnTo>
                      <a:lnTo>
                        <a:pt x="506" y="0"/>
                      </a:lnTo>
                      <a:close/>
                    </a:path>
                  </a:pathLst>
                </a:custGeom>
                <a:solidFill>
                  <a:srgbClr val="E6B5C2"/>
                </a:solidFill>
                <a:ln w="9525">
                  <a:noFill/>
                  <a:round/>
                  <a:headEnd/>
                  <a:tailEnd/>
                </a:ln>
              </p:spPr>
              <p:txBody>
                <a:bodyPr/>
                <a:lstStyle/>
                <a:p>
                  <a:endParaRPr lang="en-US"/>
                </a:p>
              </p:txBody>
            </p:sp>
            <p:sp>
              <p:nvSpPr>
                <p:cNvPr id="18518" name="Freeform 73"/>
                <p:cNvSpPr>
                  <a:spLocks/>
                </p:cNvSpPr>
                <p:nvPr/>
              </p:nvSpPr>
              <p:spPr bwMode="auto">
                <a:xfrm>
                  <a:off x="6584" y="2137"/>
                  <a:ext cx="151" cy="8"/>
                </a:xfrm>
                <a:custGeom>
                  <a:avLst/>
                  <a:gdLst>
                    <a:gd name="T0" fmla="*/ 0 w 2727"/>
                    <a:gd name="T1" fmla="*/ 0 h 138"/>
                    <a:gd name="T2" fmla="*/ 0 w 2727"/>
                    <a:gd name="T3" fmla="*/ 0 h 138"/>
                    <a:gd name="T4" fmla="*/ 0 w 2727"/>
                    <a:gd name="T5" fmla="*/ 0 h 138"/>
                    <a:gd name="T6" fmla="*/ 0 w 2727"/>
                    <a:gd name="T7" fmla="*/ 0 h 138"/>
                    <a:gd name="T8" fmla="*/ 0 w 2727"/>
                    <a:gd name="T9" fmla="*/ 0 h 138"/>
                    <a:gd name="T10" fmla="*/ 0 w 2727"/>
                    <a:gd name="T11" fmla="*/ 0 h 138"/>
                    <a:gd name="T12" fmla="*/ 0 60000 65536"/>
                    <a:gd name="T13" fmla="*/ 0 60000 65536"/>
                    <a:gd name="T14" fmla="*/ 0 60000 65536"/>
                    <a:gd name="T15" fmla="*/ 0 60000 65536"/>
                    <a:gd name="T16" fmla="*/ 0 60000 65536"/>
                    <a:gd name="T17" fmla="*/ 0 60000 65536"/>
                    <a:gd name="T18" fmla="*/ 0 w 2727"/>
                    <a:gd name="T19" fmla="*/ 0 h 138"/>
                    <a:gd name="T20" fmla="*/ 2727 w 2727"/>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7" h="138">
                      <a:moveTo>
                        <a:pt x="2727" y="117"/>
                      </a:moveTo>
                      <a:lnTo>
                        <a:pt x="2678" y="0"/>
                      </a:lnTo>
                      <a:lnTo>
                        <a:pt x="0" y="0"/>
                      </a:lnTo>
                      <a:lnTo>
                        <a:pt x="0" y="138"/>
                      </a:lnTo>
                      <a:lnTo>
                        <a:pt x="2678" y="138"/>
                      </a:lnTo>
                      <a:lnTo>
                        <a:pt x="2727" y="117"/>
                      </a:lnTo>
                      <a:close/>
                    </a:path>
                  </a:pathLst>
                </a:custGeom>
                <a:solidFill>
                  <a:srgbClr val="E6B5C2"/>
                </a:solidFill>
                <a:ln w="9525">
                  <a:noFill/>
                  <a:round/>
                  <a:headEnd/>
                  <a:tailEnd/>
                </a:ln>
              </p:spPr>
              <p:txBody>
                <a:bodyPr/>
                <a:lstStyle/>
                <a:p>
                  <a:endParaRPr lang="en-US"/>
                </a:p>
              </p:txBody>
            </p:sp>
            <p:sp>
              <p:nvSpPr>
                <p:cNvPr id="18519" name="Freeform 74"/>
                <p:cNvSpPr>
                  <a:spLocks/>
                </p:cNvSpPr>
                <p:nvPr/>
              </p:nvSpPr>
              <p:spPr bwMode="auto">
                <a:xfrm>
                  <a:off x="6704" y="2138"/>
                  <a:ext cx="31" cy="32"/>
                </a:xfrm>
                <a:custGeom>
                  <a:avLst/>
                  <a:gdLst>
                    <a:gd name="T0" fmla="*/ 0 w 559"/>
                    <a:gd name="T1" fmla="*/ 0 h 578"/>
                    <a:gd name="T2" fmla="*/ 0 w 559"/>
                    <a:gd name="T3" fmla="*/ 0 h 578"/>
                    <a:gd name="T4" fmla="*/ 0 w 559"/>
                    <a:gd name="T5" fmla="*/ 0 h 578"/>
                    <a:gd name="T6" fmla="*/ 0 w 559"/>
                    <a:gd name="T7" fmla="*/ 0 h 578"/>
                    <a:gd name="T8" fmla="*/ 0 w 559"/>
                    <a:gd name="T9" fmla="*/ 0 h 578"/>
                    <a:gd name="T10" fmla="*/ 0 w 559"/>
                    <a:gd name="T11" fmla="*/ 0 h 578"/>
                    <a:gd name="T12" fmla="*/ 0 60000 65536"/>
                    <a:gd name="T13" fmla="*/ 0 60000 65536"/>
                    <a:gd name="T14" fmla="*/ 0 60000 65536"/>
                    <a:gd name="T15" fmla="*/ 0 60000 65536"/>
                    <a:gd name="T16" fmla="*/ 0 60000 65536"/>
                    <a:gd name="T17" fmla="*/ 0 60000 65536"/>
                    <a:gd name="T18" fmla="*/ 0 w 559"/>
                    <a:gd name="T19" fmla="*/ 0 h 578"/>
                    <a:gd name="T20" fmla="*/ 559 w 559"/>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9" h="578">
                      <a:moveTo>
                        <a:pt x="50" y="578"/>
                      </a:moveTo>
                      <a:lnTo>
                        <a:pt x="99" y="558"/>
                      </a:lnTo>
                      <a:lnTo>
                        <a:pt x="559" y="97"/>
                      </a:lnTo>
                      <a:lnTo>
                        <a:pt x="461" y="0"/>
                      </a:lnTo>
                      <a:lnTo>
                        <a:pt x="0" y="460"/>
                      </a:lnTo>
                      <a:lnTo>
                        <a:pt x="50" y="578"/>
                      </a:lnTo>
                      <a:close/>
                    </a:path>
                  </a:pathLst>
                </a:custGeom>
                <a:solidFill>
                  <a:srgbClr val="E6B5C2"/>
                </a:solidFill>
                <a:ln w="9525">
                  <a:noFill/>
                  <a:round/>
                  <a:headEnd/>
                  <a:tailEnd/>
                </a:ln>
              </p:spPr>
              <p:txBody>
                <a:bodyPr/>
                <a:lstStyle/>
                <a:p>
                  <a:endParaRPr lang="en-US"/>
                </a:p>
              </p:txBody>
            </p:sp>
            <p:sp>
              <p:nvSpPr>
                <p:cNvPr id="18520" name="Freeform 75"/>
                <p:cNvSpPr>
                  <a:spLocks/>
                </p:cNvSpPr>
                <p:nvPr/>
              </p:nvSpPr>
              <p:spPr bwMode="auto">
                <a:xfrm>
                  <a:off x="6556" y="2163"/>
                  <a:ext cx="151" cy="7"/>
                </a:xfrm>
                <a:custGeom>
                  <a:avLst/>
                  <a:gdLst>
                    <a:gd name="T0" fmla="*/ 0 w 2724"/>
                    <a:gd name="T1" fmla="*/ 0 h 138"/>
                    <a:gd name="T2" fmla="*/ 0 w 2724"/>
                    <a:gd name="T3" fmla="*/ 0 h 138"/>
                    <a:gd name="T4" fmla="*/ 0 w 2724"/>
                    <a:gd name="T5" fmla="*/ 0 h 138"/>
                    <a:gd name="T6" fmla="*/ 0 w 2724"/>
                    <a:gd name="T7" fmla="*/ 0 h 138"/>
                    <a:gd name="T8" fmla="*/ 0 w 2724"/>
                    <a:gd name="T9" fmla="*/ 0 h 138"/>
                    <a:gd name="T10" fmla="*/ 0 w 2724"/>
                    <a:gd name="T11" fmla="*/ 0 h 138"/>
                    <a:gd name="T12" fmla="*/ 0 60000 65536"/>
                    <a:gd name="T13" fmla="*/ 0 60000 65536"/>
                    <a:gd name="T14" fmla="*/ 0 60000 65536"/>
                    <a:gd name="T15" fmla="*/ 0 60000 65536"/>
                    <a:gd name="T16" fmla="*/ 0 60000 65536"/>
                    <a:gd name="T17" fmla="*/ 0 60000 65536"/>
                    <a:gd name="T18" fmla="*/ 0 w 2724"/>
                    <a:gd name="T19" fmla="*/ 0 h 138"/>
                    <a:gd name="T20" fmla="*/ 2724 w 272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4" h="138">
                      <a:moveTo>
                        <a:pt x="0" y="20"/>
                      </a:moveTo>
                      <a:lnTo>
                        <a:pt x="48" y="138"/>
                      </a:lnTo>
                      <a:lnTo>
                        <a:pt x="2724" y="138"/>
                      </a:lnTo>
                      <a:lnTo>
                        <a:pt x="2724" y="0"/>
                      </a:lnTo>
                      <a:lnTo>
                        <a:pt x="48" y="0"/>
                      </a:lnTo>
                      <a:lnTo>
                        <a:pt x="0" y="20"/>
                      </a:lnTo>
                      <a:close/>
                    </a:path>
                  </a:pathLst>
                </a:custGeom>
                <a:solidFill>
                  <a:srgbClr val="E6B5C2"/>
                </a:solidFill>
                <a:ln w="9525">
                  <a:noFill/>
                  <a:round/>
                  <a:headEnd/>
                  <a:tailEnd/>
                </a:ln>
              </p:spPr>
              <p:txBody>
                <a:bodyPr/>
                <a:lstStyle/>
                <a:p>
                  <a:endParaRPr lang="en-US"/>
                </a:p>
              </p:txBody>
            </p:sp>
            <p:sp>
              <p:nvSpPr>
                <p:cNvPr id="18521" name="Freeform 76"/>
                <p:cNvSpPr>
                  <a:spLocks/>
                </p:cNvSpPr>
                <p:nvPr/>
              </p:nvSpPr>
              <p:spPr bwMode="auto">
                <a:xfrm>
                  <a:off x="6385" y="2166"/>
                  <a:ext cx="174" cy="27"/>
                </a:xfrm>
                <a:custGeom>
                  <a:avLst/>
                  <a:gdLst>
                    <a:gd name="T0" fmla="*/ 0 w 3147"/>
                    <a:gd name="T1" fmla="*/ 0 h 475"/>
                    <a:gd name="T2" fmla="*/ 0 w 3147"/>
                    <a:gd name="T3" fmla="*/ 0 h 475"/>
                    <a:gd name="T4" fmla="*/ 0 w 3147"/>
                    <a:gd name="T5" fmla="*/ 0 h 475"/>
                    <a:gd name="T6" fmla="*/ 0 w 3147"/>
                    <a:gd name="T7" fmla="*/ 0 h 475"/>
                    <a:gd name="T8" fmla="*/ 0 w 3147"/>
                    <a:gd name="T9" fmla="*/ 0 h 475"/>
                    <a:gd name="T10" fmla="*/ 0 60000 65536"/>
                    <a:gd name="T11" fmla="*/ 0 60000 65536"/>
                    <a:gd name="T12" fmla="*/ 0 60000 65536"/>
                    <a:gd name="T13" fmla="*/ 0 60000 65536"/>
                    <a:gd name="T14" fmla="*/ 0 60000 65536"/>
                    <a:gd name="T15" fmla="*/ 0 w 3147"/>
                    <a:gd name="T16" fmla="*/ 0 h 475"/>
                    <a:gd name="T17" fmla="*/ 3147 w 3147"/>
                    <a:gd name="T18" fmla="*/ 475 h 475"/>
                  </a:gdLst>
                  <a:ahLst/>
                  <a:cxnLst>
                    <a:cxn ang="T10">
                      <a:pos x="T0" y="T1"/>
                    </a:cxn>
                    <a:cxn ang="T11">
                      <a:pos x="T2" y="T3"/>
                    </a:cxn>
                    <a:cxn ang="T12">
                      <a:pos x="T4" y="T5"/>
                    </a:cxn>
                    <a:cxn ang="T13">
                      <a:pos x="T6" y="T7"/>
                    </a:cxn>
                    <a:cxn ang="T14">
                      <a:pos x="T8" y="T9"/>
                    </a:cxn>
                  </a:cxnLst>
                  <a:rect l="T15" t="T16" r="T17" b="T18"/>
                  <a:pathLst>
                    <a:path w="3147" h="475">
                      <a:moveTo>
                        <a:pt x="0" y="475"/>
                      </a:moveTo>
                      <a:lnTo>
                        <a:pt x="473" y="0"/>
                      </a:lnTo>
                      <a:lnTo>
                        <a:pt x="3147" y="0"/>
                      </a:lnTo>
                      <a:lnTo>
                        <a:pt x="2673" y="473"/>
                      </a:lnTo>
                      <a:lnTo>
                        <a:pt x="0" y="475"/>
                      </a:lnTo>
                      <a:close/>
                    </a:path>
                  </a:pathLst>
                </a:custGeom>
                <a:solidFill>
                  <a:srgbClr val="E56968"/>
                </a:solidFill>
                <a:ln w="9525">
                  <a:noFill/>
                  <a:round/>
                  <a:headEnd/>
                  <a:tailEnd/>
                </a:ln>
              </p:spPr>
              <p:txBody>
                <a:bodyPr/>
                <a:lstStyle/>
                <a:p>
                  <a:endParaRPr lang="en-US"/>
                </a:p>
              </p:txBody>
            </p:sp>
            <p:sp>
              <p:nvSpPr>
                <p:cNvPr id="18522" name="Freeform 77"/>
                <p:cNvSpPr>
                  <a:spLocks/>
                </p:cNvSpPr>
                <p:nvPr/>
              </p:nvSpPr>
              <p:spPr bwMode="auto">
                <a:xfrm>
                  <a:off x="6382" y="2162"/>
                  <a:ext cx="32" cy="33"/>
                </a:xfrm>
                <a:custGeom>
                  <a:avLst/>
                  <a:gdLst>
                    <a:gd name="T0" fmla="*/ 0 w 571"/>
                    <a:gd name="T1" fmla="*/ 0 h 592"/>
                    <a:gd name="T2" fmla="*/ 0 w 571"/>
                    <a:gd name="T3" fmla="*/ 0 h 592"/>
                    <a:gd name="T4" fmla="*/ 0 w 571"/>
                    <a:gd name="T5" fmla="*/ 0 h 592"/>
                    <a:gd name="T6" fmla="*/ 0 w 571"/>
                    <a:gd name="T7" fmla="*/ 0 h 592"/>
                    <a:gd name="T8" fmla="*/ 0 w 571"/>
                    <a:gd name="T9" fmla="*/ 0 h 592"/>
                    <a:gd name="T10" fmla="*/ 0 w 571"/>
                    <a:gd name="T11" fmla="*/ 0 h 592"/>
                    <a:gd name="T12" fmla="*/ 0 60000 65536"/>
                    <a:gd name="T13" fmla="*/ 0 60000 65536"/>
                    <a:gd name="T14" fmla="*/ 0 60000 65536"/>
                    <a:gd name="T15" fmla="*/ 0 60000 65536"/>
                    <a:gd name="T16" fmla="*/ 0 60000 65536"/>
                    <a:gd name="T17" fmla="*/ 0 60000 65536"/>
                    <a:gd name="T18" fmla="*/ 0 w 571"/>
                    <a:gd name="T19" fmla="*/ 0 h 592"/>
                    <a:gd name="T20" fmla="*/ 571 w 571"/>
                    <a:gd name="T21" fmla="*/ 592 h 592"/>
                  </a:gdLst>
                  <a:ahLst/>
                  <a:cxnLst>
                    <a:cxn ang="T12">
                      <a:pos x="T0" y="T1"/>
                    </a:cxn>
                    <a:cxn ang="T13">
                      <a:pos x="T2" y="T3"/>
                    </a:cxn>
                    <a:cxn ang="T14">
                      <a:pos x="T4" y="T5"/>
                    </a:cxn>
                    <a:cxn ang="T15">
                      <a:pos x="T6" y="T7"/>
                    </a:cxn>
                    <a:cxn ang="T16">
                      <a:pos x="T8" y="T9"/>
                    </a:cxn>
                    <a:cxn ang="T17">
                      <a:pos x="T10" y="T11"/>
                    </a:cxn>
                  </a:cxnLst>
                  <a:rect l="T18" t="T19" r="T20" b="T21"/>
                  <a:pathLst>
                    <a:path w="571" h="592">
                      <a:moveTo>
                        <a:pt x="521" y="0"/>
                      </a:moveTo>
                      <a:lnTo>
                        <a:pt x="473" y="20"/>
                      </a:lnTo>
                      <a:lnTo>
                        <a:pt x="0" y="495"/>
                      </a:lnTo>
                      <a:lnTo>
                        <a:pt x="97" y="592"/>
                      </a:lnTo>
                      <a:lnTo>
                        <a:pt x="571" y="117"/>
                      </a:lnTo>
                      <a:lnTo>
                        <a:pt x="521" y="0"/>
                      </a:lnTo>
                      <a:close/>
                    </a:path>
                  </a:pathLst>
                </a:custGeom>
                <a:solidFill>
                  <a:srgbClr val="E6B5C2"/>
                </a:solidFill>
                <a:ln w="9525">
                  <a:noFill/>
                  <a:round/>
                  <a:headEnd/>
                  <a:tailEnd/>
                </a:ln>
              </p:spPr>
              <p:txBody>
                <a:bodyPr/>
                <a:lstStyle/>
                <a:p>
                  <a:endParaRPr lang="en-US"/>
                </a:p>
              </p:txBody>
            </p:sp>
            <p:sp>
              <p:nvSpPr>
                <p:cNvPr id="18523" name="Freeform 78"/>
                <p:cNvSpPr>
                  <a:spLocks/>
                </p:cNvSpPr>
                <p:nvPr/>
              </p:nvSpPr>
              <p:spPr bwMode="auto">
                <a:xfrm>
                  <a:off x="6411" y="2162"/>
                  <a:ext cx="151" cy="8"/>
                </a:xfrm>
                <a:custGeom>
                  <a:avLst/>
                  <a:gdLst>
                    <a:gd name="T0" fmla="*/ 0 w 2723"/>
                    <a:gd name="T1" fmla="*/ 0 h 138"/>
                    <a:gd name="T2" fmla="*/ 0 w 2723"/>
                    <a:gd name="T3" fmla="*/ 0 h 138"/>
                    <a:gd name="T4" fmla="*/ 0 w 2723"/>
                    <a:gd name="T5" fmla="*/ 0 h 138"/>
                    <a:gd name="T6" fmla="*/ 0 w 2723"/>
                    <a:gd name="T7" fmla="*/ 0 h 138"/>
                    <a:gd name="T8" fmla="*/ 0 w 2723"/>
                    <a:gd name="T9" fmla="*/ 0 h 138"/>
                    <a:gd name="T10" fmla="*/ 0 w 2723"/>
                    <a:gd name="T11" fmla="*/ 0 h 138"/>
                    <a:gd name="T12" fmla="*/ 0 60000 65536"/>
                    <a:gd name="T13" fmla="*/ 0 60000 65536"/>
                    <a:gd name="T14" fmla="*/ 0 60000 65536"/>
                    <a:gd name="T15" fmla="*/ 0 60000 65536"/>
                    <a:gd name="T16" fmla="*/ 0 60000 65536"/>
                    <a:gd name="T17" fmla="*/ 0 60000 65536"/>
                    <a:gd name="T18" fmla="*/ 0 w 2723"/>
                    <a:gd name="T19" fmla="*/ 0 h 138"/>
                    <a:gd name="T20" fmla="*/ 2723 w 2723"/>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3" h="138">
                      <a:moveTo>
                        <a:pt x="2723" y="117"/>
                      </a:moveTo>
                      <a:lnTo>
                        <a:pt x="2674" y="0"/>
                      </a:lnTo>
                      <a:lnTo>
                        <a:pt x="0" y="0"/>
                      </a:lnTo>
                      <a:lnTo>
                        <a:pt x="0" y="138"/>
                      </a:lnTo>
                      <a:lnTo>
                        <a:pt x="2674" y="138"/>
                      </a:lnTo>
                      <a:lnTo>
                        <a:pt x="2723" y="117"/>
                      </a:lnTo>
                      <a:close/>
                    </a:path>
                  </a:pathLst>
                </a:custGeom>
                <a:solidFill>
                  <a:srgbClr val="E6B5C2"/>
                </a:solidFill>
                <a:ln w="9525">
                  <a:noFill/>
                  <a:round/>
                  <a:headEnd/>
                  <a:tailEnd/>
                </a:ln>
              </p:spPr>
              <p:txBody>
                <a:bodyPr/>
                <a:lstStyle/>
                <a:p>
                  <a:endParaRPr lang="en-US"/>
                </a:p>
              </p:txBody>
            </p:sp>
            <p:sp>
              <p:nvSpPr>
                <p:cNvPr id="18524" name="Freeform 79"/>
                <p:cNvSpPr>
                  <a:spLocks/>
                </p:cNvSpPr>
                <p:nvPr/>
              </p:nvSpPr>
              <p:spPr bwMode="auto">
                <a:xfrm>
                  <a:off x="6530" y="2164"/>
                  <a:ext cx="32" cy="32"/>
                </a:xfrm>
                <a:custGeom>
                  <a:avLst/>
                  <a:gdLst>
                    <a:gd name="T0" fmla="*/ 0 w 571"/>
                    <a:gd name="T1" fmla="*/ 0 h 591"/>
                    <a:gd name="T2" fmla="*/ 0 w 571"/>
                    <a:gd name="T3" fmla="*/ 0 h 591"/>
                    <a:gd name="T4" fmla="*/ 0 w 571"/>
                    <a:gd name="T5" fmla="*/ 0 h 591"/>
                    <a:gd name="T6" fmla="*/ 0 w 571"/>
                    <a:gd name="T7" fmla="*/ 0 h 591"/>
                    <a:gd name="T8" fmla="*/ 0 w 571"/>
                    <a:gd name="T9" fmla="*/ 0 h 591"/>
                    <a:gd name="T10" fmla="*/ 0 w 571"/>
                    <a:gd name="T11" fmla="*/ 0 h 591"/>
                    <a:gd name="T12" fmla="*/ 0 60000 65536"/>
                    <a:gd name="T13" fmla="*/ 0 60000 65536"/>
                    <a:gd name="T14" fmla="*/ 0 60000 65536"/>
                    <a:gd name="T15" fmla="*/ 0 60000 65536"/>
                    <a:gd name="T16" fmla="*/ 0 60000 65536"/>
                    <a:gd name="T17" fmla="*/ 0 60000 65536"/>
                    <a:gd name="T18" fmla="*/ 0 w 571"/>
                    <a:gd name="T19" fmla="*/ 0 h 591"/>
                    <a:gd name="T20" fmla="*/ 571 w 571"/>
                    <a:gd name="T21" fmla="*/ 591 h 591"/>
                  </a:gdLst>
                  <a:ahLst/>
                  <a:cxnLst>
                    <a:cxn ang="T12">
                      <a:pos x="T0" y="T1"/>
                    </a:cxn>
                    <a:cxn ang="T13">
                      <a:pos x="T2" y="T3"/>
                    </a:cxn>
                    <a:cxn ang="T14">
                      <a:pos x="T4" y="T5"/>
                    </a:cxn>
                    <a:cxn ang="T15">
                      <a:pos x="T6" y="T7"/>
                    </a:cxn>
                    <a:cxn ang="T16">
                      <a:pos x="T8" y="T9"/>
                    </a:cxn>
                    <a:cxn ang="T17">
                      <a:pos x="T10" y="T11"/>
                    </a:cxn>
                  </a:cxnLst>
                  <a:rect l="T18" t="T19" r="T20" b="T21"/>
                  <a:pathLst>
                    <a:path w="571" h="591">
                      <a:moveTo>
                        <a:pt x="48" y="591"/>
                      </a:moveTo>
                      <a:lnTo>
                        <a:pt x="97" y="571"/>
                      </a:lnTo>
                      <a:lnTo>
                        <a:pt x="571" y="97"/>
                      </a:lnTo>
                      <a:lnTo>
                        <a:pt x="474" y="0"/>
                      </a:lnTo>
                      <a:lnTo>
                        <a:pt x="0" y="473"/>
                      </a:lnTo>
                      <a:lnTo>
                        <a:pt x="48" y="591"/>
                      </a:lnTo>
                      <a:close/>
                    </a:path>
                  </a:pathLst>
                </a:custGeom>
                <a:solidFill>
                  <a:srgbClr val="E6B5C2"/>
                </a:solidFill>
                <a:ln w="9525">
                  <a:noFill/>
                  <a:round/>
                  <a:headEnd/>
                  <a:tailEnd/>
                </a:ln>
              </p:spPr>
              <p:txBody>
                <a:bodyPr/>
                <a:lstStyle/>
                <a:p>
                  <a:endParaRPr lang="en-US"/>
                </a:p>
              </p:txBody>
            </p:sp>
            <p:sp>
              <p:nvSpPr>
                <p:cNvPr id="18525" name="Freeform 80"/>
                <p:cNvSpPr>
                  <a:spLocks/>
                </p:cNvSpPr>
                <p:nvPr/>
              </p:nvSpPr>
              <p:spPr bwMode="auto">
                <a:xfrm>
                  <a:off x="6382" y="2189"/>
                  <a:ext cx="151" cy="8"/>
                </a:xfrm>
                <a:custGeom>
                  <a:avLst/>
                  <a:gdLst>
                    <a:gd name="T0" fmla="*/ 0 w 2721"/>
                    <a:gd name="T1" fmla="*/ 0 h 140"/>
                    <a:gd name="T2" fmla="*/ 0 w 2721"/>
                    <a:gd name="T3" fmla="*/ 0 h 140"/>
                    <a:gd name="T4" fmla="*/ 0 w 2721"/>
                    <a:gd name="T5" fmla="*/ 0 h 140"/>
                    <a:gd name="T6" fmla="*/ 0 w 2721"/>
                    <a:gd name="T7" fmla="*/ 0 h 140"/>
                    <a:gd name="T8" fmla="*/ 0 w 2721"/>
                    <a:gd name="T9" fmla="*/ 0 h 140"/>
                    <a:gd name="T10" fmla="*/ 0 w 2721"/>
                    <a:gd name="T11" fmla="*/ 0 h 140"/>
                    <a:gd name="T12" fmla="*/ 0 60000 65536"/>
                    <a:gd name="T13" fmla="*/ 0 60000 65536"/>
                    <a:gd name="T14" fmla="*/ 0 60000 65536"/>
                    <a:gd name="T15" fmla="*/ 0 60000 65536"/>
                    <a:gd name="T16" fmla="*/ 0 60000 65536"/>
                    <a:gd name="T17" fmla="*/ 0 60000 65536"/>
                    <a:gd name="T18" fmla="*/ 0 w 2721"/>
                    <a:gd name="T19" fmla="*/ 0 h 140"/>
                    <a:gd name="T20" fmla="*/ 2721 w 2721"/>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21" h="140">
                      <a:moveTo>
                        <a:pt x="0" y="22"/>
                      </a:moveTo>
                      <a:lnTo>
                        <a:pt x="48" y="140"/>
                      </a:lnTo>
                      <a:lnTo>
                        <a:pt x="2721" y="138"/>
                      </a:lnTo>
                      <a:lnTo>
                        <a:pt x="2721" y="0"/>
                      </a:lnTo>
                      <a:lnTo>
                        <a:pt x="48" y="2"/>
                      </a:lnTo>
                      <a:lnTo>
                        <a:pt x="0" y="22"/>
                      </a:lnTo>
                      <a:close/>
                    </a:path>
                  </a:pathLst>
                </a:custGeom>
                <a:solidFill>
                  <a:srgbClr val="E6B5C2"/>
                </a:solidFill>
                <a:ln w="9525">
                  <a:noFill/>
                  <a:round/>
                  <a:headEnd/>
                  <a:tailEnd/>
                </a:ln>
              </p:spPr>
              <p:txBody>
                <a:bodyPr/>
                <a:lstStyle/>
                <a:p>
                  <a:endParaRPr lang="en-US"/>
                </a:p>
              </p:txBody>
            </p:sp>
            <p:sp>
              <p:nvSpPr>
                <p:cNvPr id="18526" name="Freeform 81"/>
                <p:cNvSpPr>
                  <a:spLocks/>
                </p:cNvSpPr>
                <p:nvPr/>
              </p:nvSpPr>
              <p:spPr bwMode="auto">
                <a:xfrm>
                  <a:off x="6413" y="2141"/>
                  <a:ext cx="171" cy="26"/>
                </a:xfrm>
                <a:custGeom>
                  <a:avLst/>
                  <a:gdLst>
                    <a:gd name="T0" fmla="*/ 0 w 3069"/>
                    <a:gd name="T1" fmla="*/ 0 h 463"/>
                    <a:gd name="T2" fmla="*/ 0 w 3069"/>
                    <a:gd name="T3" fmla="*/ 0 h 463"/>
                    <a:gd name="T4" fmla="*/ 0 w 3069"/>
                    <a:gd name="T5" fmla="*/ 0 h 463"/>
                    <a:gd name="T6" fmla="*/ 0 w 3069"/>
                    <a:gd name="T7" fmla="*/ 0 h 463"/>
                    <a:gd name="T8" fmla="*/ 0 w 3069"/>
                    <a:gd name="T9" fmla="*/ 0 h 463"/>
                    <a:gd name="T10" fmla="*/ 0 60000 65536"/>
                    <a:gd name="T11" fmla="*/ 0 60000 65536"/>
                    <a:gd name="T12" fmla="*/ 0 60000 65536"/>
                    <a:gd name="T13" fmla="*/ 0 60000 65536"/>
                    <a:gd name="T14" fmla="*/ 0 60000 65536"/>
                    <a:gd name="T15" fmla="*/ 0 w 3069"/>
                    <a:gd name="T16" fmla="*/ 0 h 463"/>
                    <a:gd name="T17" fmla="*/ 3069 w 3069"/>
                    <a:gd name="T18" fmla="*/ 463 h 463"/>
                  </a:gdLst>
                  <a:ahLst/>
                  <a:cxnLst>
                    <a:cxn ang="T10">
                      <a:pos x="T0" y="T1"/>
                    </a:cxn>
                    <a:cxn ang="T11">
                      <a:pos x="T2" y="T3"/>
                    </a:cxn>
                    <a:cxn ang="T12">
                      <a:pos x="T4" y="T5"/>
                    </a:cxn>
                    <a:cxn ang="T13">
                      <a:pos x="T6" y="T7"/>
                    </a:cxn>
                    <a:cxn ang="T14">
                      <a:pos x="T8" y="T9"/>
                    </a:cxn>
                  </a:cxnLst>
                  <a:rect l="T15" t="T16" r="T17" b="T18"/>
                  <a:pathLst>
                    <a:path w="3069" h="463">
                      <a:moveTo>
                        <a:pt x="0" y="461"/>
                      </a:moveTo>
                      <a:lnTo>
                        <a:pt x="459" y="0"/>
                      </a:lnTo>
                      <a:lnTo>
                        <a:pt x="3069" y="0"/>
                      </a:lnTo>
                      <a:lnTo>
                        <a:pt x="2609" y="463"/>
                      </a:lnTo>
                      <a:lnTo>
                        <a:pt x="0" y="461"/>
                      </a:lnTo>
                      <a:close/>
                    </a:path>
                  </a:pathLst>
                </a:custGeom>
                <a:solidFill>
                  <a:srgbClr val="E56968"/>
                </a:solidFill>
                <a:ln w="9525">
                  <a:noFill/>
                  <a:round/>
                  <a:headEnd/>
                  <a:tailEnd/>
                </a:ln>
              </p:spPr>
              <p:txBody>
                <a:bodyPr/>
                <a:lstStyle/>
                <a:p>
                  <a:endParaRPr lang="en-US"/>
                </a:p>
              </p:txBody>
            </p:sp>
            <p:sp>
              <p:nvSpPr>
                <p:cNvPr id="18527" name="Freeform 82"/>
                <p:cNvSpPr>
                  <a:spLocks/>
                </p:cNvSpPr>
                <p:nvPr/>
              </p:nvSpPr>
              <p:spPr bwMode="auto">
                <a:xfrm>
                  <a:off x="6411" y="2137"/>
                  <a:ext cx="31" cy="32"/>
                </a:xfrm>
                <a:custGeom>
                  <a:avLst/>
                  <a:gdLst>
                    <a:gd name="T0" fmla="*/ 0 w 556"/>
                    <a:gd name="T1" fmla="*/ 0 h 578"/>
                    <a:gd name="T2" fmla="*/ 0 w 556"/>
                    <a:gd name="T3" fmla="*/ 0 h 578"/>
                    <a:gd name="T4" fmla="*/ 0 w 556"/>
                    <a:gd name="T5" fmla="*/ 0 h 578"/>
                    <a:gd name="T6" fmla="*/ 0 w 556"/>
                    <a:gd name="T7" fmla="*/ 0 h 578"/>
                    <a:gd name="T8" fmla="*/ 0 w 556"/>
                    <a:gd name="T9" fmla="*/ 0 h 578"/>
                    <a:gd name="T10" fmla="*/ 0 w 556"/>
                    <a:gd name="T11" fmla="*/ 0 h 578"/>
                    <a:gd name="T12" fmla="*/ 0 60000 65536"/>
                    <a:gd name="T13" fmla="*/ 0 60000 65536"/>
                    <a:gd name="T14" fmla="*/ 0 60000 65536"/>
                    <a:gd name="T15" fmla="*/ 0 60000 65536"/>
                    <a:gd name="T16" fmla="*/ 0 60000 65536"/>
                    <a:gd name="T17" fmla="*/ 0 60000 65536"/>
                    <a:gd name="T18" fmla="*/ 0 w 556"/>
                    <a:gd name="T19" fmla="*/ 0 h 578"/>
                    <a:gd name="T20" fmla="*/ 556 w 556"/>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6" h="578">
                      <a:moveTo>
                        <a:pt x="507" y="0"/>
                      </a:moveTo>
                      <a:lnTo>
                        <a:pt x="458" y="21"/>
                      </a:lnTo>
                      <a:lnTo>
                        <a:pt x="0" y="481"/>
                      </a:lnTo>
                      <a:lnTo>
                        <a:pt x="98" y="578"/>
                      </a:lnTo>
                      <a:lnTo>
                        <a:pt x="556" y="117"/>
                      </a:lnTo>
                      <a:lnTo>
                        <a:pt x="507" y="0"/>
                      </a:lnTo>
                      <a:close/>
                    </a:path>
                  </a:pathLst>
                </a:custGeom>
                <a:solidFill>
                  <a:srgbClr val="E6B5C2"/>
                </a:solidFill>
                <a:ln w="9525">
                  <a:noFill/>
                  <a:round/>
                  <a:headEnd/>
                  <a:tailEnd/>
                </a:ln>
              </p:spPr>
              <p:txBody>
                <a:bodyPr/>
                <a:lstStyle/>
                <a:p>
                  <a:endParaRPr lang="en-US"/>
                </a:p>
              </p:txBody>
            </p:sp>
            <p:sp>
              <p:nvSpPr>
                <p:cNvPr id="18528" name="Freeform 83"/>
                <p:cNvSpPr>
                  <a:spLocks/>
                </p:cNvSpPr>
                <p:nvPr/>
              </p:nvSpPr>
              <p:spPr bwMode="auto">
                <a:xfrm>
                  <a:off x="6439" y="2137"/>
                  <a:ext cx="148" cy="8"/>
                </a:xfrm>
                <a:custGeom>
                  <a:avLst/>
                  <a:gdLst>
                    <a:gd name="T0" fmla="*/ 0 w 2659"/>
                    <a:gd name="T1" fmla="*/ 0 h 138"/>
                    <a:gd name="T2" fmla="*/ 0 w 2659"/>
                    <a:gd name="T3" fmla="*/ 0 h 138"/>
                    <a:gd name="T4" fmla="*/ 0 w 2659"/>
                    <a:gd name="T5" fmla="*/ 0 h 138"/>
                    <a:gd name="T6" fmla="*/ 0 w 2659"/>
                    <a:gd name="T7" fmla="*/ 0 h 138"/>
                    <a:gd name="T8" fmla="*/ 0 w 2659"/>
                    <a:gd name="T9" fmla="*/ 0 h 138"/>
                    <a:gd name="T10" fmla="*/ 0 w 2659"/>
                    <a:gd name="T11" fmla="*/ 0 h 138"/>
                    <a:gd name="T12" fmla="*/ 0 60000 65536"/>
                    <a:gd name="T13" fmla="*/ 0 60000 65536"/>
                    <a:gd name="T14" fmla="*/ 0 60000 65536"/>
                    <a:gd name="T15" fmla="*/ 0 60000 65536"/>
                    <a:gd name="T16" fmla="*/ 0 60000 65536"/>
                    <a:gd name="T17" fmla="*/ 0 60000 65536"/>
                    <a:gd name="T18" fmla="*/ 0 w 2659"/>
                    <a:gd name="T19" fmla="*/ 0 h 138"/>
                    <a:gd name="T20" fmla="*/ 2659 w 2659"/>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59" h="138">
                      <a:moveTo>
                        <a:pt x="2659" y="117"/>
                      </a:moveTo>
                      <a:lnTo>
                        <a:pt x="2610" y="0"/>
                      </a:lnTo>
                      <a:lnTo>
                        <a:pt x="0" y="0"/>
                      </a:lnTo>
                      <a:lnTo>
                        <a:pt x="0" y="138"/>
                      </a:lnTo>
                      <a:lnTo>
                        <a:pt x="2610" y="138"/>
                      </a:lnTo>
                      <a:lnTo>
                        <a:pt x="2659" y="117"/>
                      </a:lnTo>
                      <a:close/>
                    </a:path>
                  </a:pathLst>
                </a:custGeom>
                <a:solidFill>
                  <a:srgbClr val="E6B5C2"/>
                </a:solidFill>
                <a:ln w="9525">
                  <a:noFill/>
                  <a:round/>
                  <a:headEnd/>
                  <a:tailEnd/>
                </a:ln>
              </p:spPr>
              <p:txBody>
                <a:bodyPr/>
                <a:lstStyle/>
                <a:p>
                  <a:endParaRPr lang="en-US"/>
                </a:p>
              </p:txBody>
            </p:sp>
            <p:sp>
              <p:nvSpPr>
                <p:cNvPr id="18529" name="Freeform 84"/>
                <p:cNvSpPr>
                  <a:spLocks/>
                </p:cNvSpPr>
                <p:nvPr/>
              </p:nvSpPr>
              <p:spPr bwMode="auto">
                <a:xfrm>
                  <a:off x="6556" y="2138"/>
                  <a:ext cx="31" cy="32"/>
                </a:xfrm>
                <a:custGeom>
                  <a:avLst/>
                  <a:gdLst>
                    <a:gd name="T0" fmla="*/ 0 w 557"/>
                    <a:gd name="T1" fmla="*/ 0 h 580"/>
                    <a:gd name="T2" fmla="*/ 0 w 557"/>
                    <a:gd name="T3" fmla="*/ 0 h 580"/>
                    <a:gd name="T4" fmla="*/ 0 w 557"/>
                    <a:gd name="T5" fmla="*/ 0 h 580"/>
                    <a:gd name="T6" fmla="*/ 0 w 557"/>
                    <a:gd name="T7" fmla="*/ 0 h 580"/>
                    <a:gd name="T8" fmla="*/ 0 w 557"/>
                    <a:gd name="T9" fmla="*/ 0 h 580"/>
                    <a:gd name="T10" fmla="*/ 0 w 557"/>
                    <a:gd name="T11" fmla="*/ 0 h 580"/>
                    <a:gd name="T12" fmla="*/ 0 60000 65536"/>
                    <a:gd name="T13" fmla="*/ 0 60000 65536"/>
                    <a:gd name="T14" fmla="*/ 0 60000 65536"/>
                    <a:gd name="T15" fmla="*/ 0 60000 65536"/>
                    <a:gd name="T16" fmla="*/ 0 60000 65536"/>
                    <a:gd name="T17" fmla="*/ 0 60000 65536"/>
                    <a:gd name="T18" fmla="*/ 0 w 557"/>
                    <a:gd name="T19" fmla="*/ 0 h 580"/>
                    <a:gd name="T20" fmla="*/ 557 w 557"/>
                    <a:gd name="T21" fmla="*/ 580 h 580"/>
                  </a:gdLst>
                  <a:ahLst/>
                  <a:cxnLst>
                    <a:cxn ang="T12">
                      <a:pos x="T0" y="T1"/>
                    </a:cxn>
                    <a:cxn ang="T13">
                      <a:pos x="T2" y="T3"/>
                    </a:cxn>
                    <a:cxn ang="T14">
                      <a:pos x="T4" y="T5"/>
                    </a:cxn>
                    <a:cxn ang="T15">
                      <a:pos x="T6" y="T7"/>
                    </a:cxn>
                    <a:cxn ang="T16">
                      <a:pos x="T8" y="T9"/>
                    </a:cxn>
                    <a:cxn ang="T17">
                      <a:pos x="T10" y="T11"/>
                    </a:cxn>
                  </a:cxnLst>
                  <a:rect l="T18" t="T19" r="T20" b="T21"/>
                  <a:pathLst>
                    <a:path w="557" h="580">
                      <a:moveTo>
                        <a:pt x="48" y="580"/>
                      </a:moveTo>
                      <a:lnTo>
                        <a:pt x="97" y="559"/>
                      </a:lnTo>
                      <a:lnTo>
                        <a:pt x="557" y="96"/>
                      </a:lnTo>
                      <a:lnTo>
                        <a:pt x="460" y="0"/>
                      </a:lnTo>
                      <a:lnTo>
                        <a:pt x="0" y="462"/>
                      </a:lnTo>
                      <a:lnTo>
                        <a:pt x="48" y="580"/>
                      </a:lnTo>
                      <a:close/>
                    </a:path>
                  </a:pathLst>
                </a:custGeom>
                <a:solidFill>
                  <a:srgbClr val="E6B5C2"/>
                </a:solidFill>
                <a:ln w="9525">
                  <a:noFill/>
                  <a:round/>
                  <a:headEnd/>
                  <a:tailEnd/>
                </a:ln>
              </p:spPr>
              <p:txBody>
                <a:bodyPr/>
                <a:lstStyle/>
                <a:p>
                  <a:endParaRPr lang="en-US"/>
                </a:p>
              </p:txBody>
            </p:sp>
            <p:sp>
              <p:nvSpPr>
                <p:cNvPr id="18530" name="Freeform 85"/>
                <p:cNvSpPr>
                  <a:spLocks/>
                </p:cNvSpPr>
                <p:nvPr/>
              </p:nvSpPr>
              <p:spPr bwMode="auto">
                <a:xfrm>
                  <a:off x="6411" y="2163"/>
                  <a:ext cx="147" cy="7"/>
                </a:xfrm>
                <a:custGeom>
                  <a:avLst/>
                  <a:gdLst>
                    <a:gd name="T0" fmla="*/ 0 w 2657"/>
                    <a:gd name="T1" fmla="*/ 0 h 140"/>
                    <a:gd name="T2" fmla="*/ 0 w 2657"/>
                    <a:gd name="T3" fmla="*/ 0 h 140"/>
                    <a:gd name="T4" fmla="*/ 0 w 2657"/>
                    <a:gd name="T5" fmla="*/ 0 h 140"/>
                    <a:gd name="T6" fmla="*/ 0 w 2657"/>
                    <a:gd name="T7" fmla="*/ 0 h 140"/>
                    <a:gd name="T8" fmla="*/ 0 w 2657"/>
                    <a:gd name="T9" fmla="*/ 0 h 140"/>
                    <a:gd name="T10" fmla="*/ 0 w 2657"/>
                    <a:gd name="T11" fmla="*/ 0 h 140"/>
                    <a:gd name="T12" fmla="*/ 0 60000 65536"/>
                    <a:gd name="T13" fmla="*/ 0 60000 65536"/>
                    <a:gd name="T14" fmla="*/ 0 60000 65536"/>
                    <a:gd name="T15" fmla="*/ 0 60000 65536"/>
                    <a:gd name="T16" fmla="*/ 0 60000 65536"/>
                    <a:gd name="T17" fmla="*/ 0 60000 65536"/>
                    <a:gd name="T18" fmla="*/ 0 w 2657"/>
                    <a:gd name="T19" fmla="*/ 0 h 140"/>
                    <a:gd name="T20" fmla="*/ 2657 w 2657"/>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57" h="140">
                      <a:moveTo>
                        <a:pt x="0" y="20"/>
                      </a:moveTo>
                      <a:lnTo>
                        <a:pt x="48" y="138"/>
                      </a:lnTo>
                      <a:lnTo>
                        <a:pt x="2657" y="140"/>
                      </a:lnTo>
                      <a:lnTo>
                        <a:pt x="2657" y="1"/>
                      </a:lnTo>
                      <a:lnTo>
                        <a:pt x="48" y="0"/>
                      </a:lnTo>
                      <a:lnTo>
                        <a:pt x="0" y="20"/>
                      </a:lnTo>
                      <a:close/>
                    </a:path>
                  </a:pathLst>
                </a:custGeom>
                <a:solidFill>
                  <a:srgbClr val="E6B5C2"/>
                </a:solidFill>
                <a:ln w="9525">
                  <a:noFill/>
                  <a:round/>
                  <a:headEnd/>
                  <a:tailEnd/>
                </a:ln>
              </p:spPr>
              <p:txBody>
                <a:bodyPr/>
                <a:lstStyle/>
                <a:p>
                  <a:endParaRPr lang="en-US"/>
                </a:p>
              </p:txBody>
            </p:sp>
            <p:sp>
              <p:nvSpPr>
                <p:cNvPr id="18531" name="Freeform 86"/>
                <p:cNvSpPr>
                  <a:spLocks/>
                </p:cNvSpPr>
                <p:nvPr/>
              </p:nvSpPr>
              <p:spPr bwMode="auto">
                <a:xfrm>
                  <a:off x="6241" y="2166"/>
                  <a:ext cx="173" cy="27"/>
                </a:xfrm>
                <a:custGeom>
                  <a:avLst/>
                  <a:gdLst>
                    <a:gd name="T0" fmla="*/ 0 w 3108"/>
                    <a:gd name="T1" fmla="*/ 0 h 475"/>
                    <a:gd name="T2" fmla="*/ 0 w 3108"/>
                    <a:gd name="T3" fmla="*/ 0 h 475"/>
                    <a:gd name="T4" fmla="*/ 0 w 3108"/>
                    <a:gd name="T5" fmla="*/ 0 h 475"/>
                    <a:gd name="T6" fmla="*/ 0 w 3108"/>
                    <a:gd name="T7" fmla="*/ 0 h 475"/>
                    <a:gd name="T8" fmla="*/ 0 w 3108"/>
                    <a:gd name="T9" fmla="*/ 0 h 475"/>
                    <a:gd name="T10" fmla="*/ 0 60000 65536"/>
                    <a:gd name="T11" fmla="*/ 0 60000 65536"/>
                    <a:gd name="T12" fmla="*/ 0 60000 65536"/>
                    <a:gd name="T13" fmla="*/ 0 60000 65536"/>
                    <a:gd name="T14" fmla="*/ 0 60000 65536"/>
                    <a:gd name="T15" fmla="*/ 0 w 3108"/>
                    <a:gd name="T16" fmla="*/ 0 h 475"/>
                    <a:gd name="T17" fmla="*/ 3108 w 3108"/>
                    <a:gd name="T18" fmla="*/ 475 h 475"/>
                  </a:gdLst>
                  <a:ahLst/>
                  <a:cxnLst>
                    <a:cxn ang="T10">
                      <a:pos x="T0" y="T1"/>
                    </a:cxn>
                    <a:cxn ang="T11">
                      <a:pos x="T2" y="T3"/>
                    </a:cxn>
                    <a:cxn ang="T12">
                      <a:pos x="T4" y="T5"/>
                    </a:cxn>
                    <a:cxn ang="T13">
                      <a:pos x="T6" y="T7"/>
                    </a:cxn>
                    <a:cxn ang="T14">
                      <a:pos x="T8" y="T9"/>
                    </a:cxn>
                  </a:cxnLst>
                  <a:rect l="T15" t="T16" r="T17" b="T18"/>
                  <a:pathLst>
                    <a:path w="3108" h="475">
                      <a:moveTo>
                        <a:pt x="0" y="475"/>
                      </a:moveTo>
                      <a:lnTo>
                        <a:pt x="474" y="0"/>
                      </a:lnTo>
                      <a:lnTo>
                        <a:pt x="3108" y="0"/>
                      </a:lnTo>
                      <a:lnTo>
                        <a:pt x="2636" y="471"/>
                      </a:lnTo>
                      <a:lnTo>
                        <a:pt x="0" y="475"/>
                      </a:lnTo>
                      <a:close/>
                    </a:path>
                  </a:pathLst>
                </a:custGeom>
                <a:solidFill>
                  <a:srgbClr val="E56968"/>
                </a:solidFill>
                <a:ln w="9525">
                  <a:noFill/>
                  <a:round/>
                  <a:headEnd/>
                  <a:tailEnd/>
                </a:ln>
              </p:spPr>
              <p:txBody>
                <a:bodyPr/>
                <a:lstStyle/>
                <a:p>
                  <a:endParaRPr lang="en-US"/>
                </a:p>
              </p:txBody>
            </p:sp>
            <p:sp>
              <p:nvSpPr>
                <p:cNvPr id="18532" name="Freeform 87"/>
                <p:cNvSpPr>
                  <a:spLocks/>
                </p:cNvSpPr>
                <p:nvPr/>
              </p:nvSpPr>
              <p:spPr bwMode="auto">
                <a:xfrm>
                  <a:off x="6238" y="2163"/>
                  <a:ext cx="32" cy="32"/>
                </a:xfrm>
                <a:custGeom>
                  <a:avLst/>
                  <a:gdLst>
                    <a:gd name="T0" fmla="*/ 0 w 572"/>
                    <a:gd name="T1" fmla="*/ 0 h 592"/>
                    <a:gd name="T2" fmla="*/ 0 w 572"/>
                    <a:gd name="T3" fmla="*/ 0 h 592"/>
                    <a:gd name="T4" fmla="*/ 0 w 572"/>
                    <a:gd name="T5" fmla="*/ 0 h 592"/>
                    <a:gd name="T6" fmla="*/ 0 w 572"/>
                    <a:gd name="T7" fmla="*/ 0 h 592"/>
                    <a:gd name="T8" fmla="*/ 0 w 572"/>
                    <a:gd name="T9" fmla="*/ 0 h 592"/>
                    <a:gd name="T10" fmla="*/ 0 w 572"/>
                    <a:gd name="T11" fmla="*/ 0 h 592"/>
                    <a:gd name="T12" fmla="*/ 0 60000 65536"/>
                    <a:gd name="T13" fmla="*/ 0 60000 65536"/>
                    <a:gd name="T14" fmla="*/ 0 60000 65536"/>
                    <a:gd name="T15" fmla="*/ 0 60000 65536"/>
                    <a:gd name="T16" fmla="*/ 0 60000 65536"/>
                    <a:gd name="T17" fmla="*/ 0 60000 65536"/>
                    <a:gd name="T18" fmla="*/ 0 w 572"/>
                    <a:gd name="T19" fmla="*/ 0 h 592"/>
                    <a:gd name="T20" fmla="*/ 572 w 572"/>
                    <a:gd name="T21" fmla="*/ 592 h 592"/>
                  </a:gdLst>
                  <a:ahLst/>
                  <a:cxnLst>
                    <a:cxn ang="T12">
                      <a:pos x="T0" y="T1"/>
                    </a:cxn>
                    <a:cxn ang="T13">
                      <a:pos x="T2" y="T3"/>
                    </a:cxn>
                    <a:cxn ang="T14">
                      <a:pos x="T4" y="T5"/>
                    </a:cxn>
                    <a:cxn ang="T15">
                      <a:pos x="T6" y="T7"/>
                    </a:cxn>
                    <a:cxn ang="T16">
                      <a:pos x="T8" y="T9"/>
                    </a:cxn>
                    <a:cxn ang="T17">
                      <a:pos x="T10" y="T11"/>
                    </a:cxn>
                  </a:cxnLst>
                  <a:rect l="T18" t="T19" r="T20" b="T21"/>
                  <a:pathLst>
                    <a:path w="572" h="592">
                      <a:moveTo>
                        <a:pt x="523" y="0"/>
                      </a:moveTo>
                      <a:lnTo>
                        <a:pt x="474" y="20"/>
                      </a:lnTo>
                      <a:lnTo>
                        <a:pt x="0" y="495"/>
                      </a:lnTo>
                      <a:lnTo>
                        <a:pt x="97" y="592"/>
                      </a:lnTo>
                      <a:lnTo>
                        <a:pt x="572" y="117"/>
                      </a:lnTo>
                      <a:lnTo>
                        <a:pt x="523" y="0"/>
                      </a:lnTo>
                      <a:close/>
                    </a:path>
                  </a:pathLst>
                </a:custGeom>
                <a:solidFill>
                  <a:srgbClr val="E6B5C2"/>
                </a:solidFill>
                <a:ln w="9525">
                  <a:noFill/>
                  <a:round/>
                  <a:headEnd/>
                  <a:tailEnd/>
                </a:ln>
              </p:spPr>
              <p:txBody>
                <a:bodyPr/>
                <a:lstStyle/>
                <a:p>
                  <a:endParaRPr lang="en-US"/>
                </a:p>
              </p:txBody>
            </p:sp>
            <p:sp>
              <p:nvSpPr>
                <p:cNvPr id="18533" name="Freeform 88"/>
                <p:cNvSpPr>
                  <a:spLocks/>
                </p:cNvSpPr>
                <p:nvPr/>
              </p:nvSpPr>
              <p:spPr bwMode="auto">
                <a:xfrm>
                  <a:off x="6267" y="2163"/>
                  <a:ext cx="149" cy="7"/>
                </a:xfrm>
                <a:custGeom>
                  <a:avLst/>
                  <a:gdLst>
                    <a:gd name="T0" fmla="*/ 0 w 2683"/>
                    <a:gd name="T1" fmla="*/ 0 h 138"/>
                    <a:gd name="T2" fmla="*/ 0 w 2683"/>
                    <a:gd name="T3" fmla="*/ 0 h 138"/>
                    <a:gd name="T4" fmla="*/ 0 w 2683"/>
                    <a:gd name="T5" fmla="*/ 0 h 138"/>
                    <a:gd name="T6" fmla="*/ 0 w 2683"/>
                    <a:gd name="T7" fmla="*/ 0 h 138"/>
                    <a:gd name="T8" fmla="*/ 0 w 2683"/>
                    <a:gd name="T9" fmla="*/ 0 h 138"/>
                    <a:gd name="T10" fmla="*/ 0 w 2683"/>
                    <a:gd name="T11" fmla="*/ 0 h 138"/>
                    <a:gd name="T12" fmla="*/ 0 60000 65536"/>
                    <a:gd name="T13" fmla="*/ 0 60000 65536"/>
                    <a:gd name="T14" fmla="*/ 0 60000 65536"/>
                    <a:gd name="T15" fmla="*/ 0 60000 65536"/>
                    <a:gd name="T16" fmla="*/ 0 60000 65536"/>
                    <a:gd name="T17" fmla="*/ 0 60000 65536"/>
                    <a:gd name="T18" fmla="*/ 0 w 2683"/>
                    <a:gd name="T19" fmla="*/ 0 h 138"/>
                    <a:gd name="T20" fmla="*/ 2683 w 2683"/>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3" h="138">
                      <a:moveTo>
                        <a:pt x="2683" y="117"/>
                      </a:moveTo>
                      <a:lnTo>
                        <a:pt x="2634" y="0"/>
                      </a:lnTo>
                      <a:lnTo>
                        <a:pt x="0" y="0"/>
                      </a:lnTo>
                      <a:lnTo>
                        <a:pt x="0" y="138"/>
                      </a:lnTo>
                      <a:lnTo>
                        <a:pt x="2634" y="138"/>
                      </a:lnTo>
                      <a:lnTo>
                        <a:pt x="2683" y="117"/>
                      </a:lnTo>
                      <a:close/>
                    </a:path>
                  </a:pathLst>
                </a:custGeom>
                <a:solidFill>
                  <a:srgbClr val="E6B5C2"/>
                </a:solidFill>
                <a:ln w="9525">
                  <a:noFill/>
                  <a:round/>
                  <a:headEnd/>
                  <a:tailEnd/>
                </a:ln>
              </p:spPr>
              <p:txBody>
                <a:bodyPr/>
                <a:lstStyle/>
                <a:p>
                  <a:endParaRPr lang="en-US"/>
                </a:p>
              </p:txBody>
            </p:sp>
            <p:sp>
              <p:nvSpPr>
                <p:cNvPr id="18534" name="Freeform 89"/>
                <p:cNvSpPr>
                  <a:spLocks/>
                </p:cNvSpPr>
                <p:nvPr/>
              </p:nvSpPr>
              <p:spPr bwMode="auto">
                <a:xfrm>
                  <a:off x="6385" y="2164"/>
                  <a:ext cx="31" cy="32"/>
                </a:xfrm>
                <a:custGeom>
                  <a:avLst/>
                  <a:gdLst>
                    <a:gd name="T0" fmla="*/ 0 w 570"/>
                    <a:gd name="T1" fmla="*/ 0 h 589"/>
                    <a:gd name="T2" fmla="*/ 0 w 570"/>
                    <a:gd name="T3" fmla="*/ 0 h 589"/>
                    <a:gd name="T4" fmla="*/ 0 w 570"/>
                    <a:gd name="T5" fmla="*/ 0 h 589"/>
                    <a:gd name="T6" fmla="*/ 0 w 570"/>
                    <a:gd name="T7" fmla="*/ 0 h 589"/>
                    <a:gd name="T8" fmla="*/ 0 w 570"/>
                    <a:gd name="T9" fmla="*/ 0 h 589"/>
                    <a:gd name="T10" fmla="*/ 0 w 570"/>
                    <a:gd name="T11" fmla="*/ 0 h 589"/>
                    <a:gd name="T12" fmla="*/ 0 60000 65536"/>
                    <a:gd name="T13" fmla="*/ 0 60000 65536"/>
                    <a:gd name="T14" fmla="*/ 0 60000 65536"/>
                    <a:gd name="T15" fmla="*/ 0 60000 65536"/>
                    <a:gd name="T16" fmla="*/ 0 60000 65536"/>
                    <a:gd name="T17" fmla="*/ 0 60000 65536"/>
                    <a:gd name="T18" fmla="*/ 0 w 570"/>
                    <a:gd name="T19" fmla="*/ 0 h 589"/>
                    <a:gd name="T20" fmla="*/ 570 w 570"/>
                    <a:gd name="T21" fmla="*/ 589 h 589"/>
                  </a:gdLst>
                  <a:ahLst/>
                  <a:cxnLst>
                    <a:cxn ang="T12">
                      <a:pos x="T0" y="T1"/>
                    </a:cxn>
                    <a:cxn ang="T13">
                      <a:pos x="T2" y="T3"/>
                    </a:cxn>
                    <a:cxn ang="T14">
                      <a:pos x="T4" y="T5"/>
                    </a:cxn>
                    <a:cxn ang="T15">
                      <a:pos x="T6" y="T7"/>
                    </a:cxn>
                    <a:cxn ang="T16">
                      <a:pos x="T8" y="T9"/>
                    </a:cxn>
                    <a:cxn ang="T17">
                      <a:pos x="T10" y="T11"/>
                    </a:cxn>
                  </a:cxnLst>
                  <a:rect l="T18" t="T19" r="T20" b="T21"/>
                  <a:pathLst>
                    <a:path w="570" h="589">
                      <a:moveTo>
                        <a:pt x="49" y="589"/>
                      </a:moveTo>
                      <a:lnTo>
                        <a:pt x="98" y="569"/>
                      </a:lnTo>
                      <a:lnTo>
                        <a:pt x="570" y="97"/>
                      </a:lnTo>
                      <a:lnTo>
                        <a:pt x="472" y="0"/>
                      </a:lnTo>
                      <a:lnTo>
                        <a:pt x="0" y="471"/>
                      </a:lnTo>
                      <a:lnTo>
                        <a:pt x="49" y="589"/>
                      </a:lnTo>
                      <a:close/>
                    </a:path>
                  </a:pathLst>
                </a:custGeom>
                <a:solidFill>
                  <a:srgbClr val="E6B5C2"/>
                </a:solidFill>
                <a:ln w="9525">
                  <a:noFill/>
                  <a:round/>
                  <a:headEnd/>
                  <a:tailEnd/>
                </a:ln>
              </p:spPr>
              <p:txBody>
                <a:bodyPr/>
                <a:lstStyle/>
                <a:p>
                  <a:endParaRPr lang="en-US"/>
                </a:p>
              </p:txBody>
            </p:sp>
            <p:sp>
              <p:nvSpPr>
                <p:cNvPr id="18535" name="Freeform 90"/>
                <p:cNvSpPr>
                  <a:spLocks/>
                </p:cNvSpPr>
                <p:nvPr/>
              </p:nvSpPr>
              <p:spPr bwMode="auto">
                <a:xfrm>
                  <a:off x="6238" y="2189"/>
                  <a:ext cx="149" cy="8"/>
                </a:xfrm>
                <a:custGeom>
                  <a:avLst/>
                  <a:gdLst>
                    <a:gd name="T0" fmla="*/ 0 w 2685"/>
                    <a:gd name="T1" fmla="*/ 0 h 142"/>
                    <a:gd name="T2" fmla="*/ 0 w 2685"/>
                    <a:gd name="T3" fmla="*/ 0 h 142"/>
                    <a:gd name="T4" fmla="*/ 0 w 2685"/>
                    <a:gd name="T5" fmla="*/ 0 h 142"/>
                    <a:gd name="T6" fmla="*/ 0 w 2685"/>
                    <a:gd name="T7" fmla="*/ 0 h 142"/>
                    <a:gd name="T8" fmla="*/ 0 w 2685"/>
                    <a:gd name="T9" fmla="*/ 0 h 142"/>
                    <a:gd name="T10" fmla="*/ 0 w 2685"/>
                    <a:gd name="T11" fmla="*/ 0 h 142"/>
                    <a:gd name="T12" fmla="*/ 0 60000 65536"/>
                    <a:gd name="T13" fmla="*/ 0 60000 65536"/>
                    <a:gd name="T14" fmla="*/ 0 60000 65536"/>
                    <a:gd name="T15" fmla="*/ 0 60000 65536"/>
                    <a:gd name="T16" fmla="*/ 0 60000 65536"/>
                    <a:gd name="T17" fmla="*/ 0 60000 65536"/>
                    <a:gd name="T18" fmla="*/ 0 w 2685"/>
                    <a:gd name="T19" fmla="*/ 0 h 142"/>
                    <a:gd name="T20" fmla="*/ 2685 w 2685"/>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2685" h="142">
                      <a:moveTo>
                        <a:pt x="0" y="24"/>
                      </a:moveTo>
                      <a:lnTo>
                        <a:pt x="49" y="142"/>
                      </a:lnTo>
                      <a:lnTo>
                        <a:pt x="2685" y="138"/>
                      </a:lnTo>
                      <a:lnTo>
                        <a:pt x="2685" y="0"/>
                      </a:lnTo>
                      <a:lnTo>
                        <a:pt x="49" y="4"/>
                      </a:lnTo>
                      <a:lnTo>
                        <a:pt x="0" y="24"/>
                      </a:lnTo>
                      <a:close/>
                    </a:path>
                  </a:pathLst>
                </a:custGeom>
                <a:solidFill>
                  <a:srgbClr val="E6B5C2"/>
                </a:solidFill>
                <a:ln w="9525">
                  <a:noFill/>
                  <a:round/>
                  <a:headEnd/>
                  <a:tailEnd/>
                </a:ln>
              </p:spPr>
              <p:txBody>
                <a:bodyPr/>
                <a:lstStyle/>
                <a:p>
                  <a:endParaRPr lang="en-US"/>
                </a:p>
              </p:txBody>
            </p:sp>
            <p:sp>
              <p:nvSpPr>
                <p:cNvPr id="18536" name="Freeform 91"/>
                <p:cNvSpPr>
                  <a:spLocks/>
                </p:cNvSpPr>
                <p:nvPr/>
              </p:nvSpPr>
              <p:spPr bwMode="auto">
                <a:xfrm>
                  <a:off x="6267" y="2141"/>
                  <a:ext cx="172" cy="25"/>
                </a:xfrm>
                <a:custGeom>
                  <a:avLst/>
                  <a:gdLst>
                    <a:gd name="T0" fmla="*/ 0 w 3096"/>
                    <a:gd name="T1" fmla="*/ 0 h 460"/>
                    <a:gd name="T2" fmla="*/ 0 w 3096"/>
                    <a:gd name="T3" fmla="*/ 0 h 460"/>
                    <a:gd name="T4" fmla="*/ 0 w 3096"/>
                    <a:gd name="T5" fmla="*/ 0 h 460"/>
                    <a:gd name="T6" fmla="*/ 0 w 3096"/>
                    <a:gd name="T7" fmla="*/ 0 h 460"/>
                    <a:gd name="T8" fmla="*/ 0 w 3096"/>
                    <a:gd name="T9" fmla="*/ 0 h 460"/>
                    <a:gd name="T10" fmla="*/ 0 60000 65536"/>
                    <a:gd name="T11" fmla="*/ 0 60000 65536"/>
                    <a:gd name="T12" fmla="*/ 0 60000 65536"/>
                    <a:gd name="T13" fmla="*/ 0 60000 65536"/>
                    <a:gd name="T14" fmla="*/ 0 60000 65536"/>
                    <a:gd name="T15" fmla="*/ 0 w 3096"/>
                    <a:gd name="T16" fmla="*/ 0 h 460"/>
                    <a:gd name="T17" fmla="*/ 3096 w 3096"/>
                    <a:gd name="T18" fmla="*/ 460 h 460"/>
                  </a:gdLst>
                  <a:ahLst/>
                  <a:cxnLst>
                    <a:cxn ang="T10">
                      <a:pos x="T0" y="T1"/>
                    </a:cxn>
                    <a:cxn ang="T11">
                      <a:pos x="T2" y="T3"/>
                    </a:cxn>
                    <a:cxn ang="T12">
                      <a:pos x="T4" y="T5"/>
                    </a:cxn>
                    <a:cxn ang="T13">
                      <a:pos x="T6" y="T7"/>
                    </a:cxn>
                    <a:cxn ang="T14">
                      <a:pos x="T8" y="T9"/>
                    </a:cxn>
                  </a:cxnLst>
                  <a:rect l="T15" t="T16" r="T17" b="T18"/>
                  <a:pathLst>
                    <a:path w="3096" h="460">
                      <a:moveTo>
                        <a:pt x="0" y="460"/>
                      </a:moveTo>
                      <a:lnTo>
                        <a:pt x="458" y="0"/>
                      </a:lnTo>
                      <a:lnTo>
                        <a:pt x="3096" y="0"/>
                      </a:lnTo>
                      <a:lnTo>
                        <a:pt x="2635" y="460"/>
                      </a:lnTo>
                      <a:lnTo>
                        <a:pt x="0" y="460"/>
                      </a:lnTo>
                      <a:close/>
                    </a:path>
                  </a:pathLst>
                </a:custGeom>
                <a:solidFill>
                  <a:srgbClr val="E56968"/>
                </a:solidFill>
                <a:ln w="9525">
                  <a:noFill/>
                  <a:round/>
                  <a:headEnd/>
                  <a:tailEnd/>
                </a:ln>
              </p:spPr>
              <p:txBody>
                <a:bodyPr/>
                <a:lstStyle/>
                <a:p>
                  <a:endParaRPr lang="en-US"/>
                </a:p>
              </p:txBody>
            </p:sp>
            <p:sp>
              <p:nvSpPr>
                <p:cNvPr id="18537" name="Freeform 92"/>
                <p:cNvSpPr>
                  <a:spLocks/>
                </p:cNvSpPr>
                <p:nvPr/>
              </p:nvSpPr>
              <p:spPr bwMode="auto">
                <a:xfrm>
                  <a:off x="6264" y="2137"/>
                  <a:ext cx="31" cy="32"/>
                </a:xfrm>
                <a:custGeom>
                  <a:avLst/>
                  <a:gdLst>
                    <a:gd name="T0" fmla="*/ 0 w 556"/>
                    <a:gd name="T1" fmla="*/ 0 h 577"/>
                    <a:gd name="T2" fmla="*/ 0 w 556"/>
                    <a:gd name="T3" fmla="*/ 0 h 577"/>
                    <a:gd name="T4" fmla="*/ 0 w 556"/>
                    <a:gd name="T5" fmla="*/ 0 h 577"/>
                    <a:gd name="T6" fmla="*/ 0 w 556"/>
                    <a:gd name="T7" fmla="*/ 0 h 577"/>
                    <a:gd name="T8" fmla="*/ 0 w 556"/>
                    <a:gd name="T9" fmla="*/ 0 h 577"/>
                    <a:gd name="T10" fmla="*/ 0 w 556"/>
                    <a:gd name="T11" fmla="*/ 0 h 577"/>
                    <a:gd name="T12" fmla="*/ 0 60000 65536"/>
                    <a:gd name="T13" fmla="*/ 0 60000 65536"/>
                    <a:gd name="T14" fmla="*/ 0 60000 65536"/>
                    <a:gd name="T15" fmla="*/ 0 60000 65536"/>
                    <a:gd name="T16" fmla="*/ 0 60000 65536"/>
                    <a:gd name="T17" fmla="*/ 0 60000 65536"/>
                    <a:gd name="T18" fmla="*/ 0 w 556"/>
                    <a:gd name="T19" fmla="*/ 0 h 577"/>
                    <a:gd name="T20" fmla="*/ 556 w 556"/>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556" h="577">
                      <a:moveTo>
                        <a:pt x="507" y="0"/>
                      </a:moveTo>
                      <a:lnTo>
                        <a:pt x="458" y="20"/>
                      </a:lnTo>
                      <a:lnTo>
                        <a:pt x="0" y="480"/>
                      </a:lnTo>
                      <a:lnTo>
                        <a:pt x="98" y="577"/>
                      </a:lnTo>
                      <a:lnTo>
                        <a:pt x="556" y="117"/>
                      </a:lnTo>
                      <a:lnTo>
                        <a:pt x="507" y="0"/>
                      </a:lnTo>
                      <a:close/>
                    </a:path>
                  </a:pathLst>
                </a:custGeom>
                <a:solidFill>
                  <a:srgbClr val="E6B5C2"/>
                </a:solidFill>
                <a:ln w="9525">
                  <a:noFill/>
                  <a:round/>
                  <a:headEnd/>
                  <a:tailEnd/>
                </a:ln>
              </p:spPr>
              <p:txBody>
                <a:bodyPr/>
                <a:lstStyle/>
                <a:p>
                  <a:endParaRPr lang="en-US"/>
                </a:p>
              </p:txBody>
            </p:sp>
            <p:sp>
              <p:nvSpPr>
                <p:cNvPr id="18538" name="Freeform 93"/>
                <p:cNvSpPr>
                  <a:spLocks/>
                </p:cNvSpPr>
                <p:nvPr/>
              </p:nvSpPr>
              <p:spPr bwMode="auto">
                <a:xfrm>
                  <a:off x="6292" y="2137"/>
                  <a:ext cx="150" cy="8"/>
                </a:xfrm>
                <a:custGeom>
                  <a:avLst/>
                  <a:gdLst>
                    <a:gd name="T0" fmla="*/ 0 w 2687"/>
                    <a:gd name="T1" fmla="*/ 0 h 138"/>
                    <a:gd name="T2" fmla="*/ 0 w 2687"/>
                    <a:gd name="T3" fmla="*/ 0 h 138"/>
                    <a:gd name="T4" fmla="*/ 0 w 2687"/>
                    <a:gd name="T5" fmla="*/ 0 h 138"/>
                    <a:gd name="T6" fmla="*/ 0 w 2687"/>
                    <a:gd name="T7" fmla="*/ 0 h 138"/>
                    <a:gd name="T8" fmla="*/ 0 w 2687"/>
                    <a:gd name="T9" fmla="*/ 0 h 138"/>
                    <a:gd name="T10" fmla="*/ 0 w 2687"/>
                    <a:gd name="T11" fmla="*/ 0 h 138"/>
                    <a:gd name="T12" fmla="*/ 0 60000 65536"/>
                    <a:gd name="T13" fmla="*/ 0 60000 65536"/>
                    <a:gd name="T14" fmla="*/ 0 60000 65536"/>
                    <a:gd name="T15" fmla="*/ 0 60000 65536"/>
                    <a:gd name="T16" fmla="*/ 0 60000 65536"/>
                    <a:gd name="T17" fmla="*/ 0 60000 65536"/>
                    <a:gd name="T18" fmla="*/ 0 w 2687"/>
                    <a:gd name="T19" fmla="*/ 0 h 138"/>
                    <a:gd name="T20" fmla="*/ 2687 w 2687"/>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7" h="138">
                      <a:moveTo>
                        <a:pt x="2687" y="117"/>
                      </a:moveTo>
                      <a:lnTo>
                        <a:pt x="2638" y="0"/>
                      </a:lnTo>
                      <a:lnTo>
                        <a:pt x="0" y="0"/>
                      </a:lnTo>
                      <a:lnTo>
                        <a:pt x="0" y="138"/>
                      </a:lnTo>
                      <a:lnTo>
                        <a:pt x="2638" y="138"/>
                      </a:lnTo>
                      <a:lnTo>
                        <a:pt x="2687" y="117"/>
                      </a:lnTo>
                      <a:close/>
                    </a:path>
                  </a:pathLst>
                </a:custGeom>
                <a:solidFill>
                  <a:srgbClr val="E6B5C2"/>
                </a:solidFill>
                <a:ln w="9525">
                  <a:noFill/>
                  <a:round/>
                  <a:headEnd/>
                  <a:tailEnd/>
                </a:ln>
              </p:spPr>
              <p:txBody>
                <a:bodyPr/>
                <a:lstStyle/>
                <a:p>
                  <a:endParaRPr lang="en-US"/>
                </a:p>
              </p:txBody>
            </p:sp>
            <p:sp>
              <p:nvSpPr>
                <p:cNvPr id="18539" name="Freeform 94"/>
                <p:cNvSpPr>
                  <a:spLocks/>
                </p:cNvSpPr>
                <p:nvPr/>
              </p:nvSpPr>
              <p:spPr bwMode="auto">
                <a:xfrm>
                  <a:off x="6411" y="2138"/>
                  <a:ext cx="31" cy="32"/>
                </a:xfrm>
                <a:custGeom>
                  <a:avLst/>
                  <a:gdLst>
                    <a:gd name="T0" fmla="*/ 0 w 558"/>
                    <a:gd name="T1" fmla="*/ 0 h 578"/>
                    <a:gd name="T2" fmla="*/ 0 w 558"/>
                    <a:gd name="T3" fmla="*/ 0 h 578"/>
                    <a:gd name="T4" fmla="*/ 0 w 558"/>
                    <a:gd name="T5" fmla="*/ 0 h 578"/>
                    <a:gd name="T6" fmla="*/ 0 w 558"/>
                    <a:gd name="T7" fmla="*/ 0 h 578"/>
                    <a:gd name="T8" fmla="*/ 0 w 558"/>
                    <a:gd name="T9" fmla="*/ 0 h 578"/>
                    <a:gd name="T10" fmla="*/ 0 w 558"/>
                    <a:gd name="T11" fmla="*/ 0 h 578"/>
                    <a:gd name="T12" fmla="*/ 0 60000 65536"/>
                    <a:gd name="T13" fmla="*/ 0 60000 65536"/>
                    <a:gd name="T14" fmla="*/ 0 60000 65536"/>
                    <a:gd name="T15" fmla="*/ 0 60000 65536"/>
                    <a:gd name="T16" fmla="*/ 0 60000 65536"/>
                    <a:gd name="T17" fmla="*/ 0 60000 65536"/>
                    <a:gd name="T18" fmla="*/ 0 w 558"/>
                    <a:gd name="T19" fmla="*/ 0 h 578"/>
                    <a:gd name="T20" fmla="*/ 558 w 558"/>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8" h="578">
                      <a:moveTo>
                        <a:pt x="48" y="578"/>
                      </a:moveTo>
                      <a:lnTo>
                        <a:pt x="98" y="558"/>
                      </a:lnTo>
                      <a:lnTo>
                        <a:pt x="558" y="97"/>
                      </a:lnTo>
                      <a:lnTo>
                        <a:pt x="461" y="0"/>
                      </a:lnTo>
                      <a:lnTo>
                        <a:pt x="0" y="460"/>
                      </a:lnTo>
                      <a:lnTo>
                        <a:pt x="48" y="578"/>
                      </a:lnTo>
                      <a:close/>
                    </a:path>
                  </a:pathLst>
                </a:custGeom>
                <a:solidFill>
                  <a:srgbClr val="E6B5C2"/>
                </a:solidFill>
                <a:ln w="9525">
                  <a:noFill/>
                  <a:round/>
                  <a:headEnd/>
                  <a:tailEnd/>
                </a:ln>
              </p:spPr>
              <p:txBody>
                <a:bodyPr/>
                <a:lstStyle/>
                <a:p>
                  <a:endParaRPr lang="en-US"/>
                </a:p>
              </p:txBody>
            </p:sp>
            <p:sp>
              <p:nvSpPr>
                <p:cNvPr id="18540" name="Freeform 95"/>
                <p:cNvSpPr>
                  <a:spLocks/>
                </p:cNvSpPr>
                <p:nvPr/>
              </p:nvSpPr>
              <p:spPr bwMode="auto">
                <a:xfrm>
                  <a:off x="6264" y="2163"/>
                  <a:ext cx="149" cy="7"/>
                </a:xfrm>
                <a:custGeom>
                  <a:avLst/>
                  <a:gdLst>
                    <a:gd name="T0" fmla="*/ 0 w 2684"/>
                    <a:gd name="T1" fmla="*/ 0 h 138"/>
                    <a:gd name="T2" fmla="*/ 0 w 2684"/>
                    <a:gd name="T3" fmla="*/ 0 h 138"/>
                    <a:gd name="T4" fmla="*/ 0 w 2684"/>
                    <a:gd name="T5" fmla="*/ 0 h 138"/>
                    <a:gd name="T6" fmla="*/ 0 w 2684"/>
                    <a:gd name="T7" fmla="*/ 0 h 138"/>
                    <a:gd name="T8" fmla="*/ 0 w 2684"/>
                    <a:gd name="T9" fmla="*/ 0 h 138"/>
                    <a:gd name="T10" fmla="*/ 0 w 2684"/>
                    <a:gd name="T11" fmla="*/ 0 h 138"/>
                    <a:gd name="T12" fmla="*/ 0 60000 65536"/>
                    <a:gd name="T13" fmla="*/ 0 60000 65536"/>
                    <a:gd name="T14" fmla="*/ 0 60000 65536"/>
                    <a:gd name="T15" fmla="*/ 0 60000 65536"/>
                    <a:gd name="T16" fmla="*/ 0 60000 65536"/>
                    <a:gd name="T17" fmla="*/ 0 60000 65536"/>
                    <a:gd name="T18" fmla="*/ 0 w 2684"/>
                    <a:gd name="T19" fmla="*/ 0 h 138"/>
                    <a:gd name="T20" fmla="*/ 2684 w 268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4" h="138">
                      <a:moveTo>
                        <a:pt x="0" y="20"/>
                      </a:moveTo>
                      <a:lnTo>
                        <a:pt x="49" y="138"/>
                      </a:lnTo>
                      <a:lnTo>
                        <a:pt x="2684" y="138"/>
                      </a:lnTo>
                      <a:lnTo>
                        <a:pt x="2684" y="0"/>
                      </a:lnTo>
                      <a:lnTo>
                        <a:pt x="49" y="0"/>
                      </a:lnTo>
                      <a:lnTo>
                        <a:pt x="0" y="20"/>
                      </a:lnTo>
                      <a:close/>
                    </a:path>
                  </a:pathLst>
                </a:custGeom>
                <a:solidFill>
                  <a:srgbClr val="E6B5C2"/>
                </a:solidFill>
                <a:ln w="9525">
                  <a:noFill/>
                  <a:round/>
                  <a:headEnd/>
                  <a:tailEnd/>
                </a:ln>
              </p:spPr>
              <p:txBody>
                <a:bodyPr/>
                <a:lstStyle/>
                <a:p>
                  <a:endParaRPr lang="en-US"/>
                </a:p>
              </p:txBody>
            </p:sp>
            <p:sp>
              <p:nvSpPr>
                <p:cNvPr id="18541" name="Freeform 96"/>
                <p:cNvSpPr>
                  <a:spLocks/>
                </p:cNvSpPr>
                <p:nvPr/>
              </p:nvSpPr>
              <p:spPr bwMode="auto">
                <a:xfrm>
                  <a:off x="6708" y="2209"/>
                  <a:ext cx="26" cy="95"/>
                </a:xfrm>
                <a:custGeom>
                  <a:avLst/>
                  <a:gdLst>
                    <a:gd name="T0" fmla="*/ 0 w 465"/>
                    <a:gd name="T1" fmla="*/ 0 h 1711"/>
                    <a:gd name="T2" fmla="*/ 0 w 465"/>
                    <a:gd name="T3" fmla="*/ 0 h 1711"/>
                    <a:gd name="T4" fmla="*/ 0 w 465"/>
                    <a:gd name="T5" fmla="*/ 0 h 1711"/>
                    <a:gd name="T6" fmla="*/ 0 w 465"/>
                    <a:gd name="T7" fmla="*/ 0 h 1711"/>
                    <a:gd name="T8" fmla="*/ 0 w 465"/>
                    <a:gd name="T9" fmla="*/ 0 h 1711"/>
                    <a:gd name="T10" fmla="*/ 0 60000 65536"/>
                    <a:gd name="T11" fmla="*/ 0 60000 65536"/>
                    <a:gd name="T12" fmla="*/ 0 60000 65536"/>
                    <a:gd name="T13" fmla="*/ 0 60000 65536"/>
                    <a:gd name="T14" fmla="*/ 0 60000 65536"/>
                    <a:gd name="T15" fmla="*/ 0 w 465"/>
                    <a:gd name="T16" fmla="*/ 0 h 1711"/>
                    <a:gd name="T17" fmla="*/ 465 w 465"/>
                    <a:gd name="T18" fmla="*/ 1711 h 1711"/>
                  </a:gdLst>
                  <a:ahLst/>
                  <a:cxnLst>
                    <a:cxn ang="T10">
                      <a:pos x="T0" y="T1"/>
                    </a:cxn>
                    <a:cxn ang="T11">
                      <a:pos x="T2" y="T3"/>
                    </a:cxn>
                    <a:cxn ang="T12">
                      <a:pos x="T4" y="T5"/>
                    </a:cxn>
                    <a:cxn ang="T13">
                      <a:pos x="T6" y="T7"/>
                    </a:cxn>
                    <a:cxn ang="T14">
                      <a:pos x="T8" y="T9"/>
                    </a:cxn>
                  </a:cxnLst>
                  <a:rect l="T15" t="T16" r="T17" b="T18"/>
                  <a:pathLst>
                    <a:path w="465" h="1711">
                      <a:moveTo>
                        <a:pt x="1" y="1711"/>
                      </a:moveTo>
                      <a:lnTo>
                        <a:pt x="465" y="1245"/>
                      </a:lnTo>
                      <a:lnTo>
                        <a:pt x="464" y="0"/>
                      </a:lnTo>
                      <a:lnTo>
                        <a:pt x="0" y="465"/>
                      </a:lnTo>
                      <a:lnTo>
                        <a:pt x="1" y="1711"/>
                      </a:lnTo>
                      <a:close/>
                    </a:path>
                  </a:pathLst>
                </a:custGeom>
                <a:solidFill>
                  <a:srgbClr val="B53233"/>
                </a:solidFill>
                <a:ln w="9525">
                  <a:noFill/>
                  <a:round/>
                  <a:headEnd/>
                  <a:tailEnd/>
                </a:ln>
              </p:spPr>
              <p:txBody>
                <a:bodyPr/>
                <a:lstStyle/>
                <a:p>
                  <a:endParaRPr lang="en-US"/>
                </a:p>
              </p:txBody>
            </p:sp>
            <p:sp>
              <p:nvSpPr>
                <p:cNvPr id="18542" name="Freeform 97"/>
                <p:cNvSpPr>
                  <a:spLocks/>
                </p:cNvSpPr>
                <p:nvPr/>
              </p:nvSpPr>
              <p:spPr bwMode="auto">
                <a:xfrm>
                  <a:off x="6706" y="2276"/>
                  <a:ext cx="32" cy="31"/>
                </a:xfrm>
                <a:custGeom>
                  <a:avLst/>
                  <a:gdLst>
                    <a:gd name="T0" fmla="*/ 0 w 582"/>
                    <a:gd name="T1" fmla="*/ 0 h 562"/>
                    <a:gd name="T2" fmla="*/ 0 w 582"/>
                    <a:gd name="T3" fmla="*/ 0 h 562"/>
                    <a:gd name="T4" fmla="*/ 0 w 582"/>
                    <a:gd name="T5" fmla="*/ 0 h 562"/>
                    <a:gd name="T6" fmla="*/ 0 w 582"/>
                    <a:gd name="T7" fmla="*/ 0 h 562"/>
                    <a:gd name="T8" fmla="*/ 0 w 582"/>
                    <a:gd name="T9" fmla="*/ 0 h 562"/>
                    <a:gd name="T10" fmla="*/ 0 w 582"/>
                    <a:gd name="T11" fmla="*/ 0 h 562"/>
                    <a:gd name="T12" fmla="*/ 0 60000 65536"/>
                    <a:gd name="T13" fmla="*/ 0 60000 65536"/>
                    <a:gd name="T14" fmla="*/ 0 60000 65536"/>
                    <a:gd name="T15" fmla="*/ 0 60000 65536"/>
                    <a:gd name="T16" fmla="*/ 0 60000 65536"/>
                    <a:gd name="T17" fmla="*/ 0 60000 65536"/>
                    <a:gd name="T18" fmla="*/ 0 w 582"/>
                    <a:gd name="T19" fmla="*/ 0 h 562"/>
                    <a:gd name="T20" fmla="*/ 582 w 582"/>
                    <a:gd name="T21" fmla="*/ 562 h 562"/>
                  </a:gdLst>
                  <a:ahLst/>
                  <a:cxnLst>
                    <a:cxn ang="T12">
                      <a:pos x="T0" y="T1"/>
                    </a:cxn>
                    <a:cxn ang="T13">
                      <a:pos x="T2" y="T3"/>
                    </a:cxn>
                    <a:cxn ang="T14">
                      <a:pos x="T4" y="T5"/>
                    </a:cxn>
                    <a:cxn ang="T15">
                      <a:pos x="T6" y="T7"/>
                    </a:cxn>
                    <a:cxn ang="T16">
                      <a:pos x="T8" y="T9"/>
                    </a:cxn>
                    <a:cxn ang="T17">
                      <a:pos x="T10" y="T11"/>
                    </a:cxn>
                  </a:cxnLst>
                  <a:rect l="T18" t="T19" r="T20" b="T21"/>
                  <a:pathLst>
                    <a:path w="582" h="562">
                      <a:moveTo>
                        <a:pt x="582" y="48"/>
                      </a:moveTo>
                      <a:lnTo>
                        <a:pt x="464" y="0"/>
                      </a:lnTo>
                      <a:lnTo>
                        <a:pt x="0" y="465"/>
                      </a:lnTo>
                      <a:lnTo>
                        <a:pt x="98" y="562"/>
                      </a:lnTo>
                      <a:lnTo>
                        <a:pt x="562" y="97"/>
                      </a:lnTo>
                      <a:lnTo>
                        <a:pt x="582" y="48"/>
                      </a:lnTo>
                      <a:close/>
                    </a:path>
                  </a:pathLst>
                </a:custGeom>
                <a:solidFill>
                  <a:srgbClr val="E6B5C2"/>
                </a:solidFill>
                <a:ln w="9525">
                  <a:noFill/>
                  <a:round/>
                  <a:headEnd/>
                  <a:tailEnd/>
                </a:ln>
              </p:spPr>
              <p:txBody>
                <a:bodyPr/>
                <a:lstStyle/>
                <a:p>
                  <a:endParaRPr lang="en-US"/>
                </a:p>
              </p:txBody>
            </p:sp>
            <p:sp>
              <p:nvSpPr>
                <p:cNvPr id="18543" name="Freeform 98"/>
                <p:cNvSpPr>
                  <a:spLocks/>
                </p:cNvSpPr>
                <p:nvPr/>
              </p:nvSpPr>
              <p:spPr bwMode="auto">
                <a:xfrm>
                  <a:off x="6730" y="2206"/>
                  <a:ext cx="8" cy="72"/>
                </a:xfrm>
                <a:custGeom>
                  <a:avLst/>
                  <a:gdLst>
                    <a:gd name="T0" fmla="*/ 0 w 139"/>
                    <a:gd name="T1" fmla="*/ 0 h 1294"/>
                    <a:gd name="T2" fmla="*/ 0 w 139"/>
                    <a:gd name="T3" fmla="*/ 0 h 1294"/>
                    <a:gd name="T4" fmla="*/ 0 w 139"/>
                    <a:gd name="T5" fmla="*/ 0 h 1294"/>
                    <a:gd name="T6" fmla="*/ 0 w 139"/>
                    <a:gd name="T7" fmla="*/ 0 h 1294"/>
                    <a:gd name="T8" fmla="*/ 0 w 139"/>
                    <a:gd name="T9" fmla="*/ 0 h 1294"/>
                    <a:gd name="T10" fmla="*/ 0 w 139"/>
                    <a:gd name="T11" fmla="*/ 0 h 1294"/>
                    <a:gd name="T12" fmla="*/ 0 60000 65536"/>
                    <a:gd name="T13" fmla="*/ 0 60000 65536"/>
                    <a:gd name="T14" fmla="*/ 0 60000 65536"/>
                    <a:gd name="T15" fmla="*/ 0 60000 65536"/>
                    <a:gd name="T16" fmla="*/ 0 60000 65536"/>
                    <a:gd name="T17" fmla="*/ 0 60000 65536"/>
                    <a:gd name="T18" fmla="*/ 0 w 139"/>
                    <a:gd name="T19" fmla="*/ 0 h 1294"/>
                    <a:gd name="T20" fmla="*/ 139 w 139"/>
                    <a:gd name="T21" fmla="*/ 1294 h 1294"/>
                  </a:gdLst>
                  <a:ahLst/>
                  <a:cxnLst>
                    <a:cxn ang="T12">
                      <a:pos x="T0" y="T1"/>
                    </a:cxn>
                    <a:cxn ang="T13">
                      <a:pos x="T2" y="T3"/>
                    </a:cxn>
                    <a:cxn ang="T14">
                      <a:pos x="T4" y="T5"/>
                    </a:cxn>
                    <a:cxn ang="T15">
                      <a:pos x="T6" y="T7"/>
                    </a:cxn>
                    <a:cxn ang="T16">
                      <a:pos x="T8" y="T9"/>
                    </a:cxn>
                    <a:cxn ang="T17">
                      <a:pos x="T10" y="T11"/>
                    </a:cxn>
                  </a:cxnLst>
                  <a:rect l="T18" t="T19" r="T20" b="T21"/>
                  <a:pathLst>
                    <a:path w="139" h="1294">
                      <a:moveTo>
                        <a:pt x="20" y="0"/>
                      </a:moveTo>
                      <a:lnTo>
                        <a:pt x="0" y="49"/>
                      </a:lnTo>
                      <a:lnTo>
                        <a:pt x="1" y="1294"/>
                      </a:lnTo>
                      <a:lnTo>
                        <a:pt x="139" y="1294"/>
                      </a:lnTo>
                      <a:lnTo>
                        <a:pt x="138" y="49"/>
                      </a:lnTo>
                      <a:lnTo>
                        <a:pt x="20" y="0"/>
                      </a:lnTo>
                      <a:close/>
                    </a:path>
                  </a:pathLst>
                </a:custGeom>
                <a:solidFill>
                  <a:srgbClr val="E6B5C2"/>
                </a:solidFill>
                <a:ln w="9525">
                  <a:noFill/>
                  <a:round/>
                  <a:headEnd/>
                  <a:tailEnd/>
                </a:ln>
              </p:spPr>
              <p:txBody>
                <a:bodyPr/>
                <a:lstStyle/>
                <a:p>
                  <a:endParaRPr lang="en-US"/>
                </a:p>
              </p:txBody>
            </p:sp>
            <p:sp>
              <p:nvSpPr>
                <p:cNvPr id="18544" name="Freeform 99"/>
                <p:cNvSpPr>
                  <a:spLocks/>
                </p:cNvSpPr>
                <p:nvPr/>
              </p:nvSpPr>
              <p:spPr bwMode="auto">
                <a:xfrm>
                  <a:off x="6704" y="2206"/>
                  <a:ext cx="33" cy="32"/>
                </a:xfrm>
                <a:custGeom>
                  <a:avLst/>
                  <a:gdLst>
                    <a:gd name="T0" fmla="*/ 0 w 583"/>
                    <a:gd name="T1" fmla="*/ 0 h 563"/>
                    <a:gd name="T2" fmla="*/ 0 w 583"/>
                    <a:gd name="T3" fmla="*/ 0 h 563"/>
                    <a:gd name="T4" fmla="*/ 0 w 583"/>
                    <a:gd name="T5" fmla="*/ 0 h 563"/>
                    <a:gd name="T6" fmla="*/ 0 w 583"/>
                    <a:gd name="T7" fmla="*/ 0 h 563"/>
                    <a:gd name="T8" fmla="*/ 0 w 583"/>
                    <a:gd name="T9" fmla="*/ 0 h 563"/>
                    <a:gd name="T10" fmla="*/ 0 w 583"/>
                    <a:gd name="T11" fmla="*/ 0 h 563"/>
                    <a:gd name="T12" fmla="*/ 0 60000 65536"/>
                    <a:gd name="T13" fmla="*/ 0 60000 65536"/>
                    <a:gd name="T14" fmla="*/ 0 60000 65536"/>
                    <a:gd name="T15" fmla="*/ 0 60000 65536"/>
                    <a:gd name="T16" fmla="*/ 0 60000 65536"/>
                    <a:gd name="T17" fmla="*/ 0 60000 65536"/>
                    <a:gd name="T18" fmla="*/ 0 w 583"/>
                    <a:gd name="T19" fmla="*/ 0 h 563"/>
                    <a:gd name="T20" fmla="*/ 583 w 583"/>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583" h="563">
                      <a:moveTo>
                        <a:pt x="0" y="514"/>
                      </a:moveTo>
                      <a:lnTo>
                        <a:pt x="119" y="563"/>
                      </a:lnTo>
                      <a:lnTo>
                        <a:pt x="583" y="97"/>
                      </a:lnTo>
                      <a:lnTo>
                        <a:pt x="485" y="0"/>
                      </a:lnTo>
                      <a:lnTo>
                        <a:pt x="21" y="466"/>
                      </a:lnTo>
                      <a:lnTo>
                        <a:pt x="0" y="514"/>
                      </a:lnTo>
                      <a:close/>
                    </a:path>
                  </a:pathLst>
                </a:custGeom>
                <a:solidFill>
                  <a:srgbClr val="E6B5C2"/>
                </a:solidFill>
                <a:ln w="9525">
                  <a:noFill/>
                  <a:round/>
                  <a:headEnd/>
                  <a:tailEnd/>
                </a:ln>
              </p:spPr>
              <p:txBody>
                <a:bodyPr/>
                <a:lstStyle/>
                <a:p>
                  <a:endParaRPr lang="en-US"/>
                </a:p>
              </p:txBody>
            </p:sp>
            <p:sp>
              <p:nvSpPr>
                <p:cNvPr id="18545" name="Freeform 100"/>
                <p:cNvSpPr>
                  <a:spLocks/>
                </p:cNvSpPr>
                <p:nvPr/>
              </p:nvSpPr>
              <p:spPr bwMode="auto">
                <a:xfrm>
                  <a:off x="6704" y="2235"/>
                  <a:ext cx="8" cy="72"/>
                </a:xfrm>
                <a:custGeom>
                  <a:avLst/>
                  <a:gdLst>
                    <a:gd name="T0" fmla="*/ 0 w 140"/>
                    <a:gd name="T1" fmla="*/ 0 h 1294"/>
                    <a:gd name="T2" fmla="*/ 0 w 140"/>
                    <a:gd name="T3" fmla="*/ 0 h 1294"/>
                    <a:gd name="T4" fmla="*/ 0 w 140"/>
                    <a:gd name="T5" fmla="*/ 0 h 1294"/>
                    <a:gd name="T6" fmla="*/ 0 w 140"/>
                    <a:gd name="T7" fmla="*/ 0 h 1294"/>
                    <a:gd name="T8" fmla="*/ 0 w 140"/>
                    <a:gd name="T9" fmla="*/ 0 h 1294"/>
                    <a:gd name="T10" fmla="*/ 0 w 140"/>
                    <a:gd name="T11" fmla="*/ 0 h 1294"/>
                    <a:gd name="T12" fmla="*/ 0 60000 65536"/>
                    <a:gd name="T13" fmla="*/ 0 60000 65536"/>
                    <a:gd name="T14" fmla="*/ 0 60000 65536"/>
                    <a:gd name="T15" fmla="*/ 0 60000 65536"/>
                    <a:gd name="T16" fmla="*/ 0 60000 65536"/>
                    <a:gd name="T17" fmla="*/ 0 60000 65536"/>
                    <a:gd name="T18" fmla="*/ 0 w 140"/>
                    <a:gd name="T19" fmla="*/ 0 h 1294"/>
                    <a:gd name="T20" fmla="*/ 140 w 140"/>
                    <a:gd name="T21" fmla="*/ 1294 h 1294"/>
                  </a:gdLst>
                  <a:ahLst/>
                  <a:cxnLst>
                    <a:cxn ang="T12">
                      <a:pos x="T0" y="T1"/>
                    </a:cxn>
                    <a:cxn ang="T13">
                      <a:pos x="T2" y="T3"/>
                    </a:cxn>
                    <a:cxn ang="T14">
                      <a:pos x="T4" y="T5"/>
                    </a:cxn>
                    <a:cxn ang="T15">
                      <a:pos x="T6" y="T7"/>
                    </a:cxn>
                    <a:cxn ang="T16">
                      <a:pos x="T8" y="T9"/>
                    </a:cxn>
                    <a:cxn ang="T17">
                      <a:pos x="T10" y="T11"/>
                    </a:cxn>
                  </a:cxnLst>
                  <a:rect l="T18" t="T19" r="T20" b="T21"/>
                  <a:pathLst>
                    <a:path w="140" h="1294">
                      <a:moveTo>
                        <a:pt x="120" y="1294"/>
                      </a:moveTo>
                      <a:lnTo>
                        <a:pt x="140" y="1246"/>
                      </a:lnTo>
                      <a:lnTo>
                        <a:pt x="139" y="0"/>
                      </a:lnTo>
                      <a:lnTo>
                        <a:pt x="0" y="0"/>
                      </a:lnTo>
                      <a:lnTo>
                        <a:pt x="2" y="1246"/>
                      </a:lnTo>
                      <a:lnTo>
                        <a:pt x="120" y="1294"/>
                      </a:lnTo>
                      <a:close/>
                    </a:path>
                  </a:pathLst>
                </a:custGeom>
                <a:solidFill>
                  <a:srgbClr val="E6B5C2"/>
                </a:solidFill>
                <a:ln w="9525">
                  <a:noFill/>
                  <a:round/>
                  <a:headEnd/>
                  <a:tailEnd/>
                </a:ln>
              </p:spPr>
              <p:txBody>
                <a:bodyPr/>
                <a:lstStyle/>
                <a:p>
                  <a:endParaRPr lang="en-US"/>
                </a:p>
              </p:txBody>
            </p:sp>
            <p:sp>
              <p:nvSpPr>
                <p:cNvPr id="18546" name="Freeform 101"/>
                <p:cNvSpPr>
                  <a:spLocks/>
                </p:cNvSpPr>
                <p:nvPr/>
              </p:nvSpPr>
              <p:spPr bwMode="auto">
                <a:xfrm>
                  <a:off x="6681" y="2234"/>
                  <a:ext cx="26" cy="97"/>
                </a:xfrm>
                <a:custGeom>
                  <a:avLst/>
                  <a:gdLst>
                    <a:gd name="T0" fmla="*/ 0 w 474"/>
                    <a:gd name="T1" fmla="*/ 0 h 1730"/>
                    <a:gd name="T2" fmla="*/ 0 w 474"/>
                    <a:gd name="T3" fmla="*/ 0 h 1730"/>
                    <a:gd name="T4" fmla="*/ 0 w 474"/>
                    <a:gd name="T5" fmla="*/ 0 h 1730"/>
                    <a:gd name="T6" fmla="*/ 0 w 474"/>
                    <a:gd name="T7" fmla="*/ 0 h 1730"/>
                    <a:gd name="T8" fmla="*/ 0 w 474"/>
                    <a:gd name="T9" fmla="*/ 0 h 1730"/>
                    <a:gd name="T10" fmla="*/ 0 60000 65536"/>
                    <a:gd name="T11" fmla="*/ 0 60000 65536"/>
                    <a:gd name="T12" fmla="*/ 0 60000 65536"/>
                    <a:gd name="T13" fmla="*/ 0 60000 65536"/>
                    <a:gd name="T14" fmla="*/ 0 60000 65536"/>
                    <a:gd name="T15" fmla="*/ 0 w 474"/>
                    <a:gd name="T16" fmla="*/ 0 h 1730"/>
                    <a:gd name="T17" fmla="*/ 474 w 474"/>
                    <a:gd name="T18" fmla="*/ 1730 h 1730"/>
                  </a:gdLst>
                  <a:ahLst/>
                  <a:cxnLst>
                    <a:cxn ang="T10">
                      <a:pos x="T0" y="T1"/>
                    </a:cxn>
                    <a:cxn ang="T11">
                      <a:pos x="T2" y="T3"/>
                    </a:cxn>
                    <a:cxn ang="T12">
                      <a:pos x="T4" y="T5"/>
                    </a:cxn>
                    <a:cxn ang="T13">
                      <a:pos x="T6" y="T7"/>
                    </a:cxn>
                    <a:cxn ang="T14">
                      <a:pos x="T8" y="T9"/>
                    </a:cxn>
                  </a:cxnLst>
                  <a:rect l="T15" t="T16" r="T17" b="T18"/>
                  <a:pathLst>
                    <a:path w="474" h="1730">
                      <a:moveTo>
                        <a:pt x="0" y="1730"/>
                      </a:moveTo>
                      <a:lnTo>
                        <a:pt x="473" y="1255"/>
                      </a:lnTo>
                      <a:lnTo>
                        <a:pt x="474" y="0"/>
                      </a:lnTo>
                      <a:lnTo>
                        <a:pt x="1" y="475"/>
                      </a:lnTo>
                      <a:lnTo>
                        <a:pt x="0" y="1730"/>
                      </a:lnTo>
                      <a:close/>
                    </a:path>
                  </a:pathLst>
                </a:custGeom>
                <a:solidFill>
                  <a:srgbClr val="B53233"/>
                </a:solidFill>
                <a:ln w="9525">
                  <a:noFill/>
                  <a:round/>
                  <a:headEnd/>
                  <a:tailEnd/>
                </a:ln>
              </p:spPr>
              <p:txBody>
                <a:bodyPr/>
                <a:lstStyle/>
                <a:p>
                  <a:endParaRPr lang="en-US"/>
                </a:p>
              </p:txBody>
            </p:sp>
            <p:sp>
              <p:nvSpPr>
                <p:cNvPr id="18547" name="Freeform 102"/>
                <p:cNvSpPr>
                  <a:spLocks/>
                </p:cNvSpPr>
                <p:nvPr/>
              </p:nvSpPr>
              <p:spPr bwMode="auto">
                <a:xfrm>
                  <a:off x="6678" y="2301"/>
                  <a:ext cx="33" cy="32"/>
                </a:xfrm>
                <a:custGeom>
                  <a:avLst/>
                  <a:gdLst>
                    <a:gd name="T0" fmla="*/ 0 w 591"/>
                    <a:gd name="T1" fmla="*/ 0 h 572"/>
                    <a:gd name="T2" fmla="*/ 0 w 591"/>
                    <a:gd name="T3" fmla="*/ 0 h 572"/>
                    <a:gd name="T4" fmla="*/ 0 w 591"/>
                    <a:gd name="T5" fmla="*/ 0 h 572"/>
                    <a:gd name="T6" fmla="*/ 0 w 591"/>
                    <a:gd name="T7" fmla="*/ 0 h 572"/>
                    <a:gd name="T8" fmla="*/ 0 w 591"/>
                    <a:gd name="T9" fmla="*/ 0 h 572"/>
                    <a:gd name="T10" fmla="*/ 0 w 591"/>
                    <a:gd name="T11" fmla="*/ 0 h 572"/>
                    <a:gd name="T12" fmla="*/ 0 60000 65536"/>
                    <a:gd name="T13" fmla="*/ 0 60000 65536"/>
                    <a:gd name="T14" fmla="*/ 0 60000 65536"/>
                    <a:gd name="T15" fmla="*/ 0 60000 65536"/>
                    <a:gd name="T16" fmla="*/ 0 60000 65536"/>
                    <a:gd name="T17" fmla="*/ 0 60000 65536"/>
                    <a:gd name="T18" fmla="*/ 0 w 591"/>
                    <a:gd name="T19" fmla="*/ 0 h 572"/>
                    <a:gd name="T20" fmla="*/ 591 w 591"/>
                    <a:gd name="T21" fmla="*/ 572 h 572"/>
                  </a:gdLst>
                  <a:ahLst/>
                  <a:cxnLst>
                    <a:cxn ang="T12">
                      <a:pos x="T0" y="T1"/>
                    </a:cxn>
                    <a:cxn ang="T13">
                      <a:pos x="T2" y="T3"/>
                    </a:cxn>
                    <a:cxn ang="T14">
                      <a:pos x="T4" y="T5"/>
                    </a:cxn>
                    <a:cxn ang="T15">
                      <a:pos x="T6" y="T7"/>
                    </a:cxn>
                    <a:cxn ang="T16">
                      <a:pos x="T8" y="T9"/>
                    </a:cxn>
                    <a:cxn ang="T17">
                      <a:pos x="T10" y="T11"/>
                    </a:cxn>
                  </a:cxnLst>
                  <a:rect l="T18" t="T19" r="T20" b="T21"/>
                  <a:pathLst>
                    <a:path w="591" h="572">
                      <a:moveTo>
                        <a:pt x="591" y="49"/>
                      </a:moveTo>
                      <a:lnTo>
                        <a:pt x="474" y="0"/>
                      </a:lnTo>
                      <a:lnTo>
                        <a:pt x="0" y="475"/>
                      </a:lnTo>
                      <a:lnTo>
                        <a:pt x="98" y="572"/>
                      </a:lnTo>
                      <a:lnTo>
                        <a:pt x="572" y="97"/>
                      </a:lnTo>
                      <a:lnTo>
                        <a:pt x="591" y="49"/>
                      </a:lnTo>
                      <a:close/>
                    </a:path>
                  </a:pathLst>
                </a:custGeom>
                <a:solidFill>
                  <a:srgbClr val="E6B5C2"/>
                </a:solidFill>
                <a:ln w="9525">
                  <a:noFill/>
                  <a:round/>
                  <a:headEnd/>
                  <a:tailEnd/>
                </a:ln>
              </p:spPr>
              <p:txBody>
                <a:bodyPr/>
                <a:lstStyle/>
                <a:p>
                  <a:endParaRPr lang="en-US"/>
                </a:p>
              </p:txBody>
            </p:sp>
            <p:sp>
              <p:nvSpPr>
                <p:cNvPr id="18548" name="Freeform 103"/>
                <p:cNvSpPr>
                  <a:spLocks/>
                </p:cNvSpPr>
                <p:nvPr/>
              </p:nvSpPr>
              <p:spPr bwMode="auto">
                <a:xfrm>
                  <a:off x="6703" y="2232"/>
                  <a:ext cx="8" cy="72"/>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22" y="0"/>
                      </a:moveTo>
                      <a:lnTo>
                        <a:pt x="1" y="49"/>
                      </a:lnTo>
                      <a:lnTo>
                        <a:pt x="0" y="1304"/>
                      </a:lnTo>
                      <a:lnTo>
                        <a:pt x="138" y="1304"/>
                      </a:lnTo>
                      <a:lnTo>
                        <a:pt x="139" y="49"/>
                      </a:lnTo>
                      <a:lnTo>
                        <a:pt x="22" y="0"/>
                      </a:lnTo>
                      <a:close/>
                    </a:path>
                  </a:pathLst>
                </a:custGeom>
                <a:solidFill>
                  <a:srgbClr val="E6B5C2"/>
                </a:solidFill>
                <a:ln w="9525">
                  <a:noFill/>
                  <a:round/>
                  <a:headEnd/>
                  <a:tailEnd/>
                </a:ln>
              </p:spPr>
              <p:txBody>
                <a:bodyPr/>
                <a:lstStyle/>
                <a:p>
                  <a:endParaRPr lang="en-US"/>
                </a:p>
              </p:txBody>
            </p:sp>
            <p:sp>
              <p:nvSpPr>
                <p:cNvPr id="18549" name="Freeform 104"/>
                <p:cNvSpPr>
                  <a:spLocks/>
                </p:cNvSpPr>
                <p:nvPr/>
              </p:nvSpPr>
              <p:spPr bwMode="auto">
                <a:xfrm>
                  <a:off x="6677" y="2232"/>
                  <a:ext cx="33" cy="31"/>
                </a:xfrm>
                <a:custGeom>
                  <a:avLst/>
                  <a:gdLst>
                    <a:gd name="T0" fmla="*/ 0 w 592"/>
                    <a:gd name="T1" fmla="*/ 0 h 572"/>
                    <a:gd name="T2" fmla="*/ 0 w 592"/>
                    <a:gd name="T3" fmla="*/ 0 h 572"/>
                    <a:gd name="T4" fmla="*/ 0 w 592"/>
                    <a:gd name="T5" fmla="*/ 0 h 572"/>
                    <a:gd name="T6" fmla="*/ 0 w 592"/>
                    <a:gd name="T7" fmla="*/ 0 h 572"/>
                    <a:gd name="T8" fmla="*/ 0 w 592"/>
                    <a:gd name="T9" fmla="*/ 0 h 572"/>
                    <a:gd name="T10" fmla="*/ 0 w 592"/>
                    <a:gd name="T11" fmla="*/ 0 h 572"/>
                    <a:gd name="T12" fmla="*/ 0 60000 65536"/>
                    <a:gd name="T13" fmla="*/ 0 60000 65536"/>
                    <a:gd name="T14" fmla="*/ 0 60000 65536"/>
                    <a:gd name="T15" fmla="*/ 0 60000 65536"/>
                    <a:gd name="T16" fmla="*/ 0 60000 65536"/>
                    <a:gd name="T17" fmla="*/ 0 60000 65536"/>
                    <a:gd name="T18" fmla="*/ 0 w 592"/>
                    <a:gd name="T19" fmla="*/ 0 h 572"/>
                    <a:gd name="T20" fmla="*/ 592 w 592"/>
                    <a:gd name="T21" fmla="*/ 572 h 572"/>
                  </a:gdLst>
                  <a:ahLst/>
                  <a:cxnLst>
                    <a:cxn ang="T12">
                      <a:pos x="T0" y="T1"/>
                    </a:cxn>
                    <a:cxn ang="T13">
                      <a:pos x="T2" y="T3"/>
                    </a:cxn>
                    <a:cxn ang="T14">
                      <a:pos x="T4" y="T5"/>
                    </a:cxn>
                    <a:cxn ang="T15">
                      <a:pos x="T6" y="T7"/>
                    </a:cxn>
                    <a:cxn ang="T16">
                      <a:pos x="T8" y="T9"/>
                    </a:cxn>
                    <a:cxn ang="T17">
                      <a:pos x="T10" y="T11"/>
                    </a:cxn>
                  </a:cxnLst>
                  <a:rect l="T18" t="T19" r="T20" b="T21"/>
                  <a:pathLst>
                    <a:path w="592" h="572">
                      <a:moveTo>
                        <a:pt x="0" y="524"/>
                      </a:moveTo>
                      <a:lnTo>
                        <a:pt x="118" y="572"/>
                      </a:lnTo>
                      <a:lnTo>
                        <a:pt x="592" y="97"/>
                      </a:lnTo>
                      <a:lnTo>
                        <a:pt x="494" y="0"/>
                      </a:lnTo>
                      <a:lnTo>
                        <a:pt x="21" y="475"/>
                      </a:lnTo>
                      <a:lnTo>
                        <a:pt x="0" y="524"/>
                      </a:lnTo>
                      <a:close/>
                    </a:path>
                  </a:pathLst>
                </a:custGeom>
                <a:solidFill>
                  <a:srgbClr val="E6B5C2"/>
                </a:solidFill>
                <a:ln w="9525">
                  <a:noFill/>
                  <a:round/>
                  <a:headEnd/>
                  <a:tailEnd/>
                </a:ln>
              </p:spPr>
              <p:txBody>
                <a:bodyPr/>
                <a:lstStyle/>
                <a:p>
                  <a:endParaRPr lang="en-US"/>
                </a:p>
              </p:txBody>
            </p:sp>
            <p:sp>
              <p:nvSpPr>
                <p:cNvPr id="18550" name="Freeform 105"/>
                <p:cNvSpPr>
                  <a:spLocks/>
                </p:cNvSpPr>
                <p:nvPr/>
              </p:nvSpPr>
              <p:spPr bwMode="auto">
                <a:xfrm>
                  <a:off x="6677" y="2261"/>
                  <a:ext cx="7" cy="72"/>
                </a:xfrm>
                <a:custGeom>
                  <a:avLst/>
                  <a:gdLst>
                    <a:gd name="T0" fmla="*/ 0 w 139"/>
                    <a:gd name="T1" fmla="*/ 0 h 1303"/>
                    <a:gd name="T2" fmla="*/ 0 w 139"/>
                    <a:gd name="T3" fmla="*/ 0 h 1303"/>
                    <a:gd name="T4" fmla="*/ 0 w 139"/>
                    <a:gd name="T5" fmla="*/ 0 h 1303"/>
                    <a:gd name="T6" fmla="*/ 0 w 139"/>
                    <a:gd name="T7" fmla="*/ 0 h 1303"/>
                    <a:gd name="T8" fmla="*/ 0 w 139"/>
                    <a:gd name="T9" fmla="*/ 0 h 1303"/>
                    <a:gd name="T10" fmla="*/ 0 w 139"/>
                    <a:gd name="T11" fmla="*/ 0 h 1303"/>
                    <a:gd name="T12" fmla="*/ 0 60000 65536"/>
                    <a:gd name="T13" fmla="*/ 0 60000 65536"/>
                    <a:gd name="T14" fmla="*/ 0 60000 65536"/>
                    <a:gd name="T15" fmla="*/ 0 60000 65536"/>
                    <a:gd name="T16" fmla="*/ 0 60000 65536"/>
                    <a:gd name="T17" fmla="*/ 0 60000 65536"/>
                    <a:gd name="T18" fmla="*/ 0 w 139"/>
                    <a:gd name="T19" fmla="*/ 0 h 1303"/>
                    <a:gd name="T20" fmla="*/ 139 w 139"/>
                    <a:gd name="T21" fmla="*/ 1303 h 1303"/>
                  </a:gdLst>
                  <a:ahLst/>
                  <a:cxnLst>
                    <a:cxn ang="T12">
                      <a:pos x="T0" y="T1"/>
                    </a:cxn>
                    <a:cxn ang="T13">
                      <a:pos x="T2" y="T3"/>
                    </a:cxn>
                    <a:cxn ang="T14">
                      <a:pos x="T4" y="T5"/>
                    </a:cxn>
                    <a:cxn ang="T15">
                      <a:pos x="T6" y="T7"/>
                    </a:cxn>
                    <a:cxn ang="T16">
                      <a:pos x="T8" y="T9"/>
                    </a:cxn>
                    <a:cxn ang="T17">
                      <a:pos x="T10" y="T11"/>
                    </a:cxn>
                  </a:cxnLst>
                  <a:rect l="T18" t="T19" r="T20" b="T21"/>
                  <a:pathLst>
                    <a:path w="139" h="1303">
                      <a:moveTo>
                        <a:pt x="118" y="1303"/>
                      </a:moveTo>
                      <a:lnTo>
                        <a:pt x="138" y="1255"/>
                      </a:lnTo>
                      <a:lnTo>
                        <a:pt x="139" y="0"/>
                      </a:lnTo>
                      <a:lnTo>
                        <a:pt x="1" y="0"/>
                      </a:lnTo>
                      <a:lnTo>
                        <a:pt x="0" y="1255"/>
                      </a:lnTo>
                      <a:lnTo>
                        <a:pt x="118" y="1303"/>
                      </a:lnTo>
                      <a:close/>
                    </a:path>
                  </a:pathLst>
                </a:custGeom>
                <a:solidFill>
                  <a:srgbClr val="E6B5C2"/>
                </a:solidFill>
                <a:ln w="9525">
                  <a:noFill/>
                  <a:round/>
                  <a:headEnd/>
                  <a:tailEnd/>
                </a:ln>
              </p:spPr>
              <p:txBody>
                <a:bodyPr/>
                <a:lstStyle/>
                <a:p>
                  <a:endParaRPr lang="en-US"/>
                </a:p>
              </p:txBody>
            </p:sp>
            <p:sp>
              <p:nvSpPr>
                <p:cNvPr id="18551" name="Freeform 106"/>
                <p:cNvSpPr>
                  <a:spLocks/>
                </p:cNvSpPr>
                <p:nvPr/>
              </p:nvSpPr>
              <p:spPr bwMode="auto">
                <a:xfrm>
                  <a:off x="6708" y="2278"/>
                  <a:ext cx="26" cy="95"/>
                </a:xfrm>
                <a:custGeom>
                  <a:avLst/>
                  <a:gdLst>
                    <a:gd name="T0" fmla="*/ 0 w 463"/>
                    <a:gd name="T1" fmla="*/ 0 h 1697"/>
                    <a:gd name="T2" fmla="*/ 0 w 463"/>
                    <a:gd name="T3" fmla="*/ 0 h 1697"/>
                    <a:gd name="T4" fmla="*/ 0 w 463"/>
                    <a:gd name="T5" fmla="*/ 0 h 1697"/>
                    <a:gd name="T6" fmla="*/ 0 w 463"/>
                    <a:gd name="T7" fmla="*/ 0 h 1697"/>
                    <a:gd name="T8" fmla="*/ 0 w 463"/>
                    <a:gd name="T9" fmla="*/ 0 h 1697"/>
                    <a:gd name="T10" fmla="*/ 0 60000 65536"/>
                    <a:gd name="T11" fmla="*/ 0 60000 65536"/>
                    <a:gd name="T12" fmla="*/ 0 60000 65536"/>
                    <a:gd name="T13" fmla="*/ 0 60000 65536"/>
                    <a:gd name="T14" fmla="*/ 0 60000 65536"/>
                    <a:gd name="T15" fmla="*/ 0 w 463"/>
                    <a:gd name="T16" fmla="*/ 0 h 1697"/>
                    <a:gd name="T17" fmla="*/ 463 w 463"/>
                    <a:gd name="T18" fmla="*/ 1697 h 1697"/>
                  </a:gdLst>
                  <a:ahLst/>
                  <a:cxnLst>
                    <a:cxn ang="T10">
                      <a:pos x="T0" y="T1"/>
                    </a:cxn>
                    <a:cxn ang="T11">
                      <a:pos x="T2" y="T3"/>
                    </a:cxn>
                    <a:cxn ang="T12">
                      <a:pos x="T4" y="T5"/>
                    </a:cxn>
                    <a:cxn ang="T13">
                      <a:pos x="T6" y="T7"/>
                    </a:cxn>
                    <a:cxn ang="T14">
                      <a:pos x="T8" y="T9"/>
                    </a:cxn>
                  </a:cxnLst>
                  <a:rect l="T15" t="T16" r="T17" b="T18"/>
                  <a:pathLst>
                    <a:path w="463" h="1697">
                      <a:moveTo>
                        <a:pt x="1" y="1697"/>
                      </a:moveTo>
                      <a:lnTo>
                        <a:pt x="463" y="1232"/>
                      </a:lnTo>
                      <a:lnTo>
                        <a:pt x="462" y="0"/>
                      </a:lnTo>
                      <a:lnTo>
                        <a:pt x="0" y="460"/>
                      </a:lnTo>
                      <a:lnTo>
                        <a:pt x="1" y="1697"/>
                      </a:lnTo>
                      <a:close/>
                    </a:path>
                  </a:pathLst>
                </a:custGeom>
                <a:solidFill>
                  <a:srgbClr val="B53233"/>
                </a:solidFill>
                <a:ln w="9525">
                  <a:noFill/>
                  <a:round/>
                  <a:headEnd/>
                  <a:tailEnd/>
                </a:ln>
              </p:spPr>
              <p:txBody>
                <a:bodyPr/>
                <a:lstStyle/>
                <a:p>
                  <a:endParaRPr lang="en-US"/>
                </a:p>
              </p:txBody>
            </p:sp>
            <p:sp>
              <p:nvSpPr>
                <p:cNvPr id="18552" name="Freeform 107"/>
                <p:cNvSpPr>
                  <a:spLocks/>
                </p:cNvSpPr>
                <p:nvPr/>
              </p:nvSpPr>
              <p:spPr bwMode="auto">
                <a:xfrm>
                  <a:off x="6706" y="2344"/>
                  <a:ext cx="32" cy="31"/>
                </a:xfrm>
                <a:custGeom>
                  <a:avLst/>
                  <a:gdLst>
                    <a:gd name="T0" fmla="*/ 0 w 580"/>
                    <a:gd name="T1" fmla="*/ 0 h 563"/>
                    <a:gd name="T2" fmla="*/ 0 w 580"/>
                    <a:gd name="T3" fmla="*/ 0 h 563"/>
                    <a:gd name="T4" fmla="*/ 0 w 580"/>
                    <a:gd name="T5" fmla="*/ 0 h 563"/>
                    <a:gd name="T6" fmla="*/ 0 w 580"/>
                    <a:gd name="T7" fmla="*/ 0 h 563"/>
                    <a:gd name="T8" fmla="*/ 0 w 580"/>
                    <a:gd name="T9" fmla="*/ 0 h 563"/>
                    <a:gd name="T10" fmla="*/ 0 w 580"/>
                    <a:gd name="T11" fmla="*/ 0 h 563"/>
                    <a:gd name="T12" fmla="*/ 0 60000 65536"/>
                    <a:gd name="T13" fmla="*/ 0 60000 65536"/>
                    <a:gd name="T14" fmla="*/ 0 60000 65536"/>
                    <a:gd name="T15" fmla="*/ 0 60000 65536"/>
                    <a:gd name="T16" fmla="*/ 0 60000 65536"/>
                    <a:gd name="T17" fmla="*/ 0 60000 65536"/>
                    <a:gd name="T18" fmla="*/ 0 w 580"/>
                    <a:gd name="T19" fmla="*/ 0 h 563"/>
                    <a:gd name="T20" fmla="*/ 580 w 580"/>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580" h="563">
                      <a:moveTo>
                        <a:pt x="580" y="49"/>
                      </a:moveTo>
                      <a:lnTo>
                        <a:pt x="462" y="0"/>
                      </a:lnTo>
                      <a:lnTo>
                        <a:pt x="0" y="466"/>
                      </a:lnTo>
                      <a:lnTo>
                        <a:pt x="98" y="563"/>
                      </a:lnTo>
                      <a:lnTo>
                        <a:pt x="560" y="97"/>
                      </a:lnTo>
                      <a:lnTo>
                        <a:pt x="580" y="49"/>
                      </a:lnTo>
                      <a:close/>
                    </a:path>
                  </a:pathLst>
                </a:custGeom>
                <a:solidFill>
                  <a:srgbClr val="E6B5C2"/>
                </a:solidFill>
                <a:ln w="9525">
                  <a:noFill/>
                  <a:round/>
                  <a:headEnd/>
                  <a:tailEnd/>
                </a:ln>
              </p:spPr>
              <p:txBody>
                <a:bodyPr/>
                <a:lstStyle/>
                <a:p>
                  <a:endParaRPr lang="en-US"/>
                </a:p>
              </p:txBody>
            </p:sp>
            <p:sp>
              <p:nvSpPr>
                <p:cNvPr id="18553" name="Freeform 108"/>
                <p:cNvSpPr>
                  <a:spLocks/>
                </p:cNvSpPr>
                <p:nvPr/>
              </p:nvSpPr>
              <p:spPr bwMode="auto">
                <a:xfrm>
                  <a:off x="6730" y="2276"/>
                  <a:ext cx="8" cy="71"/>
                </a:xfrm>
                <a:custGeom>
                  <a:avLst/>
                  <a:gdLst>
                    <a:gd name="T0" fmla="*/ 0 w 139"/>
                    <a:gd name="T1" fmla="*/ 0 h 1281"/>
                    <a:gd name="T2" fmla="*/ 0 w 139"/>
                    <a:gd name="T3" fmla="*/ 0 h 1281"/>
                    <a:gd name="T4" fmla="*/ 0 w 139"/>
                    <a:gd name="T5" fmla="*/ 0 h 1281"/>
                    <a:gd name="T6" fmla="*/ 0 w 139"/>
                    <a:gd name="T7" fmla="*/ 0 h 1281"/>
                    <a:gd name="T8" fmla="*/ 0 w 139"/>
                    <a:gd name="T9" fmla="*/ 0 h 1281"/>
                    <a:gd name="T10" fmla="*/ 0 w 139"/>
                    <a:gd name="T11" fmla="*/ 0 h 1281"/>
                    <a:gd name="T12" fmla="*/ 0 60000 65536"/>
                    <a:gd name="T13" fmla="*/ 0 60000 65536"/>
                    <a:gd name="T14" fmla="*/ 0 60000 65536"/>
                    <a:gd name="T15" fmla="*/ 0 60000 65536"/>
                    <a:gd name="T16" fmla="*/ 0 60000 65536"/>
                    <a:gd name="T17" fmla="*/ 0 60000 65536"/>
                    <a:gd name="T18" fmla="*/ 0 w 139"/>
                    <a:gd name="T19" fmla="*/ 0 h 1281"/>
                    <a:gd name="T20" fmla="*/ 139 w 139"/>
                    <a:gd name="T21" fmla="*/ 1281 h 1281"/>
                  </a:gdLst>
                  <a:ahLst/>
                  <a:cxnLst>
                    <a:cxn ang="T12">
                      <a:pos x="T0" y="T1"/>
                    </a:cxn>
                    <a:cxn ang="T13">
                      <a:pos x="T2" y="T3"/>
                    </a:cxn>
                    <a:cxn ang="T14">
                      <a:pos x="T4" y="T5"/>
                    </a:cxn>
                    <a:cxn ang="T15">
                      <a:pos x="T6" y="T7"/>
                    </a:cxn>
                    <a:cxn ang="T16">
                      <a:pos x="T8" y="T9"/>
                    </a:cxn>
                    <a:cxn ang="T17">
                      <a:pos x="T10" y="T11"/>
                    </a:cxn>
                  </a:cxnLst>
                  <a:rect l="T18" t="T19" r="T20" b="T21"/>
                  <a:pathLst>
                    <a:path w="139" h="1281">
                      <a:moveTo>
                        <a:pt x="21" y="0"/>
                      </a:moveTo>
                      <a:lnTo>
                        <a:pt x="0" y="49"/>
                      </a:lnTo>
                      <a:lnTo>
                        <a:pt x="1" y="1281"/>
                      </a:lnTo>
                      <a:lnTo>
                        <a:pt x="139" y="1281"/>
                      </a:lnTo>
                      <a:lnTo>
                        <a:pt x="138" y="49"/>
                      </a:lnTo>
                      <a:lnTo>
                        <a:pt x="21" y="0"/>
                      </a:lnTo>
                      <a:close/>
                    </a:path>
                  </a:pathLst>
                </a:custGeom>
                <a:solidFill>
                  <a:srgbClr val="E6B5C2"/>
                </a:solidFill>
                <a:ln w="9525">
                  <a:noFill/>
                  <a:round/>
                  <a:headEnd/>
                  <a:tailEnd/>
                </a:ln>
              </p:spPr>
              <p:txBody>
                <a:bodyPr/>
                <a:lstStyle/>
                <a:p>
                  <a:endParaRPr lang="en-US"/>
                </a:p>
              </p:txBody>
            </p:sp>
            <p:sp>
              <p:nvSpPr>
                <p:cNvPr id="18554" name="Freeform 109"/>
                <p:cNvSpPr>
                  <a:spLocks/>
                </p:cNvSpPr>
                <p:nvPr/>
              </p:nvSpPr>
              <p:spPr bwMode="auto">
                <a:xfrm>
                  <a:off x="6705" y="2276"/>
                  <a:ext cx="32" cy="31"/>
                </a:xfrm>
                <a:custGeom>
                  <a:avLst/>
                  <a:gdLst>
                    <a:gd name="T0" fmla="*/ 0 w 580"/>
                    <a:gd name="T1" fmla="*/ 0 h 558"/>
                    <a:gd name="T2" fmla="*/ 0 w 580"/>
                    <a:gd name="T3" fmla="*/ 0 h 558"/>
                    <a:gd name="T4" fmla="*/ 0 w 580"/>
                    <a:gd name="T5" fmla="*/ 0 h 558"/>
                    <a:gd name="T6" fmla="*/ 0 w 580"/>
                    <a:gd name="T7" fmla="*/ 0 h 558"/>
                    <a:gd name="T8" fmla="*/ 0 w 580"/>
                    <a:gd name="T9" fmla="*/ 0 h 558"/>
                    <a:gd name="T10" fmla="*/ 0 w 580"/>
                    <a:gd name="T11" fmla="*/ 0 h 558"/>
                    <a:gd name="T12" fmla="*/ 0 60000 65536"/>
                    <a:gd name="T13" fmla="*/ 0 60000 65536"/>
                    <a:gd name="T14" fmla="*/ 0 60000 65536"/>
                    <a:gd name="T15" fmla="*/ 0 60000 65536"/>
                    <a:gd name="T16" fmla="*/ 0 60000 65536"/>
                    <a:gd name="T17" fmla="*/ 0 60000 65536"/>
                    <a:gd name="T18" fmla="*/ 0 w 580"/>
                    <a:gd name="T19" fmla="*/ 0 h 558"/>
                    <a:gd name="T20" fmla="*/ 580 w 580"/>
                    <a:gd name="T21" fmla="*/ 558 h 558"/>
                  </a:gdLst>
                  <a:ahLst/>
                  <a:cxnLst>
                    <a:cxn ang="T12">
                      <a:pos x="T0" y="T1"/>
                    </a:cxn>
                    <a:cxn ang="T13">
                      <a:pos x="T2" y="T3"/>
                    </a:cxn>
                    <a:cxn ang="T14">
                      <a:pos x="T4" y="T5"/>
                    </a:cxn>
                    <a:cxn ang="T15">
                      <a:pos x="T6" y="T7"/>
                    </a:cxn>
                    <a:cxn ang="T16">
                      <a:pos x="T8" y="T9"/>
                    </a:cxn>
                    <a:cxn ang="T17">
                      <a:pos x="T10" y="T11"/>
                    </a:cxn>
                  </a:cxnLst>
                  <a:rect l="T18" t="T19" r="T20" b="T21"/>
                  <a:pathLst>
                    <a:path w="580" h="558">
                      <a:moveTo>
                        <a:pt x="0" y="509"/>
                      </a:moveTo>
                      <a:lnTo>
                        <a:pt x="118" y="558"/>
                      </a:lnTo>
                      <a:lnTo>
                        <a:pt x="580" y="98"/>
                      </a:lnTo>
                      <a:lnTo>
                        <a:pt x="483" y="0"/>
                      </a:lnTo>
                      <a:lnTo>
                        <a:pt x="21" y="460"/>
                      </a:lnTo>
                      <a:lnTo>
                        <a:pt x="0" y="509"/>
                      </a:lnTo>
                      <a:close/>
                    </a:path>
                  </a:pathLst>
                </a:custGeom>
                <a:solidFill>
                  <a:srgbClr val="E6B5C2"/>
                </a:solidFill>
                <a:ln w="9525">
                  <a:noFill/>
                  <a:round/>
                  <a:headEnd/>
                  <a:tailEnd/>
                </a:ln>
              </p:spPr>
              <p:txBody>
                <a:bodyPr/>
                <a:lstStyle/>
                <a:p>
                  <a:endParaRPr lang="en-US"/>
                </a:p>
              </p:txBody>
            </p:sp>
            <p:sp>
              <p:nvSpPr>
                <p:cNvPr id="18555" name="Freeform 110"/>
                <p:cNvSpPr>
                  <a:spLocks/>
                </p:cNvSpPr>
                <p:nvPr/>
              </p:nvSpPr>
              <p:spPr bwMode="auto">
                <a:xfrm>
                  <a:off x="6705" y="2304"/>
                  <a:ext cx="7" cy="71"/>
                </a:xfrm>
                <a:custGeom>
                  <a:avLst/>
                  <a:gdLst>
                    <a:gd name="T0" fmla="*/ 0 w 139"/>
                    <a:gd name="T1" fmla="*/ 0 h 1286"/>
                    <a:gd name="T2" fmla="*/ 0 w 139"/>
                    <a:gd name="T3" fmla="*/ 0 h 1286"/>
                    <a:gd name="T4" fmla="*/ 0 w 139"/>
                    <a:gd name="T5" fmla="*/ 0 h 1286"/>
                    <a:gd name="T6" fmla="*/ 0 w 139"/>
                    <a:gd name="T7" fmla="*/ 0 h 1286"/>
                    <a:gd name="T8" fmla="*/ 0 w 139"/>
                    <a:gd name="T9" fmla="*/ 0 h 1286"/>
                    <a:gd name="T10" fmla="*/ 0 w 139"/>
                    <a:gd name="T11" fmla="*/ 0 h 1286"/>
                    <a:gd name="T12" fmla="*/ 0 60000 65536"/>
                    <a:gd name="T13" fmla="*/ 0 60000 65536"/>
                    <a:gd name="T14" fmla="*/ 0 60000 65536"/>
                    <a:gd name="T15" fmla="*/ 0 60000 65536"/>
                    <a:gd name="T16" fmla="*/ 0 60000 65536"/>
                    <a:gd name="T17" fmla="*/ 0 60000 65536"/>
                    <a:gd name="T18" fmla="*/ 0 w 139"/>
                    <a:gd name="T19" fmla="*/ 0 h 1286"/>
                    <a:gd name="T20" fmla="*/ 139 w 139"/>
                    <a:gd name="T21" fmla="*/ 1286 h 1286"/>
                  </a:gdLst>
                  <a:ahLst/>
                  <a:cxnLst>
                    <a:cxn ang="T12">
                      <a:pos x="T0" y="T1"/>
                    </a:cxn>
                    <a:cxn ang="T13">
                      <a:pos x="T2" y="T3"/>
                    </a:cxn>
                    <a:cxn ang="T14">
                      <a:pos x="T4" y="T5"/>
                    </a:cxn>
                    <a:cxn ang="T15">
                      <a:pos x="T6" y="T7"/>
                    </a:cxn>
                    <a:cxn ang="T16">
                      <a:pos x="T8" y="T9"/>
                    </a:cxn>
                    <a:cxn ang="T17">
                      <a:pos x="T10" y="T11"/>
                    </a:cxn>
                  </a:cxnLst>
                  <a:rect l="T18" t="T19" r="T20" b="T21"/>
                  <a:pathLst>
                    <a:path w="139" h="1286">
                      <a:moveTo>
                        <a:pt x="119" y="1286"/>
                      </a:moveTo>
                      <a:lnTo>
                        <a:pt x="139" y="1237"/>
                      </a:lnTo>
                      <a:lnTo>
                        <a:pt x="138" y="0"/>
                      </a:lnTo>
                      <a:lnTo>
                        <a:pt x="0" y="0"/>
                      </a:lnTo>
                      <a:lnTo>
                        <a:pt x="1" y="1237"/>
                      </a:lnTo>
                      <a:lnTo>
                        <a:pt x="119" y="1286"/>
                      </a:lnTo>
                      <a:close/>
                    </a:path>
                  </a:pathLst>
                </a:custGeom>
                <a:solidFill>
                  <a:srgbClr val="E6B5C2"/>
                </a:solidFill>
                <a:ln w="9525">
                  <a:noFill/>
                  <a:round/>
                  <a:headEnd/>
                  <a:tailEnd/>
                </a:ln>
              </p:spPr>
              <p:txBody>
                <a:bodyPr/>
                <a:lstStyle/>
                <a:p>
                  <a:endParaRPr lang="en-US"/>
                </a:p>
              </p:txBody>
            </p:sp>
            <p:sp>
              <p:nvSpPr>
                <p:cNvPr id="18556" name="Freeform 111"/>
                <p:cNvSpPr>
                  <a:spLocks/>
                </p:cNvSpPr>
                <p:nvPr/>
              </p:nvSpPr>
              <p:spPr bwMode="auto">
                <a:xfrm>
                  <a:off x="6681" y="2304"/>
                  <a:ext cx="26" cy="95"/>
                </a:xfrm>
                <a:custGeom>
                  <a:avLst/>
                  <a:gdLst>
                    <a:gd name="T0" fmla="*/ 0 w 474"/>
                    <a:gd name="T1" fmla="*/ 0 h 1702"/>
                    <a:gd name="T2" fmla="*/ 0 w 474"/>
                    <a:gd name="T3" fmla="*/ 0 h 1702"/>
                    <a:gd name="T4" fmla="*/ 0 w 474"/>
                    <a:gd name="T5" fmla="*/ 0 h 1702"/>
                    <a:gd name="T6" fmla="*/ 0 w 474"/>
                    <a:gd name="T7" fmla="*/ 0 h 1702"/>
                    <a:gd name="T8" fmla="*/ 0 w 474"/>
                    <a:gd name="T9" fmla="*/ 0 h 1702"/>
                    <a:gd name="T10" fmla="*/ 0 60000 65536"/>
                    <a:gd name="T11" fmla="*/ 0 60000 65536"/>
                    <a:gd name="T12" fmla="*/ 0 60000 65536"/>
                    <a:gd name="T13" fmla="*/ 0 60000 65536"/>
                    <a:gd name="T14" fmla="*/ 0 60000 65536"/>
                    <a:gd name="T15" fmla="*/ 0 w 474"/>
                    <a:gd name="T16" fmla="*/ 0 h 1702"/>
                    <a:gd name="T17" fmla="*/ 474 w 474"/>
                    <a:gd name="T18" fmla="*/ 1702 h 1702"/>
                  </a:gdLst>
                  <a:ahLst/>
                  <a:cxnLst>
                    <a:cxn ang="T10">
                      <a:pos x="T0" y="T1"/>
                    </a:cxn>
                    <a:cxn ang="T11">
                      <a:pos x="T2" y="T3"/>
                    </a:cxn>
                    <a:cxn ang="T12">
                      <a:pos x="T4" y="T5"/>
                    </a:cxn>
                    <a:cxn ang="T13">
                      <a:pos x="T6" y="T7"/>
                    </a:cxn>
                    <a:cxn ang="T14">
                      <a:pos x="T8" y="T9"/>
                    </a:cxn>
                  </a:cxnLst>
                  <a:rect l="T15" t="T16" r="T17" b="T18"/>
                  <a:pathLst>
                    <a:path w="474" h="1702">
                      <a:moveTo>
                        <a:pt x="0" y="1702"/>
                      </a:moveTo>
                      <a:lnTo>
                        <a:pt x="474" y="1230"/>
                      </a:lnTo>
                      <a:lnTo>
                        <a:pt x="474" y="0"/>
                      </a:lnTo>
                      <a:lnTo>
                        <a:pt x="1" y="472"/>
                      </a:lnTo>
                      <a:lnTo>
                        <a:pt x="0" y="1702"/>
                      </a:lnTo>
                      <a:close/>
                    </a:path>
                  </a:pathLst>
                </a:custGeom>
                <a:solidFill>
                  <a:srgbClr val="B53233"/>
                </a:solidFill>
                <a:ln w="9525">
                  <a:noFill/>
                  <a:round/>
                  <a:headEnd/>
                  <a:tailEnd/>
                </a:ln>
              </p:spPr>
              <p:txBody>
                <a:bodyPr/>
                <a:lstStyle/>
                <a:p>
                  <a:endParaRPr lang="en-US"/>
                </a:p>
              </p:txBody>
            </p:sp>
            <p:sp>
              <p:nvSpPr>
                <p:cNvPr id="18557" name="Freeform 112"/>
                <p:cNvSpPr>
                  <a:spLocks/>
                </p:cNvSpPr>
                <p:nvPr/>
              </p:nvSpPr>
              <p:spPr bwMode="auto">
                <a:xfrm>
                  <a:off x="6678" y="2370"/>
                  <a:ext cx="33" cy="31"/>
                </a:xfrm>
                <a:custGeom>
                  <a:avLst/>
                  <a:gdLst>
                    <a:gd name="T0" fmla="*/ 0 w 592"/>
                    <a:gd name="T1" fmla="*/ 0 h 569"/>
                    <a:gd name="T2" fmla="*/ 0 w 592"/>
                    <a:gd name="T3" fmla="*/ 0 h 569"/>
                    <a:gd name="T4" fmla="*/ 0 w 592"/>
                    <a:gd name="T5" fmla="*/ 0 h 569"/>
                    <a:gd name="T6" fmla="*/ 0 w 592"/>
                    <a:gd name="T7" fmla="*/ 0 h 569"/>
                    <a:gd name="T8" fmla="*/ 0 w 592"/>
                    <a:gd name="T9" fmla="*/ 0 h 569"/>
                    <a:gd name="T10" fmla="*/ 0 w 592"/>
                    <a:gd name="T11" fmla="*/ 0 h 569"/>
                    <a:gd name="T12" fmla="*/ 0 60000 65536"/>
                    <a:gd name="T13" fmla="*/ 0 60000 65536"/>
                    <a:gd name="T14" fmla="*/ 0 60000 65536"/>
                    <a:gd name="T15" fmla="*/ 0 60000 65536"/>
                    <a:gd name="T16" fmla="*/ 0 60000 65536"/>
                    <a:gd name="T17" fmla="*/ 0 60000 65536"/>
                    <a:gd name="T18" fmla="*/ 0 w 592"/>
                    <a:gd name="T19" fmla="*/ 0 h 569"/>
                    <a:gd name="T20" fmla="*/ 592 w 592"/>
                    <a:gd name="T21" fmla="*/ 569 h 569"/>
                  </a:gdLst>
                  <a:ahLst/>
                  <a:cxnLst>
                    <a:cxn ang="T12">
                      <a:pos x="T0" y="T1"/>
                    </a:cxn>
                    <a:cxn ang="T13">
                      <a:pos x="T2" y="T3"/>
                    </a:cxn>
                    <a:cxn ang="T14">
                      <a:pos x="T4" y="T5"/>
                    </a:cxn>
                    <a:cxn ang="T15">
                      <a:pos x="T6" y="T7"/>
                    </a:cxn>
                    <a:cxn ang="T16">
                      <a:pos x="T8" y="T9"/>
                    </a:cxn>
                    <a:cxn ang="T17">
                      <a:pos x="T10" y="T11"/>
                    </a:cxn>
                  </a:cxnLst>
                  <a:rect l="T18" t="T19" r="T20" b="T21"/>
                  <a:pathLst>
                    <a:path w="592" h="569">
                      <a:moveTo>
                        <a:pt x="592" y="49"/>
                      </a:moveTo>
                      <a:lnTo>
                        <a:pt x="474" y="0"/>
                      </a:lnTo>
                      <a:lnTo>
                        <a:pt x="0" y="472"/>
                      </a:lnTo>
                      <a:lnTo>
                        <a:pt x="98" y="569"/>
                      </a:lnTo>
                      <a:lnTo>
                        <a:pt x="572" y="97"/>
                      </a:lnTo>
                      <a:lnTo>
                        <a:pt x="592" y="49"/>
                      </a:lnTo>
                      <a:close/>
                    </a:path>
                  </a:pathLst>
                </a:custGeom>
                <a:solidFill>
                  <a:srgbClr val="E6B5C2"/>
                </a:solidFill>
                <a:ln w="9525">
                  <a:noFill/>
                  <a:round/>
                  <a:headEnd/>
                  <a:tailEnd/>
                </a:ln>
              </p:spPr>
              <p:txBody>
                <a:bodyPr/>
                <a:lstStyle/>
                <a:p>
                  <a:endParaRPr lang="en-US"/>
                </a:p>
              </p:txBody>
            </p:sp>
            <p:sp>
              <p:nvSpPr>
                <p:cNvPr id="18558" name="Freeform 113"/>
                <p:cNvSpPr>
                  <a:spLocks/>
                </p:cNvSpPr>
                <p:nvPr/>
              </p:nvSpPr>
              <p:spPr bwMode="auto">
                <a:xfrm>
                  <a:off x="6703" y="2301"/>
                  <a:ext cx="8" cy="71"/>
                </a:xfrm>
                <a:custGeom>
                  <a:avLst/>
                  <a:gdLst>
                    <a:gd name="T0" fmla="*/ 0 w 138"/>
                    <a:gd name="T1" fmla="*/ 0 h 1279"/>
                    <a:gd name="T2" fmla="*/ 0 w 138"/>
                    <a:gd name="T3" fmla="*/ 0 h 1279"/>
                    <a:gd name="T4" fmla="*/ 0 w 138"/>
                    <a:gd name="T5" fmla="*/ 0 h 1279"/>
                    <a:gd name="T6" fmla="*/ 0 w 138"/>
                    <a:gd name="T7" fmla="*/ 0 h 1279"/>
                    <a:gd name="T8" fmla="*/ 0 w 138"/>
                    <a:gd name="T9" fmla="*/ 0 h 1279"/>
                    <a:gd name="T10" fmla="*/ 0 w 138"/>
                    <a:gd name="T11" fmla="*/ 0 h 1279"/>
                    <a:gd name="T12" fmla="*/ 0 60000 65536"/>
                    <a:gd name="T13" fmla="*/ 0 60000 65536"/>
                    <a:gd name="T14" fmla="*/ 0 60000 65536"/>
                    <a:gd name="T15" fmla="*/ 0 60000 65536"/>
                    <a:gd name="T16" fmla="*/ 0 60000 65536"/>
                    <a:gd name="T17" fmla="*/ 0 60000 65536"/>
                    <a:gd name="T18" fmla="*/ 0 w 138"/>
                    <a:gd name="T19" fmla="*/ 0 h 1279"/>
                    <a:gd name="T20" fmla="*/ 138 w 138"/>
                    <a:gd name="T21" fmla="*/ 1279 h 1279"/>
                  </a:gdLst>
                  <a:ahLst/>
                  <a:cxnLst>
                    <a:cxn ang="T12">
                      <a:pos x="T0" y="T1"/>
                    </a:cxn>
                    <a:cxn ang="T13">
                      <a:pos x="T2" y="T3"/>
                    </a:cxn>
                    <a:cxn ang="T14">
                      <a:pos x="T4" y="T5"/>
                    </a:cxn>
                    <a:cxn ang="T15">
                      <a:pos x="T6" y="T7"/>
                    </a:cxn>
                    <a:cxn ang="T16">
                      <a:pos x="T8" y="T9"/>
                    </a:cxn>
                    <a:cxn ang="T17">
                      <a:pos x="T10" y="T11"/>
                    </a:cxn>
                  </a:cxnLst>
                  <a:rect l="T18" t="T19" r="T20" b="T21"/>
                  <a:pathLst>
                    <a:path w="138" h="1279">
                      <a:moveTo>
                        <a:pt x="20" y="0"/>
                      </a:moveTo>
                      <a:lnTo>
                        <a:pt x="0" y="49"/>
                      </a:lnTo>
                      <a:lnTo>
                        <a:pt x="0" y="1279"/>
                      </a:lnTo>
                      <a:lnTo>
                        <a:pt x="138" y="1279"/>
                      </a:lnTo>
                      <a:lnTo>
                        <a:pt x="138" y="49"/>
                      </a:lnTo>
                      <a:lnTo>
                        <a:pt x="20" y="0"/>
                      </a:lnTo>
                      <a:close/>
                    </a:path>
                  </a:pathLst>
                </a:custGeom>
                <a:solidFill>
                  <a:srgbClr val="E6B5C2"/>
                </a:solidFill>
                <a:ln w="9525">
                  <a:noFill/>
                  <a:round/>
                  <a:headEnd/>
                  <a:tailEnd/>
                </a:ln>
              </p:spPr>
              <p:txBody>
                <a:bodyPr/>
                <a:lstStyle/>
                <a:p>
                  <a:endParaRPr lang="en-US"/>
                </a:p>
              </p:txBody>
            </p:sp>
            <p:sp>
              <p:nvSpPr>
                <p:cNvPr id="18559" name="Freeform 114"/>
                <p:cNvSpPr>
                  <a:spLocks/>
                </p:cNvSpPr>
                <p:nvPr/>
              </p:nvSpPr>
              <p:spPr bwMode="auto">
                <a:xfrm>
                  <a:off x="6677" y="2301"/>
                  <a:ext cx="33" cy="32"/>
                </a:xfrm>
                <a:custGeom>
                  <a:avLst/>
                  <a:gdLst>
                    <a:gd name="T0" fmla="*/ 0 w 591"/>
                    <a:gd name="T1" fmla="*/ 0 h 570"/>
                    <a:gd name="T2" fmla="*/ 0 w 591"/>
                    <a:gd name="T3" fmla="*/ 0 h 570"/>
                    <a:gd name="T4" fmla="*/ 0 w 591"/>
                    <a:gd name="T5" fmla="*/ 0 h 570"/>
                    <a:gd name="T6" fmla="*/ 0 w 591"/>
                    <a:gd name="T7" fmla="*/ 0 h 570"/>
                    <a:gd name="T8" fmla="*/ 0 w 591"/>
                    <a:gd name="T9" fmla="*/ 0 h 570"/>
                    <a:gd name="T10" fmla="*/ 0 w 591"/>
                    <a:gd name="T11" fmla="*/ 0 h 570"/>
                    <a:gd name="T12" fmla="*/ 0 60000 65536"/>
                    <a:gd name="T13" fmla="*/ 0 60000 65536"/>
                    <a:gd name="T14" fmla="*/ 0 60000 65536"/>
                    <a:gd name="T15" fmla="*/ 0 60000 65536"/>
                    <a:gd name="T16" fmla="*/ 0 60000 65536"/>
                    <a:gd name="T17" fmla="*/ 0 60000 65536"/>
                    <a:gd name="T18" fmla="*/ 0 w 591"/>
                    <a:gd name="T19" fmla="*/ 0 h 570"/>
                    <a:gd name="T20" fmla="*/ 591 w 591"/>
                    <a:gd name="T21" fmla="*/ 570 h 570"/>
                  </a:gdLst>
                  <a:ahLst/>
                  <a:cxnLst>
                    <a:cxn ang="T12">
                      <a:pos x="T0" y="T1"/>
                    </a:cxn>
                    <a:cxn ang="T13">
                      <a:pos x="T2" y="T3"/>
                    </a:cxn>
                    <a:cxn ang="T14">
                      <a:pos x="T4" y="T5"/>
                    </a:cxn>
                    <a:cxn ang="T15">
                      <a:pos x="T6" y="T7"/>
                    </a:cxn>
                    <a:cxn ang="T16">
                      <a:pos x="T8" y="T9"/>
                    </a:cxn>
                    <a:cxn ang="T17">
                      <a:pos x="T10" y="T11"/>
                    </a:cxn>
                  </a:cxnLst>
                  <a:rect l="T18" t="T19" r="T20" b="T21"/>
                  <a:pathLst>
                    <a:path w="591" h="570">
                      <a:moveTo>
                        <a:pt x="0" y="521"/>
                      </a:moveTo>
                      <a:lnTo>
                        <a:pt x="117" y="570"/>
                      </a:lnTo>
                      <a:lnTo>
                        <a:pt x="591" y="98"/>
                      </a:lnTo>
                      <a:lnTo>
                        <a:pt x="493" y="0"/>
                      </a:lnTo>
                      <a:lnTo>
                        <a:pt x="19" y="472"/>
                      </a:lnTo>
                      <a:lnTo>
                        <a:pt x="0" y="521"/>
                      </a:lnTo>
                      <a:close/>
                    </a:path>
                  </a:pathLst>
                </a:custGeom>
                <a:solidFill>
                  <a:srgbClr val="E6B5C2"/>
                </a:solidFill>
                <a:ln w="9525">
                  <a:noFill/>
                  <a:round/>
                  <a:headEnd/>
                  <a:tailEnd/>
                </a:ln>
              </p:spPr>
              <p:txBody>
                <a:bodyPr/>
                <a:lstStyle/>
                <a:p>
                  <a:endParaRPr lang="en-US"/>
                </a:p>
              </p:txBody>
            </p:sp>
            <p:sp>
              <p:nvSpPr>
                <p:cNvPr id="18560" name="Freeform 115"/>
                <p:cNvSpPr>
                  <a:spLocks/>
                </p:cNvSpPr>
                <p:nvPr/>
              </p:nvSpPr>
              <p:spPr bwMode="auto">
                <a:xfrm>
                  <a:off x="6677" y="2330"/>
                  <a:ext cx="7" cy="71"/>
                </a:xfrm>
                <a:custGeom>
                  <a:avLst/>
                  <a:gdLst>
                    <a:gd name="T0" fmla="*/ 0 w 139"/>
                    <a:gd name="T1" fmla="*/ 0 h 1278"/>
                    <a:gd name="T2" fmla="*/ 0 w 139"/>
                    <a:gd name="T3" fmla="*/ 0 h 1278"/>
                    <a:gd name="T4" fmla="*/ 0 w 139"/>
                    <a:gd name="T5" fmla="*/ 0 h 1278"/>
                    <a:gd name="T6" fmla="*/ 0 w 139"/>
                    <a:gd name="T7" fmla="*/ 0 h 1278"/>
                    <a:gd name="T8" fmla="*/ 0 w 139"/>
                    <a:gd name="T9" fmla="*/ 0 h 1278"/>
                    <a:gd name="T10" fmla="*/ 0 w 139"/>
                    <a:gd name="T11" fmla="*/ 0 h 1278"/>
                    <a:gd name="T12" fmla="*/ 0 60000 65536"/>
                    <a:gd name="T13" fmla="*/ 0 60000 65536"/>
                    <a:gd name="T14" fmla="*/ 0 60000 65536"/>
                    <a:gd name="T15" fmla="*/ 0 60000 65536"/>
                    <a:gd name="T16" fmla="*/ 0 60000 65536"/>
                    <a:gd name="T17" fmla="*/ 0 60000 65536"/>
                    <a:gd name="T18" fmla="*/ 0 w 139"/>
                    <a:gd name="T19" fmla="*/ 0 h 1278"/>
                    <a:gd name="T20" fmla="*/ 139 w 139"/>
                    <a:gd name="T21" fmla="*/ 1278 h 1278"/>
                  </a:gdLst>
                  <a:ahLst/>
                  <a:cxnLst>
                    <a:cxn ang="T12">
                      <a:pos x="T0" y="T1"/>
                    </a:cxn>
                    <a:cxn ang="T13">
                      <a:pos x="T2" y="T3"/>
                    </a:cxn>
                    <a:cxn ang="T14">
                      <a:pos x="T4" y="T5"/>
                    </a:cxn>
                    <a:cxn ang="T15">
                      <a:pos x="T6" y="T7"/>
                    </a:cxn>
                    <a:cxn ang="T16">
                      <a:pos x="T8" y="T9"/>
                    </a:cxn>
                    <a:cxn ang="T17">
                      <a:pos x="T10" y="T11"/>
                    </a:cxn>
                  </a:cxnLst>
                  <a:rect l="T18" t="T19" r="T20" b="T21"/>
                  <a:pathLst>
                    <a:path w="139" h="1278">
                      <a:moveTo>
                        <a:pt x="118" y="1278"/>
                      </a:moveTo>
                      <a:lnTo>
                        <a:pt x="138" y="1230"/>
                      </a:lnTo>
                      <a:lnTo>
                        <a:pt x="139" y="0"/>
                      </a:lnTo>
                      <a:lnTo>
                        <a:pt x="1" y="0"/>
                      </a:lnTo>
                      <a:lnTo>
                        <a:pt x="0" y="1230"/>
                      </a:lnTo>
                      <a:lnTo>
                        <a:pt x="118" y="1278"/>
                      </a:lnTo>
                      <a:close/>
                    </a:path>
                  </a:pathLst>
                </a:custGeom>
                <a:solidFill>
                  <a:srgbClr val="E6B5C2"/>
                </a:solidFill>
                <a:ln w="9525">
                  <a:noFill/>
                  <a:round/>
                  <a:headEnd/>
                  <a:tailEnd/>
                </a:ln>
              </p:spPr>
              <p:txBody>
                <a:bodyPr/>
                <a:lstStyle/>
                <a:p>
                  <a:endParaRPr lang="en-US"/>
                </a:p>
              </p:txBody>
            </p:sp>
            <p:sp>
              <p:nvSpPr>
                <p:cNvPr id="18561" name="Freeform 116"/>
                <p:cNvSpPr>
                  <a:spLocks/>
                </p:cNvSpPr>
                <p:nvPr/>
              </p:nvSpPr>
              <p:spPr bwMode="auto">
                <a:xfrm>
                  <a:off x="6387" y="2192"/>
                  <a:ext cx="147" cy="69"/>
                </a:xfrm>
                <a:custGeom>
                  <a:avLst/>
                  <a:gdLst>
                    <a:gd name="T0" fmla="*/ 0 w 2647"/>
                    <a:gd name="T1" fmla="*/ 0 h 1236"/>
                    <a:gd name="T2" fmla="*/ 0 w 2647"/>
                    <a:gd name="T3" fmla="*/ 0 h 1236"/>
                    <a:gd name="T4" fmla="*/ 0 w 2647"/>
                    <a:gd name="T5" fmla="*/ 0 h 1236"/>
                    <a:gd name="T6" fmla="*/ 0 w 2647"/>
                    <a:gd name="T7" fmla="*/ 0 h 1236"/>
                    <a:gd name="T8" fmla="*/ 0 w 2647"/>
                    <a:gd name="T9" fmla="*/ 0 h 1236"/>
                    <a:gd name="T10" fmla="*/ 0 60000 65536"/>
                    <a:gd name="T11" fmla="*/ 0 60000 65536"/>
                    <a:gd name="T12" fmla="*/ 0 60000 65536"/>
                    <a:gd name="T13" fmla="*/ 0 60000 65536"/>
                    <a:gd name="T14" fmla="*/ 0 60000 65536"/>
                    <a:gd name="T15" fmla="*/ 0 w 2647"/>
                    <a:gd name="T16" fmla="*/ 0 h 1236"/>
                    <a:gd name="T17" fmla="*/ 2647 w 2647"/>
                    <a:gd name="T18" fmla="*/ 1236 h 1236"/>
                  </a:gdLst>
                  <a:ahLst/>
                  <a:cxnLst>
                    <a:cxn ang="T10">
                      <a:pos x="T0" y="T1"/>
                    </a:cxn>
                    <a:cxn ang="T11">
                      <a:pos x="T2" y="T3"/>
                    </a:cxn>
                    <a:cxn ang="T12">
                      <a:pos x="T4" y="T5"/>
                    </a:cxn>
                    <a:cxn ang="T13">
                      <a:pos x="T6" y="T7"/>
                    </a:cxn>
                    <a:cxn ang="T14">
                      <a:pos x="T8" y="T9"/>
                    </a:cxn>
                  </a:cxnLst>
                  <a:rect l="T15" t="T16" r="T17" b="T18"/>
                  <a:pathLst>
                    <a:path w="2647" h="1236">
                      <a:moveTo>
                        <a:pt x="2647" y="1236"/>
                      </a:moveTo>
                      <a:lnTo>
                        <a:pt x="3" y="1233"/>
                      </a:lnTo>
                      <a:lnTo>
                        <a:pt x="0" y="0"/>
                      </a:lnTo>
                      <a:lnTo>
                        <a:pt x="2646" y="1"/>
                      </a:lnTo>
                      <a:lnTo>
                        <a:pt x="2647" y="1236"/>
                      </a:lnTo>
                      <a:close/>
                    </a:path>
                  </a:pathLst>
                </a:custGeom>
                <a:solidFill>
                  <a:srgbClr val="CB3547"/>
                </a:solidFill>
                <a:ln w="9525">
                  <a:noFill/>
                  <a:round/>
                  <a:headEnd/>
                  <a:tailEnd/>
                </a:ln>
              </p:spPr>
              <p:txBody>
                <a:bodyPr/>
                <a:lstStyle/>
                <a:p>
                  <a:endParaRPr lang="en-US"/>
                </a:p>
              </p:txBody>
            </p:sp>
            <p:sp>
              <p:nvSpPr>
                <p:cNvPr id="18562" name="Freeform 117"/>
                <p:cNvSpPr>
                  <a:spLocks/>
                </p:cNvSpPr>
                <p:nvPr/>
              </p:nvSpPr>
              <p:spPr bwMode="auto">
                <a:xfrm>
                  <a:off x="6384" y="2257"/>
                  <a:ext cx="150" cy="8"/>
                </a:xfrm>
                <a:custGeom>
                  <a:avLst/>
                  <a:gdLst>
                    <a:gd name="T0" fmla="*/ 0 w 2713"/>
                    <a:gd name="T1" fmla="*/ 0 h 141"/>
                    <a:gd name="T2" fmla="*/ 0 w 2713"/>
                    <a:gd name="T3" fmla="*/ 0 h 141"/>
                    <a:gd name="T4" fmla="*/ 0 w 2713"/>
                    <a:gd name="T5" fmla="*/ 0 h 141"/>
                    <a:gd name="T6" fmla="*/ 0 w 2713"/>
                    <a:gd name="T7" fmla="*/ 0 h 141"/>
                    <a:gd name="T8" fmla="*/ 0 w 2713"/>
                    <a:gd name="T9" fmla="*/ 0 h 141"/>
                    <a:gd name="T10" fmla="*/ 0 w 2713"/>
                    <a:gd name="T11" fmla="*/ 0 h 141"/>
                    <a:gd name="T12" fmla="*/ 0 60000 65536"/>
                    <a:gd name="T13" fmla="*/ 0 60000 65536"/>
                    <a:gd name="T14" fmla="*/ 0 60000 65536"/>
                    <a:gd name="T15" fmla="*/ 0 60000 65536"/>
                    <a:gd name="T16" fmla="*/ 0 60000 65536"/>
                    <a:gd name="T17" fmla="*/ 0 60000 65536"/>
                    <a:gd name="T18" fmla="*/ 0 w 2713"/>
                    <a:gd name="T19" fmla="*/ 0 h 141"/>
                    <a:gd name="T20" fmla="*/ 2713 w 2713"/>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13" h="141">
                      <a:moveTo>
                        <a:pt x="0" y="69"/>
                      </a:moveTo>
                      <a:lnTo>
                        <a:pt x="69" y="139"/>
                      </a:lnTo>
                      <a:lnTo>
                        <a:pt x="2713" y="141"/>
                      </a:lnTo>
                      <a:lnTo>
                        <a:pt x="2713" y="3"/>
                      </a:lnTo>
                      <a:lnTo>
                        <a:pt x="69" y="0"/>
                      </a:lnTo>
                      <a:lnTo>
                        <a:pt x="0" y="69"/>
                      </a:lnTo>
                      <a:close/>
                    </a:path>
                  </a:pathLst>
                </a:custGeom>
                <a:solidFill>
                  <a:srgbClr val="E6B5C2"/>
                </a:solidFill>
                <a:ln w="9525">
                  <a:noFill/>
                  <a:round/>
                  <a:headEnd/>
                  <a:tailEnd/>
                </a:ln>
              </p:spPr>
              <p:txBody>
                <a:bodyPr/>
                <a:lstStyle/>
                <a:p>
                  <a:endParaRPr lang="en-US"/>
                </a:p>
              </p:txBody>
            </p:sp>
            <p:sp>
              <p:nvSpPr>
                <p:cNvPr id="18563" name="Freeform 118"/>
                <p:cNvSpPr>
                  <a:spLocks/>
                </p:cNvSpPr>
                <p:nvPr/>
              </p:nvSpPr>
              <p:spPr bwMode="auto">
                <a:xfrm>
                  <a:off x="6383" y="2188"/>
                  <a:ext cx="8" cy="73"/>
                </a:xfrm>
                <a:custGeom>
                  <a:avLst/>
                  <a:gdLst>
                    <a:gd name="T0" fmla="*/ 0 w 141"/>
                    <a:gd name="T1" fmla="*/ 0 h 1302"/>
                    <a:gd name="T2" fmla="*/ 0 w 141"/>
                    <a:gd name="T3" fmla="*/ 0 h 1302"/>
                    <a:gd name="T4" fmla="*/ 0 w 141"/>
                    <a:gd name="T5" fmla="*/ 0 h 1302"/>
                    <a:gd name="T6" fmla="*/ 0 w 141"/>
                    <a:gd name="T7" fmla="*/ 0 h 1302"/>
                    <a:gd name="T8" fmla="*/ 0 w 141"/>
                    <a:gd name="T9" fmla="*/ 0 h 1302"/>
                    <a:gd name="T10" fmla="*/ 0 w 141"/>
                    <a:gd name="T11" fmla="*/ 0 h 1302"/>
                    <a:gd name="T12" fmla="*/ 0 60000 65536"/>
                    <a:gd name="T13" fmla="*/ 0 60000 65536"/>
                    <a:gd name="T14" fmla="*/ 0 60000 65536"/>
                    <a:gd name="T15" fmla="*/ 0 60000 65536"/>
                    <a:gd name="T16" fmla="*/ 0 60000 65536"/>
                    <a:gd name="T17" fmla="*/ 0 60000 65536"/>
                    <a:gd name="T18" fmla="*/ 0 w 141"/>
                    <a:gd name="T19" fmla="*/ 0 h 1302"/>
                    <a:gd name="T20" fmla="*/ 141 w 141"/>
                    <a:gd name="T21" fmla="*/ 1302 h 1302"/>
                  </a:gdLst>
                  <a:ahLst/>
                  <a:cxnLst>
                    <a:cxn ang="T12">
                      <a:pos x="T0" y="T1"/>
                    </a:cxn>
                    <a:cxn ang="T13">
                      <a:pos x="T2" y="T3"/>
                    </a:cxn>
                    <a:cxn ang="T14">
                      <a:pos x="T4" y="T5"/>
                    </a:cxn>
                    <a:cxn ang="T15">
                      <a:pos x="T6" y="T7"/>
                    </a:cxn>
                    <a:cxn ang="T16">
                      <a:pos x="T8" y="T9"/>
                    </a:cxn>
                    <a:cxn ang="T17">
                      <a:pos x="T10" y="T11"/>
                    </a:cxn>
                  </a:cxnLst>
                  <a:rect l="T18" t="T19" r="T20" b="T21"/>
                  <a:pathLst>
                    <a:path w="141" h="1302">
                      <a:moveTo>
                        <a:pt x="69" y="0"/>
                      </a:moveTo>
                      <a:lnTo>
                        <a:pt x="0" y="69"/>
                      </a:lnTo>
                      <a:lnTo>
                        <a:pt x="3" y="1302"/>
                      </a:lnTo>
                      <a:lnTo>
                        <a:pt x="141" y="1302"/>
                      </a:lnTo>
                      <a:lnTo>
                        <a:pt x="138" y="69"/>
                      </a:lnTo>
                      <a:lnTo>
                        <a:pt x="69" y="0"/>
                      </a:lnTo>
                      <a:close/>
                    </a:path>
                  </a:pathLst>
                </a:custGeom>
                <a:solidFill>
                  <a:srgbClr val="E6B5C2"/>
                </a:solidFill>
                <a:ln w="9525">
                  <a:noFill/>
                  <a:round/>
                  <a:headEnd/>
                  <a:tailEnd/>
                </a:ln>
              </p:spPr>
              <p:txBody>
                <a:bodyPr/>
                <a:lstStyle/>
                <a:p>
                  <a:endParaRPr lang="en-US"/>
                </a:p>
              </p:txBody>
            </p:sp>
            <p:sp>
              <p:nvSpPr>
                <p:cNvPr id="18564" name="Freeform 119"/>
                <p:cNvSpPr>
                  <a:spLocks/>
                </p:cNvSpPr>
                <p:nvPr/>
              </p:nvSpPr>
              <p:spPr bwMode="auto">
                <a:xfrm>
                  <a:off x="6387" y="2188"/>
                  <a:ext cx="151" cy="8"/>
                </a:xfrm>
                <a:custGeom>
                  <a:avLst/>
                  <a:gdLst>
                    <a:gd name="T0" fmla="*/ 0 w 2715"/>
                    <a:gd name="T1" fmla="*/ 0 h 139"/>
                    <a:gd name="T2" fmla="*/ 0 w 2715"/>
                    <a:gd name="T3" fmla="*/ 0 h 139"/>
                    <a:gd name="T4" fmla="*/ 0 w 2715"/>
                    <a:gd name="T5" fmla="*/ 0 h 139"/>
                    <a:gd name="T6" fmla="*/ 0 w 2715"/>
                    <a:gd name="T7" fmla="*/ 0 h 139"/>
                    <a:gd name="T8" fmla="*/ 0 w 2715"/>
                    <a:gd name="T9" fmla="*/ 0 h 139"/>
                    <a:gd name="T10" fmla="*/ 0 w 2715"/>
                    <a:gd name="T11" fmla="*/ 0 h 139"/>
                    <a:gd name="T12" fmla="*/ 0 60000 65536"/>
                    <a:gd name="T13" fmla="*/ 0 60000 65536"/>
                    <a:gd name="T14" fmla="*/ 0 60000 65536"/>
                    <a:gd name="T15" fmla="*/ 0 60000 65536"/>
                    <a:gd name="T16" fmla="*/ 0 60000 65536"/>
                    <a:gd name="T17" fmla="*/ 0 60000 65536"/>
                    <a:gd name="T18" fmla="*/ 0 w 2715"/>
                    <a:gd name="T19" fmla="*/ 0 h 139"/>
                    <a:gd name="T20" fmla="*/ 2715 w 2715"/>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15" h="139">
                      <a:moveTo>
                        <a:pt x="2715" y="70"/>
                      </a:moveTo>
                      <a:lnTo>
                        <a:pt x="2646" y="1"/>
                      </a:lnTo>
                      <a:lnTo>
                        <a:pt x="0" y="0"/>
                      </a:lnTo>
                      <a:lnTo>
                        <a:pt x="0" y="138"/>
                      </a:lnTo>
                      <a:lnTo>
                        <a:pt x="2646" y="139"/>
                      </a:lnTo>
                      <a:lnTo>
                        <a:pt x="2715" y="70"/>
                      </a:lnTo>
                      <a:close/>
                    </a:path>
                  </a:pathLst>
                </a:custGeom>
                <a:solidFill>
                  <a:srgbClr val="E6B5C2"/>
                </a:solidFill>
                <a:ln w="9525">
                  <a:noFill/>
                  <a:round/>
                  <a:headEnd/>
                  <a:tailEnd/>
                </a:ln>
              </p:spPr>
              <p:txBody>
                <a:bodyPr/>
                <a:lstStyle/>
                <a:p>
                  <a:endParaRPr lang="en-US"/>
                </a:p>
              </p:txBody>
            </p:sp>
            <p:sp>
              <p:nvSpPr>
                <p:cNvPr id="18565" name="Freeform 120"/>
                <p:cNvSpPr>
                  <a:spLocks/>
                </p:cNvSpPr>
                <p:nvPr/>
              </p:nvSpPr>
              <p:spPr bwMode="auto">
                <a:xfrm>
                  <a:off x="6530" y="2192"/>
                  <a:ext cx="8" cy="73"/>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70" y="1304"/>
                      </a:moveTo>
                      <a:lnTo>
                        <a:pt x="139" y="1235"/>
                      </a:lnTo>
                      <a:lnTo>
                        <a:pt x="138" y="0"/>
                      </a:lnTo>
                      <a:lnTo>
                        <a:pt x="0" y="0"/>
                      </a:lnTo>
                      <a:lnTo>
                        <a:pt x="1" y="1235"/>
                      </a:lnTo>
                      <a:lnTo>
                        <a:pt x="70" y="1304"/>
                      </a:lnTo>
                      <a:close/>
                    </a:path>
                  </a:pathLst>
                </a:custGeom>
                <a:solidFill>
                  <a:srgbClr val="E6B5C2"/>
                </a:solidFill>
                <a:ln w="9525">
                  <a:noFill/>
                  <a:round/>
                  <a:headEnd/>
                  <a:tailEnd/>
                </a:ln>
              </p:spPr>
              <p:txBody>
                <a:bodyPr/>
                <a:lstStyle/>
                <a:p>
                  <a:endParaRPr lang="en-US"/>
                </a:p>
              </p:txBody>
            </p:sp>
            <p:sp>
              <p:nvSpPr>
                <p:cNvPr id="18566" name="Freeform 121"/>
                <p:cNvSpPr>
                  <a:spLocks/>
                </p:cNvSpPr>
                <p:nvPr/>
              </p:nvSpPr>
              <p:spPr bwMode="auto">
                <a:xfrm>
                  <a:off x="6241" y="2192"/>
                  <a:ext cx="146" cy="69"/>
                </a:xfrm>
                <a:custGeom>
                  <a:avLst/>
                  <a:gdLst>
                    <a:gd name="T0" fmla="*/ 0 w 2639"/>
                    <a:gd name="T1" fmla="*/ 0 h 1237"/>
                    <a:gd name="T2" fmla="*/ 0 w 2639"/>
                    <a:gd name="T3" fmla="*/ 0 h 1237"/>
                    <a:gd name="T4" fmla="*/ 0 w 2639"/>
                    <a:gd name="T5" fmla="*/ 0 h 1237"/>
                    <a:gd name="T6" fmla="*/ 0 w 2639"/>
                    <a:gd name="T7" fmla="*/ 0 h 1237"/>
                    <a:gd name="T8" fmla="*/ 0 w 2639"/>
                    <a:gd name="T9" fmla="*/ 0 h 1237"/>
                    <a:gd name="T10" fmla="*/ 0 60000 65536"/>
                    <a:gd name="T11" fmla="*/ 0 60000 65536"/>
                    <a:gd name="T12" fmla="*/ 0 60000 65536"/>
                    <a:gd name="T13" fmla="*/ 0 60000 65536"/>
                    <a:gd name="T14" fmla="*/ 0 60000 65536"/>
                    <a:gd name="T15" fmla="*/ 0 w 2639"/>
                    <a:gd name="T16" fmla="*/ 0 h 1237"/>
                    <a:gd name="T17" fmla="*/ 2639 w 2639"/>
                    <a:gd name="T18" fmla="*/ 1237 h 1237"/>
                  </a:gdLst>
                  <a:ahLst/>
                  <a:cxnLst>
                    <a:cxn ang="T10">
                      <a:pos x="T0" y="T1"/>
                    </a:cxn>
                    <a:cxn ang="T11">
                      <a:pos x="T2" y="T3"/>
                    </a:cxn>
                    <a:cxn ang="T12">
                      <a:pos x="T4" y="T5"/>
                    </a:cxn>
                    <a:cxn ang="T13">
                      <a:pos x="T6" y="T7"/>
                    </a:cxn>
                    <a:cxn ang="T14">
                      <a:pos x="T8" y="T9"/>
                    </a:cxn>
                  </a:cxnLst>
                  <a:rect l="T15" t="T16" r="T17" b="T18"/>
                  <a:pathLst>
                    <a:path w="2639" h="1237">
                      <a:moveTo>
                        <a:pt x="2639" y="1236"/>
                      </a:moveTo>
                      <a:lnTo>
                        <a:pt x="3" y="1237"/>
                      </a:lnTo>
                      <a:lnTo>
                        <a:pt x="0" y="0"/>
                      </a:lnTo>
                      <a:lnTo>
                        <a:pt x="2638" y="1"/>
                      </a:lnTo>
                      <a:lnTo>
                        <a:pt x="2639" y="1236"/>
                      </a:lnTo>
                      <a:close/>
                    </a:path>
                  </a:pathLst>
                </a:custGeom>
                <a:solidFill>
                  <a:srgbClr val="CB3547"/>
                </a:solidFill>
                <a:ln w="9525">
                  <a:noFill/>
                  <a:round/>
                  <a:headEnd/>
                  <a:tailEnd/>
                </a:ln>
              </p:spPr>
              <p:txBody>
                <a:bodyPr/>
                <a:lstStyle/>
                <a:p>
                  <a:endParaRPr lang="en-US"/>
                </a:p>
              </p:txBody>
            </p:sp>
            <p:sp>
              <p:nvSpPr>
                <p:cNvPr id="18567" name="Freeform 122"/>
                <p:cNvSpPr>
                  <a:spLocks/>
                </p:cNvSpPr>
                <p:nvPr/>
              </p:nvSpPr>
              <p:spPr bwMode="auto">
                <a:xfrm>
                  <a:off x="6237" y="2257"/>
                  <a:ext cx="150" cy="8"/>
                </a:xfrm>
                <a:custGeom>
                  <a:avLst/>
                  <a:gdLst>
                    <a:gd name="T0" fmla="*/ 0 w 2705"/>
                    <a:gd name="T1" fmla="*/ 0 h 139"/>
                    <a:gd name="T2" fmla="*/ 0 w 2705"/>
                    <a:gd name="T3" fmla="*/ 0 h 139"/>
                    <a:gd name="T4" fmla="*/ 0 w 2705"/>
                    <a:gd name="T5" fmla="*/ 0 h 139"/>
                    <a:gd name="T6" fmla="*/ 0 w 2705"/>
                    <a:gd name="T7" fmla="*/ 0 h 139"/>
                    <a:gd name="T8" fmla="*/ 0 w 2705"/>
                    <a:gd name="T9" fmla="*/ 0 h 139"/>
                    <a:gd name="T10" fmla="*/ 0 w 2705"/>
                    <a:gd name="T11" fmla="*/ 0 h 139"/>
                    <a:gd name="T12" fmla="*/ 0 60000 65536"/>
                    <a:gd name="T13" fmla="*/ 0 60000 65536"/>
                    <a:gd name="T14" fmla="*/ 0 60000 65536"/>
                    <a:gd name="T15" fmla="*/ 0 60000 65536"/>
                    <a:gd name="T16" fmla="*/ 0 60000 65536"/>
                    <a:gd name="T17" fmla="*/ 0 60000 65536"/>
                    <a:gd name="T18" fmla="*/ 0 w 2705"/>
                    <a:gd name="T19" fmla="*/ 0 h 139"/>
                    <a:gd name="T20" fmla="*/ 2705 w 2705"/>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05" h="139">
                      <a:moveTo>
                        <a:pt x="0" y="70"/>
                      </a:moveTo>
                      <a:lnTo>
                        <a:pt x="69" y="139"/>
                      </a:lnTo>
                      <a:lnTo>
                        <a:pt x="2705" y="138"/>
                      </a:lnTo>
                      <a:lnTo>
                        <a:pt x="2705" y="0"/>
                      </a:lnTo>
                      <a:lnTo>
                        <a:pt x="69" y="1"/>
                      </a:lnTo>
                      <a:lnTo>
                        <a:pt x="0" y="70"/>
                      </a:lnTo>
                      <a:close/>
                    </a:path>
                  </a:pathLst>
                </a:custGeom>
                <a:solidFill>
                  <a:srgbClr val="E6B5C2"/>
                </a:solidFill>
                <a:ln w="9525">
                  <a:noFill/>
                  <a:round/>
                  <a:headEnd/>
                  <a:tailEnd/>
                </a:ln>
              </p:spPr>
              <p:txBody>
                <a:bodyPr/>
                <a:lstStyle/>
                <a:p>
                  <a:endParaRPr lang="en-US"/>
                </a:p>
              </p:txBody>
            </p:sp>
            <p:sp>
              <p:nvSpPr>
                <p:cNvPr id="18568" name="Freeform 123"/>
                <p:cNvSpPr>
                  <a:spLocks/>
                </p:cNvSpPr>
                <p:nvPr/>
              </p:nvSpPr>
              <p:spPr bwMode="auto">
                <a:xfrm>
                  <a:off x="6237" y="2188"/>
                  <a:ext cx="8" cy="73"/>
                </a:xfrm>
                <a:custGeom>
                  <a:avLst/>
                  <a:gdLst>
                    <a:gd name="T0" fmla="*/ 0 w 141"/>
                    <a:gd name="T1" fmla="*/ 0 h 1306"/>
                    <a:gd name="T2" fmla="*/ 0 w 141"/>
                    <a:gd name="T3" fmla="*/ 0 h 1306"/>
                    <a:gd name="T4" fmla="*/ 0 w 141"/>
                    <a:gd name="T5" fmla="*/ 0 h 1306"/>
                    <a:gd name="T6" fmla="*/ 0 w 141"/>
                    <a:gd name="T7" fmla="*/ 0 h 1306"/>
                    <a:gd name="T8" fmla="*/ 0 w 141"/>
                    <a:gd name="T9" fmla="*/ 0 h 1306"/>
                    <a:gd name="T10" fmla="*/ 0 w 141"/>
                    <a:gd name="T11" fmla="*/ 0 h 1306"/>
                    <a:gd name="T12" fmla="*/ 0 60000 65536"/>
                    <a:gd name="T13" fmla="*/ 0 60000 65536"/>
                    <a:gd name="T14" fmla="*/ 0 60000 65536"/>
                    <a:gd name="T15" fmla="*/ 0 60000 65536"/>
                    <a:gd name="T16" fmla="*/ 0 60000 65536"/>
                    <a:gd name="T17" fmla="*/ 0 60000 65536"/>
                    <a:gd name="T18" fmla="*/ 0 w 141"/>
                    <a:gd name="T19" fmla="*/ 0 h 1306"/>
                    <a:gd name="T20" fmla="*/ 141 w 141"/>
                    <a:gd name="T21" fmla="*/ 1306 h 1306"/>
                  </a:gdLst>
                  <a:ahLst/>
                  <a:cxnLst>
                    <a:cxn ang="T12">
                      <a:pos x="T0" y="T1"/>
                    </a:cxn>
                    <a:cxn ang="T13">
                      <a:pos x="T2" y="T3"/>
                    </a:cxn>
                    <a:cxn ang="T14">
                      <a:pos x="T4" y="T5"/>
                    </a:cxn>
                    <a:cxn ang="T15">
                      <a:pos x="T6" y="T7"/>
                    </a:cxn>
                    <a:cxn ang="T16">
                      <a:pos x="T8" y="T9"/>
                    </a:cxn>
                    <a:cxn ang="T17">
                      <a:pos x="T10" y="T11"/>
                    </a:cxn>
                  </a:cxnLst>
                  <a:rect l="T18" t="T19" r="T20" b="T21"/>
                  <a:pathLst>
                    <a:path w="141" h="1306">
                      <a:moveTo>
                        <a:pt x="69" y="0"/>
                      </a:moveTo>
                      <a:lnTo>
                        <a:pt x="0" y="69"/>
                      </a:lnTo>
                      <a:lnTo>
                        <a:pt x="3" y="1306"/>
                      </a:lnTo>
                      <a:lnTo>
                        <a:pt x="141" y="1306"/>
                      </a:lnTo>
                      <a:lnTo>
                        <a:pt x="138" y="69"/>
                      </a:lnTo>
                      <a:lnTo>
                        <a:pt x="69" y="0"/>
                      </a:lnTo>
                      <a:close/>
                    </a:path>
                  </a:pathLst>
                </a:custGeom>
                <a:solidFill>
                  <a:srgbClr val="E6B5C2"/>
                </a:solidFill>
                <a:ln w="9525">
                  <a:noFill/>
                  <a:round/>
                  <a:headEnd/>
                  <a:tailEnd/>
                </a:ln>
              </p:spPr>
              <p:txBody>
                <a:bodyPr/>
                <a:lstStyle/>
                <a:p>
                  <a:endParaRPr lang="en-US"/>
                </a:p>
              </p:txBody>
            </p:sp>
            <p:sp>
              <p:nvSpPr>
                <p:cNvPr id="18569" name="Freeform 124"/>
                <p:cNvSpPr>
                  <a:spLocks/>
                </p:cNvSpPr>
                <p:nvPr/>
              </p:nvSpPr>
              <p:spPr bwMode="auto">
                <a:xfrm>
                  <a:off x="6241" y="2188"/>
                  <a:ext cx="150" cy="8"/>
                </a:xfrm>
                <a:custGeom>
                  <a:avLst/>
                  <a:gdLst>
                    <a:gd name="T0" fmla="*/ 0 w 2707"/>
                    <a:gd name="T1" fmla="*/ 0 h 139"/>
                    <a:gd name="T2" fmla="*/ 0 w 2707"/>
                    <a:gd name="T3" fmla="*/ 0 h 139"/>
                    <a:gd name="T4" fmla="*/ 0 w 2707"/>
                    <a:gd name="T5" fmla="*/ 0 h 139"/>
                    <a:gd name="T6" fmla="*/ 0 w 2707"/>
                    <a:gd name="T7" fmla="*/ 0 h 139"/>
                    <a:gd name="T8" fmla="*/ 0 w 2707"/>
                    <a:gd name="T9" fmla="*/ 0 h 139"/>
                    <a:gd name="T10" fmla="*/ 0 w 2707"/>
                    <a:gd name="T11" fmla="*/ 0 h 139"/>
                    <a:gd name="T12" fmla="*/ 0 60000 65536"/>
                    <a:gd name="T13" fmla="*/ 0 60000 65536"/>
                    <a:gd name="T14" fmla="*/ 0 60000 65536"/>
                    <a:gd name="T15" fmla="*/ 0 60000 65536"/>
                    <a:gd name="T16" fmla="*/ 0 60000 65536"/>
                    <a:gd name="T17" fmla="*/ 0 60000 65536"/>
                    <a:gd name="T18" fmla="*/ 0 w 2707"/>
                    <a:gd name="T19" fmla="*/ 0 h 139"/>
                    <a:gd name="T20" fmla="*/ 2707 w 2707"/>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07" h="139">
                      <a:moveTo>
                        <a:pt x="2707" y="70"/>
                      </a:moveTo>
                      <a:lnTo>
                        <a:pt x="2638" y="1"/>
                      </a:lnTo>
                      <a:lnTo>
                        <a:pt x="0" y="0"/>
                      </a:lnTo>
                      <a:lnTo>
                        <a:pt x="0" y="138"/>
                      </a:lnTo>
                      <a:lnTo>
                        <a:pt x="2638" y="139"/>
                      </a:lnTo>
                      <a:lnTo>
                        <a:pt x="2707" y="70"/>
                      </a:lnTo>
                      <a:close/>
                    </a:path>
                  </a:pathLst>
                </a:custGeom>
                <a:solidFill>
                  <a:srgbClr val="E6B5C2"/>
                </a:solidFill>
                <a:ln w="9525">
                  <a:noFill/>
                  <a:round/>
                  <a:headEnd/>
                  <a:tailEnd/>
                </a:ln>
              </p:spPr>
              <p:txBody>
                <a:bodyPr/>
                <a:lstStyle/>
                <a:p>
                  <a:endParaRPr lang="en-US"/>
                </a:p>
              </p:txBody>
            </p:sp>
            <p:sp>
              <p:nvSpPr>
                <p:cNvPr id="18570" name="Freeform 125"/>
                <p:cNvSpPr>
                  <a:spLocks/>
                </p:cNvSpPr>
                <p:nvPr/>
              </p:nvSpPr>
              <p:spPr bwMode="auto">
                <a:xfrm>
                  <a:off x="6384" y="2192"/>
                  <a:ext cx="7" cy="73"/>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70" y="1304"/>
                      </a:moveTo>
                      <a:lnTo>
                        <a:pt x="139" y="1235"/>
                      </a:lnTo>
                      <a:lnTo>
                        <a:pt x="138" y="0"/>
                      </a:lnTo>
                      <a:lnTo>
                        <a:pt x="0" y="0"/>
                      </a:lnTo>
                      <a:lnTo>
                        <a:pt x="1" y="1235"/>
                      </a:lnTo>
                      <a:lnTo>
                        <a:pt x="70" y="1304"/>
                      </a:lnTo>
                      <a:close/>
                    </a:path>
                  </a:pathLst>
                </a:custGeom>
                <a:solidFill>
                  <a:srgbClr val="E6B5C2"/>
                </a:solidFill>
                <a:ln w="9525">
                  <a:noFill/>
                  <a:round/>
                  <a:headEnd/>
                  <a:tailEnd/>
                </a:ln>
              </p:spPr>
              <p:txBody>
                <a:bodyPr/>
                <a:lstStyle/>
                <a:p>
                  <a:endParaRPr lang="en-US"/>
                </a:p>
              </p:txBody>
            </p:sp>
            <p:sp>
              <p:nvSpPr>
                <p:cNvPr id="18571" name="Freeform 126"/>
                <p:cNvSpPr>
                  <a:spLocks/>
                </p:cNvSpPr>
                <p:nvPr/>
              </p:nvSpPr>
              <p:spPr bwMode="auto">
                <a:xfrm>
                  <a:off x="6534" y="2192"/>
                  <a:ext cx="146" cy="69"/>
                </a:xfrm>
                <a:custGeom>
                  <a:avLst/>
                  <a:gdLst>
                    <a:gd name="T0" fmla="*/ 0 w 2626"/>
                    <a:gd name="T1" fmla="*/ 0 h 1245"/>
                    <a:gd name="T2" fmla="*/ 0 w 2626"/>
                    <a:gd name="T3" fmla="*/ 0 h 1245"/>
                    <a:gd name="T4" fmla="*/ 0 w 2626"/>
                    <a:gd name="T5" fmla="*/ 0 h 1245"/>
                    <a:gd name="T6" fmla="*/ 0 w 2626"/>
                    <a:gd name="T7" fmla="*/ 0 h 1245"/>
                    <a:gd name="T8" fmla="*/ 0 w 2626"/>
                    <a:gd name="T9" fmla="*/ 0 h 1245"/>
                    <a:gd name="T10" fmla="*/ 0 60000 65536"/>
                    <a:gd name="T11" fmla="*/ 0 60000 65536"/>
                    <a:gd name="T12" fmla="*/ 0 60000 65536"/>
                    <a:gd name="T13" fmla="*/ 0 60000 65536"/>
                    <a:gd name="T14" fmla="*/ 0 60000 65536"/>
                    <a:gd name="T15" fmla="*/ 0 w 2626"/>
                    <a:gd name="T16" fmla="*/ 0 h 1245"/>
                    <a:gd name="T17" fmla="*/ 2626 w 2626"/>
                    <a:gd name="T18" fmla="*/ 1245 h 1245"/>
                  </a:gdLst>
                  <a:ahLst/>
                  <a:cxnLst>
                    <a:cxn ang="T10">
                      <a:pos x="T0" y="T1"/>
                    </a:cxn>
                    <a:cxn ang="T11">
                      <a:pos x="T2" y="T3"/>
                    </a:cxn>
                    <a:cxn ang="T12">
                      <a:pos x="T4" y="T5"/>
                    </a:cxn>
                    <a:cxn ang="T13">
                      <a:pos x="T6" y="T7"/>
                    </a:cxn>
                    <a:cxn ang="T14">
                      <a:pos x="T8" y="T9"/>
                    </a:cxn>
                  </a:cxnLst>
                  <a:rect l="T15" t="T16" r="T17" b="T18"/>
                  <a:pathLst>
                    <a:path w="2626" h="1245">
                      <a:moveTo>
                        <a:pt x="2626" y="1245"/>
                      </a:moveTo>
                      <a:lnTo>
                        <a:pt x="0" y="1242"/>
                      </a:lnTo>
                      <a:lnTo>
                        <a:pt x="1" y="0"/>
                      </a:lnTo>
                      <a:lnTo>
                        <a:pt x="2625" y="1"/>
                      </a:lnTo>
                      <a:lnTo>
                        <a:pt x="2626" y="1245"/>
                      </a:lnTo>
                      <a:close/>
                    </a:path>
                  </a:pathLst>
                </a:custGeom>
                <a:solidFill>
                  <a:srgbClr val="CB3547"/>
                </a:solidFill>
                <a:ln w="9525">
                  <a:noFill/>
                  <a:round/>
                  <a:headEnd/>
                  <a:tailEnd/>
                </a:ln>
              </p:spPr>
              <p:txBody>
                <a:bodyPr/>
                <a:lstStyle/>
                <a:p>
                  <a:endParaRPr lang="en-US"/>
                </a:p>
              </p:txBody>
            </p:sp>
            <p:sp>
              <p:nvSpPr>
                <p:cNvPr id="18572" name="Freeform 127"/>
                <p:cNvSpPr>
                  <a:spLocks/>
                </p:cNvSpPr>
                <p:nvPr/>
              </p:nvSpPr>
              <p:spPr bwMode="auto">
                <a:xfrm>
                  <a:off x="6530" y="2257"/>
                  <a:ext cx="150" cy="8"/>
                </a:xfrm>
                <a:custGeom>
                  <a:avLst/>
                  <a:gdLst>
                    <a:gd name="T0" fmla="*/ 0 w 2695"/>
                    <a:gd name="T1" fmla="*/ 0 h 141"/>
                    <a:gd name="T2" fmla="*/ 0 w 2695"/>
                    <a:gd name="T3" fmla="*/ 0 h 141"/>
                    <a:gd name="T4" fmla="*/ 0 w 2695"/>
                    <a:gd name="T5" fmla="*/ 0 h 141"/>
                    <a:gd name="T6" fmla="*/ 0 w 2695"/>
                    <a:gd name="T7" fmla="*/ 0 h 141"/>
                    <a:gd name="T8" fmla="*/ 0 w 2695"/>
                    <a:gd name="T9" fmla="*/ 0 h 141"/>
                    <a:gd name="T10" fmla="*/ 0 w 2695"/>
                    <a:gd name="T11" fmla="*/ 0 h 141"/>
                    <a:gd name="T12" fmla="*/ 0 60000 65536"/>
                    <a:gd name="T13" fmla="*/ 0 60000 65536"/>
                    <a:gd name="T14" fmla="*/ 0 60000 65536"/>
                    <a:gd name="T15" fmla="*/ 0 60000 65536"/>
                    <a:gd name="T16" fmla="*/ 0 60000 65536"/>
                    <a:gd name="T17" fmla="*/ 0 60000 65536"/>
                    <a:gd name="T18" fmla="*/ 0 w 2695"/>
                    <a:gd name="T19" fmla="*/ 0 h 141"/>
                    <a:gd name="T20" fmla="*/ 2695 w 2695"/>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695" h="141">
                      <a:moveTo>
                        <a:pt x="0" y="69"/>
                      </a:moveTo>
                      <a:lnTo>
                        <a:pt x="69" y="138"/>
                      </a:lnTo>
                      <a:lnTo>
                        <a:pt x="2695" y="141"/>
                      </a:lnTo>
                      <a:lnTo>
                        <a:pt x="2695" y="3"/>
                      </a:lnTo>
                      <a:lnTo>
                        <a:pt x="69" y="0"/>
                      </a:lnTo>
                      <a:lnTo>
                        <a:pt x="0" y="69"/>
                      </a:lnTo>
                      <a:close/>
                    </a:path>
                  </a:pathLst>
                </a:custGeom>
                <a:solidFill>
                  <a:srgbClr val="E6B5C2"/>
                </a:solidFill>
                <a:ln w="9525">
                  <a:noFill/>
                  <a:round/>
                  <a:headEnd/>
                  <a:tailEnd/>
                </a:ln>
              </p:spPr>
              <p:txBody>
                <a:bodyPr/>
                <a:lstStyle/>
                <a:p>
                  <a:endParaRPr lang="en-US"/>
                </a:p>
              </p:txBody>
            </p:sp>
            <p:sp>
              <p:nvSpPr>
                <p:cNvPr id="18573" name="Freeform 128"/>
                <p:cNvSpPr>
                  <a:spLocks/>
                </p:cNvSpPr>
                <p:nvPr/>
              </p:nvSpPr>
              <p:spPr bwMode="auto">
                <a:xfrm>
                  <a:off x="6530" y="2188"/>
                  <a:ext cx="8"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8574" name="Freeform 129"/>
                <p:cNvSpPr>
                  <a:spLocks/>
                </p:cNvSpPr>
                <p:nvPr/>
              </p:nvSpPr>
              <p:spPr bwMode="auto">
                <a:xfrm>
                  <a:off x="6534" y="2188"/>
                  <a:ext cx="150" cy="8"/>
                </a:xfrm>
                <a:custGeom>
                  <a:avLst/>
                  <a:gdLst>
                    <a:gd name="T0" fmla="*/ 0 w 2693"/>
                    <a:gd name="T1" fmla="*/ 0 h 139"/>
                    <a:gd name="T2" fmla="*/ 0 w 2693"/>
                    <a:gd name="T3" fmla="*/ 0 h 139"/>
                    <a:gd name="T4" fmla="*/ 0 w 2693"/>
                    <a:gd name="T5" fmla="*/ 0 h 139"/>
                    <a:gd name="T6" fmla="*/ 0 w 2693"/>
                    <a:gd name="T7" fmla="*/ 0 h 139"/>
                    <a:gd name="T8" fmla="*/ 0 w 2693"/>
                    <a:gd name="T9" fmla="*/ 0 h 139"/>
                    <a:gd name="T10" fmla="*/ 0 w 2693"/>
                    <a:gd name="T11" fmla="*/ 0 h 139"/>
                    <a:gd name="T12" fmla="*/ 0 60000 65536"/>
                    <a:gd name="T13" fmla="*/ 0 60000 65536"/>
                    <a:gd name="T14" fmla="*/ 0 60000 65536"/>
                    <a:gd name="T15" fmla="*/ 0 60000 65536"/>
                    <a:gd name="T16" fmla="*/ 0 60000 65536"/>
                    <a:gd name="T17" fmla="*/ 0 60000 65536"/>
                    <a:gd name="T18" fmla="*/ 0 w 2693"/>
                    <a:gd name="T19" fmla="*/ 0 h 139"/>
                    <a:gd name="T20" fmla="*/ 2693 w 2693"/>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693" h="139">
                      <a:moveTo>
                        <a:pt x="2693" y="70"/>
                      </a:moveTo>
                      <a:lnTo>
                        <a:pt x="2624" y="1"/>
                      </a:lnTo>
                      <a:lnTo>
                        <a:pt x="0" y="0"/>
                      </a:lnTo>
                      <a:lnTo>
                        <a:pt x="0" y="138"/>
                      </a:lnTo>
                      <a:lnTo>
                        <a:pt x="2624" y="139"/>
                      </a:lnTo>
                      <a:lnTo>
                        <a:pt x="2693" y="70"/>
                      </a:lnTo>
                      <a:close/>
                    </a:path>
                  </a:pathLst>
                </a:custGeom>
                <a:solidFill>
                  <a:srgbClr val="E6B5C2"/>
                </a:solidFill>
                <a:ln w="9525">
                  <a:noFill/>
                  <a:round/>
                  <a:headEnd/>
                  <a:tailEnd/>
                </a:ln>
              </p:spPr>
              <p:txBody>
                <a:bodyPr/>
                <a:lstStyle/>
                <a:p>
                  <a:endParaRPr lang="en-US"/>
                </a:p>
              </p:txBody>
            </p:sp>
            <p:sp>
              <p:nvSpPr>
                <p:cNvPr id="18575" name="Freeform 130"/>
                <p:cNvSpPr>
                  <a:spLocks/>
                </p:cNvSpPr>
                <p:nvPr/>
              </p:nvSpPr>
              <p:spPr bwMode="auto">
                <a:xfrm>
                  <a:off x="6676" y="2192"/>
                  <a:ext cx="8" cy="73"/>
                </a:xfrm>
                <a:custGeom>
                  <a:avLst/>
                  <a:gdLst>
                    <a:gd name="T0" fmla="*/ 0 w 139"/>
                    <a:gd name="T1" fmla="*/ 0 h 1313"/>
                    <a:gd name="T2" fmla="*/ 0 w 139"/>
                    <a:gd name="T3" fmla="*/ 0 h 1313"/>
                    <a:gd name="T4" fmla="*/ 0 w 139"/>
                    <a:gd name="T5" fmla="*/ 0 h 1313"/>
                    <a:gd name="T6" fmla="*/ 0 w 139"/>
                    <a:gd name="T7" fmla="*/ 0 h 1313"/>
                    <a:gd name="T8" fmla="*/ 0 w 139"/>
                    <a:gd name="T9" fmla="*/ 0 h 1313"/>
                    <a:gd name="T10" fmla="*/ 0 w 139"/>
                    <a:gd name="T11" fmla="*/ 0 h 1313"/>
                    <a:gd name="T12" fmla="*/ 0 60000 65536"/>
                    <a:gd name="T13" fmla="*/ 0 60000 65536"/>
                    <a:gd name="T14" fmla="*/ 0 60000 65536"/>
                    <a:gd name="T15" fmla="*/ 0 60000 65536"/>
                    <a:gd name="T16" fmla="*/ 0 60000 65536"/>
                    <a:gd name="T17" fmla="*/ 0 60000 65536"/>
                    <a:gd name="T18" fmla="*/ 0 w 139"/>
                    <a:gd name="T19" fmla="*/ 0 h 1313"/>
                    <a:gd name="T20" fmla="*/ 139 w 139"/>
                    <a:gd name="T21" fmla="*/ 1313 h 1313"/>
                  </a:gdLst>
                  <a:ahLst/>
                  <a:cxnLst>
                    <a:cxn ang="T12">
                      <a:pos x="T0" y="T1"/>
                    </a:cxn>
                    <a:cxn ang="T13">
                      <a:pos x="T2" y="T3"/>
                    </a:cxn>
                    <a:cxn ang="T14">
                      <a:pos x="T4" y="T5"/>
                    </a:cxn>
                    <a:cxn ang="T15">
                      <a:pos x="T6" y="T7"/>
                    </a:cxn>
                    <a:cxn ang="T16">
                      <a:pos x="T8" y="T9"/>
                    </a:cxn>
                    <a:cxn ang="T17">
                      <a:pos x="T10" y="T11"/>
                    </a:cxn>
                  </a:cxnLst>
                  <a:rect l="T18" t="T19" r="T20" b="T21"/>
                  <a:pathLst>
                    <a:path w="139" h="1313">
                      <a:moveTo>
                        <a:pt x="70" y="1313"/>
                      </a:moveTo>
                      <a:lnTo>
                        <a:pt x="139" y="1244"/>
                      </a:lnTo>
                      <a:lnTo>
                        <a:pt x="138" y="0"/>
                      </a:lnTo>
                      <a:lnTo>
                        <a:pt x="0" y="0"/>
                      </a:lnTo>
                      <a:lnTo>
                        <a:pt x="1" y="1244"/>
                      </a:lnTo>
                      <a:lnTo>
                        <a:pt x="70" y="1313"/>
                      </a:lnTo>
                      <a:close/>
                    </a:path>
                  </a:pathLst>
                </a:custGeom>
                <a:solidFill>
                  <a:srgbClr val="E6B5C2"/>
                </a:solidFill>
                <a:ln w="9525">
                  <a:noFill/>
                  <a:round/>
                  <a:headEnd/>
                  <a:tailEnd/>
                </a:ln>
              </p:spPr>
              <p:txBody>
                <a:bodyPr/>
                <a:lstStyle/>
                <a:p>
                  <a:endParaRPr lang="en-US"/>
                </a:p>
              </p:txBody>
            </p:sp>
            <p:sp>
              <p:nvSpPr>
                <p:cNvPr id="18576" name="Freeform 131"/>
                <p:cNvSpPr>
                  <a:spLocks/>
                </p:cNvSpPr>
                <p:nvPr/>
              </p:nvSpPr>
              <p:spPr bwMode="auto">
                <a:xfrm>
                  <a:off x="6533" y="2166"/>
                  <a:ext cx="174" cy="27"/>
                </a:xfrm>
                <a:custGeom>
                  <a:avLst/>
                  <a:gdLst>
                    <a:gd name="T0" fmla="*/ 0 w 3132"/>
                    <a:gd name="T1" fmla="*/ 0 h 473"/>
                    <a:gd name="T2" fmla="*/ 0 w 3132"/>
                    <a:gd name="T3" fmla="*/ 0 h 473"/>
                    <a:gd name="T4" fmla="*/ 0 w 3132"/>
                    <a:gd name="T5" fmla="*/ 0 h 473"/>
                    <a:gd name="T6" fmla="*/ 0 w 3132"/>
                    <a:gd name="T7" fmla="*/ 0 h 473"/>
                    <a:gd name="T8" fmla="*/ 0 w 3132"/>
                    <a:gd name="T9" fmla="*/ 0 h 473"/>
                    <a:gd name="T10" fmla="*/ 0 60000 65536"/>
                    <a:gd name="T11" fmla="*/ 0 60000 65536"/>
                    <a:gd name="T12" fmla="*/ 0 60000 65536"/>
                    <a:gd name="T13" fmla="*/ 0 60000 65536"/>
                    <a:gd name="T14" fmla="*/ 0 60000 65536"/>
                    <a:gd name="T15" fmla="*/ 0 w 3132"/>
                    <a:gd name="T16" fmla="*/ 0 h 473"/>
                    <a:gd name="T17" fmla="*/ 3132 w 3132"/>
                    <a:gd name="T18" fmla="*/ 473 h 473"/>
                  </a:gdLst>
                  <a:ahLst/>
                  <a:cxnLst>
                    <a:cxn ang="T10">
                      <a:pos x="T0" y="T1"/>
                    </a:cxn>
                    <a:cxn ang="T11">
                      <a:pos x="T2" y="T3"/>
                    </a:cxn>
                    <a:cxn ang="T12">
                      <a:pos x="T4" y="T5"/>
                    </a:cxn>
                    <a:cxn ang="T13">
                      <a:pos x="T6" y="T7"/>
                    </a:cxn>
                    <a:cxn ang="T14">
                      <a:pos x="T8" y="T9"/>
                    </a:cxn>
                  </a:cxnLst>
                  <a:rect l="T15" t="T16" r="T17" b="T18"/>
                  <a:pathLst>
                    <a:path w="3132" h="473">
                      <a:moveTo>
                        <a:pt x="0" y="473"/>
                      </a:moveTo>
                      <a:lnTo>
                        <a:pt x="473" y="0"/>
                      </a:lnTo>
                      <a:lnTo>
                        <a:pt x="3132" y="0"/>
                      </a:lnTo>
                      <a:lnTo>
                        <a:pt x="2660" y="471"/>
                      </a:lnTo>
                      <a:lnTo>
                        <a:pt x="0" y="473"/>
                      </a:lnTo>
                      <a:close/>
                    </a:path>
                  </a:pathLst>
                </a:custGeom>
                <a:solidFill>
                  <a:srgbClr val="E56968"/>
                </a:solidFill>
                <a:ln w="9525">
                  <a:noFill/>
                  <a:round/>
                  <a:headEnd/>
                  <a:tailEnd/>
                </a:ln>
              </p:spPr>
              <p:txBody>
                <a:bodyPr/>
                <a:lstStyle/>
                <a:p>
                  <a:endParaRPr lang="en-US"/>
                </a:p>
              </p:txBody>
            </p:sp>
            <p:sp>
              <p:nvSpPr>
                <p:cNvPr id="18577" name="Freeform 132"/>
                <p:cNvSpPr>
                  <a:spLocks/>
                </p:cNvSpPr>
                <p:nvPr/>
              </p:nvSpPr>
              <p:spPr bwMode="auto">
                <a:xfrm>
                  <a:off x="6530" y="2163"/>
                  <a:ext cx="32" cy="32"/>
                </a:xfrm>
                <a:custGeom>
                  <a:avLst/>
                  <a:gdLst>
                    <a:gd name="T0" fmla="*/ 0 w 569"/>
                    <a:gd name="T1" fmla="*/ 0 h 590"/>
                    <a:gd name="T2" fmla="*/ 0 w 569"/>
                    <a:gd name="T3" fmla="*/ 0 h 590"/>
                    <a:gd name="T4" fmla="*/ 0 w 569"/>
                    <a:gd name="T5" fmla="*/ 0 h 590"/>
                    <a:gd name="T6" fmla="*/ 0 w 569"/>
                    <a:gd name="T7" fmla="*/ 0 h 590"/>
                    <a:gd name="T8" fmla="*/ 0 w 569"/>
                    <a:gd name="T9" fmla="*/ 0 h 590"/>
                    <a:gd name="T10" fmla="*/ 0 w 569"/>
                    <a:gd name="T11" fmla="*/ 0 h 590"/>
                    <a:gd name="T12" fmla="*/ 0 60000 65536"/>
                    <a:gd name="T13" fmla="*/ 0 60000 65536"/>
                    <a:gd name="T14" fmla="*/ 0 60000 65536"/>
                    <a:gd name="T15" fmla="*/ 0 60000 65536"/>
                    <a:gd name="T16" fmla="*/ 0 60000 65536"/>
                    <a:gd name="T17" fmla="*/ 0 60000 65536"/>
                    <a:gd name="T18" fmla="*/ 0 w 569"/>
                    <a:gd name="T19" fmla="*/ 0 h 590"/>
                    <a:gd name="T20" fmla="*/ 569 w 569"/>
                    <a:gd name="T21" fmla="*/ 590 h 590"/>
                  </a:gdLst>
                  <a:ahLst/>
                  <a:cxnLst>
                    <a:cxn ang="T12">
                      <a:pos x="T0" y="T1"/>
                    </a:cxn>
                    <a:cxn ang="T13">
                      <a:pos x="T2" y="T3"/>
                    </a:cxn>
                    <a:cxn ang="T14">
                      <a:pos x="T4" y="T5"/>
                    </a:cxn>
                    <a:cxn ang="T15">
                      <a:pos x="T6" y="T7"/>
                    </a:cxn>
                    <a:cxn ang="T16">
                      <a:pos x="T8" y="T9"/>
                    </a:cxn>
                    <a:cxn ang="T17">
                      <a:pos x="T10" y="T11"/>
                    </a:cxn>
                  </a:cxnLst>
                  <a:rect l="T18" t="T19" r="T20" b="T21"/>
                  <a:pathLst>
                    <a:path w="569" h="590">
                      <a:moveTo>
                        <a:pt x="521" y="0"/>
                      </a:moveTo>
                      <a:lnTo>
                        <a:pt x="472" y="20"/>
                      </a:lnTo>
                      <a:lnTo>
                        <a:pt x="0" y="493"/>
                      </a:lnTo>
                      <a:lnTo>
                        <a:pt x="97" y="590"/>
                      </a:lnTo>
                      <a:lnTo>
                        <a:pt x="569" y="117"/>
                      </a:lnTo>
                      <a:lnTo>
                        <a:pt x="521" y="0"/>
                      </a:lnTo>
                      <a:close/>
                    </a:path>
                  </a:pathLst>
                </a:custGeom>
                <a:solidFill>
                  <a:srgbClr val="E6B5C2"/>
                </a:solidFill>
                <a:ln w="9525">
                  <a:noFill/>
                  <a:round/>
                  <a:headEnd/>
                  <a:tailEnd/>
                </a:ln>
              </p:spPr>
              <p:txBody>
                <a:bodyPr/>
                <a:lstStyle/>
                <a:p>
                  <a:endParaRPr lang="en-US"/>
                </a:p>
              </p:txBody>
            </p:sp>
            <p:sp>
              <p:nvSpPr>
                <p:cNvPr id="18578" name="Freeform 133"/>
                <p:cNvSpPr>
                  <a:spLocks/>
                </p:cNvSpPr>
                <p:nvPr/>
              </p:nvSpPr>
              <p:spPr bwMode="auto">
                <a:xfrm>
                  <a:off x="6559" y="2163"/>
                  <a:ext cx="151" cy="7"/>
                </a:xfrm>
                <a:custGeom>
                  <a:avLst/>
                  <a:gdLst>
                    <a:gd name="T0" fmla="*/ 0 w 2708"/>
                    <a:gd name="T1" fmla="*/ 0 h 138"/>
                    <a:gd name="T2" fmla="*/ 0 w 2708"/>
                    <a:gd name="T3" fmla="*/ 0 h 138"/>
                    <a:gd name="T4" fmla="*/ 0 w 2708"/>
                    <a:gd name="T5" fmla="*/ 0 h 138"/>
                    <a:gd name="T6" fmla="*/ 0 w 2708"/>
                    <a:gd name="T7" fmla="*/ 0 h 138"/>
                    <a:gd name="T8" fmla="*/ 0 w 2708"/>
                    <a:gd name="T9" fmla="*/ 0 h 138"/>
                    <a:gd name="T10" fmla="*/ 0 w 2708"/>
                    <a:gd name="T11" fmla="*/ 0 h 138"/>
                    <a:gd name="T12" fmla="*/ 0 60000 65536"/>
                    <a:gd name="T13" fmla="*/ 0 60000 65536"/>
                    <a:gd name="T14" fmla="*/ 0 60000 65536"/>
                    <a:gd name="T15" fmla="*/ 0 60000 65536"/>
                    <a:gd name="T16" fmla="*/ 0 60000 65536"/>
                    <a:gd name="T17" fmla="*/ 0 60000 65536"/>
                    <a:gd name="T18" fmla="*/ 0 w 2708"/>
                    <a:gd name="T19" fmla="*/ 0 h 138"/>
                    <a:gd name="T20" fmla="*/ 2708 w 2708"/>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08" h="138">
                      <a:moveTo>
                        <a:pt x="2708" y="117"/>
                      </a:moveTo>
                      <a:lnTo>
                        <a:pt x="2659" y="0"/>
                      </a:lnTo>
                      <a:lnTo>
                        <a:pt x="0" y="0"/>
                      </a:lnTo>
                      <a:lnTo>
                        <a:pt x="0" y="138"/>
                      </a:lnTo>
                      <a:lnTo>
                        <a:pt x="2659" y="138"/>
                      </a:lnTo>
                      <a:lnTo>
                        <a:pt x="2708" y="117"/>
                      </a:lnTo>
                      <a:close/>
                    </a:path>
                  </a:pathLst>
                </a:custGeom>
                <a:solidFill>
                  <a:srgbClr val="E6B5C2"/>
                </a:solidFill>
                <a:ln w="9525">
                  <a:noFill/>
                  <a:round/>
                  <a:headEnd/>
                  <a:tailEnd/>
                </a:ln>
              </p:spPr>
              <p:txBody>
                <a:bodyPr/>
                <a:lstStyle/>
                <a:p>
                  <a:endParaRPr lang="en-US"/>
                </a:p>
              </p:txBody>
            </p:sp>
            <p:sp>
              <p:nvSpPr>
                <p:cNvPr id="18579" name="Freeform 134"/>
                <p:cNvSpPr>
                  <a:spLocks/>
                </p:cNvSpPr>
                <p:nvPr/>
              </p:nvSpPr>
              <p:spPr bwMode="auto">
                <a:xfrm>
                  <a:off x="6678" y="2164"/>
                  <a:ext cx="32" cy="32"/>
                </a:xfrm>
                <a:custGeom>
                  <a:avLst/>
                  <a:gdLst>
                    <a:gd name="T0" fmla="*/ 0 w 569"/>
                    <a:gd name="T1" fmla="*/ 0 h 589"/>
                    <a:gd name="T2" fmla="*/ 0 w 569"/>
                    <a:gd name="T3" fmla="*/ 0 h 589"/>
                    <a:gd name="T4" fmla="*/ 0 w 569"/>
                    <a:gd name="T5" fmla="*/ 0 h 589"/>
                    <a:gd name="T6" fmla="*/ 0 w 569"/>
                    <a:gd name="T7" fmla="*/ 0 h 589"/>
                    <a:gd name="T8" fmla="*/ 0 w 569"/>
                    <a:gd name="T9" fmla="*/ 0 h 589"/>
                    <a:gd name="T10" fmla="*/ 0 w 569"/>
                    <a:gd name="T11" fmla="*/ 0 h 589"/>
                    <a:gd name="T12" fmla="*/ 0 60000 65536"/>
                    <a:gd name="T13" fmla="*/ 0 60000 65536"/>
                    <a:gd name="T14" fmla="*/ 0 60000 65536"/>
                    <a:gd name="T15" fmla="*/ 0 60000 65536"/>
                    <a:gd name="T16" fmla="*/ 0 60000 65536"/>
                    <a:gd name="T17" fmla="*/ 0 60000 65536"/>
                    <a:gd name="T18" fmla="*/ 0 w 569"/>
                    <a:gd name="T19" fmla="*/ 0 h 589"/>
                    <a:gd name="T20" fmla="*/ 569 w 569"/>
                    <a:gd name="T21" fmla="*/ 589 h 589"/>
                  </a:gdLst>
                  <a:ahLst/>
                  <a:cxnLst>
                    <a:cxn ang="T12">
                      <a:pos x="T0" y="T1"/>
                    </a:cxn>
                    <a:cxn ang="T13">
                      <a:pos x="T2" y="T3"/>
                    </a:cxn>
                    <a:cxn ang="T14">
                      <a:pos x="T4" y="T5"/>
                    </a:cxn>
                    <a:cxn ang="T15">
                      <a:pos x="T6" y="T7"/>
                    </a:cxn>
                    <a:cxn ang="T16">
                      <a:pos x="T8" y="T9"/>
                    </a:cxn>
                    <a:cxn ang="T17">
                      <a:pos x="T10" y="T11"/>
                    </a:cxn>
                  </a:cxnLst>
                  <a:rect l="T18" t="T19" r="T20" b="T21"/>
                  <a:pathLst>
                    <a:path w="569" h="589">
                      <a:moveTo>
                        <a:pt x="48" y="589"/>
                      </a:moveTo>
                      <a:lnTo>
                        <a:pt x="96" y="569"/>
                      </a:lnTo>
                      <a:lnTo>
                        <a:pt x="569" y="97"/>
                      </a:lnTo>
                      <a:lnTo>
                        <a:pt x="471" y="0"/>
                      </a:lnTo>
                      <a:lnTo>
                        <a:pt x="0" y="471"/>
                      </a:lnTo>
                      <a:lnTo>
                        <a:pt x="48" y="589"/>
                      </a:lnTo>
                      <a:close/>
                    </a:path>
                  </a:pathLst>
                </a:custGeom>
                <a:solidFill>
                  <a:srgbClr val="E6B5C2"/>
                </a:solidFill>
                <a:ln w="9525">
                  <a:noFill/>
                  <a:round/>
                  <a:headEnd/>
                  <a:tailEnd/>
                </a:ln>
              </p:spPr>
              <p:txBody>
                <a:bodyPr/>
                <a:lstStyle/>
                <a:p>
                  <a:endParaRPr lang="en-US"/>
                </a:p>
              </p:txBody>
            </p:sp>
            <p:sp>
              <p:nvSpPr>
                <p:cNvPr id="18580" name="Freeform 135"/>
                <p:cNvSpPr>
                  <a:spLocks/>
                </p:cNvSpPr>
                <p:nvPr/>
              </p:nvSpPr>
              <p:spPr bwMode="auto">
                <a:xfrm>
                  <a:off x="6530" y="2189"/>
                  <a:ext cx="151" cy="8"/>
                </a:xfrm>
                <a:custGeom>
                  <a:avLst/>
                  <a:gdLst>
                    <a:gd name="T0" fmla="*/ 0 w 2708"/>
                    <a:gd name="T1" fmla="*/ 0 h 140"/>
                    <a:gd name="T2" fmla="*/ 0 w 2708"/>
                    <a:gd name="T3" fmla="*/ 0 h 140"/>
                    <a:gd name="T4" fmla="*/ 0 w 2708"/>
                    <a:gd name="T5" fmla="*/ 0 h 140"/>
                    <a:gd name="T6" fmla="*/ 0 w 2708"/>
                    <a:gd name="T7" fmla="*/ 0 h 140"/>
                    <a:gd name="T8" fmla="*/ 0 w 2708"/>
                    <a:gd name="T9" fmla="*/ 0 h 140"/>
                    <a:gd name="T10" fmla="*/ 0 w 2708"/>
                    <a:gd name="T11" fmla="*/ 0 h 140"/>
                    <a:gd name="T12" fmla="*/ 0 60000 65536"/>
                    <a:gd name="T13" fmla="*/ 0 60000 65536"/>
                    <a:gd name="T14" fmla="*/ 0 60000 65536"/>
                    <a:gd name="T15" fmla="*/ 0 60000 65536"/>
                    <a:gd name="T16" fmla="*/ 0 60000 65536"/>
                    <a:gd name="T17" fmla="*/ 0 60000 65536"/>
                    <a:gd name="T18" fmla="*/ 0 w 2708"/>
                    <a:gd name="T19" fmla="*/ 0 h 140"/>
                    <a:gd name="T20" fmla="*/ 2708 w 2708"/>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08" h="140">
                      <a:moveTo>
                        <a:pt x="0" y="22"/>
                      </a:moveTo>
                      <a:lnTo>
                        <a:pt x="48" y="140"/>
                      </a:lnTo>
                      <a:lnTo>
                        <a:pt x="2708" y="138"/>
                      </a:lnTo>
                      <a:lnTo>
                        <a:pt x="2708" y="0"/>
                      </a:lnTo>
                      <a:lnTo>
                        <a:pt x="48" y="2"/>
                      </a:lnTo>
                      <a:lnTo>
                        <a:pt x="0" y="22"/>
                      </a:lnTo>
                      <a:close/>
                    </a:path>
                  </a:pathLst>
                </a:custGeom>
                <a:solidFill>
                  <a:srgbClr val="E6B5C2"/>
                </a:solidFill>
                <a:ln w="9525">
                  <a:noFill/>
                  <a:round/>
                  <a:headEnd/>
                  <a:tailEnd/>
                </a:ln>
              </p:spPr>
              <p:txBody>
                <a:bodyPr/>
                <a:lstStyle/>
                <a:p>
                  <a:endParaRPr lang="en-US"/>
                </a:p>
              </p:txBody>
            </p:sp>
            <p:sp>
              <p:nvSpPr>
                <p:cNvPr id="18581" name="Freeform 136"/>
                <p:cNvSpPr>
                  <a:spLocks/>
                </p:cNvSpPr>
                <p:nvPr/>
              </p:nvSpPr>
              <p:spPr bwMode="auto">
                <a:xfrm>
                  <a:off x="6680" y="2166"/>
                  <a:ext cx="27" cy="95"/>
                </a:xfrm>
                <a:custGeom>
                  <a:avLst/>
                  <a:gdLst>
                    <a:gd name="T0" fmla="*/ 0 w 484"/>
                    <a:gd name="T1" fmla="*/ 0 h 1717"/>
                    <a:gd name="T2" fmla="*/ 0 w 484"/>
                    <a:gd name="T3" fmla="*/ 0 h 1717"/>
                    <a:gd name="T4" fmla="*/ 0 w 484"/>
                    <a:gd name="T5" fmla="*/ 0 h 1717"/>
                    <a:gd name="T6" fmla="*/ 0 w 484"/>
                    <a:gd name="T7" fmla="*/ 0 h 1717"/>
                    <a:gd name="T8" fmla="*/ 0 w 484"/>
                    <a:gd name="T9" fmla="*/ 0 h 1717"/>
                    <a:gd name="T10" fmla="*/ 0 60000 65536"/>
                    <a:gd name="T11" fmla="*/ 0 60000 65536"/>
                    <a:gd name="T12" fmla="*/ 0 60000 65536"/>
                    <a:gd name="T13" fmla="*/ 0 60000 65536"/>
                    <a:gd name="T14" fmla="*/ 0 60000 65536"/>
                    <a:gd name="T15" fmla="*/ 0 w 484"/>
                    <a:gd name="T16" fmla="*/ 0 h 1717"/>
                    <a:gd name="T17" fmla="*/ 484 w 484"/>
                    <a:gd name="T18" fmla="*/ 1717 h 1717"/>
                  </a:gdLst>
                  <a:ahLst/>
                  <a:cxnLst>
                    <a:cxn ang="T10">
                      <a:pos x="T0" y="T1"/>
                    </a:cxn>
                    <a:cxn ang="T11">
                      <a:pos x="T2" y="T3"/>
                    </a:cxn>
                    <a:cxn ang="T12">
                      <a:pos x="T4" y="T5"/>
                    </a:cxn>
                    <a:cxn ang="T13">
                      <a:pos x="T6" y="T7"/>
                    </a:cxn>
                    <a:cxn ang="T14">
                      <a:pos x="T8" y="T9"/>
                    </a:cxn>
                  </a:cxnLst>
                  <a:rect l="T15" t="T16" r="T17" b="T18"/>
                  <a:pathLst>
                    <a:path w="484" h="1717">
                      <a:moveTo>
                        <a:pt x="1" y="1717"/>
                      </a:moveTo>
                      <a:lnTo>
                        <a:pt x="483" y="1235"/>
                      </a:lnTo>
                      <a:lnTo>
                        <a:pt x="484" y="0"/>
                      </a:lnTo>
                      <a:lnTo>
                        <a:pt x="0" y="484"/>
                      </a:lnTo>
                      <a:lnTo>
                        <a:pt x="1" y="1717"/>
                      </a:lnTo>
                      <a:close/>
                    </a:path>
                  </a:pathLst>
                </a:custGeom>
                <a:solidFill>
                  <a:srgbClr val="B53233"/>
                </a:solidFill>
                <a:ln w="9525">
                  <a:noFill/>
                  <a:round/>
                  <a:headEnd/>
                  <a:tailEnd/>
                </a:ln>
              </p:spPr>
              <p:txBody>
                <a:bodyPr/>
                <a:lstStyle/>
                <a:p>
                  <a:endParaRPr lang="en-US"/>
                </a:p>
              </p:txBody>
            </p:sp>
            <p:sp>
              <p:nvSpPr>
                <p:cNvPr id="18582" name="Freeform 137"/>
                <p:cNvSpPr>
                  <a:spLocks/>
                </p:cNvSpPr>
                <p:nvPr/>
              </p:nvSpPr>
              <p:spPr bwMode="auto">
                <a:xfrm>
                  <a:off x="6678" y="2232"/>
                  <a:ext cx="33" cy="32"/>
                </a:xfrm>
                <a:custGeom>
                  <a:avLst/>
                  <a:gdLst>
                    <a:gd name="T0" fmla="*/ 0 w 600"/>
                    <a:gd name="T1" fmla="*/ 0 h 582"/>
                    <a:gd name="T2" fmla="*/ 0 w 600"/>
                    <a:gd name="T3" fmla="*/ 0 h 582"/>
                    <a:gd name="T4" fmla="*/ 0 w 600"/>
                    <a:gd name="T5" fmla="*/ 0 h 582"/>
                    <a:gd name="T6" fmla="*/ 0 w 600"/>
                    <a:gd name="T7" fmla="*/ 0 h 582"/>
                    <a:gd name="T8" fmla="*/ 0 w 600"/>
                    <a:gd name="T9" fmla="*/ 0 h 582"/>
                    <a:gd name="T10" fmla="*/ 0 w 600"/>
                    <a:gd name="T11" fmla="*/ 0 h 582"/>
                    <a:gd name="T12" fmla="*/ 0 60000 65536"/>
                    <a:gd name="T13" fmla="*/ 0 60000 65536"/>
                    <a:gd name="T14" fmla="*/ 0 60000 65536"/>
                    <a:gd name="T15" fmla="*/ 0 60000 65536"/>
                    <a:gd name="T16" fmla="*/ 0 60000 65536"/>
                    <a:gd name="T17" fmla="*/ 0 60000 65536"/>
                    <a:gd name="T18" fmla="*/ 0 w 600"/>
                    <a:gd name="T19" fmla="*/ 0 h 582"/>
                    <a:gd name="T20" fmla="*/ 600 w 600"/>
                    <a:gd name="T21" fmla="*/ 582 h 582"/>
                  </a:gdLst>
                  <a:ahLst/>
                  <a:cxnLst>
                    <a:cxn ang="T12">
                      <a:pos x="T0" y="T1"/>
                    </a:cxn>
                    <a:cxn ang="T13">
                      <a:pos x="T2" y="T3"/>
                    </a:cxn>
                    <a:cxn ang="T14">
                      <a:pos x="T4" y="T5"/>
                    </a:cxn>
                    <a:cxn ang="T15">
                      <a:pos x="T6" y="T7"/>
                    </a:cxn>
                    <a:cxn ang="T16">
                      <a:pos x="T8" y="T9"/>
                    </a:cxn>
                    <a:cxn ang="T17">
                      <a:pos x="T10" y="T11"/>
                    </a:cxn>
                  </a:cxnLst>
                  <a:rect l="T18" t="T19" r="T20" b="T21"/>
                  <a:pathLst>
                    <a:path w="600" h="582">
                      <a:moveTo>
                        <a:pt x="600" y="50"/>
                      </a:moveTo>
                      <a:lnTo>
                        <a:pt x="482" y="0"/>
                      </a:lnTo>
                      <a:lnTo>
                        <a:pt x="0" y="484"/>
                      </a:lnTo>
                      <a:lnTo>
                        <a:pt x="98" y="582"/>
                      </a:lnTo>
                      <a:lnTo>
                        <a:pt x="580" y="98"/>
                      </a:lnTo>
                      <a:lnTo>
                        <a:pt x="600" y="50"/>
                      </a:lnTo>
                      <a:close/>
                    </a:path>
                  </a:pathLst>
                </a:custGeom>
                <a:solidFill>
                  <a:srgbClr val="E6B5C2"/>
                </a:solidFill>
                <a:ln w="9525">
                  <a:noFill/>
                  <a:round/>
                  <a:headEnd/>
                  <a:tailEnd/>
                </a:ln>
              </p:spPr>
              <p:txBody>
                <a:bodyPr/>
                <a:lstStyle/>
                <a:p>
                  <a:endParaRPr lang="en-US"/>
                </a:p>
              </p:txBody>
            </p:sp>
            <p:sp>
              <p:nvSpPr>
                <p:cNvPr id="18583" name="Freeform 138"/>
                <p:cNvSpPr>
                  <a:spLocks/>
                </p:cNvSpPr>
                <p:nvPr/>
              </p:nvSpPr>
              <p:spPr bwMode="auto">
                <a:xfrm>
                  <a:off x="6703" y="2163"/>
                  <a:ext cx="8" cy="71"/>
                </a:xfrm>
                <a:custGeom>
                  <a:avLst/>
                  <a:gdLst>
                    <a:gd name="T0" fmla="*/ 0 w 139"/>
                    <a:gd name="T1" fmla="*/ 0 h 1283"/>
                    <a:gd name="T2" fmla="*/ 0 w 139"/>
                    <a:gd name="T3" fmla="*/ 0 h 1283"/>
                    <a:gd name="T4" fmla="*/ 0 w 139"/>
                    <a:gd name="T5" fmla="*/ 0 h 1283"/>
                    <a:gd name="T6" fmla="*/ 0 w 139"/>
                    <a:gd name="T7" fmla="*/ 0 h 1283"/>
                    <a:gd name="T8" fmla="*/ 0 w 139"/>
                    <a:gd name="T9" fmla="*/ 0 h 1283"/>
                    <a:gd name="T10" fmla="*/ 0 w 139"/>
                    <a:gd name="T11" fmla="*/ 0 h 1283"/>
                    <a:gd name="T12" fmla="*/ 0 60000 65536"/>
                    <a:gd name="T13" fmla="*/ 0 60000 65536"/>
                    <a:gd name="T14" fmla="*/ 0 60000 65536"/>
                    <a:gd name="T15" fmla="*/ 0 60000 65536"/>
                    <a:gd name="T16" fmla="*/ 0 60000 65536"/>
                    <a:gd name="T17" fmla="*/ 0 60000 65536"/>
                    <a:gd name="T18" fmla="*/ 0 w 139"/>
                    <a:gd name="T19" fmla="*/ 0 h 1283"/>
                    <a:gd name="T20" fmla="*/ 139 w 139"/>
                    <a:gd name="T21" fmla="*/ 1283 h 1283"/>
                  </a:gdLst>
                  <a:ahLst/>
                  <a:cxnLst>
                    <a:cxn ang="T12">
                      <a:pos x="T0" y="T1"/>
                    </a:cxn>
                    <a:cxn ang="T13">
                      <a:pos x="T2" y="T3"/>
                    </a:cxn>
                    <a:cxn ang="T14">
                      <a:pos x="T4" y="T5"/>
                    </a:cxn>
                    <a:cxn ang="T15">
                      <a:pos x="T6" y="T7"/>
                    </a:cxn>
                    <a:cxn ang="T16">
                      <a:pos x="T8" y="T9"/>
                    </a:cxn>
                    <a:cxn ang="T17">
                      <a:pos x="T10" y="T11"/>
                    </a:cxn>
                  </a:cxnLst>
                  <a:rect l="T18" t="T19" r="T20" b="T21"/>
                  <a:pathLst>
                    <a:path w="139" h="1283">
                      <a:moveTo>
                        <a:pt x="20" y="0"/>
                      </a:moveTo>
                      <a:lnTo>
                        <a:pt x="1" y="48"/>
                      </a:lnTo>
                      <a:lnTo>
                        <a:pt x="0" y="1283"/>
                      </a:lnTo>
                      <a:lnTo>
                        <a:pt x="138" y="1283"/>
                      </a:lnTo>
                      <a:lnTo>
                        <a:pt x="139" y="48"/>
                      </a:lnTo>
                      <a:lnTo>
                        <a:pt x="20" y="0"/>
                      </a:lnTo>
                      <a:close/>
                    </a:path>
                  </a:pathLst>
                </a:custGeom>
                <a:solidFill>
                  <a:srgbClr val="E6B5C2"/>
                </a:solidFill>
                <a:ln w="9525">
                  <a:noFill/>
                  <a:round/>
                  <a:headEnd/>
                  <a:tailEnd/>
                </a:ln>
              </p:spPr>
              <p:txBody>
                <a:bodyPr/>
                <a:lstStyle/>
                <a:p>
                  <a:endParaRPr lang="en-US"/>
                </a:p>
              </p:txBody>
            </p:sp>
            <p:sp>
              <p:nvSpPr>
                <p:cNvPr id="18584" name="Freeform 139"/>
                <p:cNvSpPr>
                  <a:spLocks/>
                </p:cNvSpPr>
                <p:nvPr/>
              </p:nvSpPr>
              <p:spPr bwMode="auto">
                <a:xfrm>
                  <a:off x="6676" y="2163"/>
                  <a:ext cx="34" cy="32"/>
                </a:xfrm>
                <a:custGeom>
                  <a:avLst/>
                  <a:gdLst>
                    <a:gd name="T0" fmla="*/ 0 w 602"/>
                    <a:gd name="T1" fmla="*/ 0 h 581"/>
                    <a:gd name="T2" fmla="*/ 0 w 602"/>
                    <a:gd name="T3" fmla="*/ 0 h 581"/>
                    <a:gd name="T4" fmla="*/ 0 w 602"/>
                    <a:gd name="T5" fmla="*/ 0 h 581"/>
                    <a:gd name="T6" fmla="*/ 0 w 602"/>
                    <a:gd name="T7" fmla="*/ 0 h 581"/>
                    <a:gd name="T8" fmla="*/ 0 w 602"/>
                    <a:gd name="T9" fmla="*/ 0 h 581"/>
                    <a:gd name="T10" fmla="*/ 0 w 602"/>
                    <a:gd name="T11" fmla="*/ 0 h 581"/>
                    <a:gd name="T12" fmla="*/ 0 60000 65536"/>
                    <a:gd name="T13" fmla="*/ 0 60000 65536"/>
                    <a:gd name="T14" fmla="*/ 0 60000 65536"/>
                    <a:gd name="T15" fmla="*/ 0 60000 65536"/>
                    <a:gd name="T16" fmla="*/ 0 60000 65536"/>
                    <a:gd name="T17" fmla="*/ 0 60000 65536"/>
                    <a:gd name="T18" fmla="*/ 0 w 602"/>
                    <a:gd name="T19" fmla="*/ 0 h 581"/>
                    <a:gd name="T20" fmla="*/ 602 w 602"/>
                    <a:gd name="T21" fmla="*/ 581 h 581"/>
                  </a:gdLst>
                  <a:ahLst/>
                  <a:cxnLst>
                    <a:cxn ang="T12">
                      <a:pos x="T0" y="T1"/>
                    </a:cxn>
                    <a:cxn ang="T13">
                      <a:pos x="T2" y="T3"/>
                    </a:cxn>
                    <a:cxn ang="T14">
                      <a:pos x="T4" y="T5"/>
                    </a:cxn>
                    <a:cxn ang="T15">
                      <a:pos x="T6" y="T7"/>
                    </a:cxn>
                    <a:cxn ang="T16">
                      <a:pos x="T8" y="T9"/>
                    </a:cxn>
                    <a:cxn ang="T17">
                      <a:pos x="T10" y="T11"/>
                    </a:cxn>
                  </a:cxnLst>
                  <a:rect l="T18" t="T19" r="T20" b="T21"/>
                  <a:pathLst>
                    <a:path w="602" h="581">
                      <a:moveTo>
                        <a:pt x="0" y="532"/>
                      </a:moveTo>
                      <a:lnTo>
                        <a:pt x="118" y="581"/>
                      </a:lnTo>
                      <a:lnTo>
                        <a:pt x="602" y="97"/>
                      </a:lnTo>
                      <a:lnTo>
                        <a:pt x="503" y="0"/>
                      </a:lnTo>
                      <a:lnTo>
                        <a:pt x="20" y="483"/>
                      </a:lnTo>
                      <a:lnTo>
                        <a:pt x="0" y="532"/>
                      </a:lnTo>
                      <a:close/>
                    </a:path>
                  </a:pathLst>
                </a:custGeom>
                <a:solidFill>
                  <a:srgbClr val="E6B5C2"/>
                </a:solidFill>
                <a:ln w="9525">
                  <a:noFill/>
                  <a:round/>
                  <a:headEnd/>
                  <a:tailEnd/>
                </a:ln>
              </p:spPr>
              <p:txBody>
                <a:bodyPr/>
                <a:lstStyle/>
                <a:p>
                  <a:endParaRPr lang="en-US"/>
                </a:p>
              </p:txBody>
            </p:sp>
            <p:sp>
              <p:nvSpPr>
                <p:cNvPr id="18585" name="Freeform 140"/>
                <p:cNvSpPr>
                  <a:spLocks/>
                </p:cNvSpPr>
                <p:nvPr/>
              </p:nvSpPr>
              <p:spPr bwMode="auto">
                <a:xfrm>
                  <a:off x="6676" y="2193"/>
                  <a:ext cx="8" cy="71"/>
                </a:xfrm>
                <a:custGeom>
                  <a:avLst/>
                  <a:gdLst>
                    <a:gd name="T0" fmla="*/ 0 w 139"/>
                    <a:gd name="T1" fmla="*/ 0 h 1283"/>
                    <a:gd name="T2" fmla="*/ 0 w 139"/>
                    <a:gd name="T3" fmla="*/ 0 h 1283"/>
                    <a:gd name="T4" fmla="*/ 0 w 139"/>
                    <a:gd name="T5" fmla="*/ 0 h 1283"/>
                    <a:gd name="T6" fmla="*/ 0 w 139"/>
                    <a:gd name="T7" fmla="*/ 0 h 1283"/>
                    <a:gd name="T8" fmla="*/ 0 w 139"/>
                    <a:gd name="T9" fmla="*/ 0 h 1283"/>
                    <a:gd name="T10" fmla="*/ 0 w 139"/>
                    <a:gd name="T11" fmla="*/ 0 h 1283"/>
                    <a:gd name="T12" fmla="*/ 0 60000 65536"/>
                    <a:gd name="T13" fmla="*/ 0 60000 65536"/>
                    <a:gd name="T14" fmla="*/ 0 60000 65536"/>
                    <a:gd name="T15" fmla="*/ 0 60000 65536"/>
                    <a:gd name="T16" fmla="*/ 0 60000 65536"/>
                    <a:gd name="T17" fmla="*/ 0 60000 65536"/>
                    <a:gd name="T18" fmla="*/ 0 w 139"/>
                    <a:gd name="T19" fmla="*/ 0 h 1283"/>
                    <a:gd name="T20" fmla="*/ 139 w 139"/>
                    <a:gd name="T21" fmla="*/ 1283 h 1283"/>
                  </a:gdLst>
                  <a:ahLst/>
                  <a:cxnLst>
                    <a:cxn ang="T12">
                      <a:pos x="T0" y="T1"/>
                    </a:cxn>
                    <a:cxn ang="T13">
                      <a:pos x="T2" y="T3"/>
                    </a:cxn>
                    <a:cxn ang="T14">
                      <a:pos x="T4" y="T5"/>
                    </a:cxn>
                    <a:cxn ang="T15">
                      <a:pos x="T6" y="T7"/>
                    </a:cxn>
                    <a:cxn ang="T16">
                      <a:pos x="T8" y="T9"/>
                    </a:cxn>
                    <a:cxn ang="T17">
                      <a:pos x="T10" y="T11"/>
                    </a:cxn>
                  </a:cxnLst>
                  <a:rect l="T18" t="T19" r="T20" b="T21"/>
                  <a:pathLst>
                    <a:path w="139" h="1283">
                      <a:moveTo>
                        <a:pt x="119" y="1283"/>
                      </a:moveTo>
                      <a:lnTo>
                        <a:pt x="139" y="1233"/>
                      </a:lnTo>
                      <a:lnTo>
                        <a:pt x="138" y="0"/>
                      </a:lnTo>
                      <a:lnTo>
                        <a:pt x="0" y="0"/>
                      </a:lnTo>
                      <a:lnTo>
                        <a:pt x="1" y="1233"/>
                      </a:lnTo>
                      <a:lnTo>
                        <a:pt x="119" y="1283"/>
                      </a:lnTo>
                      <a:close/>
                    </a:path>
                  </a:pathLst>
                </a:custGeom>
                <a:solidFill>
                  <a:srgbClr val="E6B5C2"/>
                </a:solidFill>
                <a:ln w="9525">
                  <a:noFill/>
                  <a:round/>
                  <a:headEnd/>
                  <a:tailEnd/>
                </a:ln>
              </p:spPr>
              <p:txBody>
                <a:bodyPr/>
                <a:lstStyle/>
                <a:p>
                  <a:endParaRPr lang="en-US"/>
                </a:p>
              </p:txBody>
            </p:sp>
          </p:grpSp>
        </p:grpSp>
        <p:grpSp>
          <p:nvGrpSpPr>
            <p:cNvPr id="18332" name="Group 654"/>
            <p:cNvGrpSpPr>
              <a:grpSpLocks/>
            </p:cNvGrpSpPr>
            <p:nvPr/>
          </p:nvGrpSpPr>
          <p:grpSpPr bwMode="auto">
            <a:xfrm>
              <a:off x="6502401" y="3577685"/>
              <a:ext cx="323850" cy="435515"/>
              <a:chOff x="3009901" y="3577685"/>
              <a:chExt cx="323850" cy="435515"/>
            </a:xfrm>
          </p:grpSpPr>
          <p:sp>
            <p:nvSpPr>
              <p:cNvPr id="541" name="AutoShape 17"/>
              <p:cNvSpPr>
                <a:spLocks noChangeArrowheads="1"/>
              </p:cNvSpPr>
              <p:nvPr/>
            </p:nvSpPr>
            <p:spPr bwMode="auto">
              <a:xfrm>
                <a:off x="3003649" y="3580690"/>
                <a:ext cx="324942" cy="431555"/>
              </a:xfrm>
              <a:prstGeom prst="roundRect">
                <a:avLst>
                  <a:gd name="adj" fmla="val 6713"/>
                </a:avLst>
              </a:prstGeom>
              <a:solidFill>
                <a:schemeClr val="tx2">
                  <a:lumMod val="50000"/>
                  <a:alpha val="81000"/>
                </a:schemeClr>
              </a:solidFill>
              <a:ln w="3175" algn="ctr">
                <a:solidFill>
                  <a:schemeClr val="bg1"/>
                </a:solidFill>
                <a:prstDash val="sysDash"/>
                <a:round/>
                <a:headEnd/>
                <a:tailEnd/>
              </a:ln>
            </p:spPr>
            <p:txBody>
              <a:bodyPr wrap="none" lIns="82296" tIns="36576" rIns="82296" bIns="36576" anchor="ctr"/>
              <a:lstStyle/>
              <a:p>
                <a:pPr eaLnBrk="0" hangingPunct="0">
                  <a:defRPr/>
                </a:pPr>
                <a:endParaRPr lang="en-US" sz="100" dirty="0">
                  <a:solidFill>
                    <a:srgbClr val="000000"/>
                  </a:solidFill>
                  <a:latin typeface="Tahoma" pitchFamily="34" charset="0"/>
                  <a:cs typeface="Arial" pitchFamily="34" charset="0"/>
                </a:endParaRPr>
              </a:p>
            </p:txBody>
          </p:sp>
          <p:pic>
            <p:nvPicPr>
              <p:cNvPr id="18339" name="Picture 18" descr="Application Control Engine"/>
              <p:cNvPicPr>
                <a:picLocks noChangeAspect="1" noChangeArrowheads="1"/>
              </p:cNvPicPr>
              <p:nvPr/>
            </p:nvPicPr>
            <p:blipFill>
              <a:blip r:embed="rId9" cstate="print"/>
              <a:srcRect/>
              <a:stretch>
                <a:fillRect/>
              </a:stretch>
            </p:blipFill>
            <p:spPr bwMode="auto">
              <a:xfrm>
                <a:off x="3049517" y="3805665"/>
                <a:ext cx="249506" cy="154467"/>
              </a:xfrm>
              <a:prstGeom prst="rect">
                <a:avLst/>
              </a:prstGeom>
              <a:noFill/>
              <a:ln w="9525">
                <a:noFill/>
                <a:miter lim="800000"/>
                <a:headEnd/>
                <a:tailEnd/>
              </a:ln>
            </p:spPr>
          </p:pic>
          <p:grpSp>
            <p:nvGrpSpPr>
              <p:cNvPr id="18340" name="Group 19"/>
              <p:cNvGrpSpPr>
                <a:grpSpLocks/>
              </p:cNvGrpSpPr>
              <p:nvPr/>
            </p:nvGrpSpPr>
            <p:grpSpPr bwMode="auto">
              <a:xfrm>
                <a:off x="3049517" y="3628537"/>
                <a:ext cx="249506" cy="154480"/>
                <a:chOff x="6237" y="2137"/>
                <a:chExt cx="501" cy="266"/>
              </a:xfrm>
            </p:grpSpPr>
            <p:sp>
              <p:nvSpPr>
                <p:cNvPr id="18341" name="Freeform 20"/>
                <p:cNvSpPr>
                  <a:spLocks/>
                </p:cNvSpPr>
                <p:nvPr/>
              </p:nvSpPr>
              <p:spPr bwMode="auto">
                <a:xfrm>
                  <a:off x="6237" y="2395"/>
                  <a:ext cx="443" cy="8"/>
                </a:xfrm>
                <a:custGeom>
                  <a:avLst/>
                  <a:gdLst>
                    <a:gd name="T0" fmla="*/ 0 w 7975"/>
                    <a:gd name="T1" fmla="*/ 0 h 138"/>
                    <a:gd name="T2" fmla="*/ 0 w 7975"/>
                    <a:gd name="T3" fmla="*/ 0 h 138"/>
                    <a:gd name="T4" fmla="*/ 0 w 7975"/>
                    <a:gd name="T5" fmla="*/ 0 h 138"/>
                    <a:gd name="T6" fmla="*/ 0 w 7975"/>
                    <a:gd name="T7" fmla="*/ 0 h 138"/>
                    <a:gd name="T8" fmla="*/ 0 w 7975"/>
                    <a:gd name="T9" fmla="*/ 0 h 138"/>
                    <a:gd name="T10" fmla="*/ 0 w 7975"/>
                    <a:gd name="T11" fmla="*/ 0 h 138"/>
                    <a:gd name="T12" fmla="*/ 0 60000 65536"/>
                    <a:gd name="T13" fmla="*/ 0 60000 65536"/>
                    <a:gd name="T14" fmla="*/ 0 60000 65536"/>
                    <a:gd name="T15" fmla="*/ 0 60000 65536"/>
                    <a:gd name="T16" fmla="*/ 0 60000 65536"/>
                    <a:gd name="T17" fmla="*/ 0 60000 65536"/>
                    <a:gd name="T18" fmla="*/ 0 w 7975"/>
                    <a:gd name="T19" fmla="*/ 0 h 138"/>
                    <a:gd name="T20" fmla="*/ 7975 w 7975"/>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75" h="138">
                      <a:moveTo>
                        <a:pt x="0" y="69"/>
                      </a:moveTo>
                      <a:lnTo>
                        <a:pt x="69" y="138"/>
                      </a:lnTo>
                      <a:lnTo>
                        <a:pt x="7975" y="138"/>
                      </a:lnTo>
                      <a:lnTo>
                        <a:pt x="7975" y="0"/>
                      </a:lnTo>
                      <a:lnTo>
                        <a:pt x="69" y="0"/>
                      </a:lnTo>
                      <a:lnTo>
                        <a:pt x="0" y="69"/>
                      </a:lnTo>
                      <a:close/>
                    </a:path>
                  </a:pathLst>
                </a:custGeom>
                <a:solidFill>
                  <a:srgbClr val="ADD7E7"/>
                </a:solidFill>
                <a:ln w="9525">
                  <a:noFill/>
                  <a:round/>
                  <a:headEnd/>
                  <a:tailEnd/>
                </a:ln>
              </p:spPr>
              <p:txBody>
                <a:bodyPr/>
                <a:lstStyle/>
                <a:p>
                  <a:endParaRPr lang="en-US"/>
                </a:p>
              </p:txBody>
            </p:sp>
            <p:sp>
              <p:nvSpPr>
                <p:cNvPr id="18342" name="Freeform 21"/>
                <p:cNvSpPr>
                  <a:spLocks/>
                </p:cNvSpPr>
                <p:nvPr/>
              </p:nvSpPr>
              <p:spPr bwMode="auto">
                <a:xfrm>
                  <a:off x="6241" y="2345"/>
                  <a:ext cx="493" cy="54"/>
                </a:xfrm>
                <a:custGeom>
                  <a:avLst/>
                  <a:gdLst>
                    <a:gd name="T0" fmla="*/ 0 w 8877"/>
                    <a:gd name="T1" fmla="*/ 0 h 971"/>
                    <a:gd name="T2" fmla="*/ 0 w 8877"/>
                    <a:gd name="T3" fmla="*/ 0 h 971"/>
                    <a:gd name="T4" fmla="*/ 0 w 8877"/>
                    <a:gd name="T5" fmla="*/ 0 h 971"/>
                    <a:gd name="T6" fmla="*/ 0 w 8877"/>
                    <a:gd name="T7" fmla="*/ 0 h 971"/>
                    <a:gd name="T8" fmla="*/ 0 w 8877"/>
                    <a:gd name="T9" fmla="*/ 0 h 971"/>
                    <a:gd name="T10" fmla="*/ 0 60000 65536"/>
                    <a:gd name="T11" fmla="*/ 0 60000 65536"/>
                    <a:gd name="T12" fmla="*/ 0 60000 65536"/>
                    <a:gd name="T13" fmla="*/ 0 60000 65536"/>
                    <a:gd name="T14" fmla="*/ 0 60000 65536"/>
                    <a:gd name="T15" fmla="*/ 0 w 8877"/>
                    <a:gd name="T16" fmla="*/ 0 h 971"/>
                    <a:gd name="T17" fmla="*/ 8877 w 8877"/>
                    <a:gd name="T18" fmla="*/ 971 h 971"/>
                  </a:gdLst>
                  <a:ahLst/>
                  <a:cxnLst>
                    <a:cxn ang="T10">
                      <a:pos x="T0" y="T1"/>
                    </a:cxn>
                    <a:cxn ang="T11">
                      <a:pos x="T2" y="T3"/>
                    </a:cxn>
                    <a:cxn ang="T12">
                      <a:pos x="T4" y="T5"/>
                    </a:cxn>
                    <a:cxn ang="T13">
                      <a:pos x="T6" y="T7"/>
                    </a:cxn>
                    <a:cxn ang="T14">
                      <a:pos x="T8" y="T9"/>
                    </a:cxn>
                  </a:cxnLst>
                  <a:rect l="T15" t="T16" r="T17" b="T18"/>
                  <a:pathLst>
                    <a:path w="8877" h="971">
                      <a:moveTo>
                        <a:pt x="0" y="971"/>
                      </a:moveTo>
                      <a:lnTo>
                        <a:pt x="974" y="0"/>
                      </a:lnTo>
                      <a:lnTo>
                        <a:pt x="8877" y="0"/>
                      </a:lnTo>
                      <a:lnTo>
                        <a:pt x="7905" y="971"/>
                      </a:lnTo>
                      <a:lnTo>
                        <a:pt x="0" y="971"/>
                      </a:lnTo>
                      <a:close/>
                    </a:path>
                  </a:pathLst>
                </a:custGeom>
                <a:solidFill>
                  <a:srgbClr val="009BDF"/>
                </a:solidFill>
                <a:ln w="9525">
                  <a:noFill/>
                  <a:round/>
                  <a:headEnd/>
                  <a:tailEnd/>
                </a:ln>
              </p:spPr>
              <p:txBody>
                <a:bodyPr/>
                <a:lstStyle/>
                <a:p>
                  <a:endParaRPr lang="en-US"/>
                </a:p>
              </p:txBody>
            </p:sp>
            <p:sp>
              <p:nvSpPr>
                <p:cNvPr id="18343" name="Freeform 22"/>
                <p:cNvSpPr>
                  <a:spLocks/>
                </p:cNvSpPr>
                <p:nvPr/>
              </p:nvSpPr>
              <p:spPr bwMode="auto">
                <a:xfrm>
                  <a:off x="6238" y="2341"/>
                  <a:ext cx="60" cy="61"/>
                </a:xfrm>
                <a:custGeom>
                  <a:avLst/>
                  <a:gdLst>
                    <a:gd name="T0" fmla="*/ 0 w 1071"/>
                    <a:gd name="T1" fmla="*/ 0 h 1089"/>
                    <a:gd name="T2" fmla="*/ 0 w 1071"/>
                    <a:gd name="T3" fmla="*/ 0 h 1089"/>
                    <a:gd name="T4" fmla="*/ 0 w 1071"/>
                    <a:gd name="T5" fmla="*/ 0 h 1089"/>
                    <a:gd name="T6" fmla="*/ 0 w 1071"/>
                    <a:gd name="T7" fmla="*/ 0 h 1089"/>
                    <a:gd name="T8" fmla="*/ 0 w 1071"/>
                    <a:gd name="T9" fmla="*/ 0 h 1089"/>
                    <a:gd name="T10" fmla="*/ 0 w 1071"/>
                    <a:gd name="T11" fmla="*/ 0 h 1089"/>
                    <a:gd name="T12" fmla="*/ 0 60000 65536"/>
                    <a:gd name="T13" fmla="*/ 0 60000 65536"/>
                    <a:gd name="T14" fmla="*/ 0 60000 65536"/>
                    <a:gd name="T15" fmla="*/ 0 60000 65536"/>
                    <a:gd name="T16" fmla="*/ 0 60000 65536"/>
                    <a:gd name="T17" fmla="*/ 0 60000 65536"/>
                    <a:gd name="T18" fmla="*/ 0 w 1071"/>
                    <a:gd name="T19" fmla="*/ 0 h 1089"/>
                    <a:gd name="T20" fmla="*/ 1071 w 1071"/>
                    <a:gd name="T21" fmla="*/ 1089 h 1089"/>
                  </a:gdLst>
                  <a:ahLst/>
                  <a:cxnLst>
                    <a:cxn ang="T12">
                      <a:pos x="T0" y="T1"/>
                    </a:cxn>
                    <a:cxn ang="T13">
                      <a:pos x="T2" y="T3"/>
                    </a:cxn>
                    <a:cxn ang="T14">
                      <a:pos x="T4" y="T5"/>
                    </a:cxn>
                    <a:cxn ang="T15">
                      <a:pos x="T6" y="T7"/>
                    </a:cxn>
                    <a:cxn ang="T16">
                      <a:pos x="T8" y="T9"/>
                    </a:cxn>
                    <a:cxn ang="T17">
                      <a:pos x="T10" y="T11"/>
                    </a:cxn>
                  </a:cxnLst>
                  <a:rect l="T18" t="T19" r="T20" b="T21"/>
                  <a:pathLst>
                    <a:path w="1071" h="1089">
                      <a:moveTo>
                        <a:pt x="1023" y="0"/>
                      </a:moveTo>
                      <a:lnTo>
                        <a:pt x="974" y="21"/>
                      </a:lnTo>
                      <a:lnTo>
                        <a:pt x="0" y="991"/>
                      </a:lnTo>
                      <a:lnTo>
                        <a:pt x="97" y="1089"/>
                      </a:lnTo>
                      <a:lnTo>
                        <a:pt x="1071" y="118"/>
                      </a:lnTo>
                      <a:lnTo>
                        <a:pt x="1023" y="0"/>
                      </a:lnTo>
                      <a:close/>
                    </a:path>
                  </a:pathLst>
                </a:custGeom>
                <a:solidFill>
                  <a:srgbClr val="E6B5C2"/>
                </a:solidFill>
                <a:ln w="9525">
                  <a:noFill/>
                  <a:round/>
                  <a:headEnd/>
                  <a:tailEnd/>
                </a:ln>
              </p:spPr>
              <p:txBody>
                <a:bodyPr/>
                <a:lstStyle/>
                <a:p>
                  <a:endParaRPr lang="en-US"/>
                </a:p>
              </p:txBody>
            </p:sp>
            <p:sp>
              <p:nvSpPr>
                <p:cNvPr id="18344" name="Freeform 23"/>
                <p:cNvSpPr>
                  <a:spLocks/>
                </p:cNvSpPr>
                <p:nvPr/>
              </p:nvSpPr>
              <p:spPr bwMode="auto">
                <a:xfrm>
                  <a:off x="6295" y="2341"/>
                  <a:ext cx="442" cy="8"/>
                </a:xfrm>
                <a:custGeom>
                  <a:avLst/>
                  <a:gdLst>
                    <a:gd name="T0" fmla="*/ 0 w 7952"/>
                    <a:gd name="T1" fmla="*/ 0 h 138"/>
                    <a:gd name="T2" fmla="*/ 0 w 7952"/>
                    <a:gd name="T3" fmla="*/ 0 h 138"/>
                    <a:gd name="T4" fmla="*/ 0 w 7952"/>
                    <a:gd name="T5" fmla="*/ 0 h 138"/>
                    <a:gd name="T6" fmla="*/ 0 w 7952"/>
                    <a:gd name="T7" fmla="*/ 0 h 138"/>
                    <a:gd name="T8" fmla="*/ 0 w 7952"/>
                    <a:gd name="T9" fmla="*/ 0 h 138"/>
                    <a:gd name="T10" fmla="*/ 0 w 7952"/>
                    <a:gd name="T11" fmla="*/ 0 h 138"/>
                    <a:gd name="T12" fmla="*/ 0 60000 65536"/>
                    <a:gd name="T13" fmla="*/ 0 60000 65536"/>
                    <a:gd name="T14" fmla="*/ 0 60000 65536"/>
                    <a:gd name="T15" fmla="*/ 0 60000 65536"/>
                    <a:gd name="T16" fmla="*/ 0 60000 65536"/>
                    <a:gd name="T17" fmla="*/ 0 60000 65536"/>
                    <a:gd name="T18" fmla="*/ 0 w 7952"/>
                    <a:gd name="T19" fmla="*/ 0 h 138"/>
                    <a:gd name="T20" fmla="*/ 7952 w 7952"/>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2" h="138">
                      <a:moveTo>
                        <a:pt x="7952" y="118"/>
                      </a:moveTo>
                      <a:lnTo>
                        <a:pt x="7903" y="0"/>
                      </a:lnTo>
                      <a:lnTo>
                        <a:pt x="0" y="0"/>
                      </a:lnTo>
                      <a:lnTo>
                        <a:pt x="0" y="138"/>
                      </a:lnTo>
                      <a:lnTo>
                        <a:pt x="7903" y="138"/>
                      </a:lnTo>
                      <a:lnTo>
                        <a:pt x="7952" y="118"/>
                      </a:lnTo>
                      <a:close/>
                    </a:path>
                  </a:pathLst>
                </a:custGeom>
                <a:solidFill>
                  <a:srgbClr val="E6B5C2"/>
                </a:solidFill>
                <a:ln w="9525">
                  <a:noFill/>
                  <a:round/>
                  <a:headEnd/>
                  <a:tailEnd/>
                </a:ln>
              </p:spPr>
              <p:txBody>
                <a:bodyPr/>
                <a:lstStyle/>
                <a:p>
                  <a:endParaRPr lang="en-US"/>
                </a:p>
              </p:txBody>
            </p:sp>
            <p:sp>
              <p:nvSpPr>
                <p:cNvPr id="18345" name="Freeform 24"/>
                <p:cNvSpPr>
                  <a:spLocks/>
                </p:cNvSpPr>
                <p:nvPr/>
              </p:nvSpPr>
              <p:spPr bwMode="auto">
                <a:xfrm>
                  <a:off x="6678" y="2342"/>
                  <a:ext cx="59" cy="61"/>
                </a:xfrm>
                <a:custGeom>
                  <a:avLst/>
                  <a:gdLst>
                    <a:gd name="T0" fmla="*/ 0 w 1069"/>
                    <a:gd name="T1" fmla="*/ 0 h 1088"/>
                    <a:gd name="T2" fmla="*/ 0 w 1069"/>
                    <a:gd name="T3" fmla="*/ 0 h 1088"/>
                    <a:gd name="T4" fmla="*/ 0 w 1069"/>
                    <a:gd name="T5" fmla="*/ 0 h 1088"/>
                    <a:gd name="T6" fmla="*/ 0 w 1069"/>
                    <a:gd name="T7" fmla="*/ 0 h 1088"/>
                    <a:gd name="T8" fmla="*/ 0 w 1069"/>
                    <a:gd name="T9" fmla="*/ 0 h 1088"/>
                    <a:gd name="T10" fmla="*/ 0 w 1069"/>
                    <a:gd name="T11" fmla="*/ 0 h 1088"/>
                    <a:gd name="T12" fmla="*/ 0 60000 65536"/>
                    <a:gd name="T13" fmla="*/ 0 60000 65536"/>
                    <a:gd name="T14" fmla="*/ 0 60000 65536"/>
                    <a:gd name="T15" fmla="*/ 0 60000 65536"/>
                    <a:gd name="T16" fmla="*/ 0 60000 65536"/>
                    <a:gd name="T17" fmla="*/ 0 60000 65536"/>
                    <a:gd name="T18" fmla="*/ 0 w 1069"/>
                    <a:gd name="T19" fmla="*/ 0 h 1088"/>
                    <a:gd name="T20" fmla="*/ 1069 w 1069"/>
                    <a:gd name="T21" fmla="*/ 1088 h 1088"/>
                  </a:gdLst>
                  <a:ahLst/>
                  <a:cxnLst>
                    <a:cxn ang="T12">
                      <a:pos x="T0" y="T1"/>
                    </a:cxn>
                    <a:cxn ang="T13">
                      <a:pos x="T2" y="T3"/>
                    </a:cxn>
                    <a:cxn ang="T14">
                      <a:pos x="T4" y="T5"/>
                    </a:cxn>
                    <a:cxn ang="T15">
                      <a:pos x="T6" y="T7"/>
                    </a:cxn>
                    <a:cxn ang="T16">
                      <a:pos x="T8" y="T9"/>
                    </a:cxn>
                    <a:cxn ang="T17">
                      <a:pos x="T10" y="T11"/>
                    </a:cxn>
                  </a:cxnLst>
                  <a:rect l="T18" t="T19" r="T20" b="T21"/>
                  <a:pathLst>
                    <a:path w="1069" h="1088">
                      <a:moveTo>
                        <a:pt x="48" y="1088"/>
                      </a:moveTo>
                      <a:lnTo>
                        <a:pt x="97" y="1068"/>
                      </a:lnTo>
                      <a:lnTo>
                        <a:pt x="1069" y="97"/>
                      </a:lnTo>
                      <a:lnTo>
                        <a:pt x="971" y="0"/>
                      </a:lnTo>
                      <a:lnTo>
                        <a:pt x="0" y="970"/>
                      </a:lnTo>
                      <a:lnTo>
                        <a:pt x="48" y="1088"/>
                      </a:lnTo>
                      <a:close/>
                    </a:path>
                  </a:pathLst>
                </a:custGeom>
                <a:solidFill>
                  <a:srgbClr val="E6B5C2"/>
                </a:solidFill>
                <a:ln w="9525">
                  <a:noFill/>
                  <a:round/>
                  <a:headEnd/>
                  <a:tailEnd/>
                </a:ln>
              </p:spPr>
              <p:txBody>
                <a:bodyPr/>
                <a:lstStyle/>
                <a:p>
                  <a:endParaRPr lang="en-US"/>
                </a:p>
              </p:txBody>
            </p:sp>
            <p:sp>
              <p:nvSpPr>
                <p:cNvPr id="18346" name="Freeform 25"/>
                <p:cNvSpPr>
                  <a:spLocks/>
                </p:cNvSpPr>
                <p:nvPr/>
              </p:nvSpPr>
              <p:spPr bwMode="auto">
                <a:xfrm>
                  <a:off x="6238" y="2395"/>
                  <a:ext cx="442" cy="8"/>
                </a:xfrm>
                <a:custGeom>
                  <a:avLst/>
                  <a:gdLst>
                    <a:gd name="T0" fmla="*/ 0 w 7954"/>
                    <a:gd name="T1" fmla="*/ 0 h 138"/>
                    <a:gd name="T2" fmla="*/ 0 w 7954"/>
                    <a:gd name="T3" fmla="*/ 0 h 138"/>
                    <a:gd name="T4" fmla="*/ 0 w 7954"/>
                    <a:gd name="T5" fmla="*/ 0 h 138"/>
                    <a:gd name="T6" fmla="*/ 0 w 7954"/>
                    <a:gd name="T7" fmla="*/ 0 h 138"/>
                    <a:gd name="T8" fmla="*/ 0 w 7954"/>
                    <a:gd name="T9" fmla="*/ 0 h 138"/>
                    <a:gd name="T10" fmla="*/ 0 w 7954"/>
                    <a:gd name="T11" fmla="*/ 0 h 138"/>
                    <a:gd name="T12" fmla="*/ 0 60000 65536"/>
                    <a:gd name="T13" fmla="*/ 0 60000 65536"/>
                    <a:gd name="T14" fmla="*/ 0 60000 65536"/>
                    <a:gd name="T15" fmla="*/ 0 60000 65536"/>
                    <a:gd name="T16" fmla="*/ 0 60000 65536"/>
                    <a:gd name="T17" fmla="*/ 0 60000 65536"/>
                    <a:gd name="T18" fmla="*/ 0 w 7954"/>
                    <a:gd name="T19" fmla="*/ 0 h 138"/>
                    <a:gd name="T20" fmla="*/ 7954 w 795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4" h="138">
                      <a:moveTo>
                        <a:pt x="0" y="20"/>
                      </a:moveTo>
                      <a:lnTo>
                        <a:pt x="49" y="138"/>
                      </a:lnTo>
                      <a:lnTo>
                        <a:pt x="7954" y="138"/>
                      </a:lnTo>
                      <a:lnTo>
                        <a:pt x="7954" y="0"/>
                      </a:lnTo>
                      <a:lnTo>
                        <a:pt x="49" y="0"/>
                      </a:lnTo>
                      <a:lnTo>
                        <a:pt x="0" y="20"/>
                      </a:lnTo>
                      <a:close/>
                    </a:path>
                  </a:pathLst>
                </a:custGeom>
                <a:solidFill>
                  <a:srgbClr val="E6B5C2"/>
                </a:solidFill>
                <a:ln w="9525">
                  <a:noFill/>
                  <a:round/>
                  <a:headEnd/>
                  <a:tailEnd/>
                </a:ln>
              </p:spPr>
              <p:txBody>
                <a:bodyPr/>
                <a:lstStyle/>
                <a:p>
                  <a:endParaRPr lang="en-US"/>
                </a:p>
              </p:txBody>
            </p:sp>
            <p:sp>
              <p:nvSpPr>
                <p:cNvPr id="18347" name="Freeform 26"/>
                <p:cNvSpPr>
                  <a:spLocks/>
                </p:cNvSpPr>
                <p:nvPr/>
              </p:nvSpPr>
              <p:spPr bwMode="auto">
                <a:xfrm>
                  <a:off x="6238" y="2341"/>
                  <a:ext cx="60" cy="61"/>
                </a:xfrm>
                <a:custGeom>
                  <a:avLst/>
                  <a:gdLst>
                    <a:gd name="T0" fmla="*/ 0 w 1071"/>
                    <a:gd name="T1" fmla="*/ 0 h 1089"/>
                    <a:gd name="T2" fmla="*/ 0 w 1071"/>
                    <a:gd name="T3" fmla="*/ 0 h 1089"/>
                    <a:gd name="T4" fmla="*/ 0 w 1071"/>
                    <a:gd name="T5" fmla="*/ 0 h 1089"/>
                    <a:gd name="T6" fmla="*/ 0 w 1071"/>
                    <a:gd name="T7" fmla="*/ 0 h 1089"/>
                    <a:gd name="T8" fmla="*/ 0 w 1071"/>
                    <a:gd name="T9" fmla="*/ 0 h 1089"/>
                    <a:gd name="T10" fmla="*/ 0 w 1071"/>
                    <a:gd name="T11" fmla="*/ 0 h 1089"/>
                    <a:gd name="T12" fmla="*/ 0 60000 65536"/>
                    <a:gd name="T13" fmla="*/ 0 60000 65536"/>
                    <a:gd name="T14" fmla="*/ 0 60000 65536"/>
                    <a:gd name="T15" fmla="*/ 0 60000 65536"/>
                    <a:gd name="T16" fmla="*/ 0 60000 65536"/>
                    <a:gd name="T17" fmla="*/ 0 60000 65536"/>
                    <a:gd name="T18" fmla="*/ 0 w 1071"/>
                    <a:gd name="T19" fmla="*/ 0 h 1089"/>
                    <a:gd name="T20" fmla="*/ 1071 w 1071"/>
                    <a:gd name="T21" fmla="*/ 1089 h 1089"/>
                  </a:gdLst>
                  <a:ahLst/>
                  <a:cxnLst>
                    <a:cxn ang="T12">
                      <a:pos x="T0" y="T1"/>
                    </a:cxn>
                    <a:cxn ang="T13">
                      <a:pos x="T2" y="T3"/>
                    </a:cxn>
                    <a:cxn ang="T14">
                      <a:pos x="T4" y="T5"/>
                    </a:cxn>
                    <a:cxn ang="T15">
                      <a:pos x="T6" y="T7"/>
                    </a:cxn>
                    <a:cxn ang="T16">
                      <a:pos x="T8" y="T9"/>
                    </a:cxn>
                    <a:cxn ang="T17">
                      <a:pos x="T10" y="T11"/>
                    </a:cxn>
                  </a:cxnLst>
                  <a:rect l="T18" t="T19" r="T20" b="T21"/>
                  <a:pathLst>
                    <a:path w="1071" h="1089">
                      <a:moveTo>
                        <a:pt x="1023" y="0"/>
                      </a:moveTo>
                      <a:lnTo>
                        <a:pt x="974" y="21"/>
                      </a:lnTo>
                      <a:lnTo>
                        <a:pt x="0" y="991"/>
                      </a:lnTo>
                      <a:lnTo>
                        <a:pt x="97" y="1089"/>
                      </a:lnTo>
                      <a:lnTo>
                        <a:pt x="1071" y="118"/>
                      </a:lnTo>
                      <a:lnTo>
                        <a:pt x="1023" y="0"/>
                      </a:lnTo>
                      <a:close/>
                    </a:path>
                  </a:pathLst>
                </a:custGeom>
                <a:solidFill>
                  <a:srgbClr val="E6B5C2"/>
                </a:solidFill>
                <a:ln w="9525">
                  <a:noFill/>
                  <a:round/>
                  <a:headEnd/>
                  <a:tailEnd/>
                </a:ln>
              </p:spPr>
              <p:txBody>
                <a:bodyPr/>
                <a:lstStyle/>
                <a:p>
                  <a:endParaRPr lang="en-US"/>
                </a:p>
              </p:txBody>
            </p:sp>
            <p:sp>
              <p:nvSpPr>
                <p:cNvPr id="18348" name="Freeform 27"/>
                <p:cNvSpPr>
                  <a:spLocks/>
                </p:cNvSpPr>
                <p:nvPr/>
              </p:nvSpPr>
              <p:spPr bwMode="auto">
                <a:xfrm>
                  <a:off x="6295" y="2341"/>
                  <a:ext cx="442" cy="8"/>
                </a:xfrm>
                <a:custGeom>
                  <a:avLst/>
                  <a:gdLst>
                    <a:gd name="T0" fmla="*/ 0 w 7952"/>
                    <a:gd name="T1" fmla="*/ 0 h 138"/>
                    <a:gd name="T2" fmla="*/ 0 w 7952"/>
                    <a:gd name="T3" fmla="*/ 0 h 138"/>
                    <a:gd name="T4" fmla="*/ 0 w 7952"/>
                    <a:gd name="T5" fmla="*/ 0 h 138"/>
                    <a:gd name="T6" fmla="*/ 0 w 7952"/>
                    <a:gd name="T7" fmla="*/ 0 h 138"/>
                    <a:gd name="T8" fmla="*/ 0 w 7952"/>
                    <a:gd name="T9" fmla="*/ 0 h 138"/>
                    <a:gd name="T10" fmla="*/ 0 w 7952"/>
                    <a:gd name="T11" fmla="*/ 0 h 138"/>
                    <a:gd name="T12" fmla="*/ 0 60000 65536"/>
                    <a:gd name="T13" fmla="*/ 0 60000 65536"/>
                    <a:gd name="T14" fmla="*/ 0 60000 65536"/>
                    <a:gd name="T15" fmla="*/ 0 60000 65536"/>
                    <a:gd name="T16" fmla="*/ 0 60000 65536"/>
                    <a:gd name="T17" fmla="*/ 0 60000 65536"/>
                    <a:gd name="T18" fmla="*/ 0 w 7952"/>
                    <a:gd name="T19" fmla="*/ 0 h 138"/>
                    <a:gd name="T20" fmla="*/ 7952 w 7952"/>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2" h="138">
                      <a:moveTo>
                        <a:pt x="7952" y="118"/>
                      </a:moveTo>
                      <a:lnTo>
                        <a:pt x="7903" y="0"/>
                      </a:lnTo>
                      <a:lnTo>
                        <a:pt x="0" y="0"/>
                      </a:lnTo>
                      <a:lnTo>
                        <a:pt x="0" y="138"/>
                      </a:lnTo>
                      <a:lnTo>
                        <a:pt x="7903" y="138"/>
                      </a:lnTo>
                      <a:lnTo>
                        <a:pt x="7952" y="118"/>
                      </a:lnTo>
                      <a:close/>
                    </a:path>
                  </a:pathLst>
                </a:custGeom>
                <a:solidFill>
                  <a:srgbClr val="E6B5C2"/>
                </a:solidFill>
                <a:ln w="9525">
                  <a:noFill/>
                  <a:round/>
                  <a:headEnd/>
                  <a:tailEnd/>
                </a:ln>
              </p:spPr>
              <p:txBody>
                <a:bodyPr/>
                <a:lstStyle/>
                <a:p>
                  <a:endParaRPr lang="en-US"/>
                </a:p>
              </p:txBody>
            </p:sp>
            <p:sp>
              <p:nvSpPr>
                <p:cNvPr id="18349" name="Freeform 28"/>
                <p:cNvSpPr>
                  <a:spLocks/>
                </p:cNvSpPr>
                <p:nvPr/>
              </p:nvSpPr>
              <p:spPr bwMode="auto">
                <a:xfrm>
                  <a:off x="6678" y="2342"/>
                  <a:ext cx="59" cy="61"/>
                </a:xfrm>
                <a:custGeom>
                  <a:avLst/>
                  <a:gdLst>
                    <a:gd name="T0" fmla="*/ 0 w 1069"/>
                    <a:gd name="T1" fmla="*/ 0 h 1088"/>
                    <a:gd name="T2" fmla="*/ 0 w 1069"/>
                    <a:gd name="T3" fmla="*/ 0 h 1088"/>
                    <a:gd name="T4" fmla="*/ 0 w 1069"/>
                    <a:gd name="T5" fmla="*/ 0 h 1088"/>
                    <a:gd name="T6" fmla="*/ 0 w 1069"/>
                    <a:gd name="T7" fmla="*/ 0 h 1088"/>
                    <a:gd name="T8" fmla="*/ 0 w 1069"/>
                    <a:gd name="T9" fmla="*/ 0 h 1088"/>
                    <a:gd name="T10" fmla="*/ 0 w 1069"/>
                    <a:gd name="T11" fmla="*/ 0 h 1088"/>
                    <a:gd name="T12" fmla="*/ 0 60000 65536"/>
                    <a:gd name="T13" fmla="*/ 0 60000 65536"/>
                    <a:gd name="T14" fmla="*/ 0 60000 65536"/>
                    <a:gd name="T15" fmla="*/ 0 60000 65536"/>
                    <a:gd name="T16" fmla="*/ 0 60000 65536"/>
                    <a:gd name="T17" fmla="*/ 0 60000 65536"/>
                    <a:gd name="T18" fmla="*/ 0 w 1069"/>
                    <a:gd name="T19" fmla="*/ 0 h 1088"/>
                    <a:gd name="T20" fmla="*/ 1069 w 1069"/>
                    <a:gd name="T21" fmla="*/ 1088 h 1088"/>
                  </a:gdLst>
                  <a:ahLst/>
                  <a:cxnLst>
                    <a:cxn ang="T12">
                      <a:pos x="T0" y="T1"/>
                    </a:cxn>
                    <a:cxn ang="T13">
                      <a:pos x="T2" y="T3"/>
                    </a:cxn>
                    <a:cxn ang="T14">
                      <a:pos x="T4" y="T5"/>
                    </a:cxn>
                    <a:cxn ang="T15">
                      <a:pos x="T6" y="T7"/>
                    </a:cxn>
                    <a:cxn ang="T16">
                      <a:pos x="T8" y="T9"/>
                    </a:cxn>
                    <a:cxn ang="T17">
                      <a:pos x="T10" y="T11"/>
                    </a:cxn>
                  </a:cxnLst>
                  <a:rect l="T18" t="T19" r="T20" b="T21"/>
                  <a:pathLst>
                    <a:path w="1069" h="1088">
                      <a:moveTo>
                        <a:pt x="48" y="1088"/>
                      </a:moveTo>
                      <a:lnTo>
                        <a:pt x="97" y="1068"/>
                      </a:lnTo>
                      <a:lnTo>
                        <a:pt x="1069" y="97"/>
                      </a:lnTo>
                      <a:lnTo>
                        <a:pt x="971" y="0"/>
                      </a:lnTo>
                      <a:lnTo>
                        <a:pt x="0" y="970"/>
                      </a:lnTo>
                      <a:lnTo>
                        <a:pt x="48" y="1088"/>
                      </a:lnTo>
                      <a:close/>
                    </a:path>
                  </a:pathLst>
                </a:custGeom>
                <a:solidFill>
                  <a:srgbClr val="E6B5C2"/>
                </a:solidFill>
                <a:ln w="9525">
                  <a:noFill/>
                  <a:round/>
                  <a:headEnd/>
                  <a:tailEnd/>
                </a:ln>
              </p:spPr>
              <p:txBody>
                <a:bodyPr/>
                <a:lstStyle/>
                <a:p>
                  <a:endParaRPr lang="en-US"/>
                </a:p>
              </p:txBody>
            </p:sp>
            <p:sp>
              <p:nvSpPr>
                <p:cNvPr id="18350" name="Freeform 29"/>
                <p:cNvSpPr>
                  <a:spLocks/>
                </p:cNvSpPr>
                <p:nvPr/>
              </p:nvSpPr>
              <p:spPr bwMode="auto">
                <a:xfrm>
                  <a:off x="6238" y="2395"/>
                  <a:ext cx="442" cy="8"/>
                </a:xfrm>
                <a:custGeom>
                  <a:avLst/>
                  <a:gdLst>
                    <a:gd name="T0" fmla="*/ 0 w 7954"/>
                    <a:gd name="T1" fmla="*/ 0 h 138"/>
                    <a:gd name="T2" fmla="*/ 0 w 7954"/>
                    <a:gd name="T3" fmla="*/ 0 h 138"/>
                    <a:gd name="T4" fmla="*/ 0 w 7954"/>
                    <a:gd name="T5" fmla="*/ 0 h 138"/>
                    <a:gd name="T6" fmla="*/ 0 w 7954"/>
                    <a:gd name="T7" fmla="*/ 0 h 138"/>
                    <a:gd name="T8" fmla="*/ 0 w 7954"/>
                    <a:gd name="T9" fmla="*/ 0 h 138"/>
                    <a:gd name="T10" fmla="*/ 0 w 7954"/>
                    <a:gd name="T11" fmla="*/ 0 h 138"/>
                    <a:gd name="T12" fmla="*/ 0 60000 65536"/>
                    <a:gd name="T13" fmla="*/ 0 60000 65536"/>
                    <a:gd name="T14" fmla="*/ 0 60000 65536"/>
                    <a:gd name="T15" fmla="*/ 0 60000 65536"/>
                    <a:gd name="T16" fmla="*/ 0 60000 65536"/>
                    <a:gd name="T17" fmla="*/ 0 60000 65536"/>
                    <a:gd name="T18" fmla="*/ 0 w 7954"/>
                    <a:gd name="T19" fmla="*/ 0 h 138"/>
                    <a:gd name="T20" fmla="*/ 7954 w 795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4" h="138">
                      <a:moveTo>
                        <a:pt x="0" y="20"/>
                      </a:moveTo>
                      <a:lnTo>
                        <a:pt x="49" y="138"/>
                      </a:lnTo>
                      <a:lnTo>
                        <a:pt x="7954" y="138"/>
                      </a:lnTo>
                      <a:lnTo>
                        <a:pt x="7954" y="0"/>
                      </a:lnTo>
                      <a:lnTo>
                        <a:pt x="49" y="0"/>
                      </a:lnTo>
                      <a:lnTo>
                        <a:pt x="0" y="20"/>
                      </a:lnTo>
                      <a:close/>
                    </a:path>
                  </a:pathLst>
                </a:custGeom>
                <a:solidFill>
                  <a:srgbClr val="E6B5C2"/>
                </a:solidFill>
                <a:ln w="9525">
                  <a:noFill/>
                  <a:round/>
                  <a:headEnd/>
                  <a:tailEnd/>
                </a:ln>
              </p:spPr>
              <p:txBody>
                <a:bodyPr/>
                <a:lstStyle/>
                <a:p>
                  <a:endParaRPr lang="en-US"/>
                </a:p>
              </p:txBody>
            </p:sp>
            <p:sp>
              <p:nvSpPr>
                <p:cNvPr id="18351" name="Freeform 30"/>
                <p:cNvSpPr>
                  <a:spLocks/>
                </p:cNvSpPr>
                <p:nvPr/>
              </p:nvSpPr>
              <p:spPr bwMode="auto">
                <a:xfrm>
                  <a:off x="6678" y="2342"/>
                  <a:ext cx="60" cy="60"/>
                </a:xfrm>
                <a:custGeom>
                  <a:avLst/>
                  <a:gdLst>
                    <a:gd name="T0" fmla="*/ 0 w 1089"/>
                    <a:gd name="T1" fmla="*/ 0 h 1068"/>
                    <a:gd name="T2" fmla="*/ 0 w 1089"/>
                    <a:gd name="T3" fmla="*/ 0 h 1068"/>
                    <a:gd name="T4" fmla="*/ 0 w 1089"/>
                    <a:gd name="T5" fmla="*/ 0 h 1068"/>
                    <a:gd name="T6" fmla="*/ 0 w 1089"/>
                    <a:gd name="T7" fmla="*/ 0 h 1068"/>
                    <a:gd name="T8" fmla="*/ 0 w 1089"/>
                    <a:gd name="T9" fmla="*/ 0 h 1068"/>
                    <a:gd name="T10" fmla="*/ 0 w 1089"/>
                    <a:gd name="T11" fmla="*/ 0 h 1068"/>
                    <a:gd name="T12" fmla="*/ 0 60000 65536"/>
                    <a:gd name="T13" fmla="*/ 0 60000 65536"/>
                    <a:gd name="T14" fmla="*/ 0 60000 65536"/>
                    <a:gd name="T15" fmla="*/ 0 60000 65536"/>
                    <a:gd name="T16" fmla="*/ 0 60000 65536"/>
                    <a:gd name="T17" fmla="*/ 0 60000 65536"/>
                    <a:gd name="T18" fmla="*/ 0 w 1089"/>
                    <a:gd name="T19" fmla="*/ 0 h 1068"/>
                    <a:gd name="T20" fmla="*/ 1089 w 1089"/>
                    <a:gd name="T21" fmla="*/ 1068 h 1068"/>
                  </a:gdLst>
                  <a:ahLst/>
                  <a:cxnLst>
                    <a:cxn ang="T12">
                      <a:pos x="T0" y="T1"/>
                    </a:cxn>
                    <a:cxn ang="T13">
                      <a:pos x="T2" y="T3"/>
                    </a:cxn>
                    <a:cxn ang="T14">
                      <a:pos x="T4" y="T5"/>
                    </a:cxn>
                    <a:cxn ang="T15">
                      <a:pos x="T6" y="T7"/>
                    </a:cxn>
                    <a:cxn ang="T16">
                      <a:pos x="T8" y="T9"/>
                    </a:cxn>
                    <a:cxn ang="T17">
                      <a:pos x="T10" y="T11"/>
                    </a:cxn>
                  </a:cxnLst>
                  <a:rect l="T18" t="T19" r="T20" b="T21"/>
                  <a:pathLst>
                    <a:path w="1089" h="1068">
                      <a:moveTo>
                        <a:pt x="1089" y="48"/>
                      </a:moveTo>
                      <a:lnTo>
                        <a:pt x="971" y="0"/>
                      </a:lnTo>
                      <a:lnTo>
                        <a:pt x="0" y="970"/>
                      </a:lnTo>
                      <a:lnTo>
                        <a:pt x="97" y="1068"/>
                      </a:lnTo>
                      <a:lnTo>
                        <a:pt x="1069" y="97"/>
                      </a:lnTo>
                      <a:lnTo>
                        <a:pt x="1089" y="48"/>
                      </a:lnTo>
                      <a:close/>
                    </a:path>
                  </a:pathLst>
                </a:custGeom>
                <a:solidFill>
                  <a:srgbClr val="ADD7E7"/>
                </a:solidFill>
                <a:ln w="9525">
                  <a:noFill/>
                  <a:round/>
                  <a:headEnd/>
                  <a:tailEnd/>
                </a:ln>
              </p:spPr>
              <p:txBody>
                <a:bodyPr/>
                <a:lstStyle/>
                <a:p>
                  <a:endParaRPr lang="en-US"/>
                </a:p>
              </p:txBody>
            </p:sp>
            <p:sp>
              <p:nvSpPr>
                <p:cNvPr id="18352" name="Freeform 31"/>
                <p:cNvSpPr>
                  <a:spLocks/>
                </p:cNvSpPr>
                <p:nvPr/>
              </p:nvSpPr>
              <p:spPr bwMode="auto">
                <a:xfrm>
                  <a:off x="6388" y="2329"/>
                  <a:ext cx="147" cy="69"/>
                </a:xfrm>
                <a:custGeom>
                  <a:avLst/>
                  <a:gdLst>
                    <a:gd name="T0" fmla="*/ 0 w 2639"/>
                    <a:gd name="T1" fmla="*/ 0 h 1240"/>
                    <a:gd name="T2" fmla="*/ 0 w 2639"/>
                    <a:gd name="T3" fmla="*/ 0 h 1240"/>
                    <a:gd name="T4" fmla="*/ 0 w 2639"/>
                    <a:gd name="T5" fmla="*/ 0 h 1240"/>
                    <a:gd name="T6" fmla="*/ 0 w 2639"/>
                    <a:gd name="T7" fmla="*/ 0 h 1240"/>
                    <a:gd name="T8" fmla="*/ 0 w 2639"/>
                    <a:gd name="T9" fmla="*/ 0 h 1240"/>
                    <a:gd name="T10" fmla="*/ 0 60000 65536"/>
                    <a:gd name="T11" fmla="*/ 0 60000 65536"/>
                    <a:gd name="T12" fmla="*/ 0 60000 65536"/>
                    <a:gd name="T13" fmla="*/ 0 60000 65536"/>
                    <a:gd name="T14" fmla="*/ 0 60000 65536"/>
                    <a:gd name="T15" fmla="*/ 0 w 2639"/>
                    <a:gd name="T16" fmla="*/ 0 h 1240"/>
                    <a:gd name="T17" fmla="*/ 2639 w 2639"/>
                    <a:gd name="T18" fmla="*/ 1240 h 1240"/>
                  </a:gdLst>
                  <a:ahLst/>
                  <a:cxnLst>
                    <a:cxn ang="T10">
                      <a:pos x="T0" y="T1"/>
                    </a:cxn>
                    <a:cxn ang="T11">
                      <a:pos x="T2" y="T3"/>
                    </a:cxn>
                    <a:cxn ang="T12">
                      <a:pos x="T4" y="T5"/>
                    </a:cxn>
                    <a:cxn ang="T13">
                      <a:pos x="T6" y="T7"/>
                    </a:cxn>
                    <a:cxn ang="T14">
                      <a:pos x="T8" y="T9"/>
                    </a:cxn>
                  </a:cxnLst>
                  <a:rect l="T15" t="T16" r="T17" b="T18"/>
                  <a:pathLst>
                    <a:path w="2639" h="1240">
                      <a:moveTo>
                        <a:pt x="2639" y="1240"/>
                      </a:moveTo>
                      <a:lnTo>
                        <a:pt x="2" y="1240"/>
                      </a:lnTo>
                      <a:lnTo>
                        <a:pt x="0" y="3"/>
                      </a:lnTo>
                      <a:lnTo>
                        <a:pt x="2638" y="0"/>
                      </a:lnTo>
                      <a:lnTo>
                        <a:pt x="2639" y="1240"/>
                      </a:lnTo>
                      <a:close/>
                    </a:path>
                  </a:pathLst>
                </a:custGeom>
                <a:solidFill>
                  <a:srgbClr val="CB3547"/>
                </a:solidFill>
                <a:ln w="9525">
                  <a:noFill/>
                  <a:round/>
                  <a:headEnd/>
                  <a:tailEnd/>
                </a:ln>
              </p:spPr>
              <p:txBody>
                <a:bodyPr/>
                <a:lstStyle/>
                <a:p>
                  <a:endParaRPr lang="en-US"/>
                </a:p>
              </p:txBody>
            </p:sp>
            <p:sp>
              <p:nvSpPr>
                <p:cNvPr id="18353" name="Freeform 32"/>
                <p:cNvSpPr>
                  <a:spLocks/>
                </p:cNvSpPr>
                <p:nvPr/>
              </p:nvSpPr>
              <p:spPr bwMode="auto">
                <a:xfrm>
                  <a:off x="6385" y="2394"/>
                  <a:ext cx="150" cy="8"/>
                </a:xfrm>
                <a:custGeom>
                  <a:avLst/>
                  <a:gdLst>
                    <a:gd name="T0" fmla="*/ 0 w 2706"/>
                    <a:gd name="T1" fmla="*/ 0 h 138"/>
                    <a:gd name="T2" fmla="*/ 0 w 2706"/>
                    <a:gd name="T3" fmla="*/ 0 h 138"/>
                    <a:gd name="T4" fmla="*/ 0 w 2706"/>
                    <a:gd name="T5" fmla="*/ 0 h 138"/>
                    <a:gd name="T6" fmla="*/ 0 w 2706"/>
                    <a:gd name="T7" fmla="*/ 0 h 138"/>
                    <a:gd name="T8" fmla="*/ 0 w 2706"/>
                    <a:gd name="T9" fmla="*/ 0 h 138"/>
                    <a:gd name="T10" fmla="*/ 0 w 2706"/>
                    <a:gd name="T11" fmla="*/ 0 h 138"/>
                    <a:gd name="T12" fmla="*/ 0 60000 65536"/>
                    <a:gd name="T13" fmla="*/ 0 60000 65536"/>
                    <a:gd name="T14" fmla="*/ 0 60000 65536"/>
                    <a:gd name="T15" fmla="*/ 0 60000 65536"/>
                    <a:gd name="T16" fmla="*/ 0 60000 65536"/>
                    <a:gd name="T17" fmla="*/ 0 60000 65536"/>
                    <a:gd name="T18" fmla="*/ 0 w 2706"/>
                    <a:gd name="T19" fmla="*/ 0 h 138"/>
                    <a:gd name="T20" fmla="*/ 2706 w 2706"/>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06" h="138">
                      <a:moveTo>
                        <a:pt x="0" y="69"/>
                      </a:moveTo>
                      <a:lnTo>
                        <a:pt x="69" y="138"/>
                      </a:lnTo>
                      <a:lnTo>
                        <a:pt x="2706" y="138"/>
                      </a:lnTo>
                      <a:lnTo>
                        <a:pt x="2706" y="0"/>
                      </a:lnTo>
                      <a:lnTo>
                        <a:pt x="69" y="0"/>
                      </a:lnTo>
                      <a:lnTo>
                        <a:pt x="0" y="69"/>
                      </a:lnTo>
                      <a:close/>
                    </a:path>
                  </a:pathLst>
                </a:custGeom>
                <a:solidFill>
                  <a:srgbClr val="E6B5C2"/>
                </a:solidFill>
                <a:ln w="9525">
                  <a:noFill/>
                  <a:round/>
                  <a:headEnd/>
                  <a:tailEnd/>
                </a:ln>
              </p:spPr>
              <p:txBody>
                <a:bodyPr/>
                <a:lstStyle/>
                <a:p>
                  <a:endParaRPr lang="en-US"/>
                </a:p>
              </p:txBody>
            </p:sp>
            <p:sp>
              <p:nvSpPr>
                <p:cNvPr id="18354" name="Freeform 33"/>
                <p:cNvSpPr>
                  <a:spLocks/>
                </p:cNvSpPr>
                <p:nvPr/>
              </p:nvSpPr>
              <p:spPr bwMode="auto">
                <a:xfrm>
                  <a:off x="6384" y="2325"/>
                  <a:ext cx="8" cy="73"/>
                </a:xfrm>
                <a:custGeom>
                  <a:avLst/>
                  <a:gdLst>
                    <a:gd name="T0" fmla="*/ 0 w 140"/>
                    <a:gd name="T1" fmla="*/ 0 h 1306"/>
                    <a:gd name="T2" fmla="*/ 0 w 140"/>
                    <a:gd name="T3" fmla="*/ 0 h 1306"/>
                    <a:gd name="T4" fmla="*/ 0 w 140"/>
                    <a:gd name="T5" fmla="*/ 0 h 1306"/>
                    <a:gd name="T6" fmla="*/ 0 w 140"/>
                    <a:gd name="T7" fmla="*/ 0 h 1306"/>
                    <a:gd name="T8" fmla="*/ 0 w 140"/>
                    <a:gd name="T9" fmla="*/ 0 h 1306"/>
                    <a:gd name="T10" fmla="*/ 0 w 140"/>
                    <a:gd name="T11" fmla="*/ 0 h 1306"/>
                    <a:gd name="T12" fmla="*/ 0 60000 65536"/>
                    <a:gd name="T13" fmla="*/ 0 60000 65536"/>
                    <a:gd name="T14" fmla="*/ 0 60000 65536"/>
                    <a:gd name="T15" fmla="*/ 0 60000 65536"/>
                    <a:gd name="T16" fmla="*/ 0 60000 65536"/>
                    <a:gd name="T17" fmla="*/ 0 60000 65536"/>
                    <a:gd name="T18" fmla="*/ 0 w 140"/>
                    <a:gd name="T19" fmla="*/ 0 h 1306"/>
                    <a:gd name="T20" fmla="*/ 140 w 140"/>
                    <a:gd name="T21" fmla="*/ 1306 h 1306"/>
                  </a:gdLst>
                  <a:ahLst/>
                  <a:cxnLst>
                    <a:cxn ang="T12">
                      <a:pos x="T0" y="T1"/>
                    </a:cxn>
                    <a:cxn ang="T13">
                      <a:pos x="T2" y="T3"/>
                    </a:cxn>
                    <a:cxn ang="T14">
                      <a:pos x="T4" y="T5"/>
                    </a:cxn>
                    <a:cxn ang="T15">
                      <a:pos x="T6" y="T7"/>
                    </a:cxn>
                    <a:cxn ang="T16">
                      <a:pos x="T8" y="T9"/>
                    </a:cxn>
                    <a:cxn ang="T17">
                      <a:pos x="T10" y="T11"/>
                    </a:cxn>
                  </a:cxnLst>
                  <a:rect l="T18" t="T19" r="T20" b="T21"/>
                  <a:pathLst>
                    <a:path w="140" h="1306">
                      <a:moveTo>
                        <a:pt x="69" y="0"/>
                      </a:moveTo>
                      <a:lnTo>
                        <a:pt x="0" y="69"/>
                      </a:lnTo>
                      <a:lnTo>
                        <a:pt x="2" y="1306"/>
                      </a:lnTo>
                      <a:lnTo>
                        <a:pt x="140" y="1306"/>
                      </a:lnTo>
                      <a:lnTo>
                        <a:pt x="138" y="69"/>
                      </a:lnTo>
                      <a:lnTo>
                        <a:pt x="69" y="0"/>
                      </a:lnTo>
                      <a:close/>
                    </a:path>
                  </a:pathLst>
                </a:custGeom>
                <a:solidFill>
                  <a:srgbClr val="E6B5C2"/>
                </a:solidFill>
                <a:ln w="9525">
                  <a:noFill/>
                  <a:round/>
                  <a:headEnd/>
                  <a:tailEnd/>
                </a:ln>
              </p:spPr>
              <p:txBody>
                <a:bodyPr/>
                <a:lstStyle/>
                <a:p>
                  <a:endParaRPr lang="en-US"/>
                </a:p>
              </p:txBody>
            </p:sp>
            <p:sp>
              <p:nvSpPr>
                <p:cNvPr id="18355" name="Freeform 34"/>
                <p:cNvSpPr>
                  <a:spLocks/>
                </p:cNvSpPr>
                <p:nvPr/>
              </p:nvSpPr>
              <p:spPr bwMode="auto">
                <a:xfrm>
                  <a:off x="6388" y="2325"/>
                  <a:ext cx="151" cy="8"/>
                </a:xfrm>
                <a:custGeom>
                  <a:avLst/>
                  <a:gdLst>
                    <a:gd name="T0" fmla="*/ 0 w 2707"/>
                    <a:gd name="T1" fmla="*/ 0 h 141"/>
                    <a:gd name="T2" fmla="*/ 0 w 2707"/>
                    <a:gd name="T3" fmla="*/ 0 h 141"/>
                    <a:gd name="T4" fmla="*/ 0 w 2707"/>
                    <a:gd name="T5" fmla="*/ 0 h 141"/>
                    <a:gd name="T6" fmla="*/ 0 w 2707"/>
                    <a:gd name="T7" fmla="*/ 0 h 141"/>
                    <a:gd name="T8" fmla="*/ 0 w 2707"/>
                    <a:gd name="T9" fmla="*/ 0 h 141"/>
                    <a:gd name="T10" fmla="*/ 0 w 2707"/>
                    <a:gd name="T11" fmla="*/ 0 h 141"/>
                    <a:gd name="T12" fmla="*/ 0 60000 65536"/>
                    <a:gd name="T13" fmla="*/ 0 60000 65536"/>
                    <a:gd name="T14" fmla="*/ 0 60000 65536"/>
                    <a:gd name="T15" fmla="*/ 0 60000 65536"/>
                    <a:gd name="T16" fmla="*/ 0 60000 65536"/>
                    <a:gd name="T17" fmla="*/ 0 60000 65536"/>
                    <a:gd name="T18" fmla="*/ 0 w 2707"/>
                    <a:gd name="T19" fmla="*/ 0 h 141"/>
                    <a:gd name="T20" fmla="*/ 2707 w 2707"/>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07" h="141">
                      <a:moveTo>
                        <a:pt x="2707" y="69"/>
                      </a:moveTo>
                      <a:lnTo>
                        <a:pt x="2638" y="0"/>
                      </a:lnTo>
                      <a:lnTo>
                        <a:pt x="0" y="3"/>
                      </a:lnTo>
                      <a:lnTo>
                        <a:pt x="0" y="141"/>
                      </a:lnTo>
                      <a:lnTo>
                        <a:pt x="2638" y="139"/>
                      </a:lnTo>
                      <a:lnTo>
                        <a:pt x="2707" y="69"/>
                      </a:lnTo>
                      <a:close/>
                    </a:path>
                  </a:pathLst>
                </a:custGeom>
                <a:solidFill>
                  <a:srgbClr val="E6B5C2"/>
                </a:solidFill>
                <a:ln w="9525">
                  <a:noFill/>
                  <a:round/>
                  <a:headEnd/>
                  <a:tailEnd/>
                </a:ln>
              </p:spPr>
              <p:txBody>
                <a:bodyPr/>
                <a:lstStyle/>
                <a:p>
                  <a:endParaRPr lang="en-US"/>
                </a:p>
              </p:txBody>
            </p:sp>
            <p:sp>
              <p:nvSpPr>
                <p:cNvPr id="18356" name="Freeform 35"/>
                <p:cNvSpPr>
                  <a:spLocks/>
                </p:cNvSpPr>
                <p:nvPr/>
              </p:nvSpPr>
              <p:spPr bwMode="auto">
                <a:xfrm>
                  <a:off x="6531" y="2329"/>
                  <a:ext cx="8" cy="73"/>
                </a:xfrm>
                <a:custGeom>
                  <a:avLst/>
                  <a:gdLst>
                    <a:gd name="T0" fmla="*/ 0 w 140"/>
                    <a:gd name="T1" fmla="*/ 0 h 1309"/>
                    <a:gd name="T2" fmla="*/ 0 w 140"/>
                    <a:gd name="T3" fmla="*/ 0 h 1309"/>
                    <a:gd name="T4" fmla="*/ 0 w 140"/>
                    <a:gd name="T5" fmla="*/ 0 h 1309"/>
                    <a:gd name="T6" fmla="*/ 0 w 140"/>
                    <a:gd name="T7" fmla="*/ 0 h 1309"/>
                    <a:gd name="T8" fmla="*/ 0 w 140"/>
                    <a:gd name="T9" fmla="*/ 0 h 1309"/>
                    <a:gd name="T10" fmla="*/ 0 w 140"/>
                    <a:gd name="T11" fmla="*/ 0 h 1309"/>
                    <a:gd name="T12" fmla="*/ 0 60000 65536"/>
                    <a:gd name="T13" fmla="*/ 0 60000 65536"/>
                    <a:gd name="T14" fmla="*/ 0 60000 65536"/>
                    <a:gd name="T15" fmla="*/ 0 60000 65536"/>
                    <a:gd name="T16" fmla="*/ 0 60000 65536"/>
                    <a:gd name="T17" fmla="*/ 0 60000 65536"/>
                    <a:gd name="T18" fmla="*/ 0 w 140"/>
                    <a:gd name="T19" fmla="*/ 0 h 1309"/>
                    <a:gd name="T20" fmla="*/ 140 w 140"/>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40" h="1309">
                      <a:moveTo>
                        <a:pt x="70" y="1309"/>
                      </a:moveTo>
                      <a:lnTo>
                        <a:pt x="140" y="1240"/>
                      </a:lnTo>
                      <a:lnTo>
                        <a:pt x="138" y="0"/>
                      </a:lnTo>
                      <a:lnTo>
                        <a:pt x="0" y="0"/>
                      </a:lnTo>
                      <a:lnTo>
                        <a:pt x="1" y="1240"/>
                      </a:lnTo>
                      <a:lnTo>
                        <a:pt x="70" y="1309"/>
                      </a:lnTo>
                      <a:close/>
                    </a:path>
                  </a:pathLst>
                </a:custGeom>
                <a:solidFill>
                  <a:srgbClr val="E6B5C2"/>
                </a:solidFill>
                <a:ln w="9525">
                  <a:noFill/>
                  <a:round/>
                  <a:headEnd/>
                  <a:tailEnd/>
                </a:ln>
              </p:spPr>
              <p:txBody>
                <a:bodyPr/>
                <a:lstStyle/>
                <a:p>
                  <a:endParaRPr lang="en-US"/>
                </a:p>
              </p:txBody>
            </p:sp>
            <p:sp>
              <p:nvSpPr>
                <p:cNvPr id="18357" name="Freeform 36"/>
                <p:cNvSpPr>
                  <a:spLocks/>
                </p:cNvSpPr>
                <p:nvPr/>
              </p:nvSpPr>
              <p:spPr bwMode="auto">
                <a:xfrm>
                  <a:off x="6535" y="2329"/>
                  <a:ext cx="146" cy="69"/>
                </a:xfrm>
                <a:custGeom>
                  <a:avLst/>
                  <a:gdLst>
                    <a:gd name="T0" fmla="*/ 0 w 2628"/>
                    <a:gd name="T1" fmla="*/ 0 h 1231"/>
                    <a:gd name="T2" fmla="*/ 0 w 2628"/>
                    <a:gd name="T3" fmla="*/ 0 h 1231"/>
                    <a:gd name="T4" fmla="*/ 0 w 2628"/>
                    <a:gd name="T5" fmla="*/ 0 h 1231"/>
                    <a:gd name="T6" fmla="*/ 0 w 2628"/>
                    <a:gd name="T7" fmla="*/ 0 h 1231"/>
                    <a:gd name="T8" fmla="*/ 0 w 2628"/>
                    <a:gd name="T9" fmla="*/ 0 h 1231"/>
                    <a:gd name="T10" fmla="*/ 0 60000 65536"/>
                    <a:gd name="T11" fmla="*/ 0 60000 65536"/>
                    <a:gd name="T12" fmla="*/ 0 60000 65536"/>
                    <a:gd name="T13" fmla="*/ 0 60000 65536"/>
                    <a:gd name="T14" fmla="*/ 0 60000 65536"/>
                    <a:gd name="T15" fmla="*/ 0 w 2628"/>
                    <a:gd name="T16" fmla="*/ 0 h 1231"/>
                    <a:gd name="T17" fmla="*/ 2628 w 2628"/>
                    <a:gd name="T18" fmla="*/ 1231 h 1231"/>
                  </a:gdLst>
                  <a:ahLst/>
                  <a:cxnLst>
                    <a:cxn ang="T10">
                      <a:pos x="T0" y="T1"/>
                    </a:cxn>
                    <a:cxn ang="T11">
                      <a:pos x="T2" y="T3"/>
                    </a:cxn>
                    <a:cxn ang="T12">
                      <a:pos x="T4" y="T5"/>
                    </a:cxn>
                    <a:cxn ang="T13">
                      <a:pos x="T6" y="T7"/>
                    </a:cxn>
                    <a:cxn ang="T14">
                      <a:pos x="T8" y="T9"/>
                    </a:cxn>
                  </a:cxnLst>
                  <a:rect l="T15" t="T16" r="T17" b="T18"/>
                  <a:pathLst>
                    <a:path w="2628" h="1231">
                      <a:moveTo>
                        <a:pt x="2627" y="1231"/>
                      </a:moveTo>
                      <a:lnTo>
                        <a:pt x="0" y="1230"/>
                      </a:lnTo>
                      <a:lnTo>
                        <a:pt x="1" y="0"/>
                      </a:lnTo>
                      <a:lnTo>
                        <a:pt x="2628" y="3"/>
                      </a:lnTo>
                      <a:lnTo>
                        <a:pt x="2627" y="1231"/>
                      </a:lnTo>
                      <a:close/>
                    </a:path>
                  </a:pathLst>
                </a:custGeom>
                <a:solidFill>
                  <a:srgbClr val="CB3547"/>
                </a:solidFill>
                <a:ln w="9525">
                  <a:noFill/>
                  <a:round/>
                  <a:headEnd/>
                  <a:tailEnd/>
                </a:ln>
              </p:spPr>
              <p:txBody>
                <a:bodyPr/>
                <a:lstStyle/>
                <a:p>
                  <a:endParaRPr lang="en-US"/>
                </a:p>
              </p:txBody>
            </p:sp>
            <p:sp>
              <p:nvSpPr>
                <p:cNvPr id="18358" name="Freeform 37"/>
                <p:cNvSpPr>
                  <a:spLocks/>
                </p:cNvSpPr>
                <p:nvPr/>
              </p:nvSpPr>
              <p:spPr bwMode="auto">
                <a:xfrm>
                  <a:off x="6531" y="2394"/>
                  <a:ext cx="150" cy="8"/>
                </a:xfrm>
                <a:custGeom>
                  <a:avLst/>
                  <a:gdLst>
                    <a:gd name="T0" fmla="*/ 0 w 2696"/>
                    <a:gd name="T1" fmla="*/ 0 h 139"/>
                    <a:gd name="T2" fmla="*/ 0 w 2696"/>
                    <a:gd name="T3" fmla="*/ 0 h 139"/>
                    <a:gd name="T4" fmla="*/ 0 w 2696"/>
                    <a:gd name="T5" fmla="*/ 0 h 139"/>
                    <a:gd name="T6" fmla="*/ 0 w 2696"/>
                    <a:gd name="T7" fmla="*/ 0 h 139"/>
                    <a:gd name="T8" fmla="*/ 0 w 2696"/>
                    <a:gd name="T9" fmla="*/ 0 h 139"/>
                    <a:gd name="T10" fmla="*/ 0 w 2696"/>
                    <a:gd name="T11" fmla="*/ 0 h 139"/>
                    <a:gd name="T12" fmla="*/ 0 60000 65536"/>
                    <a:gd name="T13" fmla="*/ 0 60000 65536"/>
                    <a:gd name="T14" fmla="*/ 0 60000 65536"/>
                    <a:gd name="T15" fmla="*/ 0 60000 65536"/>
                    <a:gd name="T16" fmla="*/ 0 60000 65536"/>
                    <a:gd name="T17" fmla="*/ 0 60000 65536"/>
                    <a:gd name="T18" fmla="*/ 0 w 2696"/>
                    <a:gd name="T19" fmla="*/ 0 h 139"/>
                    <a:gd name="T20" fmla="*/ 2696 w 2696"/>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696" h="139">
                      <a:moveTo>
                        <a:pt x="0" y="69"/>
                      </a:moveTo>
                      <a:lnTo>
                        <a:pt x="69" y="138"/>
                      </a:lnTo>
                      <a:lnTo>
                        <a:pt x="2696" y="139"/>
                      </a:lnTo>
                      <a:lnTo>
                        <a:pt x="2696" y="1"/>
                      </a:lnTo>
                      <a:lnTo>
                        <a:pt x="69" y="0"/>
                      </a:lnTo>
                      <a:lnTo>
                        <a:pt x="0" y="69"/>
                      </a:lnTo>
                      <a:close/>
                    </a:path>
                  </a:pathLst>
                </a:custGeom>
                <a:solidFill>
                  <a:srgbClr val="E6B5C2"/>
                </a:solidFill>
                <a:ln w="9525">
                  <a:noFill/>
                  <a:round/>
                  <a:headEnd/>
                  <a:tailEnd/>
                </a:ln>
              </p:spPr>
              <p:txBody>
                <a:bodyPr/>
                <a:lstStyle/>
                <a:p>
                  <a:endParaRPr lang="en-US"/>
                </a:p>
              </p:txBody>
            </p:sp>
            <p:sp>
              <p:nvSpPr>
                <p:cNvPr id="18359" name="Freeform 38"/>
                <p:cNvSpPr>
                  <a:spLocks/>
                </p:cNvSpPr>
                <p:nvPr/>
              </p:nvSpPr>
              <p:spPr bwMode="auto">
                <a:xfrm>
                  <a:off x="6531" y="2326"/>
                  <a:ext cx="8" cy="72"/>
                </a:xfrm>
                <a:custGeom>
                  <a:avLst/>
                  <a:gdLst>
                    <a:gd name="T0" fmla="*/ 0 w 140"/>
                    <a:gd name="T1" fmla="*/ 0 h 1298"/>
                    <a:gd name="T2" fmla="*/ 0 w 140"/>
                    <a:gd name="T3" fmla="*/ 0 h 1298"/>
                    <a:gd name="T4" fmla="*/ 0 w 140"/>
                    <a:gd name="T5" fmla="*/ 0 h 1298"/>
                    <a:gd name="T6" fmla="*/ 0 w 140"/>
                    <a:gd name="T7" fmla="*/ 0 h 1298"/>
                    <a:gd name="T8" fmla="*/ 0 w 140"/>
                    <a:gd name="T9" fmla="*/ 0 h 1298"/>
                    <a:gd name="T10" fmla="*/ 0 w 140"/>
                    <a:gd name="T11" fmla="*/ 0 h 1298"/>
                    <a:gd name="T12" fmla="*/ 0 60000 65536"/>
                    <a:gd name="T13" fmla="*/ 0 60000 65536"/>
                    <a:gd name="T14" fmla="*/ 0 60000 65536"/>
                    <a:gd name="T15" fmla="*/ 0 60000 65536"/>
                    <a:gd name="T16" fmla="*/ 0 60000 65536"/>
                    <a:gd name="T17" fmla="*/ 0 60000 65536"/>
                    <a:gd name="T18" fmla="*/ 0 w 140"/>
                    <a:gd name="T19" fmla="*/ 0 h 1298"/>
                    <a:gd name="T20" fmla="*/ 140 w 140"/>
                    <a:gd name="T21" fmla="*/ 1298 h 1298"/>
                  </a:gdLst>
                  <a:ahLst/>
                  <a:cxnLst>
                    <a:cxn ang="T12">
                      <a:pos x="T0" y="T1"/>
                    </a:cxn>
                    <a:cxn ang="T13">
                      <a:pos x="T2" y="T3"/>
                    </a:cxn>
                    <a:cxn ang="T14">
                      <a:pos x="T4" y="T5"/>
                    </a:cxn>
                    <a:cxn ang="T15">
                      <a:pos x="T6" y="T7"/>
                    </a:cxn>
                    <a:cxn ang="T16">
                      <a:pos x="T8" y="T9"/>
                    </a:cxn>
                    <a:cxn ang="T17">
                      <a:pos x="T10" y="T11"/>
                    </a:cxn>
                  </a:cxnLst>
                  <a:rect l="T18" t="T19" r="T20" b="T21"/>
                  <a:pathLst>
                    <a:path w="140" h="1298">
                      <a:moveTo>
                        <a:pt x="70" y="0"/>
                      </a:moveTo>
                      <a:lnTo>
                        <a:pt x="1" y="68"/>
                      </a:lnTo>
                      <a:lnTo>
                        <a:pt x="0" y="1298"/>
                      </a:lnTo>
                      <a:lnTo>
                        <a:pt x="138" y="1298"/>
                      </a:lnTo>
                      <a:lnTo>
                        <a:pt x="140" y="68"/>
                      </a:lnTo>
                      <a:lnTo>
                        <a:pt x="70" y="0"/>
                      </a:lnTo>
                      <a:close/>
                    </a:path>
                  </a:pathLst>
                </a:custGeom>
                <a:solidFill>
                  <a:srgbClr val="E6B5C2"/>
                </a:solidFill>
                <a:ln w="9525">
                  <a:noFill/>
                  <a:round/>
                  <a:headEnd/>
                  <a:tailEnd/>
                </a:ln>
              </p:spPr>
              <p:txBody>
                <a:bodyPr/>
                <a:lstStyle/>
                <a:p>
                  <a:endParaRPr lang="en-US"/>
                </a:p>
              </p:txBody>
            </p:sp>
            <p:sp>
              <p:nvSpPr>
                <p:cNvPr id="18360" name="Freeform 39"/>
                <p:cNvSpPr>
                  <a:spLocks/>
                </p:cNvSpPr>
                <p:nvPr/>
              </p:nvSpPr>
              <p:spPr bwMode="auto">
                <a:xfrm>
                  <a:off x="6535" y="2326"/>
                  <a:ext cx="150" cy="7"/>
                </a:xfrm>
                <a:custGeom>
                  <a:avLst/>
                  <a:gdLst>
                    <a:gd name="T0" fmla="*/ 0 w 2696"/>
                    <a:gd name="T1" fmla="*/ 0 h 140"/>
                    <a:gd name="T2" fmla="*/ 0 w 2696"/>
                    <a:gd name="T3" fmla="*/ 0 h 140"/>
                    <a:gd name="T4" fmla="*/ 0 w 2696"/>
                    <a:gd name="T5" fmla="*/ 0 h 140"/>
                    <a:gd name="T6" fmla="*/ 0 w 2696"/>
                    <a:gd name="T7" fmla="*/ 0 h 140"/>
                    <a:gd name="T8" fmla="*/ 0 w 2696"/>
                    <a:gd name="T9" fmla="*/ 0 h 140"/>
                    <a:gd name="T10" fmla="*/ 0 w 2696"/>
                    <a:gd name="T11" fmla="*/ 0 h 140"/>
                    <a:gd name="T12" fmla="*/ 0 60000 65536"/>
                    <a:gd name="T13" fmla="*/ 0 60000 65536"/>
                    <a:gd name="T14" fmla="*/ 0 60000 65536"/>
                    <a:gd name="T15" fmla="*/ 0 60000 65536"/>
                    <a:gd name="T16" fmla="*/ 0 60000 65536"/>
                    <a:gd name="T17" fmla="*/ 0 60000 65536"/>
                    <a:gd name="T18" fmla="*/ 0 w 2696"/>
                    <a:gd name="T19" fmla="*/ 0 h 140"/>
                    <a:gd name="T20" fmla="*/ 2696 w 2696"/>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96" h="140">
                      <a:moveTo>
                        <a:pt x="2696" y="71"/>
                      </a:moveTo>
                      <a:lnTo>
                        <a:pt x="2627" y="1"/>
                      </a:lnTo>
                      <a:lnTo>
                        <a:pt x="0" y="0"/>
                      </a:lnTo>
                      <a:lnTo>
                        <a:pt x="0" y="137"/>
                      </a:lnTo>
                      <a:lnTo>
                        <a:pt x="2627" y="140"/>
                      </a:lnTo>
                      <a:lnTo>
                        <a:pt x="2696" y="71"/>
                      </a:lnTo>
                      <a:close/>
                    </a:path>
                  </a:pathLst>
                </a:custGeom>
                <a:solidFill>
                  <a:srgbClr val="E6B5C2"/>
                </a:solidFill>
                <a:ln w="9525">
                  <a:noFill/>
                  <a:round/>
                  <a:headEnd/>
                  <a:tailEnd/>
                </a:ln>
              </p:spPr>
              <p:txBody>
                <a:bodyPr/>
                <a:lstStyle/>
                <a:p>
                  <a:endParaRPr lang="en-US"/>
                </a:p>
              </p:txBody>
            </p:sp>
            <p:sp>
              <p:nvSpPr>
                <p:cNvPr id="18361" name="Freeform 40"/>
                <p:cNvSpPr>
                  <a:spLocks/>
                </p:cNvSpPr>
                <p:nvPr/>
              </p:nvSpPr>
              <p:spPr bwMode="auto">
                <a:xfrm>
                  <a:off x="6677" y="2329"/>
                  <a:ext cx="8" cy="73"/>
                </a:xfrm>
                <a:custGeom>
                  <a:avLst/>
                  <a:gdLst>
                    <a:gd name="T0" fmla="*/ 0 w 139"/>
                    <a:gd name="T1" fmla="*/ 0 h 1297"/>
                    <a:gd name="T2" fmla="*/ 0 w 139"/>
                    <a:gd name="T3" fmla="*/ 0 h 1297"/>
                    <a:gd name="T4" fmla="*/ 0 w 139"/>
                    <a:gd name="T5" fmla="*/ 0 h 1297"/>
                    <a:gd name="T6" fmla="*/ 0 w 139"/>
                    <a:gd name="T7" fmla="*/ 0 h 1297"/>
                    <a:gd name="T8" fmla="*/ 0 w 139"/>
                    <a:gd name="T9" fmla="*/ 0 h 1297"/>
                    <a:gd name="T10" fmla="*/ 0 w 139"/>
                    <a:gd name="T11" fmla="*/ 0 h 1297"/>
                    <a:gd name="T12" fmla="*/ 0 60000 65536"/>
                    <a:gd name="T13" fmla="*/ 0 60000 65536"/>
                    <a:gd name="T14" fmla="*/ 0 60000 65536"/>
                    <a:gd name="T15" fmla="*/ 0 60000 65536"/>
                    <a:gd name="T16" fmla="*/ 0 60000 65536"/>
                    <a:gd name="T17" fmla="*/ 0 60000 65536"/>
                    <a:gd name="T18" fmla="*/ 0 w 139"/>
                    <a:gd name="T19" fmla="*/ 0 h 1297"/>
                    <a:gd name="T20" fmla="*/ 139 w 139"/>
                    <a:gd name="T21" fmla="*/ 1297 h 1297"/>
                  </a:gdLst>
                  <a:ahLst/>
                  <a:cxnLst>
                    <a:cxn ang="T12">
                      <a:pos x="T0" y="T1"/>
                    </a:cxn>
                    <a:cxn ang="T13">
                      <a:pos x="T2" y="T3"/>
                    </a:cxn>
                    <a:cxn ang="T14">
                      <a:pos x="T4" y="T5"/>
                    </a:cxn>
                    <a:cxn ang="T15">
                      <a:pos x="T6" y="T7"/>
                    </a:cxn>
                    <a:cxn ang="T16">
                      <a:pos x="T8" y="T9"/>
                    </a:cxn>
                    <a:cxn ang="T17">
                      <a:pos x="T10" y="T11"/>
                    </a:cxn>
                  </a:cxnLst>
                  <a:rect l="T18" t="T19" r="T20" b="T21"/>
                  <a:pathLst>
                    <a:path w="139" h="1297">
                      <a:moveTo>
                        <a:pt x="69" y="1297"/>
                      </a:moveTo>
                      <a:lnTo>
                        <a:pt x="138" y="1228"/>
                      </a:lnTo>
                      <a:lnTo>
                        <a:pt x="139" y="0"/>
                      </a:lnTo>
                      <a:lnTo>
                        <a:pt x="1" y="0"/>
                      </a:lnTo>
                      <a:lnTo>
                        <a:pt x="0" y="1228"/>
                      </a:lnTo>
                      <a:lnTo>
                        <a:pt x="69" y="1297"/>
                      </a:lnTo>
                      <a:close/>
                    </a:path>
                  </a:pathLst>
                </a:custGeom>
                <a:solidFill>
                  <a:srgbClr val="E6B5C2"/>
                </a:solidFill>
                <a:ln w="9525">
                  <a:noFill/>
                  <a:round/>
                  <a:headEnd/>
                  <a:tailEnd/>
                </a:ln>
              </p:spPr>
              <p:txBody>
                <a:bodyPr/>
                <a:lstStyle/>
                <a:p>
                  <a:endParaRPr lang="en-US"/>
                </a:p>
              </p:txBody>
            </p:sp>
            <p:sp>
              <p:nvSpPr>
                <p:cNvPr id="18362" name="Freeform 41"/>
                <p:cNvSpPr>
                  <a:spLocks/>
                </p:cNvSpPr>
                <p:nvPr/>
              </p:nvSpPr>
              <p:spPr bwMode="auto">
                <a:xfrm>
                  <a:off x="6241" y="2329"/>
                  <a:ext cx="145" cy="69"/>
                </a:xfrm>
                <a:custGeom>
                  <a:avLst/>
                  <a:gdLst>
                    <a:gd name="T0" fmla="*/ 0 w 2621"/>
                    <a:gd name="T1" fmla="*/ 0 h 1244"/>
                    <a:gd name="T2" fmla="*/ 0 w 2621"/>
                    <a:gd name="T3" fmla="*/ 0 h 1244"/>
                    <a:gd name="T4" fmla="*/ 0 w 2621"/>
                    <a:gd name="T5" fmla="*/ 0 h 1244"/>
                    <a:gd name="T6" fmla="*/ 0 w 2621"/>
                    <a:gd name="T7" fmla="*/ 0 h 1244"/>
                    <a:gd name="T8" fmla="*/ 0 w 2621"/>
                    <a:gd name="T9" fmla="*/ 0 h 1244"/>
                    <a:gd name="T10" fmla="*/ 0 60000 65536"/>
                    <a:gd name="T11" fmla="*/ 0 60000 65536"/>
                    <a:gd name="T12" fmla="*/ 0 60000 65536"/>
                    <a:gd name="T13" fmla="*/ 0 60000 65536"/>
                    <a:gd name="T14" fmla="*/ 0 60000 65536"/>
                    <a:gd name="T15" fmla="*/ 0 w 2621"/>
                    <a:gd name="T16" fmla="*/ 0 h 1244"/>
                    <a:gd name="T17" fmla="*/ 2621 w 2621"/>
                    <a:gd name="T18" fmla="*/ 1244 h 1244"/>
                  </a:gdLst>
                  <a:ahLst/>
                  <a:cxnLst>
                    <a:cxn ang="T10">
                      <a:pos x="T0" y="T1"/>
                    </a:cxn>
                    <a:cxn ang="T11">
                      <a:pos x="T2" y="T3"/>
                    </a:cxn>
                    <a:cxn ang="T12">
                      <a:pos x="T4" y="T5"/>
                    </a:cxn>
                    <a:cxn ang="T13">
                      <a:pos x="T6" y="T7"/>
                    </a:cxn>
                    <a:cxn ang="T14">
                      <a:pos x="T8" y="T9"/>
                    </a:cxn>
                  </a:cxnLst>
                  <a:rect l="T15" t="T16" r="T17" b="T18"/>
                  <a:pathLst>
                    <a:path w="2621" h="1244">
                      <a:moveTo>
                        <a:pt x="2621" y="1244"/>
                      </a:moveTo>
                      <a:lnTo>
                        <a:pt x="3" y="1240"/>
                      </a:lnTo>
                      <a:lnTo>
                        <a:pt x="0" y="0"/>
                      </a:lnTo>
                      <a:lnTo>
                        <a:pt x="2620" y="2"/>
                      </a:lnTo>
                      <a:lnTo>
                        <a:pt x="2621" y="1244"/>
                      </a:lnTo>
                      <a:close/>
                    </a:path>
                  </a:pathLst>
                </a:custGeom>
                <a:solidFill>
                  <a:srgbClr val="CB3547"/>
                </a:solidFill>
                <a:ln w="9525">
                  <a:noFill/>
                  <a:round/>
                  <a:headEnd/>
                  <a:tailEnd/>
                </a:ln>
              </p:spPr>
              <p:txBody>
                <a:bodyPr/>
                <a:lstStyle/>
                <a:p>
                  <a:endParaRPr lang="en-US"/>
                </a:p>
              </p:txBody>
            </p:sp>
            <p:sp>
              <p:nvSpPr>
                <p:cNvPr id="18363" name="Freeform 42"/>
                <p:cNvSpPr>
                  <a:spLocks/>
                </p:cNvSpPr>
                <p:nvPr/>
              </p:nvSpPr>
              <p:spPr bwMode="auto">
                <a:xfrm>
                  <a:off x="6237" y="2394"/>
                  <a:ext cx="149" cy="8"/>
                </a:xfrm>
                <a:custGeom>
                  <a:avLst/>
                  <a:gdLst>
                    <a:gd name="T0" fmla="*/ 0 w 2687"/>
                    <a:gd name="T1" fmla="*/ 0 h 142"/>
                    <a:gd name="T2" fmla="*/ 0 w 2687"/>
                    <a:gd name="T3" fmla="*/ 0 h 142"/>
                    <a:gd name="T4" fmla="*/ 0 w 2687"/>
                    <a:gd name="T5" fmla="*/ 0 h 142"/>
                    <a:gd name="T6" fmla="*/ 0 w 2687"/>
                    <a:gd name="T7" fmla="*/ 0 h 142"/>
                    <a:gd name="T8" fmla="*/ 0 w 2687"/>
                    <a:gd name="T9" fmla="*/ 0 h 142"/>
                    <a:gd name="T10" fmla="*/ 0 w 2687"/>
                    <a:gd name="T11" fmla="*/ 0 h 142"/>
                    <a:gd name="T12" fmla="*/ 0 60000 65536"/>
                    <a:gd name="T13" fmla="*/ 0 60000 65536"/>
                    <a:gd name="T14" fmla="*/ 0 60000 65536"/>
                    <a:gd name="T15" fmla="*/ 0 60000 65536"/>
                    <a:gd name="T16" fmla="*/ 0 60000 65536"/>
                    <a:gd name="T17" fmla="*/ 0 60000 65536"/>
                    <a:gd name="T18" fmla="*/ 0 w 2687"/>
                    <a:gd name="T19" fmla="*/ 0 h 142"/>
                    <a:gd name="T20" fmla="*/ 2687 w 2687"/>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2687" h="142">
                      <a:moveTo>
                        <a:pt x="0" y="69"/>
                      </a:moveTo>
                      <a:lnTo>
                        <a:pt x="69" y="139"/>
                      </a:lnTo>
                      <a:lnTo>
                        <a:pt x="2687" y="142"/>
                      </a:lnTo>
                      <a:lnTo>
                        <a:pt x="2687" y="4"/>
                      </a:lnTo>
                      <a:lnTo>
                        <a:pt x="69" y="0"/>
                      </a:lnTo>
                      <a:lnTo>
                        <a:pt x="0" y="69"/>
                      </a:lnTo>
                      <a:close/>
                    </a:path>
                  </a:pathLst>
                </a:custGeom>
                <a:solidFill>
                  <a:srgbClr val="E6B5C2"/>
                </a:solidFill>
                <a:ln w="9525">
                  <a:noFill/>
                  <a:round/>
                  <a:headEnd/>
                  <a:tailEnd/>
                </a:ln>
              </p:spPr>
              <p:txBody>
                <a:bodyPr/>
                <a:lstStyle/>
                <a:p>
                  <a:endParaRPr lang="en-US"/>
                </a:p>
              </p:txBody>
            </p:sp>
            <p:sp>
              <p:nvSpPr>
                <p:cNvPr id="18364" name="Freeform 43"/>
                <p:cNvSpPr>
                  <a:spLocks/>
                </p:cNvSpPr>
                <p:nvPr/>
              </p:nvSpPr>
              <p:spPr bwMode="auto">
                <a:xfrm>
                  <a:off x="6237" y="2325"/>
                  <a:ext cx="8" cy="73"/>
                </a:xfrm>
                <a:custGeom>
                  <a:avLst/>
                  <a:gdLst>
                    <a:gd name="T0" fmla="*/ 0 w 141"/>
                    <a:gd name="T1" fmla="*/ 0 h 1309"/>
                    <a:gd name="T2" fmla="*/ 0 w 141"/>
                    <a:gd name="T3" fmla="*/ 0 h 1309"/>
                    <a:gd name="T4" fmla="*/ 0 w 141"/>
                    <a:gd name="T5" fmla="*/ 0 h 1309"/>
                    <a:gd name="T6" fmla="*/ 0 w 141"/>
                    <a:gd name="T7" fmla="*/ 0 h 1309"/>
                    <a:gd name="T8" fmla="*/ 0 w 141"/>
                    <a:gd name="T9" fmla="*/ 0 h 1309"/>
                    <a:gd name="T10" fmla="*/ 0 w 141"/>
                    <a:gd name="T11" fmla="*/ 0 h 1309"/>
                    <a:gd name="T12" fmla="*/ 0 60000 65536"/>
                    <a:gd name="T13" fmla="*/ 0 60000 65536"/>
                    <a:gd name="T14" fmla="*/ 0 60000 65536"/>
                    <a:gd name="T15" fmla="*/ 0 60000 65536"/>
                    <a:gd name="T16" fmla="*/ 0 60000 65536"/>
                    <a:gd name="T17" fmla="*/ 0 60000 65536"/>
                    <a:gd name="T18" fmla="*/ 0 w 141"/>
                    <a:gd name="T19" fmla="*/ 0 h 1309"/>
                    <a:gd name="T20" fmla="*/ 141 w 141"/>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41" h="1309">
                      <a:moveTo>
                        <a:pt x="69" y="0"/>
                      </a:moveTo>
                      <a:lnTo>
                        <a:pt x="0" y="69"/>
                      </a:lnTo>
                      <a:lnTo>
                        <a:pt x="3" y="1309"/>
                      </a:lnTo>
                      <a:lnTo>
                        <a:pt x="141" y="1309"/>
                      </a:lnTo>
                      <a:lnTo>
                        <a:pt x="138" y="69"/>
                      </a:lnTo>
                      <a:lnTo>
                        <a:pt x="69" y="0"/>
                      </a:lnTo>
                      <a:close/>
                    </a:path>
                  </a:pathLst>
                </a:custGeom>
                <a:solidFill>
                  <a:srgbClr val="E6B5C2"/>
                </a:solidFill>
                <a:ln w="9525">
                  <a:noFill/>
                  <a:round/>
                  <a:headEnd/>
                  <a:tailEnd/>
                </a:ln>
              </p:spPr>
              <p:txBody>
                <a:bodyPr/>
                <a:lstStyle/>
                <a:p>
                  <a:endParaRPr lang="en-US"/>
                </a:p>
              </p:txBody>
            </p:sp>
            <p:sp>
              <p:nvSpPr>
                <p:cNvPr id="18365" name="Freeform 44"/>
                <p:cNvSpPr>
                  <a:spLocks/>
                </p:cNvSpPr>
                <p:nvPr/>
              </p:nvSpPr>
              <p:spPr bwMode="auto">
                <a:xfrm>
                  <a:off x="6241" y="2325"/>
                  <a:ext cx="149" cy="8"/>
                </a:xfrm>
                <a:custGeom>
                  <a:avLst/>
                  <a:gdLst>
                    <a:gd name="T0" fmla="*/ 0 w 2689"/>
                    <a:gd name="T1" fmla="*/ 0 h 140"/>
                    <a:gd name="T2" fmla="*/ 0 w 2689"/>
                    <a:gd name="T3" fmla="*/ 0 h 140"/>
                    <a:gd name="T4" fmla="*/ 0 w 2689"/>
                    <a:gd name="T5" fmla="*/ 0 h 140"/>
                    <a:gd name="T6" fmla="*/ 0 w 2689"/>
                    <a:gd name="T7" fmla="*/ 0 h 140"/>
                    <a:gd name="T8" fmla="*/ 0 w 2689"/>
                    <a:gd name="T9" fmla="*/ 0 h 140"/>
                    <a:gd name="T10" fmla="*/ 0 w 2689"/>
                    <a:gd name="T11" fmla="*/ 0 h 140"/>
                    <a:gd name="T12" fmla="*/ 0 60000 65536"/>
                    <a:gd name="T13" fmla="*/ 0 60000 65536"/>
                    <a:gd name="T14" fmla="*/ 0 60000 65536"/>
                    <a:gd name="T15" fmla="*/ 0 60000 65536"/>
                    <a:gd name="T16" fmla="*/ 0 60000 65536"/>
                    <a:gd name="T17" fmla="*/ 0 60000 65536"/>
                    <a:gd name="T18" fmla="*/ 0 w 2689"/>
                    <a:gd name="T19" fmla="*/ 0 h 140"/>
                    <a:gd name="T20" fmla="*/ 2689 w 2689"/>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89" h="140">
                      <a:moveTo>
                        <a:pt x="2689" y="71"/>
                      </a:moveTo>
                      <a:lnTo>
                        <a:pt x="2620" y="1"/>
                      </a:lnTo>
                      <a:lnTo>
                        <a:pt x="0" y="0"/>
                      </a:lnTo>
                      <a:lnTo>
                        <a:pt x="0" y="138"/>
                      </a:lnTo>
                      <a:lnTo>
                        <a:pt x="2620" y="140"/>
                      </a:lnTo>
                      <a:lnTo>
                        <a:pt x="2689" y="71"/>
                      </a:lnTo>
                      <a:close/>
                    </a:path>
                  </a:pathLst>
                </a:custGeom>
                <a:solidFill>
                  <a:srgbClr val="E6B5C2"/>
                </a:solidFill>
                <a:ln w="9525">
                  <a:noFill/>
                  <a:round/>
                  <a:headEnd/>
                  <a:tailEnd/>
                </a:ln>
              </p:spPr>
              <p:txBody>
                <a:bodyPr/>
                <a:lstStyle/>
                <a:p>
                  <a:endParaRPr lang="en-US"/>
                </a:p>
              </p:txBody>
            </p:sp>
            <p:sp>
              <p:nvSpPr>
                <p:cNvPr id="18366" name="Freeform 45"/>
                <p:cNvSpPr>
                  <a:spLocks/>
                </p:cNvSpPr>
                <p:nvPr/>
              </p:nvSpPr>
              <p:spPr bwMode="auto">
                <a:xfrm>
                  <a:off x="6383" y="2329"/>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1311"/>
                      </a:moveTo>
                      <a:lnTo>
                        <a:pt x="139" y="1242"/>
                      </a:lnTo>
                      <a:lnTo>
                        <a:pt x="138" y="0"/>
                      </a:lnTo>
                      <a:lnTo>
                        <a:pt x="0" y="0"/>
                      </a:lnTo>
                      <a:lnTo>
                        <a:pt x="1" y="1242"/>
                      </a:lnTo>
                      <a:lnTo>
                        <a:pt x="70" y="1311"/>
                      </a:lnTo>
                      <a:close/>
                    </a:path>
                  </a:pathLst>
                </a:custGeom>
                <a:solidFill>
                  <a:srgbClr val="E6B5C2"/>
                </a:solidFill>
                <a:ln w="9525">
                  <a:noFill/>
                  <a:round/>
                  <a:headEnd/>
                  <a:tailEnd/>
                </a:ln>
              </p:spPr>
              <p:txBody>
                <a:bodyPr/>
                <a:lstStyle/>
                <a:p>
                  <a:endParaRPr lang="en-US"/>
                </a:p>
              </p:txBody>
            </p:sp>
            <p:sp>
              <p:nvSpPr>
                <p:cNvPr id="18367" name="Freeform 46"/>
                <p:cNvSpPr>
                  <a:spLocks/>
                </p:cNvSpPr>
                <p:nvPr/>
              </p:nvSpPr>
              <p:spPr bwMode="auto">
                <a:xfrm>
                  <a:off x="6241" y="2261"/>
                  <a:ext cx="148" cy="69"/>
                </a:xfrm>
                <a:custGeom>
                  <a:avLst/>
                  <a:gdLst>
                    <a:gd name="T0" fmla="*/ 0 w 2661"/>
                    <a:gd name="T1" fmla="*/ 0 h 1245"/>
                    <a:gd name="T2" fmla="*/ 0 w 2661"/>
                    <a:gd name="T3" fmla="*/ 0 h 1245"/>
                    <a:gd name="T4" fmla="*/ 0 w 2661"/>
                    <a:gd name="T5" fmla="*/ 0 h 1245"/>
                    <a:gd name="T6" fmla="*/ 0 w 2661"/>
                    <a:gd name="T7" fmla="*/ 0 h 1245"/>
                    <a:gd name="T8" fmla="*/ 0 w 2661"/>
                    <a:gd name="T9" fmla="*/ 0 h 1245"/>
                    <a:gd name="T10" fmla="*/ 0 60000 65536"/>
                    <a:gd name="T11" fmla="*/ 0 60000 65536"/>
                    <a:gd name="T12" fmla="*/ 0 60000 65536"/>
                    <a:gd name="T13" fmla="*/ 0 60000 65536"/>
                    <a:gd name="T14" fmla="*/ 0 60000 65536"/>
                    <a:gd name="T15" fmla="*/ 0 w 2661"/>
                    <a:gd name="T16" fmla="*/ 0 h 1245"/>
                    <a:gd name="T17" fmla="*/ 2661 w 2661"/>
                    <a:gd name="T18" fmla="*/ 1245 h 1245"/>
                  </a:gdLst>
                  <a:ahLst/>
                  <a:cxnLst>
                    <a:cxn ang="T10">
                      <a:pos x="T0" y="T1"/>
                    </a:cxn>
                    <a:cxn ang="T11">
                      <a:pos x="T2" y="T3"/>
                    </a:cxn>
                    <a:cxn ang="T12">
                      <a:pos x="T4" y="T5"/>
                    </a:cxn>
                    <a:cxn ang="T13">
                      <a:pos x="T6" y="T7"/>
                    </a:cxn>
                    <a:cxn ang="T14">
                      <a:pos x="T8" y="T9"/>
                    </a:cxn>
                  </a:cxnLst>
                  <a:rect l="T15" t="T16" r="T17" b="T18"/>
                  <a:pathLst>
                    <a:path w="2661" h="1245">
                      <a:moveTo>
                        <a:pt x="2655" y="1245"/>
                      </a:moveTo>
                      <a:lnTo>
                        <a:pt x="3" y="1242"/>
                      </a:lnTo>
                      <a:lnTo>
                        <a:pt x="0" y="0"/>
                      </a:lnTo>
                      <a:lnTo>
                        <a:pt x="2661" y="2"/>
                      </a:lnTo>
                      <a:lnTo>
                        <a:pt x="2655" y="1245"/>
                      </a:lnTo>
                      <a:close/>
                    </a:path>
                  </a:pathLst>
                </a:custGeom>
                <a:solidFill>
                  <a:srgbClr val="CB3547"/>
                </a:solidFill>
                <a:ln w="9525">
                  <a:noFill/>
                  <a:round/>
                  <a:headEnd/>
                  <a:tailEnd/>
                </a:ln>
              </p:spPr>
              <p:txBody>
                <a:bodyPr/>
                <a:lstStyle/>
                <a:p>
                  <a:endParaRPr lang="en-US"/>
                </a:p>
              </p:txBody>
            </p:sp>
            <p:sp>
              <p:nvSpPr>
                <p:cNvPr id="18368" name="Freeform 47"/>
                <p:cNvSpPr>
                  <a:spLocks/>
                </p:cNvSpPr>
                <p:nvPr/>
              </p:nvSpPr>
              <p:spPr bwMode="auto">
                <a:xfrm>
                  <a:off x="6237" y="2326"/>
                  <a:ext cx="151" cy="8"/>
                </a:xfrm>
                <a:custGeom>
                  <a:avLst/>
                  <a:gdLst>
                    <a:gd name="T0" fmla="*/ 0 w 2721"/>
                    <a:gd name="T1" fmla="*/ 0 h 141"/>
                    <a:gd name="T2" fmla="*/ 0 w 2721"/>
                    <a:gd name="T3" fmla="*/ 0 h 141"/>
                    <a:gd name="T4" fmla="*/ 0 w 2721"/>
                    <a:gd name="T5" fmla="*/ 0 h 141"/>
                    <a:gd name="T6" fmla="*/ 0 w 2721"/>
                    <a:gd name="T7" fmla="*/ 0 h 141"/>
                    <a:gd name="T8" fmla="*/ 0 w 2721"/>
                    <a:gd name="T9" fmla="*/ 0 h 141"/>
                    <a:gd name="T10" fmla="*/ 0 w 2721"/>
                    <a:gd name="T11" fmla="*/ 0 h 141"/>
                    <a:gd name="T12" fmla="*/ 0 60000 65536"/>
                    <a:gd name="T13" fmla="*/ 0 60000 65536"/>
                    <a:gd name="T14" fmla="*/ 0 60000 65536"/>
                    <a:gd name="T15" fmla="*/ 0 60000 65536"/>
                    <a:gd name="T16" fmla="*/ 0 60000 65536"/>
                    <a:gd name="T17" fmla="*/ 0 60000 65536"/>
                    <a:gd name="T18" fmla="*/ 0 w 2721"/>
                    <a:gd name="T19" fmla="*/ 0 h 141"/>
                    <a:gd name="T20" fmla="*/ 2721 w 2721"/>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21" h="141">
                      <a:moveTo>
                        <a:pt x="0" y="69"/>
                      </a:moveTo>
                      <a:lnTo>
                        <a:pt x="69" y="138"/>
                      </a:lnTo>
                      <a:lnTo>
                        <a:pt x="2721" y="141"/>
                      </a:lnTo>
                      <a:lnTo>
                        <a:pt x="2721" y="3"/>
                      </a:lnTo>
                      <a:lnTo>
                        <a:pt x="69" y="0"/>
                      </a:lnTo>
                      <a:lnTo>
                        <a:pt x="0" y="69"/>
                      </a:lnTo>
                      <a:close/>
                    </a:path>
                  </a:pathLst>
                </a:custGeom>
                <a:solidFill>
                  <a:srgbClr val="E6B5C2"/>
                </a:solidFill>
                <a:ln w="9525">
                  <a:noFill/>
                  <a:round/>
                  <a:headEnd/>
                  <a:tailEnd/>
                </a:ln>
              </p:spPr>
              <p:txBody>
                <a:bodyPr/>
                <a:lstStyle/>
                <a:p>
                  <a:endParaRPr lang="en-US"/>
                </a:p>
              </p:txBody>
            </p:sp>
            <p:sp>
              <p:nvSpPr>
                <p:cNvPr id="18369" name="Freeform 48"/>
                <p:cNvSpPr>
                  <a:spLocks/>
                </p:cNvSpPr>
                <p:nvPr/>
              </p:nvSpPr>
              <p:spPr bwMode="auto">
                <a:xfrm>
                  <a:off x="6237" y="2257"/>
                  <a:ext cx="8" cy="73"/>
                </a:xfrm>
                <a:custGeom>
                  <a:avLst/>
                  <a:gdLst>
                    <a:gd name="T0" fmla="*/ 0 w 141"/>
                    <a:gd name="T1" fmla="*/ 0 h 1311"/>
                    <a:gd name="T2" fmla="*/ 0 w 141"/>
                    <a:gd name="T3" fmla="*/ 0 h 1311"/>
                    <a:gd name="T4" fmla="*/ 0 w 141"/>
                    <a:gd name="T5" fmla="*/ 0 h 1311"/>
                    <a:gd name="T6" fmla="*/ 0 w 141"/>
                    <a:gd name="T7" fmla="*/ 0 h 1311"/>
                    <a:gd name="T8" fmla="*/ 0 w 141"/>
                    <a:gd name="T9" fmla="*/ 0 h 1311"/>
                    <a:gd name="T10" fmla="*/ 0 w 141"/>
                    <a:gd name="T11" fmla="*/ 0 h 1311"/>
                    <a:gd name="T12" fmla="*/ 0 60000 65536"/>
                    <a:gd name="T13" fmla="*/ 0 60000 65536"/>
                    <a:gd name="T14" fmla="*/ 0 60000 65536"/>
                    <a:gd name="T15" fmla="*/ 0 60000 65536"/>
                    <a:gd name="T16" fmla="*/ 0 60000 65536"/>
                    <a:gd name="T17" fmla="*/ 0 60000 65536"/>
                    <a:gd name="T18" fmla="*/ 0 w 141"/>
                    <a:gd name="T19" fmla="*/ 0 h 1311"/>
                    <a:gd name="T20" fmla="*/ 141 w 141"/>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41" h="1311">
                      <a:moveTo>
                        <a:pt x="69" y="0"/>
                      </a:moveTo>
                      <a:lnTo>
                        <a:pt x="0" y="69"/>
                      </a:lnTo>
                      <a:lnTo>
                        <a:pt x="3" y="1311"/>
                      </a:lnTo>
                      <a:lnTo>
                        <a:pt x="141" y="1311"/>
                      </a:lnTo>
                      <a:lnTo>
                        <a:pt x="138" y="69"/>
                      </a:lnTo>
                      <a:lnTo>
                        <a:pt x="69" y="0"/>
                      </a:lnTo>
                      <a:close/>
                    </a:path>
                  </a:pathLst>
                </a:custGeom>
                <a:solidFill>
                  <a:srgbClr val="E6B5C2"/>
                </a:solidFill>
                <a:ln w="9525">
                  <a:noFill/>
                  <a:round/>
                  <a:headEnd/>
                  <a:tailEnd/>
                </a:ln>
              </p:spPr>
              <p:txBody>
                <a:bodyPr/>
                <a:lstStyle/>
                <a:p>
                  <a:endParaRPr lang="en-US"/>
                </a:p>
              </p:txBody>
            </p:sp>
            <p:sp>
              <p:nvSpPr>
                <p:cNvPr id="18370" name="Freeform 49"/>
                <p:cNvSpPr>
                  <a:spLocks/>
                </p:cNvSpPr>
                <p:nvPr/>
              </p:nvSpPr>
              <p:spPr bwMode="auto">
                <a:xfrm>
                  <a:off x="6241" y="2257"/>
                  <a:ext cx="152" cy="8"/>
                </a:xfrm>
                <a:custGeom>
                  <a:avLst/>
                  <a:gdLst>
                    <a:gd name="T0" fmla="*/ 0 w 2731"/>
                    <a:gd name="T1" fmla="*/ 0 h 140"/>
                    <a:gd name="T2" fmla="*/ 0 w 2731"/>
                    <a:gd name="T3" fmla="*/ 0 h 140"/>
                    <a:gd name="T4" fmla="*/ 0 w 2731"/>
                    <a:gd name="T5" fmla="*/ 0 h 140"/>
                    <a:gd name="T6" fmla="*/ 0 w 2731"/>
                    <a:gd name="T7" fmla="*/ 0 h 140"/>
                    <a:gd name="T8" fmla="*/ 0 w 2731"/>
                    <a:gd name="T9" fmla="*/ 0 h 140"/>
                    <a:gd name="T10" fmla="*/ 0 w 2731"/>
                    <a:gd name="T11" fmla="*/ 0 h 140"/>
                    <a:gd name="T12" fmla="*/ 0 60000 65536"/>
                    <a:gd name="T13" fmla="*/ 0 60000 65536"/>
                    <a:gd name="T14" fmla="*/ 0 60000 65536"/>
                    <a:gd name="T15" fmla="*/ 0 60000 65536"/>
                    <a:gd name="T16" fmla="*/ 0 60000 65536"/>
                    <a:gd name="T17" fmla="*/ 0 60000 65536"/>
                    <a:gd name="T18" fmla="*/ 0 w 2731"/>
                    <a:gd name="T19" fmla="*/ 0 h 140"/>
                    <a:gd name="T20" fmla="*/ 2731 w 2731"/>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31" h="140">
                      <a:moveTo>
                        <a:pt x="2731" y="71"/>
                      </a:moveTo>
                      <a:lnTo>
                        <a:pt x="2661" y="1"/>
                      </a:lnTo>
                      <a:lnTo>
                        <a:pt x="0" y="0"/>
                      </a:lnTo>
                      <a:lnTo>
                        <a:pt x="0" y="138"/>
                      </a:lnTo>
                      <a:lnTo>
                        <a:pt x="2661" y="140"/>
                      </a:lnTo>
                      <a:lnTo>
                        <a:pt x="2731" y="71"/>
                      </a:lnTo>
                      <a:close/>
                    </a:path>
                  </a:pathLst>
                </a:custGeom>
                <a:solidFill>
                  <a:srgbClr val="E6B5C2"/>
                </a:solidFill>
                <a:ln w="9525">
                  <a:noFill/>
                  <a:round/>
                  <a:headEnd/>
                  <a:tailEnd/>
                </a:ln>
              </p:spPr>
              <p:txBody>
                <a:bodyPr/>
                <a:lstStyle/>
                <a:p>
                  <a:endParaRPr lang="en-US"/>
                </a:p>
              </p:txBody>
            </p:sp>
            <p:sp>
              <p:nvSpPr>
                <p:cNvPr id="18371" name="Freeform 50"/>
                <p:cNvSpPr>
                  <a:spLocks/>
                </p:cNvSpPr>
                <p:nvPr/>
              </p:nvSpPr>
              <p:spPr bwMode="auto">
                <a:xfrm>
                  <a:off x="6384" y="2261"/>
                  <a:ext cx="9" cy="73"/>
                </a:xfrm>
                <a:custGeom>
                  <a:avLst/>
                  <a:gdLst>
                    <a:gd name="T0" fmla="*/ 0 w 145"/>
                    <a:gd name="T1" fmla="*/ 0 h 1313"/>
                    <a:gd name="T2" fmla="*/ 0 w 145"/>
                    <a:gd name="T3" fmla="*/ 0 h 1313"/>
                    <a:gd name="T4" fmla="*/ 0 w 145"/>
                    <a:gd name="T5" fmla="*/ 0 h 1313"/>
                    <a:gd name="T6" fmla="*/ 0 w 145"/>
                    <a:gd name="T7" fmla="*/ 0 h 1313"/>
                    <a:gd name="T8" fmla="*/ 0 w 145"/>
                    <a:gd name="T9" fmla="*/ 0 h 1313"/>
                    <a:gd name="T10" fmla="*/ 0 w 145"/>
                    <a:gd name="T11" fmla="*/ 0 h 1313"/>
                    <a:gd name="T12" fmla="*/ 0 60000 65536"/>
                    <a:gd name="T13" fmla="*/ 0 60000 65536"/>
                    <a:gd name="T14" fmla="*/ 0 60000 65536"/>
                    <a:gd name="T15" fmla="*/ 0 60000 65536"/>
                    <a:gd name="T16" fmla="*/ 0 60000 65536"/>
                    <a:gd name="T17" fmla="*/ 0 60000 65536"/>
                    <a:gd name="T18" fmla="*/ 0 w 145"/>
                    <a:gd name="T19" fmla="*/ 0 h 1313"/>
                    <a:gd name="T20" fmla="*/ 145 w 145"/>
                    <a:gd name="T21" fmla="*/ 1313 h 1313"/>
                  </a:gdLst>
                  <a:ahLst/>
                  <a:cxnLst>
                    <a:cxn ang="T12">
                      <a:pos x="T0" y="T1"/>
                    </a:cxn>
                    <a:cxn ang="T13">
                      <a:pos x="T2" y="T3"/>
                    </a:cxn>
                    <a:cxn ang="T14">
                      <a:pos x="T4" y="T5"/>
                    </a:cxn>
                    <a:cxn ang="T15">
                      <a:pos x="T6" y="T7"/>
                    </a:cxn>
                    <a:cxn ang="T16">
                      <a:pos x="T8" y="T9"/>
                    </a:cxn>
                    <a:cxn ang="T17">
                      <a:pos x="T10" y="T11"/>
                    </a:cxn>
                  </a:cxnLst>
                  <a:rect l="T18" t="T19" r="T20" b="T21"/>
                  <a:pathLst>
                    <a:path w="145" h="1313">
                      <a:moveTo>
                        <a:pt x="69" y="1313"/>
                      </a:moveTo>
                      <a:lnTo>
                        <a:pt x="138" y="1245"/>
                      </a:lnTo>
                      <a:lnTo>
                        <a:pt x="145" y="1"/>
                      </a:lnTo>
                      <a:lnTo>
                        <a:pt x="6" y="0"/>
                      </a:lnTo>
                      <a:lnTo>
                        <a:pt x="0" y="1244"/>
                      </a:lnTo>
                      <a:lnTo>
                        <a:pt x="69" y="1313"/>
                      </a:lnTo>
                      <a:close/>
                    </a:path>
                  </a:pathLst>
                </a:custGeom>
                <a:solidFill>
                  <a:srgbClr val="E6B5C2"/>
                </a:solidFill>
                <a:ln w="9525">
                  <a:noFill/>
                  <a:round/>
                  <a:headEnd/>
                  <a:tailEnd/>
                </a:ln>
              </p:spPr>
              <p:txBody>
                <a:bodyPr/>
                <a:lstStyle/>
                <a:p>
                  <a:endParaRPr lang="en-US"/>
                </a:p>
              </p:txBody>
            </p:sp>
            <p:sp>
              <p:nvSpPr>
                <p:cNvPr id="18372" name="Freeform 51"/>
                <p:cNvSpPr>
                  <a:spLocks/>
                </p:cNvSpPr>
                <p:nvPr/>
              </p:nvSpPr>
              <p:spPr bwMode="auto">
                <a:xfrm>
                  <a:off x="6533" y="2261"/>
                  <a:ext cx="148" cy="69"/>
                </a:xfrm>
                <a:custGeom>
                  <a:avLst/>
                  <a:gdLst>
                    <a:gd name="T0" fmla="*/ 0 w 2664"/>
                    <a:gd name="T1" fmla="*/ 0 h 1242"/>
                    <a:gd name="T2" fmla="*/ 0 w 2664"/>
                    <a:gd name="T3" fmla="*/ 0 h 1242"/>
                    <a:gd name="T4" fmla="*/ 0 w 2664"/>
                    <a:gd name="T5" fmla="*/ 0 h 1242"/>
                    <a:gd name="T6" fmla="*/ 0 w 2664"/>
                    <a:gd name="T7" fmla="*/ 0 h 1242"/>
                    <a:gd name="T8" fmla="*/ 0 w 2664"/>
                    <a:gd name="T9" fmla="*/ 0 h 1242"/>
                    <a:gd name="T10" fmla="*/ 0 60000 65536"/>
                    <a:gd name="T11" fmla="*/ 0 60000 65536"/>
                    <a:gd name="T12" fmla="*/ 0 60000 65536"/>
                    <a:gd name="T13" fmla="*/ 0 60000 65536"/>
                    <a:gd name="T14" fmla="*/ 0 60000 65536"/>
                    <a:gd name="T15" fmla="*/ 0 w 2664"/>
                    <a:gd name="T16" fmla="*/ 0 h 1242"/>
                    <a:gd name="T17" fmla="*/ 2664 w 2664"/>
                    <a:gd name="T18" fmla="*/ 1242 h 1242"/>
                  </a:gdLst>
                  <a:ahLst/>
                  <a:cxnLst>
                    <a:cxn ang="T10">
                      <a:pos x="T0" y="T1"/>
                    </a:cxn>
                    <a:cxn ang="T11">
                      <a:pos x="T2" y="T3"/>
                    </a:cxn>
                    <a:cxn ang="T12">
                      <a:pos x="T4" y="T5"/>
                    </a:cxn>
                    <a:cxn ang="T13">
                      <a:pos x="T6" y="T7"/>
                    </a:cxn>
                    <a:cxn ang="T14">
                      <a:pos x="T8" y="T9"/>
                    </a:cxn>
                  </a:cxnLst>
                  <a:rect l="T15" t="T16" r="T17" b="T18"/>
                  <a:pathLst>
                    <a:path w="2664" h="1242">
                      <a:moveTo>
                        <a:pt x="2663" y="1242"/>
                      </a:moveTo>
                      <a:lnTo>
                        <a:pt x="0" y="1242"/>
                      </a:lnTo>
                      <a:lnTo>
                        <a:pt x="1" y="0"/>
                      </a:lnTo>
                      <a:lnTo>
                        <a:pt x="2664" y="2"/>
                      </a:lnTo>
                      <a:lnTo>
                        <a:pt x="2663" y="1242"/>
                      </a:lnTo>
                      <a:close/>
                    </a:path>
                  </a:pathLst>
                </a:custGeom>
                <a:solidFill>
                  <a:srgbClr val="CB3547"/>
                </a:solidFill>
                <a:ln w="9525">
                  <a:noFill/>
                  <a:round/>
                  <a:headEnd/>
                  <a:tailEnd/>
                </a:ln>
              </p:spPr>
              <p:txBody>
                <a:bodyPr/>
                <a:lstStyle/>
                <a:p>
                  <a:endParaRPr lang="en-US"/>
                </a:p>
              </p:txBody>
            </p:sp>
            <p:sp>
              <p:nvSpPr>
                <p:cNvPr id="18373" name="Freeform 52"/>
                <p:cNvSpPr>
                  <a:spLocks/>
                </p:cNvSpPr>
                <p:nvPr/>
              </p:nvSpPr>
              <p:spPr bwMode="auto">
                <a:xfrm>
                  <a:off x="6529" y="2326"/>
                  <a:ext cx="152" cy="8"/>
                </a:xfrm>
                <a:custGeom>
                  <a:avLst/>
                  <a:gdLst>
                    <a:gd name="T0" fmla="*/ 0 w 2732"/>
                    <a:gd name="T1" fmla="*/ 0 h 139"/>
                    <a:gd name="T2" fmla="*/ 0 w 2732"/>
                    <a:gd name="T3" fmla="*/ 0 h 139"/>
                    <a:gd name="T4" fmla="*/ 0 w 2732"/>
                    <a:gd name="T5" fmla="*/ 0 h 139"/>
                    <a:gd name="T6" fmla="*/ 0 w 2732"/>
                    <a:gd name="T7" fmla="*/ 0 h 139"/>
                    <a:gd name="T8" fmla="*/ 0 w 2732"/>
                    <a:gd name="T9" fmla="*/ 0 h 139"/>
                    <a:gd name="T10" fmla="*/ 0 w 2732"/>
                    <a:gd name="T11" fmla="*/ 0 h 139"/>
                    <a:gd name="T12" fmla="*/ 0 60000 65536"/>
                    <a:gd name="T13" fmla="*/ 0 60000 65536"/>
                    <a:gd name="T14" fmla="*/ 0 60000 65536"/>
                    <a:gd name="T15" fmla="*/ 0 60000 65536"/>
                    <a:gd name="T16" fmla="*/ 0 60000 65536"/>
                    <a:gd name="T17" fmla="*/ 0 60000 65536"/>
                    <a:gd name="T18" fmla="*/ 0 w 2732"/>
                    <a:gd name="T19" fmla="*/ 0 h 139"/>
                    <a:gd name="T20" fmla="*/ 2732 w 2732"/>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32" h="139">
                      <a:moveTo>
                        <a:pt x="0" y="70"/>
                      </a:moveTo>
                      <a:lnTo>
                        <a:pt x="69" y="139"/>
                      </a:lnTo>
                      <a:lnTo>
                        <a:pt x="2732" y="139"/>
                      </a:lnTo>
                      <a:lnTo>
                        <a:pt x="2732" y="0"/>
                      </a:lnTo>
                      <a:lnTo>
                        <a:pt x="69" y="1"/>
                      </a:lnTo>
                      <a:lnTo>
                        <a:pt x="0" y="70"/>
                      </a:lnTo>
                      <a:close/>
                    </a:path>
                  </a:pathLst>
                </a:custGeom>
                <a:solidFill>
                  <a:srgbClr val="E6B5C2"/>
                </a:solidFill>
                <a:ln w="9525">
                  <a:noFill/>
                  <a:round/>
                  <a:headEnd/>
                  <a:tailEnd/>
                </a:ln>
              </p:spPr>
              <p:txBody>
                <a:bodyPr/>
                <a:lstStyle/>
                <a:p>
                  <a:endParaRPr lang="en-US"/>
                </a:p>
              </p:txBody>
            </p:sp>
            <p:sp>
              <p:nvSpPr>
                <p:cNvPr id="18374" name="Freeform 53"/>
                <p:cNvSpPr>
                  <a:spLocks/>
                </p:cNvSpPr>
                <p:nvPr/>
              </p:nvSpPr>
              <p:spPr bwMode="auto">
                <a:xfrm>
                  <a:off x="6529" y="2257"/>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8375" name="Freeform 54"/>
                <p:cNvSpPr>
                  <a:spLocks/>
                </p:cNvSpPr>
                <p:nvPr/>
              </p:nvSpPr>
              <p:spPr bwMode="auto">
                <a:xfrm>
                  <a:off x="6533" y="2257"/>
                  <a:ext cx="151" cy="8"/>
                </a:xfrm>
                <a:custGeom>
                  <a:avLst/>
                  <a:gdLst>
                    <a:gd name="T0" fmla="*/ 0 w 2732"/>
                    <a:gd name="T1" fmla="*/ 0 h 140"/>
                    <a:gd name="T2" fmla="*/ 0 w 2732"/>
                    <a:gd name="T3" fmla="*/ 0 h 140"/>
                    <a:gd name="T4" fmla="*/ 0 w 2732"/>
                    <a:gd name="T5" fmla="*/ 0 h 140"/>
                    <a:gd name="T6" fmla="*/ 0 w 2732"/>
                    <a:gd name="T7" fmla="*/ 0 h 140"/>
                    <a:gd name="T8" fmla="*/ 0 w 2732"/>
                    <a:gd name="T9" fmla="*/ 0 h 140"/>
                    <a:gd name="T10" fmla="*/ 0 w 2732"/>
                    <a:gd name="T11" fmla="*/ 0 h 140"/>
                    <a:gd name="T12" fmla="*/ 0 60000 65536"/>
                    <a:gd name="T13" fmla="*/ 0 60000 65536"/>
                    <a:gd name="T14" fmla="*/ 0 60000 65536"/>
                    <a:gd name="T15" fmla="*/ 0 60000 65536"/>
                    <a:gd name="T16" fmla="*/ 0 60000 65536"/>
                    <a:gd name="T17" fmla="*/ 0 60000 65536"/>
                    <a:gd name="T18" fmla="*/ 0 w 2732"/>
                    <a:gd name="T19" fmla="*/ 0 h 140"/>
                    <a:gd name="T20" fmla="*/ 2732 w 2732"/>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32" h="140">
                      <a:moveTo>
                        <a:pt x="2732" y="71"/>
                      </a:moveTo>
                      <a:lnTo>
                        <a:pt x="2663" y="1"/>
                      </a:lnTo>
                      <a:lnTo>
                        <a:pt x="0" y="0"/>
                      </a:lnTo>
                      <a:lnTo>
                        <a:pt x="0" y="138"/>
                      </a:lnTo>
                      <a:lnTo>
                        <a:pt x="2663" y="140"/>
                      </a:lnTo>
                      <a:lnTo>
                        <a:pt x="2732" y="71"/>
                      </a:lnTo>
                      <a:close/>
                    </a:path>
                  </a:pathLst>
                </a:custGeom>
                <a:solidFill>
                  <a:srgbClr val="E6B5C2"/>
                </a:solidFill>
                <a:ln w="9525">
                  <a:noFill/>
                  <a:round/>
                  <a:headEnd/>
                  <a:tailEnd/>
                </a:ln>
              </p:spPr>
              <p:txBody>
                <a:bodyPr/>
                <a:lstStyle/>
                <a:p>
                  <a:endParaRPr lang="en-US"/>
                </a:p>
              </p:txBody>
            </p:sp>
            <p:sp>
              <p:nvSpPr>
                <p:cNvPr id="18376" name="Freeform 55"/>
                <p:cNvSpPr>
                  <a:spLocks/>
                </p:cNvSpPr>
                <p:nvPr/>
              </p:nvSpPr>
              <p:spPr bwMode="auto">
                <a:xfrm>
                  <a:off x="6677" y="2261"/>
                  <a:ext cx="7" cy="73"/>
                </a:xfrm>
                <a:custGeom>
                  <a:avLst/>
                  <a:gdLst>
                    <a:gd name="T0" fmla="*/ 0 w 139"/>
                    <a:gd name="T1" fmla="*/ 0 h 1309"/>
                    <a:gd name="T2" fmla="*/ 0 w 139"/>
                    <a:gd name="T3" fmla="*/ 0 h 1309"/>
                    <a:gd name="T4" fmla="*/ 0 w 139"/>
                    <a:gd name="T5" fmla="*/ 0 h 1309"/>
                    <a:gd name="T6" fmla="*/ 0 w 139"/>
                    <a:gd name="T7" fmla="*/ 0 h 1309"/>
                    <a:gd name="T8" fmla="*/ 0 w 139"/>
                    <a:gd name="T9" fmla="*/ 0 h 1309"/>
                    <a:gd name="T10" fmla="*/ 0 w 139"/>
                    <a:gd name="T11" fmla="*/ 0 h 1309"/>
                    <a:gd name="T12" fmla="*/ 0 60000 65536"/>
                    <a:gd name="T13" fmla="*/ 0 60000 65536"/>
                    <a:gd name="T14" fmla="*/ 0 60000 65536"/>
                    <a:gd name="T15" fmla="*/ 0 60000 65536"/>
                    <a:gd name="T16" fmla="*/ 0 60000 65536"/>
                    <a:gd name="T17" fmla="*/ 0 60000 65536"/>
                    <a:gd name="T18" fmla="*/ 0 w 139"/>
                    <a:gd name="T19" fmla="*/ 0 h 1309"/>
                    <a:gd name="T20" fmla="*/ 139 w 139"/>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39" h="1309">
                      <a:moveTo>
                        <a:pt x="69" y="1309"/>
                      </a:moveTo>
                      <a:lnTo>
                        <a:pt x="138" y="1240"/>
                      </a:lnTo>
                      <a:lnTo>
                        <a:pt x="139" y="0"/>
                      </a:lnTo>
                      <a:lnTo>
                        <a:pt x="1" y="0"/>
                      </a:lnTo>
                      <a:lnTo>
                        <a:pt x="0" y="1240"/>
                      </a:lnTo>
                      <a:lnTo>
                        <a:pt x="69" y="1309"/>
                      </a:lnTo>
                      <a:close/>
                    </a:path>
                  </a:pathLst>
                </a:custGeom>
                <a:solidFill>
                  <a:srgbClr val="E6B5C2"/>
                </a:solidFill>
                <a:ln w="9525">
                  <a:noFill/>
                  <a:round/>
                  <a:headEnd/>
                  <a:tailEnd/>
                </a:ln>
              </p:spPr>
              <p:txBody>
                <a:bodyPr/>
                <a:lstStyle/>
                <a:p>
                  <a:endParaRPr lang="en-US"/>
                </a:p>
              </p:txBody>
            </p:sp>
            <p:sp>
              <p:nvSpPr>
                <p:cNvPr id="18377" name="Freeform 56"/>
                <p:cNvSpPr>
                  <a:spLocks/>
                </p:cNvSpPr>
                <p:nvPr/>
              </p:nvSpPr>
              <p:spPr bwMode="auto">
                <a:xfrm>
                  <a:off x="6463" y="2261"/>
                  <a:ext cx="148" cy="69"/>
                </a:xfrm>
                <a:custGeom>
                  <a:avLst/>
                  <a:gdLst>
                    <a:gd name="T0" fmla="*/ 0 w 2659"/>
                    <a:gd name="T1" fmla="*/ 0 h 1238"/>
                    <a:gd name="T2" fmla="*/ 0 w 2659"/>
                    <a:gd name="T3" fmla="*/ 0 h 1238"/>
                    <a:gd name="T4" fmla="*/ 0 w 2659"/>
                    <a:gd name="T5" fmla="*/ 0 h 1238"/>
                    <a:gd name="T6" fmla="*/ 0 w 2659"/>
                    <a:gd name="T7" fmla="*/ 0 h 1238"/>
                    <a:gd name="T8" fmla="*/ 0 w 2659"/>
                    <a:gd name="T9" fmla="*/ 0 h 1238"/>
                    <a:gd name="T10" fmla="*/ 0 60000 65536"/>
                    <a:gd name="T11" fmla="*/ 0 60000 65536"/>
                    <a:gd name="T12" fmla="*/ 0 60000 65536"/>
                    <a:gd name="T13" fmla="*/ 0 60000 65536"/>
                    <a:gd name="T14" fmla="*/ 0 60000 65536"/>
                    <a:gd name="T15" fmla="*/ 0 w 2659"/>
                    <a:gd name="T16" fmla="*/ 0 h 1238"/>
                    <a:gd name="T17" fmla="*/ 2659 w 2659"/>
                    <a:gd name="T18" fmla="*/ 1238 h 1238"/>
                  </a:gdLst>
                  <a:ahLst/>
                  <a:cxnLst>
                    <a:cxn ang="T10">
                      <a:pos x="T0" y="T1"/>
                    </a:cxn>
                    <a:cxn ang="T11">
                      <a:pos x="T2" y="T3"/>
                    </a:cxn>
                    <a:cxn ang="T12">
                      <a:pos x="T4" y="T5"/>
                    </a:cxn>
                    <a:cxn ang="T13">
                      <a:pos x="T6" y="T7"/>
                    </a:cxn>
                    <a:cxn ang="T14">
                      <a:pos x="T8" y="T9"/>
                    </a:cxn>
                  </a:cxnLst>
                  <a:rect l="T15" t="T16" r="T17" b="T18"/>
                  <a:pathLst>
                    <a:path w="2659" h="1238">
                      <a:moveTo>
                        <a:pt x="2659" y="1238"/>
                      </a:moveTo>
                      <a:lnTo>
                        <a:pt x="0" y="1234"/>
                      </a:lnTo>
                      <a:lnTo>
                        <a:pt x="1" y="0"/>
                      </a:lnTo>
                      <a:lnTo>
                        <a:pt x="2658" y="2"/>
                      </a:lnTo>
                      <a:lnTo>
                        <a:pt x="2659" y="1238"/>
                      </a:lnTo>
                      <a:close/>
                    </a:path>
                  </a:pathLst>
                </a:custGeom>
                <a:solidFill>
                  <a:srgbClr val="CB3547"/>
                </a:solidFill>
                <a:ln w="9525">
                  <a:noFill/>
                  <a:round/>
                  <a:headEnd/>
                  <a:tailEnd/>
                </a:ln>
              </p:spPr>
              <p:txBody>
                <a:bodyPr/>
                <a:lstStyle/>
                <a:p>
                  <a:endParaRPr lang="en-US"/>
                </a:p>
              </p:txBody>
            </p:sp>
            <p:sp>
              <p:nvSpPr>
                <p:cNvPr id="18378" name="Freeform 57"/>
                <p:cNvSpPr>
                  <a:spLocks/>
                </p:cNvSpPr>
                <p:nvPr/>
              </p:nvSpPr>
              <p:spPr bwMode="auto">
                <a:xfrm>
                  <a:off x="6459" y="2326"/>
                  <a:ext cx="152" cy="7"/>
                </a:xfrm>
                <a:custGeom>
                  <a:avLst/>
                  <a:gdLst>
                    <a:gd name="T0" fmla="*/ 0 w 2728"/>
                    <a:gd name="T1" fmla="*/ 0 h 141"/>
                    <a:gd name="T2" fmla="*/ 0 w 2728"/>
                    <a:gd name="T3" fmla="*/ 0 h 141"/>
                    <a:gd name="T4" fmla="*/ 0 w 2728"/>
                    <a:gd name="T5" fmla="*/ 0 h 141"/>
                    <a:gd name="T6" fmla="*/ 0 w 2728"/>
                    <a:gd name="T7" fmla="*/ 0 h 141"/>
                    <a:gd name="T8" fmla="*/ 0 w 2728"/>
                    <a:gd name="T9" fmla="*/ 0 h 141"/>
                    <a:gd name="T10" fmla="*/ 0 w 2728"/>
                    <a:gd name="T11" fmla="*/ 0 h 141"/>
                    <a:gd name="T12" fmla="*/ 0 60000 65536"/>
                    <a:gd name="T13" fmla="*/ 0 60000 65536"/>
                    <a:gd name="T14" fmla="*/ 0 60000 65536"/>
                    <a:gd name="T15" fmla="*/ 0 60000 65536"/>
                    <a:gd name="T16" fmla="*/ 0 60000 65536"/>
                    <a:gd name="T17" fmla="*/ 0 60000 65536"/>
                    <a:gd name="T18" fmla="*/ 0 w 2728"/>
                    <a:gd name="T19" fmla="*/ 0 h 141"/>
                    <a:gd name="T20" fmla="*/ 2728 w 2728"/>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28" h="141">
                      <a:moveTo>
                        <a:pt x="0" y="68"/>
                      </a:moveTo>
                      <a:lnTo>
                        <a:pt x="69" y="137"/>
                      </a:lnTo>
                      <a:lnTo>
                        <a:pt x="2728" y="141"/>
                      </a:lnTo>
                      <a:lnTo>
                        <a:pt x="2728" y="3"/>
                      </a:lnTo>
                      <a:lnTo>
                        <a:pt x="69" y="0"/>
                      </a:lnTo>
                      <a:lnTo>
                        <a:pt x="0" y="68"/>
                      </a:lnTo>
                      <a:close/>
                    </a:path>
                  </a:pathLst>
                </a:custGeom>
                <a:solidFill>
                  <a:srgbClr val="E6B5C2"/>
                </a:solidFill>
                <a:ln w="9525">
                  <a:noFill/>
                  <a:round/>
                  <a:headEnd/>
                  <a:tailEnd/>
                </a:ln>
              </p:spPr>
              <p:txBody>
                <a:bodyPr/>
                <a:lstStyle/>
                <a:p>
                  <a:endParaRPr lang="en-US"/>
                </a:p>
              </p:txBody>
            </p:sp>
            <p:sp>
              <p:nvSpPr>
                <p:cNvPr id="18379" name="Freeform 58"/>
                <p:cNvSpPr>
                  <a:spLocks/>
                </p:cNvSpPr>
                <p:nvPr/>
              </p:nvSpPr>
              <p:spPr bwMode="auto">
                <a:xfrm>
                  <a:off x="6459" y="2257"/>
                  <a:ext cx="8" cy="72"/>
                </a:xfrm>
                <a:custGeom>
                  <a:avLst/>
                  <a:gdLst>
                    <a:gd name="T0" fmla="*/ 0 w 139"/>
                    <a:gd name="T1" fmla="*/ 0 h 1303"/>
                    <a:gd name="T2" fmla="*/ 0 w 139"/>
                    <a:gd name="T3" fmla="*/ 0 h 1303"/>
                    <a:gd name="T4" fmla="*/ 0 w 139"/>
                    <a:gd name="T5" fmla="*/ 0 h 1303"/>
                    <a:gd name="T6" fmla="*/ 0 w 139"/>
                    <a:gd name="T7" fmla="*/ 0 h 1303"/>
                    <a:gd name="T8" fmla="*/ 0 w 139"/>
                    <a:gd name="T9" fmla="*/ 0 h 1303"/>
                    <a:gd name="T10" fmla="*/ 0 w 139"/>
                    <a:gd name="T11" fmla="*/ 0 h 1303"/>
                    <a:gd name="T12" fmla="*/ 0 60000 65536"/>
                    <a:gd name="T13" fmla="*/ 0 60000 65536"/>
                    <a:gd name="T14" fmla="*/ 0 60000 65536"/>
                    <a:gd name="T15" fmla="*/ 0 60000 65536"/>
                    <a:gd name="T16" fmla="*/ 0 60000 65536"/>
                    <a:gd name="T17" fmla="*/ 0 60000 65536"/>
                    <a:gd name="T18" fmla="*/ 0 w 139"/>
                    <a:gd name="T19" fmla="*/ 0 h 1303"/>
                    <a:gd name="T20" fmla="*/ 139 w 139"/>
                    <a:gd name="T21" fmla="*/ 1303 h 1303"/>
                  </a:gdLst>
                  <a:ahLst/>
                  <a:cxnLst>
                    <a:cxn ang="T12">
                      <a:pos x="T0" y="T1"/>
                    </a:cxn>
                    <a:cxn ang="T13">
                      <a:pos x="T2" y="T3"/>
                    </a:cxn>
                    <a:cxn ang="T14">
                      <a:pos x="T4" y="T5"/>
                    </a:cxn>
                    <a:cxn ang="T15">
                      <a:pos x="T6" y="T7"/>
                    </a:cxn>
                    <a:cxn ang="T16">
                      <a:pos x="T8" y="T9"/>
                    </a:cxn>
                    <a:cxn ang="T17">
                      <a:pos x="T10" y="T11"/>
                    </a:cxn>
                  </a:cxnLst>
                  <a:rect l="T18" t="T19" r="T20" b="T21"/>
                  <a:pathLst>
                    <a:path w="139" h="1303">
                      <a:moveTo>
                        <a:pt x="70" y="0"/>
                      </a:moveTo>
                      <a:lnTo>
                        <a:pt x="1" y="69"/>
                      </a:lnTo>
                      <a:lnTo>
                        <a:pt x="0" y="1303"/>
                      </a:lnTo>
                      <a:lnTo>
                        <a:pt x="138" y="1303"/>
                      </a:lnTo>
                      <a:lnTo>
                        <a:pt x="139" y="69"/>
                      </a:lnTo>
                      <a:lnTo>
                        <a:pt x="70" y="0"/>
                      </a:lnTo>
                      <a:close/>
                    </a:path>
                  </a:pathLst>
                </a:custGeom>
                <a:solidFill>
                  <a:srgbClr val="E6B5C2"/>
                </a:solidFill>
                <a:ln w="9525">
                  <a:noFill/>
                  <a:round/>
                  <a:headEnd/>
                  <a:tailEnd/>
                </a:ln>
              </p:spPr>
              <p:txBody>
                <a:bodyPr/>
                <a:lstStyle/>
                <a:p>
                  <a:endParaRPr lang="en-US"/>
                </a:p>
              </p:txBody>
            </p:sp>
            <p:sp>
              <p:nvSpPr>
                <p:cNvPr id="18380" name="Freeform 59"/>
                <p:cNvSpPr>
                  <a:spLocks/>
                </p:cNvSpPr>
                <p:nvPr/>
              </p:nvSpPr>
              <p:spPr bwMode="auto">
                <a:xfrm>
                  <a:off x="6463" y="2257"/>
                  <a:ext cx="152" cy="8"/>
                </a:xfrm>
                <a:custGeom>
                  <a:avLst/>
                  <a:gdLst>
                    <a:gd name="T0" fmla="*/ 0 w 2726"/>
                    <a:gd name="T1" fmla="*/ 0 h 140"/>
                    <a:gd name="T2" fmla="*/ 0 w 2726"/>
                    <a:gd name="T3" fmla="*/ 0 h 140"/>
                    <a:gd name="T4" fmla="*/ 0 w 2726"/>
                    <a:gd name="T5" fmla="*/ 0 h 140"/>
                    <a:gd name="T6" fmla="*/ 0 w 2726"/>
                    <a:gd name="T7" fmla="*/ 0 h 140"/>
                    <a:gd name="T8" fmla="*/ 0 w 2726"/>
                    <a:gd name="T9" fmla="*/ 0 h 140"/>
                    <a:gd name="T10" fmla="*/ 0 w 2726"/>
                    <a:gd name="T11" fmla="*/ 0 h 140"/>
                    <a:gd name="T12" fmla="*/ 0 60000 65536"/>
                    <a:gd name="T13" fmla="*/ 0 60000 65536"/>
                    <a:gd name="T14" fmla="*/ 0 60000 65536"/>
                    <a:gd name="T15" fmla="*/ 0 60000 65536"/>
                    <a:gd name="T16" fmla="*/ 0 60000 65536"/>
                    <a:gd name="T17" fmla="*/ 0 60000 65536"/>
                    <a:gd name="T18" fmla="*/ 0 w 2726"/>
                    <a:gd name="T19" fmla="*/ 0 h 140"/>
                    <a:gd name="T20" fmla="*/ 2726 w 2726"/>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26" h="140">
                      <a:moveTo>
                        <a:pt x="2726" y="71"/>
                      </a:moveTo>
                      <a:lnTo>
                        <a:pt x="2657" y="1"/>
                      </a:lnTo>
                      <a:lnTo>
                        <a:pt x="0" y="0"/>
                      </a:lnTo>
                      <a:lnTo>
                        <a:pt x="0" y="138"/>
                      </a:lnTo>
                      <a:lnTo>
                        <a:pt x="2657" y="140"/>
                      </a:lnTo>
                      <a:lnTo>
                        <a:pt x="2726" y="71"/>
                      </a:lnTo>
                      <a:close/>
                    </a:path>
                  </a:pathLst>
                </a:custGeom>
                <a:solidFill>
                  <a:srgbClr val="E6B5C2"/>
                </a:solidFill>
                <a:ln w="9525">
                  <a:noFill/>
                  <a:round/>
                  <a:headEnd/>
                  <a:tailEnd/>
                </a:ln>
              </p:spPr>
              <p:txBody>
                <a:bodyPr/>
                <a:lstStyle/>
                <a:p>
                  <a:endParaRPr lang="en-US"/>
                </a:p>
              </p:txBody>
            </p:sp>
            <p:sp>
              <p:nvSpPr>
                <p:cNvPr id="18381" name="Freeform 60"/>
                <p:cNvSpPr>
                  <a:spLocks/>
                </p:cNvSpPr>
                <p:nvPr/>
              </p:nvSpPr>
              <p:spPr bwMode="auto">
                <a:xfrm>
                  <a:off x="6607" y="2261"/>
                  <a:ext cx="8" cy="72"/>
                </a:xfrm>
                <a:custGeom>
                  <a:avLst/>
                  <a:gdLst>
                    <a:gd name="T0" fmla="*/ 0 w 139"/>
                    <a:gd name="T1" fmla="*/ 0 h 1305"/>
                    <a:gd name="T2" fmla="*/ 0 w 139"/>
                    <a:gd name="T3" fmla="*/ 0 h 1305"/>
                    <a:gd name="T4" fmla="*/ 0 w 139"/>
                    <a:gd name="T5" fmla="*/ 0 h 1305"/>
                    <a:gd name="T6" fmla="*/ 0 w 139"/>
                    <a:gd name="T7" fmla="*/ 0 h 1305"/>
                    <a:gd name="T8" fmla="*/ 0 w 139"/>
                    <a:gd name="T9" fmla="*/ 0 h 1305"/>
                    <a:gd name="T10" fmla="*/ 0 w 139"/>
                    <a:gd name="T11" fmla="*/ 0 h 1305"/>
                    <a:gd name="T12" fmla="*/ 0 60000 65536"/>
                    <a:gd name="T13" fmla="*/ 0 60000 65536"/>
                    <a:gd name="T14" fmla="*/ 0 60000 65536"/>
                    <a:gd name="T15" fmla="*/ 0 60000 65536"/>
                    <a:gd name="T16" fmla="*/ 0 60000 65536"/>
                    <a:gd name="T17" fmla="*/ 0 60000 65536"/>
                    <a:gd name="T18" fmla="*/ 0 w 139"/>
                    <a:gd name="T19" fmla="*/ 0 h 1305"/>
                    <a:gd name="T20" fmla="*/ 139 w 139"/>
                    <a:gd name="T21" fmla="*/ 1305 h 1305"/>
                  </a:gdLst>
                  <a:ahLst/>
                  <a:cxnLst>
                    <a:cxn ang="T12">
                      <a:pos x="T0" y="T1"/>
                    </a:cxn>
                    <a:cxn ang="T13">
                      <a:pos x="T2" y="T3"/>
                    </a:cxn>
                    <a:cxn ang="T14">
                      <a:pos x="T4" y="T5"/>
                    </a:cxn>
                    <a:cxn ang="T15">
                      <a:pos x="T6" y="T7"/>
                    </a:cxn>
                    <a:cxn ang="T16">
                      <a:pos x="T8" y="T9"/>
                    </a:cxn>
                    <a:cxn ang="T17">
                      <a:pos x="T10" y="T11"/>
                    </a:cxn>
                  </a:cxnLst>
                  <a:rect l="T18" t="T19" r="T20" b="T21"/>
                  <a:pathLst>
                    <a:path w="139" h="1305">
                      <a:moveTo>
                        <a:pt x="70" y="1305"/>
                      </a:moveTo>
                      <a:lnTo>
                        <a:pt x="139" y="1236"/>
                      </a:lnTo>
                      <a:lnTo>
                        <a:pt x="138" y="0"/>
                      </a:lnTo>
                      <a:lnTo>
                        <a:pt x="0" y="0"/>
                      </a:lnTo>
                      <a:lnTo>
                        <a:pt x="1" y="1236"/>
                      </a:lnTo>
                      <a:lnTo>
                        <a:pt x="70" y="1305"/>
                      </a:lnTo>
                      <a:close/>
                    </a:path>
                  </a:pathLst>
                </a:custGeom>
                <a:solidFill>
                  <a:srgbClr val="E6B5C2"/>
                </a:solidFill>
                <a:ln w="9525">
                  <a:noFill/>
                  <a:round/>
                  <a:headEnd/>
                  <a:tailEnd/>
                </a:ln>
              </p:spPr>
              <p:txBody>
                <a:bodyPr/>
                <a:lstStyle/>
                <a:p>
                  <a:endParaRPr lang="en-US"/>
                </a:p>
              </p:txBody>
            </p:sp>
            <p:sp>
              <p:nvSpPr>
                <p:cNvPr id="18382" name="Freeform 61"/>
                <p:cNvSpPr>
                  <a:spLocks/>
                </p:cNvSpPr>
                <p:nvPr/>
              </p:nvSpPr>
              <p:spPr bwMode="auto">
                <a:xfrm>
                  <a:off x="6317" y="2261"/>
                  <a:ext cx="146" cy="69"/>
                </a:xfrm>
                <a:custGeom>
                  <a:avLst/>
                  <a:gdLst>
                    <a:gd name="T0" fmla="*/ 0 w 2627"/>
                    <a:gd name="T1" fmla="*/ 0 h 1245"/>
                    <a:gd name="T2" fmla="*/ 0 w 2627"/>
                    <a:gd name="T3" fmla="*/ 0 h 1245"/>
                    <a:gd name="T4" fmla="*/ 0 w 2627"/>
                    <a:gd name="T5" fmla="*/ 0 h 1245"/>
                    <a:gd name="T6" fmla="*/ 0 w 2627"/>
                    <a:gd name="T7" fmla="*/ 0 h 1245"/>
                    <a:gd name="T8" fmla="*/ 0 w 2627"/>
                    <a:gd name="T9" fmla="*/ 0 h 1245"/>
                    <a:gd name="T10" fmla="*/ 0 60000 65536"/>
                    <a:gd name="T11" fmla="*/ 0 60000 65536"/>
                    <a:gd name="T12" fmla="*/ 0 60000 65536"/>
                    <a:gd name="T13" fmla="*/ 0 60000 65536"/>
                    <a:gd name="T14" fmla="*/ 0 60000 65536"/>
                    <a:gd name="T15" fmla="*/ 0 w 2627"/>
                    <a:gd name="T16" fmla="*/ 0 h 1245"/>
                    <a:gd name="T17" fmla="*/ 2627 w 2627"/>
                    <a:gd name="T18" fmla="*/ 1245 h 1245"/>
                  </a:gdLst>
                  <a:ahLst/>
                  <a:cxnLst>
                    <a:cxn ang="T10">
                      <a:pos x="T0" y="T1"/>
                    </a:cxn>
                    <a:cxn ang="T11">
                      <a:pos x="T2" y="T3"/>
                    </a:cxn>
                    <a:cxn ang="T12">
                      <a:pos x="T4" y="T5"/>
                    </a:cxn>
                    <a:cxn ang="T13">
                      <a:pos x="T6" y="T7"/>
                    </a:cxn>
                    <a:cxn ang="T14">
                      <a:pos x="T8" y="T9"/>
                    </a:cxn>
                  </a:cxnLst>
                  <a:rect l="T15" t="T16" r="T17" b="T18"/>
                  <a:pathLst>
                    <a:path w="2627" h="1245">
                      <a:moveTo>
                        <a:pt x="2627" y="1245"/>
                      </a:moveTo>
                      <a:lnTo>
                        <a:pt x="0" y="1242"/>
                      </a:lnTo>
                      <a:lnTo>
                        <a:pt x="1" y="0"/>
                      </a:lnTo>
                      <a:lnTo>
                        <a:pt x="2626" y="2"/>
                      </a:lnTo>
                      <a:lnTo>
                        <a:pt x="2627" y="1245"/>
                      </a:lnTo>
                      <a:close/>
                    </a:path>
                  </a:pathLst>
                </a:custGeom>
                <a:solidFill>
                  <a:srgbClr val="CB3547"/>
                </a:solidFill>
                <a:ln w="9525">
                  <a:noFill/>
                  <a:round/>
                  <a:headEnd/>
                  <a:tailEnd/>
                </a:ln>
              </p:spPr>
              <p:txBody>
                <a:bodyPr/>
                <a:lstStyle/>
                <a:p>
                  <a:endParaRPr lang="en-US"/>
                </a:p>
              </p:txBody>
            </p:sp>
            <p:sp>
              <p:nvSpPr>
                <p:cNvPr id="18383" name="Freeform 62"/>
                <p:cNvSpPr>
                  <a:spLocks/>
                </p:cNvSpPr>
                <p:nvPr/>
              </p:nvSpPr>
              <p:spPr bwMode="auto">
                <a:xfrm>
                  <a:off x="6314" y="2326"/>
                  <a:ext cx="149" cy="8"/>
                </a:xfrm>
                <a:custGeom>
                  <a:avLst/>
                  <a:gdLst>
                    <a:gd name="T0" fmla="*/ 0 w 2696"/>
                    <a:gd name="T1" fmla="*/ 0 h 141"/>
                    <a:gd name="T2" fmla="*/ 0 w 2696"/>
                    <a:gd name="T3" fmla="*/ 0 h 141"/>
                    <a:gd name="T4" fmla="*/ 0 w 2696"/>
                    <a:gd name="T5" fmla="*/ 0 h 141"/>
                    <a:gd name="T6" fmla="*/ 0 w 2696"/>
                    <a:gd name="T7" fmla="*/ 0 h 141"/>
                    <a:gd name="T8" fmla="*/ 0 w 2696"/>
                    <a:gd name="T9" fmla="*/ 0 h 141"/>
                    <a:gd name="T10" fmla="*/ 0 w 2696"/>
                    <a:gd name="T11" fmla="*/ 0 h 141"/>
                    <a:gd name="T12" fmla="*/ 0 60000 65536"/>
                    <a:gd name="T13" fmla="*/ 0 60000 65536"/>
                    <a:gd name="T14" fmla="*/ 0 60000 65536"/>
                    <a:gd name="T15" fmla="*/ 0 60000 65536"/>
                    <a:gd name="T16" fmla="*/ 0 60000 65536"/>
                    <a:gd name="T17" fmla="*/ 0 60000 65536"/>
                    <a:gd name="T18" fmla="*/ 0 w 2696"/>
                    <a:gd name="T19" fmla="*/ 0 h 141"/>
                    <a:gd name="T20" fmla="*/ 2696 w 2696"/>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696" h="141">
                      <a:moveTo>
                        <a:pt x="0" y="69"/>
                      </a:moveTo>
                      <a:lnTo>
                        <a:pt x="69" y="138"/>
                      </a:lnTo>
                      <a:lnTo>
                        <a:pt x="2696" y="141"/>
                      </a:lnTo>
                      <a:lnTo>
                        <a:pt x="2696" y="3"/>
                      </a:lnTo>
                      <a:lnTo>
                        <a:pt x="69" y="0"/>
                      </a:lnTo>
                      <a:lnTo>
                        <a:pt x="0" y="69"/>
                      </a:lnTo>
                      <a:close/>
                    </a:path>
                  </a:pathLst>
                </a:custGeom>
                <a:solidFill>
                  <a:srgbClr val="E6B5C2"/>
                </a:solidFill>
                <a:ln w="9525">
                  <a:noFill/>
                  <a:round/>
                  <a:headEnd/>
                  <a:tailEnd/>
                </a:ln>
              </p:spPr>
              <p:txBody>
                <a:bodyPr/>
                <a:lstStyle/>
                <a:p>
                  <a:endParaRPr lang="en-US"/>
                </a:p>
              </p:txBody>
            </p:sp>
            <p:sp>
              <p:nvSpPr>
                <p:cNvPr id="18384" name="Freeform 63"/>
                <p:cNvSpPr>
                  <a:spLocks/>
                </p:cNvSpPr>
                <p:nvPr/>
              </p:nvSpPr>
              <p:spPr bwMode="auto">
                <a:xfrm>
                  <a:off x="6314" y="2257"/>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8385" name="Freeform 64"/>
                <p:cNvSpPr>
                  <a:spLocks/>
                </p:cNvSpPr>
                <p:nvPr/>
              </p:nvSpPr>
              <p:spPr bwMode="auto">
                <a:xfrm>
                  <a:off x="6317" y="2257"/>
                  <a:ext cx="150" cy="8"/>
                </a:xfrm>
                <a:custGeom>
                  <a:avLst/>
                  <a:gdLst>
                    <a:gd name="T0" fmla="*/ 0 w 2694"/>
                    <a:gd name="T1" fmla="*/ 0 h 140"/>
                    <a:gd name="T2" fmla="*/ 0 w 2694"/>
                    <a:gd name="T3" fmla="*/ 0 h 140"/>
                    <a:gd name="T4" fmla="*/ 0 w 2694"/>
                    <a:gd name="T5" fmla="*/ 0 h 140"/>
                    <a:gd name="T6" fmla="*/ 0 w 2694"/>
                    <a:gd name="T7" fmla="*/ 0 h 140"/>
                    <a:gd name="T8" fmla="*/ 0 w 2694"/>
                    <a:gd name="T9" fmla="*/ 0 h 140"/>
                    <a:gd name="T10" fmla="*/ 0 w 2694"/>
                    <a:gd name="T11" fmla="*/ 0 h 140"/>
                    <a:gd name="T12" fmla="*/ 0 60000 65536"/>
                    <a:gd name="T13" fmla="*/ 0 60000 65536"/>
                    <a:gd name="T14" fmla="*/ 0 60000 65536"/>
                    <a:gd name="T15" fmla="*/ 0 60000 65536"/>
                    <a:gd name="T16" fmla="*/ 0 60000 65536"/>
                    <a:gd name="T17" fmla="*/ 0 60000 65536"/>
                    <a:gd name="T18" fmla="*/ 0 w 2694"/>
                    <a:gd name="T19" fmla="*/ 0 h 140"/>
                    <a:gd name="T20" fmla="*/ 2694 w 2694"/>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94" h="140">
                      <a:moveTo>
                        <a:pt x="2694" y="71"/>
                      </a:moveTo>
                      <a:lnTo>
                        <a:pt x="2625" y="1"/>
                      </a:lnTo>
                      <a:lnTo>
                        <a:pt x="0" y="0"/>
                      </a:lnTo>
                      <a:lnTo>
                        <a:pt x="0" y="138"/>
                      </a:lnTo>
                      <a:lnTo>
                        <a:pt x="2625" y="140"/>
                      </a:lnTo>
                      <a:lnTo>
                        <a:pt x="2694" y="71"/>
                      </a:lnTo>
                      <a:close/>
                    </a:path>
                  </a:pathLst>
                </a:custGeom>
                <a:solidFill>
                  <a:srgbClr val="E6B5C2"/>
                </a:solidFill>
                <a:ln w="9525">
                  <a:noFill/>
                  <a:round/>
                  <a:headEnd/>
                  <a:tailEnd/>
                </a:ln>
              </p:spPr>
              <p:txBody>
                <a:bodyPr/>
                <a:lstStyle/>
                <a:p>
                  <a:endParaRPr lang="en-US"/>
                </a:p>
              </p:txBody>
            </p:sp>
            <p:sp>
              <p:nvSpPr>
                <p:cNvPr id="18386" name="Freeform 65"/>
                <p:cNvSpPr>
                  <a:spLocks/>
                </p:cNvSpPr>
                <p:nvPr/>
              </p:nvSpPr>
              <p:spPr bwMode="auto">
                <a:xfrm>
                  <a:off x="6459" y="2261"/>
                  <a:ext cx="8" cy="73"/>
                </a:xfrm>
                <a:custGeom>
                  <a:avLst/>
                  <a:gdLst>
                    <a:gd name="T0" fmla="*/ 0 w 139"/>
                    <a:gd name="T1" fmla="*/ 0 h 1312"/>
                    <a:gd name="T2" fmla="*/ 0 w 139"/>
                    <a:gd name="T3" fmla="*/ 0 h 1312"/>
                    <a:gd name="T4" fmla="*/ 0 w 139"/>
                    <a:gd name="T5" fmla="*/ 0 h 1312"/>
                    <a:gd name="T6" fmla="*/ 0 w 139"/>
                    <a:gd name="T7" fmla="*/ 0 h 1312"/>
                    <a:gd name="T8" fmla="*/ 0 w 139"/>
                    <a:gd name="T9" fmla="*/ 0 h 1312"/>
                    <a:gd name="T10" fmla="*/ 0 w 139"/>
                    <a:gd name="T11" fmla="*/ 0 h 1312"/>
                    <a:gd name="T12" fmla="*/ 0 60000 65536"/>
                    <a:gd name="T13" fmla="*/ 0 60000 65536"/>
                    <a:gd name="T14" fmla="*/ 0 60000 65536"/>
                    <a:gd name="T15" fmla="*/ 0 60000 65536"/>
                    <a:gd name="T16" fmla="*/ 0 60000 65536"/>
                    <a:gd name="T17" fmla="*/ 0 60000 65536"/>
                    <a:gd name="T18" fmla="*/ 0 w 139"/>
                    <a:gd name="T19" fmla="*/ 0 h 1312"/>
                    <a:gd name="T20" fmla="*/ 139 w 139"/>
                    <a:gd name="T21" fmla="*/ 1312 h 1312"/>
                  </a:gdLst>
                  <a:ahLst/>
                  <a:cxnLst>
                    <a:cxn ang="T12">
                      <a:pos x="T0" y="T1"/>
                    </a:cxn>
                    <a:cxn ang="T13">
                      <a:pos x="T2" y="T3"/>
                    </a:cxn>
                    <a:cxn ang="T14">
                      <a:pos x="T4" y="T5"/>
                    </a:cxn>
                    <a:cxn ang="T15">
                      <a:pos x="T6" y="T7"/>
                    </a:cxn>
                    <a:cxn ang="T16">
                      <a:pos x="T8" y="T9"/>
                    </a:cxn>
                    <a:cxn ang="T17">
                      <a:pos x="T10" y="T11"/>
                    </a:cxn>
                  </a:cxnLst>
                  <a:rect l="T18" t="T19" r="T20" b="T21"/>
                  <a:pathLst>
                    <a:path w="139" h="1312">
                      <a:moveTo>
                        <a:pt x="70" y="1312"/>
                      </a:moveTo>
                      <a:lnTo>
                        <a:pt x="139" y="1243"/>
                      </a:lnTo>
                      <a:lnTo>
                        <a:pt x="138" y="0"/>
                      </a:lnTo>
                      <a:lnTo>
                        <a:pt x="0" y="0"/>
                      </a:lnTo>
                      <a:lnTo>
                        <a:pt x="1" y="1243"/>
                      </a:lnTo>
                      <a:lnTo>
                        <a:pt x="70" y="1312"/>
                      </a:lnTo>
                      <a:close/>
                    </a:path>
                  </a:pathLst>
                </a:custGeom>
                <a:solidFill>
                  <a:srgbClr val="E6B5C2"/>
                </a:solidFill>
                <a:ln w="9525">
                  <a:noFill/>
                  <a:round/>
                  <a:headEnd/>
                  <a:tailEnd/>
                </a:ln>
              </p:spPr>
              <p:txBody>
                <a:bodyPr/>
                <a:lstStyle/>
                <a:p>
                  <a:endParaRPr lang="en-US"/>
                </a:p>
              </p:txBody>
            </p:sp>
            <p:sp>
              <p:nvSpPr>
                <p:cNvPr id="18387" name="Freeform 66"/>
                <p:cNvSpPr>
                  <a:spLocks/>
                </p:cNvSpPr>
                <p:nvPr/>
              </p:nvSpPr>
              <p:spPr bwMode="auto">
                <a:xfrm>
                  <a:off x="6707" y="2141"/>
                  <a:ext cx="27" cy="95"/>
                </a:xfrm>
                <a:custGeom>
                  <a:avLst/>
                  <a:gdLst>
                    <a:gd name="T0" fmla="*/ 0 w 482"/>
                    <a:gd name="T1" fmla="*/ 0 h 1711"/>
                    <a:gd name="T2" fmla="*/ 0 w 482"/>
                    <a:gd name="T3" fmla="*/ 0 h 1711"/>
                    <a:gd name="T4" fmla="*/ 0 w 482"/>
                    <a:gd name="T5" fmla="*/ 0 h 1711"/>
                    <a:gd name="T6" fmla="*/ 0 w 482"/>
                    <a:gd name="T7" fmla="*/ 0 h 1711"/>
                    <a:gd name="T8" fmla="*/ 0 w 482"/>
                    <a:gd name="T9" fmla="*/ 0 h 1711"/>
                    <a:gd name="T10" fmla="*/ 0 60000 65536"/>
                    <a:gd name="T11" fmla="*/ 0 60000 65536"/>
                    <a:gd name="T12" fmla="*/ 0 60000 65536"/>
                    <a:gd name="T13" fmla="*/ 0 60000 65536"/>
                    <a:gd name="T14" fmla="*/ 0 60000 65536"/>
                    <a:gd name="T15" fmla="*/ 0 w 482"/>
                    <a:gd name="T16" fmla="*/ 0 h 1711"/>
                    <a:gd name="T17" fmla="*/ 482 w 482"/>
                    <a:gd name="T18" fmla="*/ 1711 h 1711"/>
                  </a:gdLst>
                  <a:ahLst/>
                  <a:cxnLst>
                    <a:cxn ang="T10">
                      <a:pos x="T0" y="T1"/>
                    </a:cxn>
                    <a:cxn ang="T11">
                      <a:pos x="T2" y="T3"/>
                    </a:cxn>
                    <a:cxn ang="T12">
                      <a:pos x="T4" y="T5"/>
                    </a:cxn>
                    <a:cxn ang="T13">
                      <a:pos x="T6" y="T7"/>
                    </a:cxn>
                    <a:cxn ang="T14">
                      <a:pos x="T8" y="T9"/>
                    </a:cxn>
                  </a:cxnLst>
                  <a:rect l="T15" t="T16" r="T17" b="T18"/>
                  <a:pathLst>
                    <a:path w="482" h="1711">
                      <a:moveTo>
                        <a:pt x="0" y="1711"/>
                      </a:moveTo>
                      <a:lnTo>
                        <a:pt x="482" y="1228"/>
                      </a:lnTo>
                      <a:lnTo>
                        <a:pt x="481" y="0"/>
                      </a:lnTo>
                      <a:lnTo>
                        <a:pt x="0" y="479"/>
                      </a:lnTo>
                      <a:lnTo>
                        <a:pt x="0" y="1711"/>
                      </a:lnTo>
                      <a:close/>
                    </a:path>
                  </a:pathLst>
                </a:custGeom>
                <a:solidFill>
                  <a:srgbClr val="B53233"/>
                </a:solidFill>
                <a:ln w="9525">
                  <a:noFill/>
                  <a:round/>
                  <a:headEnd/>
                  <a:tailEnd/>
                </a:ln>
              </p:spPr>
              <p:txBody>
                <a:bodyPr/>
                <a:lstStyle/>
                <a:p>
                  <a:endParaRPr lang="en-US"/>
                </a:p>
              </p:txBody>
            </p:sp>
            <p:sp>
              <p:nvSpPr>
                <p:cNvPr id="18388" name="Freeform 67"/>
                <p:cNvSpPr>
                  <a:spLocks/>
                </p:cNvSpPr>
                <p:nvPr/>
              </p:nvSpPr>
              <p:spPr bwMode="auto">
                <a:xfrm>
                  <a:off x="6705" y="2206"/>
                  <a:ext cx="33" cy="33"/>
                </a:xfrm>
                <a:custGeom>
                  <a:avLst/>
                  <a:gdLst>
                    <a:gd name="T0" fmla="*/ 0 w 599"/>
                    <a:gd name="T1" fmla="*/ 0 h 580"/>
                    <a:gd name="T2" fmla="*/ 0 w 599"/>
                    <a:gd name="T3" fmla="*/ 0 h 580"/>
                    <a:gd name="T4" fmla="*/ 0 w 599"/>
                    <a:gd name="T5" fmla="*/ 0 h 580"/>
                    <a:gd name="T6" fmla="*/ 0 w 599"/>
                    <a:gd name="T7" fmla="*/ 0 h 580"/>
                    <a:gd name="T8" fmla="*/ 0 w 599"/>
                    <a:gd name="T9" fmla="*/ 0 h 580"/>
                    <a:gd name="T10" fmla="*/ 0 w 599"/>
                    <a:gd name="T11" fmla="*/ 0 h 580"/>
                    <a:gd name="T12" fmla="*/ 0 60000 65536"/>
                    <a:gd name="T13" fmla="*/ 0 60000 65536"/>
                    <a:gd name="T14" fmla="*/ 0 60000 65536"/>
                    <a:gd name="T15" fmla="*/ 0 60000 65536"/>
                    <a:gd name="T16" fmla="*/ 0 60000 65536"/>
                    <a:gd name="T17" fmla="*/ 0 60000 65536"/>
                    <a:gd name="T18" fmla="*/ 0 w 599"/>
                    <a:gd name="T19" fmla="*/ 0 h 580"/>
                    <a:gd name="T20" fmla="*/ 599 w 599"/>
                    <a:gd name="T21" fmla="*/ 580 h 580"/>
                  </a:gdLst>
                  <a:ahLst/>
                  <a:cxnLst>
                    <a:cxn ang="T12">
                      <a:pos x="T0" y="T1"/>
                    </a:cxn>
                    <a:cxn ang="T13">
                      <a:pos x="T2" y="T3"/>
                    </a:cxn>
                    <a:cxn ang="T14">
                      <a:pos x="T4" y="T5"/>
                    </a:cxn>
                    <a:cxn ang="T15">
                      <a:pos x="T6" y="T7"/>
                    </a:cxn>
                    <a:cxn ang="T16">
                      <a:pos x="T8" y="T9"/>
                    </a:cxn>
                    <a:cxn ang="T17">
                      <a:pos x="T10" y="T11"/>
                    </a:cxn>
                  </a:cxnLst>
                  <a:rect l="T18" t="T19" r="T20" b="T21"/>
                  <a:pathLst>
                    <a:path w="599" h="580">
                      <a:moveTo>
                        <a:pt x="599" y="49"/>
                      </a:moveTo>
                      <a:lnTo>
                        <a:pt x="481" y="0"/>
                      </a:lnTo>
                      <a:lnTo>
                        <a:pt x="0" y="484"/>
                      </a:lnTo>
                      <a:lnTo>
                        <a:pt x="97" y="580"/>
                      </a:lnTo>
                      <a:lnTo>
                        <a:pt x="579" y="97"/>
                      </a:lnTo>
                      <a:lnTo>
                        <a:pt x="599" y="49"/>
                      </a:lnTo>
                      <a:close/>
                    </a:path>
                  </a:pathLst>
                </a:custGeom>
                <a:solidFill>
                  <a:srgbClr val="E6B5C2"/>
                </a:solidFill>
                <a:ln w="9525">
                  <a:noFill/>
                  <a:round/>
                  <a:headEnd/>
                  <a:tailEnd/>
                </a:ln>
              </p:spPr>
              <p:txBody>
                <a:bodyPr/>
                <a:lstStyle/>
                <a:p>
                  <a:endParaRPr lang="en-US"/>
                </a:p>
              </p:txBody>
            </p:sp>
            <p:sp>
              <p:nvSpPr>
                <p:cNvPr id="18389" name="Freeform 68"/>
                <p:cNvSpPr>
                  <a:spLocks/>
                </p:cNvSpPr>
                <p:nvPr/>
              </p:nvSpPr>
              <p:spPr bwMode="auto">
                <a:xfrm>
                  <a:off x="6730" y="2138"/>
                  <a:ext cx="8" cy="71"/>
                </a:xfrm>
                <a:custGeom>
                  <a:avLst/>
                  <a:gdLst>
                    <a:gd name="T0" fmla="*/ 0 w 139"/>
                    <a:gd name="T1" fmla="*/ 0 h 1277"/>
                    <a:gd name="T2" fmla="*/ 0 w 139"/>
                    <a:gd name="T3" fmla="*/ 0 h 1277"/>
                    <a:gd name="T4" fmla="*/ 0 w 139"/>
                    <a:gd name="T5" fmla="*/ 0 h 1277"/>
                    <a:gd name="T6" fmla="*/ 0 w 139"/>
                    <a:gd name="T7" fmla="*/ 0 h 1277"/>
                    <a:gd name="T8" fmla="*/ 0 w 139"/>
                    <a:gd name="T9" fmla="*/ 0 h 1277"/>
                    <a:gd name="T10" fmla="*/ 0 w 139"/>
                    <a:gd name="T11" fmla="*/ 0 h 1277"/>
                    <a:gd name="T12" fmla="*/ 0 60000 65536"/>
                    <a:gd name="T13" fmla="*/ 0 60000 65536"/>
                    <a:gd name="T14" fmla="*/ 0 60000 65536"/>
                    <a:gd name="T15" fmla="*/ 0 60000 65536"/>
                    <a:gd name="T16" fmla="*/ 0 60000 65536"/>
                    <a:gd name="T17" fmla="*/ 0 60000 65536"/>
                    <a:gd name="T18" fmla="*/ 0 w 139"/>
                    <a:gd name="T19" fmla="*/ 0 h 1277"/>
                    <a:gd name="T20" fmla="*/ 139 w 139"/>
                    <a:gd name="T21" fmla="*/ 1277 h 1277"/>
                  </a:gdLst>
                  <a:ahLst/>
                  <a:cxnLst>
                    <a:cxn ang="T12">
                      <a:pos x="T0" y="T1"/>
                    </a:cxn>
                    <a:cxn ang="T13">
                      <a:pos x="T2" y="T3"/>
                    </a:cxn>
                    <a:cxn ang="T14">
                      <a:pos x="T4" y="T5"/>
                    </a:cxn>
                    <a:cxn ang="T15">
                      <a:pos x="T6" y="T7"/>
                    </a:cxn>
                    <a:cxn ang="T16">
                      <a:pos x="T8" y="T9"/>
                    </a:cxn>
                    <a:cxn ang="T17">
                      <a:pos x="T10" y="T11"/>
                    </a:cxn>
                  </a:cxnLst>
                  <a:rect l="T18" t="T19" r="T20" b="T21"/>
                  <a:pathLst>
                    <a:path w="139" h="1277">
                      <a:moveTo>
                        <a:pt x="21" y="0"/>
                      </a:moveTo>
                      <a:lnTo>
                        <a:pt x="0" y="49"/>
                      </a:lnTo>
                      <a:lnTo>
                        <a:pt x="1" y="1277"/>
                      </a:lnTo>
                      <a:lnTo>
                        <a:pt x="139" y="1277"/>
                      </a:lnTo>
                      <a:lnTo>
                        <a:pt x="138" y="49"/>
                      </a:lnTo>
                      <a:lnTo>
                        <a:pt x="21" y="0"/>
                      </a:lnTo>
                      <a:close/>
                    </a:path>
                  </a:pathLst>
                </a:custGeom>
                <a:solidFill>
                  <a:srgbClr val="E6B5C2"/>
                </a:solidFill>
                <a:ln w="9525">
                  <a:noFill/>
                  <a:round/>
                  <a:headEnd/>
                  <a:tailEnd/>
                </a:ln>
              </p:spPr>
              <p:txBody>
                <a:bodyPr/>
                <a:lstStyle/>
                <a:p>
                  <a:endParaRPr lang="en-US"/>
                </a:p>
              </p:txBody>
            </p:sp>
            <p:sp>
              <p:nvSpPr>
                <p:cNvPr id="18390" name="Freeform 69"/>
                <p:cNvSpPr>
                  <a:spLocks/>
                </p:cNvSpPr>
                <p:nvPr/>
              </p:nvSpPr>
              <p:spPr bwMode="auto">
                <a:xfrm>
                  <a:off x="6703" y="2138"/>
                  <a:ext cx="34" cy="32"/>
                </a:xfrm>
                <a:custGeom>
                  <a:avLst/>
                  <a:gdLst>
                    <a:gd name="T0" fmla="*/ 0 w 600"/>
                    <a:gd name="T1" fmla="*/ 0 h 577"/>
                    <a:gd name="T2" fmla="*/ 0 w 600"/>
                    <a:gd name="T3" fmla="*/ 0 h 577"/>
                    <a:gd name="T4" fmla="*/ 0 w 600"/>
                    <a:gd name="T5" fmla="*/ 0 h 577"/>
                    <a:gd name="T6" fmla="*/ 0 w 600"/>
                    <a:gd name="T7" fmla="*/ 0 h 577"/>
                    <a:gd name="T8" fmla="*/ 0 w 600"/>
                    <a:gd name="T9" fmla="*/ 0 h 577"/>
                    <a:gd name="T10" fmla="*/ 0 w 600"/>
                    <a:gd name="T11" fmla="*/ 0 h 577"/>
                    <a:gd name="T12" fmla="*/ 0 60000 65536"/>
                    <a:gd name="T13" fmla="*/ 0 60000 65536"/>
                    <a:gd name="T14" fmla="*/ 0 60000 65536"/>
                    <a:gd name="T15" fmla="*/ 0 60000 65536"/>
                    <a:gd name="T16" fmla="*/ 0 60000 65536"/>
                    <a:gd name="T17" fmla="*/ 0 60000 65536"/>
                    <a:gd name="T18" fmla="*/ 0 w 600"/>
                    <a:gd name="T19" fmla="*/ 0 h 577"/>
                    <a:gd name="T20" fmla="*/ 600 w 600"/>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600" h="577">
                      <a:moveTo>
                        <a:pt x="0" y="528"/>
                      </a:moveTo>
                      <a:lnTo>
                        <a:pt x="118" y="577"/>
                      </a:lnTo>
                      <a:lnTo>
                        <a:pt x="600" y="97"/>
                      </a:lnTo>
                      <a:lnTo>
                        <a:pt x="503" y="0"/>
                      </a:lnTo>
                      <a:lnTo>
                        <a:pt x="21" y="480"/>
                      </a:lnTo>
                      <a:lnTo>
                        <a:pt x="0" y="528"/>
                      </a:lnTo>
                      <a:close/>
                    </a:path>
                  </a:pathLst>
                </a:custGeom>
                <a:solidFill>
                  <a:srgbClr val="E6B5C2"/>
                </a:solidFill>
                <a:ln w="9525">
                  <a:noFill/>
                  <a:round/>
                  <a:headEnd/>
                  <a:tailEnd/>
                </a:ln>
              </p:spPr>
              <p:txBody>
                <a:bodyPr/>
                <a:lstStyle/>
                <a:p>
                  <a:endParaRPr lang="en-US"/>
                </a:p>
              </p:txBody>
            </p:sp>
            <p:sp>
              <p:nvSpPr>
                <p:cNvPr id="18391" name="Freeform 70"/>
                <p:cNvSpPr>
                  <a:spLocks/>
                </p:cNvSpPr>
                <p:nvPr/>
              </p:nvSpPr>
              <p:spPr bwMode="auto">
                <a:xfrm>
                  <a:off x="6703" y="2167"/>
                  <a:ext cx="8" cy="72"/>
                </a:xfrm>
                <a:custGeom>
                  <a:avLst/>
                  <a:gdLst>
                    <a:gd name="T0" fmla="*/ 0 w 139"/>
                    <a:gd name="T1" fmla="*/ 0 h 1280"/>
                    <a:gd name="T2" fmla="*/ 0 w 139"/>
                    <a:gd name="T3" fmla="*/ 0 h 1280"/>
                    <a:gd name="T4" fmla="*/ 0 w 139"/>
                    <a:gd name="T5" fmla="*/ 0 h 1280"/>
                    <a:gd name="T6" fmla="*/ 0 w 139"/>
                    <a:gd name="T7" fmla="*/ 0 h 1280"/>
                    <a:gd name="T8" fmla="*/ 0 w 139"/>
                    <a:gd name="T9" fmla="*/ 0 h 1280"/>
                    <a:gd name="T10" fmla="*/ 0 w 139"/>
                    <a:gd name="T11" fmla="*/ 0 h 1280"/>
                    <a:gd name="T12" fmla="*/ 0 60000 65536"/>
                    <a:gd name="T13" fmla="*/ 0 60000 65536"/>
                    <a:gd name="T14" fmla="*/ 0 60000 65536"/>
                    <a:gd name="T15" fmla="*/ 0 60000 65536"/>
                    <a:gd name="T16" fmla="*/ 0 60000 65536"/>
                    <a:gd name="T17" fmla="*/ 0 60000 65536"/>
                    <a:gd name="T18" fmla="*/ 0 w 139"/>
                    <a:gd name="T19" fmla="*/ 0 h 1280"/>
                    <a:gd name="T20" fmla="*/ 139 w 139"/>
                    <a:gd name="T21" fmla="*/ 1280 h 1280"/>
                  </a:gdLst>
                  <a:ahLst/>
                  <a:cxnLst>
                    <a:cxn ang="T12">
                      <a:pos x="T0" y="T1"/>
                    </a:cxn>
                    <a:cxn ang="T13">
                      <a:pos x="T2" y="T3"/>
                    </a:cxn>
                    <a:cxn ang="T14">
                      <a:pos x="T4" y="T5"/>
                    </a:cxn>
                    <a:cxn ang="T15">
                      <a:pos x="T6" y="T7"/>
                    </a:cxn>
                    <a:cxn ang="T16">
                      <a:pos x="T8" y="T9"/>
                    </a:cxn>
                    <a:cxn ang="T17">
                      <a:pos x="T10" y="T11"/>
                    </a:cxn>
                  </a:cxnLst>
                  <a:rect l="T18" t="T19" r="T20" b="T21"/>
                  <a:pathLst>
                    <a:path w="139" h="1280">
                      <a:moveTo>
                        <a:pt x="119" y="1280"/>
                      </a:moveTo>
                      <a:lnTo>
                        <a:pt x="139" y="1232"/>
                      </a:lnTo>
                      <a:lnTo>
                        <a:pt x="139" y="0"/>
                      </a:lnTo>
                      <a:lnTo>
                        <a:pt x="0" y="0"/>
                      </a:lnTo>
                      <a:lnTo>
                        <a:pt x="1" y="1232"/>
                      </a:lnTo>
                      <a:lnTo>
                        <a:pt x="119" y="1280"/>
                      </a:lnTo>
                      <a:close/>
                    </a:path>
                  </a:pathLst>
                </a:custGeom>
                <a:solidFill>
                  <a:srgbClr val="E6B5C2"/>
                </a:solidFill>
                <a:ln w="9525">
                  <a:noFill/>
                  <a:round/>
                  <a:headEnd/>
                  <a:tailEnd/>
                </a:ln>
              </p:spPr>
              <p:txBody>
                <a:bodyPr/>
                <a:lstStyle/>
                <a:p>
                  <a:endParaRPr lang="en-US"/>
                </a:p>
              </p:txBody>
            </p:sp>
            <p:sp>
              <p:nvSpPr>
                <p:cNvPr id="18392" name="Freeform 71"/>
                <p:cNvSpPr>
                  <a:spLocks/>
                </p:cNvSpPr>
                <p:nvPr/>
              </p:nvSpPr>
              <p:spPr bwMode="auto">
                <a:xfrm>
                  <a:off x="6558" y="2141"/>
                  <a:ext cx="175" cy="25"/>
                </a:xfrm>
                <a:custGeom>
                  <a:avLst/>
                  <a:gdLst>
                    <a:gd name="T0" fmla="*/ 0 w 3136"/>
                    <a:gd name="T1" fmla="*/ 0 h 460"/>
                    <a:gd name="T2" fmla="*/ 0 w 3136"/>
                    <a:gd name="T3" fmla="*/ 0 h 460"/>
                    <a:gd name="T4" fmla="*/ 0 w 3136"/>
                    <a:gd name="T5" fmla="*/ 0 h 460"/>
                    <a:gd name="T6" fmla="*/ 0 w 3136"/>
                    <a:gd name="T7" fmla="*/ 0 h 460"/>
                    <a:gd name="T8" fmla="*/ 0 w 3136"/>
                    <a:gd name="T9" fmla="*/ 0 h 460"/>
                    <a:gd name="T10" fmla="*/ 0 60000 65536"/>
                    <a:gd name="T11" fmla="*/ 0 60000 65536"/>
                    <a:gd name="T12" fmla="*/ 0 60000 65536"/>
                    <a:gd name="T13" fmla="*/ 0 60000 65536"/>
                    <a:gd name="T14" fmla="*/ 0 60000 65536"/>
                    <a:gd name="T15" fmla="*/ 0 w 3136"/>
                    <a:gd name="T16" fmla="*/ 0 h 460"/>
                    <a:gd name="T17" fmla="*/ 3136 w 3136"/>
                    <a:gd name="T18" fmla="*/ 460 h 460"/>
                  </a:gdLst>
                  <a:ahLst/>
                  <a:cxnLst>
                    <a:cxn ang="T10">
                      <a:pos x="T0" y="T1"/>
                    </a:cxn>
                    <a:cxn ang="T11">
                      <a:pos x="T2" y="T3"/>
                    </a:cxn>
                    <a:cxn ang="T12">
                      <a:pos x="T4" y="T5"/>
                    </a:cxn>
                    <a:cxn ang="T13">
                      <a:pos x="T6" y="T7"/>
                    </a:cxn>
                    <a:cxn ang="T14">
                      <a:pos x="T8" y="T9"/>
                    </a:cxn>
                  </a:cxnLst>
                  <a:rect l="T15" t="T16" r="T17" b="T18"/>
                  <a:pathLst>
                    <a:path w="3136" h="460">
                      <a:moveTo>
                        <a:pt x="0" y="460"/>
                      </a:moveTo>
                      <a:lnTo>
                        <a:pt x="458" y="0"/>
                      </a:lnTo>
                      <a:lnTo>
                        <a:pt x="3136" y="0"/>
                      </a:lnTo>
                      <a:lnTo>
                        <a:pt x="2676" y="460"/>
                      </a:lnTo>
                      <a:lnTo>
                        <a:pt x="0" y="460"/>
                      </a:lnTo>
                      <a:close/>
                    </a:path>
                  </a:pathLst>
                </a:custGeom>
                <a:solidFill>
                  <a:srgbClr val="E56968"/>
                </a:solidFill>
                <a:ln w="9525">
                  <a:noFill/>
                  <a:round/>
                  <a:headEnd/>
                  <a:tailEnd/>
                </a:ln>
              </p:spPr>
              <p:txBody>
                <a:bodyPr/>
                <a:lstStyle/>
                <a:p>
                  <a:endParaRPr lang="en-US"/>
                </a:p>
              </p:txBody>
            </p:sp>
            <p:sp>
              <p:nvSpPr>
                <p:cNvPr id="18393" name="Freeform 72"/>
                <p:cNvSpPr>
                  <a:spLocks/>
                </p:cNvSpPr>
                <p:nvPr/>
              </p:nvSpPr>
              <p:spPr bwMode="auto">
                <a:xfrm>
                  <a:off x="6556" y="2137"/>
                  <a:ext cx="31" cy="32"/>
                </a:xfrm>
                <a:custGeom>
                  <a:avLst/>
                  <a:gdLst>
                    <a:gd name="T0" fmla="*/ 0 w 555"/>
                    <a:gd name="T1" fmla="*/ 0 h 577"/>
                    <a:gd name="T2" fmla="*/ 0 w 555"/>
                    <a:gd name="T3" fmla="*/ 0 h 577"/>
                    <a:gd name="T4" fmla="*/ 0 w 555"/>
                    <a:gd name="T5" fmla="*/ 0 h 577"/>
                    <a:gd name="T6" fmla="*/ 0 w 555"/>
                    <a:gd name="T7" fmla="*/ 0 h 577"/>
                    <a:gd name="T8" fmla="*/ 0 w 555"/>
                    <a:gd name="T9" fmla="*/ 0 h 577"/>
                    <a:gd name="T10" fmla="*/ 0 w 555"/>
                    <a:gd name="T11" fmla="*/ 0 h 577"/>
                    <a:gd name="T12" fmla="*/ 0 60000 65536"/>
                    <a:gd name="T13" fmla="*/ 0 60000 65536"/>
                    <a:gd name="T14" fmla="*/ 0 60000 65536"/>
                    <a:gd name="T15" fmla="*/ 0 60000 65536"/>
                    <a:gd name="T16" fmla="*/ 0 60000 65536"/>
                    <a:gd name="T17" fmla="*/ 0 60000 65536"/>
                    <a:gd name="T18" fmla="*/ 0 w 555"/>
                    <a:gd name="T19" fmla="*/ 0 h 577"/>
                    <a:gd name="T20" fmla="*/ 555 w 555"/>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555" h="577">
                      <a:moveTo>
                        <a:pt x="506" y="0"/>
                      </a:moveTo>
                      <a:lnTo>
                        <a:pt x="458" y="20"/>
                      </a:lnTo>
                      <a:lnTo>
                        <a:pt x="0" y="480"/>
                      </a:lnTo>
                      <a:lnTo>
                        <a:pt x="97" y="577"/>
                      </a:lnTo>
                      <a:lnTo>
                        <a:pt x="555" y="117"/>
                      </a:lnTo>
                      <a:lnTo>
                        <a:pt x="506" y="0"/>
                      </a:lnTo>
                      <a:close/>
                    </a:path>
                  </a:pathLst>
                </a:custGeom>
                <a:solidFill>
                  <a:srgbClr val="E6B5C2"/>
                </a:solidFill>
                <a:ln w="9525">
                  <a:noFill/>
                  <a:round/>
                  <a:headEnd/>
                  <a:tailEnd/>
                </a:ln>
              </p:spPr>
              <p:txBody>
                <a:bodyPr/>
                <a:lstStyle/>
                <a:p>
                  <a:endParaRPr lang="en-US"/>
                </a:p>
              </p:txBody>
            </p:sp>
            <p:sp>
              <p:nvSpPr>
                <p:cNvPr id="18394" name="Freeform 73"/>
                <p:cNvSpPr>
                  <a:spLocks/>
                </p:cNvSpPr>
                <p:nvPr/>
              </p:nvSpPr>
              <p:spPr bwMode="auto">
                <a:xfrm>
                  <a:off x="6584" y="2137"/>
                  <a:ext cx="151" cy="8"/>
                </a:xfrm>
                <a:custGeom>
                  <a:avLst/>
                  <a:gdLst>
                    <a:gd name="T0" fmla="*/ 0 w 2727"/>
                    <a:gd name="T1" fmla="*/ 0 h 138"/>
                    <a:gd name="T2" fmla="*/ 0 w 2727"/>
                    <a:gd name="T3" fmla="*/ 0 h 138"/>
                    <a:gd name="T4" fmla="*/ 0 w 2727"/>
                    <a:gd name="T5" fmla="*/ 0 h 138"/>
                    <a:gd name="T6" fmla="*/ 0 w 2727"/>
                    <a:gd name="T7" fmla="*/ 0 h 138"/>
                    <a:gd name="T8" fmla="*/ 0 w 2727"/>
                    <a:gd name="T9" fmla="*/ 0 h 138"/>
                    <a:gd name="T10" fmla="*/ 0 w 2727"/>
                    <a:gd name="T11" fmla="*/ 0 h 138"/>
                    <a:gd name="T12" fmla="*/ 0 60000 65536"/>
                    <a:gd name="T13" fmla="*/ 0 60000 65536"/>
                    <a:gd name="T14" fmla="*/ 0 60000 65536"/>
                    <a:gd name="T15" fmla="*/ 0 60000 65536"/>
                    <a:gd name="T16" fmla="*/ 0 60000 65536"/>
                    <a:gd name="T17" fmla="*/ 0 60000 65536"/>
                    <a:gd name="T18" fmla="*/ 0 w 2727"/>
                    <a:gd name="T19" fmla="*/ 0 h 138"/>
                    <a:gd name="T20" fmla="*/ 2727 w 2727"/>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7" h="138">
                      <a:moveTo>
                        <a:pt x="2727" y="117"/>
                      </a:moveTo>
                      <a:lnTo>
                        <a:pt x="2678" y="0"/>
                      </a:lnTo>
                      <a:lnTo>
                        <a:pt x="0" y="0"/>
                      </a:lnTo>
                      <a:lnTo>
                        <a:pt x="0" y="138"/>
                      </a:lnTo>
                      <a:lnTo>
                        <a:pt x="2678" y="138"/>
                      </a:lnTo>
                      <a:lnTo>
                        <a:pt x="2727" y="117"/>
                      </a:lnTo>
                      <a:close/>
                    </a:path>
                  </a:pathLst>
                </a:custGeom>
                <a:solidFill>
                  <a:srgbClr val="E6B5C2"/>
                </a:solidFill>
                <a:ln w="9525">
                  <a:noFill/>
                  <a:round/>
                  <a:headEnd/>
                  <a:tailEnd/>
                </a:ln>
              </p:spPr>
              <p:txBody>
                <a:bodyPr/>
                <a:lstStyle/>
                <a:p>
                  <a:endParaRPr lang="en-US"/>
                </a:p>
              </p:txBody>
            </p:sp>
            <p:sp>
              <p:nvSpPr>
                <p:cNvPr id="18395" name="Freeform 74"/>
                <p:cNvSpPr>
                  <a:spLocks/>
                </p:cNvSpPr>
                <p:nvPr/>
              </p:nvSpPr>
              <p:spPr bwMode="auto">
                <a:xfrm>
                  <a:off x="6704" y="2138"/>
                  <a:ext cx="31" cy="32"/>
                </a:xfrm>
                <a:custGeom>
                  <a:avLst/>
                  <a:gdLst>
                    <a:gd name="T0" fmla="*/ 0 w 559"/>
                    <a:gd name="T1" fmla="*/ 0 h 578"/>
                    <a:gd name="T2" fmla="*/ 0 w 559"/>
                    <a:gd name="T3" fmla="*/ 0 h 578"/>
                    <a:gd name="T4" fmla="*/ 0 w 559"/>
                    <a:gd name="T5" fmla="*/ 0 h 578"/>
                    <a:gd name="T6" fmla="*/ 0 w 559"/>
                    <a:gd name="T7" fmla="*/ 0 h 578"/>
                    <a:gd name="T8" fmla="*/ 0 w 559"/>
                    <a:gd name="T9" fmla="*/ 0 h 578"/>
                    <a:gd name="T10" fmla="*/ 0 w 559"/>
                    <a:gd name="T11" fmla="*/ 0 h 578"/>
                    <a:gd name="T12" fmla="*/ 0 60000 65536"/>
                    <a:gd name="T13" fmla="*/ 0 60000 65536"/>
                    <a:gd name="T14" fmla="*/ 0 60000 65536"/>
                    <a:gd name="T15" fmla="*/ 0 60000 65536"/>
                    <a:gd name="T16" fmla="*/ 0 60000 65536"/>
                    <a:gd name="T17" fmla="*/ 0 60000 65536"/>
                    <a:gd name="T18" fmla="*/ 0 w 559"/>
                    <a:gd name="T19" fmla="*/ 0 h 578"/>
                    <a:gd name="T20" fmla="*/ 559 w 559"/>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9" h="578">
                      <a:moveTo>
                        <a:pt x="50" y="578"/>
                      </a:moveTo>
                      <a:lnTo>
                        <a:pt x="99" y="558"/>
                      </a:lnTo>
                      <a:lnTo>
                        <a:pt x="559" y="97"/>
                      </a:lnTo>
                      <a:lnTo>
                        <a:pt x="461" y="0"/>
                      </a:lnTo>
                      <a:lnTo>
                        <a:pt x="0" y="460"/>
                      </a:lnTo>
                      <a:lnTo>
                        <a:pt x="50" y="578"/>
                      </a:lnTo>
                      <a:close/>
                    </a:path>
                  </a:pathLst>
                </a:custGeom>
                <a:solidFill>
                  <a:srgbClr val="E6B5C2"/>
                </a:solidFill>
                <a:ln w="9525">
                  <a:noFill/>
                  <a:round/>
                  <a:headEnd/>
                  <a:tailEnd/>
                </a:ln>
              </p:spPr>
              <p:txBody>
                <a:bodyPr/>
                <a:lstStyle/>
                <a:p>
                  <a:endParaRPr lang="en-US"/>
                </a:p>
              </p:txBody>
            </p:sp>
            <p:sp>
              <p:nvSpPr>
                <p:cNvPr id="18396" name="Freeform 75"/>
                <p:cNvSpPr>
                  <a:spLocks/>
                </p:cNvSpPr>
                <p:nvPr/>
              </p:nvSpPr>
              <p:spPr bwMode="auto">
                <a:xfrm>
                  <a:off x="6556" y="2163"/>
                  <a:ext cx="151" cy="7"/>
                </a:xfrm>
                <a:custGeom>
                  <a:avLst/>
                  <a:gdLst>
                    <a:gd name="T0" fmla="*/ 0 w 2724"/>
                    <a:gd name="T1" fmla="*/ 0 h 138"/>
                    <a:gd name="T2" fmla="*/ 0 w 2724"/>
                    <a:gd name="T3" fmla="*/ 0 h 138"/>
                    <a:gd name="T4" fmla="*/ 0 w 2724"/>
                    <a:gd name="T5" fmla="*/ 0 h 138"/>
                    <a:gd name="T6" fmla="*/ 0 w 2724"/>
                    <a:gd name="T7" fmla="*/ 0 h 138"/>
                    <a:gd name="T8" fmla="*/ 0 w 2724"/>
                    <a:gd name="T9" fmla="*/ 0 h 138"/>
                    <a:gd name="T10" fmla="*/ 0 w 2724"/>
                    <a:gd name="T11" fmla="*/ 0 h 138"/>
                    <a:gd name="T12" fmla="*/ 0 60000 65536"/>
                    <a:gd name="T13" fmla="*/ 0 60000 65536"/>
                    <a:gd name="T14" fmla="*/ 0 60000 65536"/>
                    <a:gd name="T15" fmla="*/ 0 60000 65536"/>
                    <a:gd name="T16" fmla="*/ 0 60000 65536"/>
                    <a:gd name="T17" fmla="*/ 0 60000 65536"/>
                    <a:gd name="T18" fmla="*/ 0 w 2724"/>
                    <a:gd name="T19" fmla="*/ 0 h 138"/>
                    <a:gd name="T20" fmla="*/ 2724 w 272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4" h="138">
                      <a:moveTo>
                        <a:pt x="0" y="20"/>
                      </a:moveTo>
                      <a:lnTo>
                        <a:pt x="48" y="138"/>
                      </a:lnTo>
                      <a:lnTo>
                        <a:pt x="2724" y="138"/>
                      </a:lnTo>
                      <a:lnTo>
                        <a:pt x="2724" y="0"/>
                      </a:lnTo>
                      <a:lnTo>
                        <a:pt x="48" y="0"/>
                      </a:lnTo>
                      <a:lnTo>
                        <a:pt x="0" y="20"/>
                      </a:lnTo>
                      <a:close/>
                    </a:path>
                  </a:pathLst>
                </a:custGeom>
                <a:solidFill>
                  <a:srgbClr val="E6B5C2"/>
                </a:solidFill>
                <a:ln w="9525">
                  <a:noFill/>
                  <a:round/>
                  <a:headEnd/>
                  <a:tailEnd/>
                </a:ln>
              </p:spPr>
              <p:txBody>
                <a:bodyPr/>
                <a:lstStyle/>
                <a:p>
                  <a:endParaRPr lang="en-US"/>
                </a:p>
              </p:txBody>
            </p:sp>
            <p:sp>
              <p:nvSpPr>
                <p:cNvPr id="18397" name="Freeform 76"/>
                <p:cNvSpPr>
                  <a:spLocks/>
                </p:cNvSpPr>
                <p:nvPr/>
              </p:nvSpPr>
              <p:spPr bwMode="auto">
                <a:xfrm>
                  <a:off x="6385" y="2166"/>
                  <a:ext cx="174" cy="27"/>
                </a:xfrm>
                <a:custGeom>
                  <a:avLst/>
                  <a:gdLst>
                    <a:gd name="T0" fmla="*/ 0 w 3147"/>
                    <a:gd name="T1" fmla="*/ 0 h 475"/>
                    <a:gd name="T2" fmla="*/ 0 w 3147"/>
                    <a:gd name="T3" fmla="*/ 0 h 475"/>
                    <a:gd name="T4" fmla="*/ 0 w 3147"/>
                    <a:gd name="T5" fmla="*/ 0 h 475"/>
                    <a:gd name="T6" fmla="*/ 0 w 3147"/>
                    <a:gd name="T7" fmla="*/ 0 h 475"/>
                    <a:gd name="T8" fmla="*/ 0 w 3147"/>
                    <a:gd name="T9" fmla="*/ 0 h 475"/>
                    <a:gd name="T10" fmla="*/ 0 60000 65536"/>
                    <a:gd name="T11" fmla="*/ 0 60000 65536"/>
                    <a:gd name="T12" fmla="*/ 0 60000 65536"/>
                    <a:gd name="T13" fmla="*/ 0 60000 65536"/>
                    <a:gd name="T14" fmla="*/ 0 60000 65536"/>
                    <a:gd name="T15" fmla="*/ 0 w 3147"/>
                    <a:gd name="T16" fmla="*/ 0 h 475"/>
                    <a:gd name="T17" fmla="*/ 3147 w 3147"/>
                    <a:gd name="T18" fmla="*/ 475 h 475"/>
                  </a:gdLst>
                  <a:ahLst/>
                  <a:cxnLst>
                    <a:cxn ang="T10">
                      <a:pos x="T0" y="T1"/>
                    </a:cxn>
                    <a:cxn ang="T11">
                      <a:pos x="T2" y="T3"/>
                    </a:cxn>
                    <a:cxn ang="T12">
                      <a:pos x="T4" y="T5"/>
                    </a:cxn>
                    <a:cxn ang="T13">
                      <a:pos x="T6" y="T7"/>
                    </a:cxn>
                    <a:cxn ang="T14">
                      <a:pos x="T8" y="T9"/>
                    </a:cxn>
                  </a:cxnLst>
                  <a:rect l="T15" t="T16" r="T17" b="T18"/>
                  <a:pathLst>
                    <a:path w="3147" h="475">
                      <a:moveTo>
                        <a:pt x="0" y="475"/>
                      </a:moveTo>
                      <a:lnTo>
                        <a:pt x="473" y="0"/>
                      </a:lnTo>
                      <a:lnTo>
                        <a:pt x="3147" y="0"/>
                      </a:lnTo>
                      <a:lnTo>
                        <a:pt x="2673" y="473"/>
                      </a:lnTo>
                      <a:lnTo>
                        <a:pt x="0" y="475"/>
                      </a:lnTo>
                      <a:close/>
                    </a:path>
                  </a:pathLst>
                </a:custGeom>
                <a:solidFill>
                  <a:srgbClr val="E56968"/>
                </a:solidFill>
                <a:ln w="9525">
                  <a:noFill/>
                  <a:round/>
                  <a:headEnd/>
                  <a:tailEnd/>
                </a:ln>
              </p:spPr>
              <p:txBody>
                <a:bodyPr/>
                <a:lstStyle/>
                <a:p>
                  <a:endParaRPr lang="en-US"/>
                </a:p>
              </p:txBody>
            </p:sp>
            <p:sp>
              <p:nvSpPr>
                <p:cNvPr id="18398" name="Freeform 77"/>
                <p:cNvSpPr>
                  <a:spLocks/>
                </p:cNvSpPr>
                <p:nvPr/>
              </p:nvSpPr>
              <p:spPr bwMode="auto">
                <a:xfrm>
                  <a:off x="6382" y="2162"/>
                  <a:ext cx="32" cy="33"/>
                </a:xfrm>
                <a:custGeom>
                  <a:avLst/>
                  <a:gdLst>
                    <a:gd name="T0" fmla="*/ 0 w 571"/>
                    <a:gd name="T1" fmla="*/ 0 h 592"/>
                    <a:gd name="T2" fmla="*/ 0 w 571"/>
                    <a:gd name="T3" fmla="*/ 0 h 592"/>
                    <a:gd name="T4" fmla="*/ 0 w 571"/>
                    <a:gd name="T5" fmla="*/ 0 h 592"/>
                    <a:gd name="T6" fmla="*/ 0 w 571"/>
                    <a:gd name="T7" fmla="*/ 0 h 592"/>
                    <a:gd name="T8" fmla="*/ 0 w 571"/>
                    <a:gd name="T9" fmla="*/ 0 h 592"/>
                    <a:gd name="T10" fmla="*/ 0 w 571"/>
                    <a:gd name="T11" fmla="*/ 0 h 592"/>
                    <a:gd name="T12" fmla="*/ 0 60000 65536"/>
                    <a:gd name="T13" fmla="*/ 0 60000 65536"/>
                    <a:gd name="T14" fmla="*/ 0 60000 65536"/>
                    <a:gd name="T15" fmla="*/ 0 60000 65536"/>
                    <a:gd name="T16" fmla="*/ 0 60000 65536"/>
                    <a:gd name="T17" fmla="*/ 0 60000 65536"/>
                    <a:gd name="T18" fmla="*/ 0 w 571"/>
                    <a:gd name="T19" fmla="*/ 0 h 592"/>
                    <a:gd name="T20" fmla="*/ 571 w 571"/>
                    <a:gd name="T21" fmla="*/ 592 h 592"/>
                  </a:gdLst>
                  <a:ahLst/>
                  <a:cxnLst>
                    <a:cxn ang="T12">
                      <a:pos x="T0" y="T1"/>
                    </a:cxn>
                    <a:cxn ang="T13">
                      <a:pos x="T2" y="T3"/>
                    </a:cxn>
                    <a:cxn ang="T14">
                      <a:pos x="T4" y="T5"/>
                    </a:cxn>
                    <a:cxn ang="T15">
                      <a:pos x="T6" y="T7"/>
                    </a:cxn>
                    <a:cxn ang="T16">
                      <a:pos x="T8" y="T9"/>
                    </a:cxn>
                    <a:cxn ang="T17">
                      <a:pos x="T10" y="T11"/>
                    </a:cxn>
                  </a:cxnLst>
                  <a:rect l="T18" t="T19" r="T20" b="T21"/>
                  <a:pathLst>
                    <a:path w="571" h="592">
                      <a:moveTo>
                        <a:pt x="521" y="0"/>
                      </a:moveTo>
                      <a:lnTo>
                        <a:pt x="473" y="20"/>
                      </a:lnTo>
                      <a:lnTo>
                        <a:pt x="0" y="495"/>
                      </a:lnTo>
                      <a:lnTo>
                        <a:pt x="97" y="592"/>
                      </a:lnTo>
                      <a:lnTo>
                        <a:pt x="571" y="117"/>
                      </a:lnTo>
                      <a:lnTo>
                        <a:pt x="521" y="0"/>
                      </a:lnTo>
                      <a:close/>
                    </a:path>
                  </a:pathLst>
                </a:custGeom>
                <a:solidFill>
                  <a:srgbClr val="E6B5C2"/>
                </a:solidFill>
                <a:ln w="9525">
                  <a:noFill/>
                  <a:round/>
                  <a:headEnd/>
                  <a:tailEnd/>
                </a:ln>
              </p:spPr>
              <p:txBody>
                <a:bodyPr/>
                <a:lstStyle/>
                <a:p>
                  <a:endParaRPr lang="en-US"/>
                </a:p>
              </p:txBody>
            </p:sp>
            <p:sp>
              <p:nvSpPr>
                <p:cNvPr id="18399" name="Freeform 78"/>
                <p:cNvSpPr>
                  <a:spLocks/>
                </p:cNvSpPr>
                <p:nvPr/>
              </p:nvSpPr>
              <p:spPr bwMode="auto">
                <a:xfrm>
                  <a:off x="6411" y="2162"/>
                  <a:ext cx="151" cy="8"/>
                </a:xfrm>
                <a:custGeom>
                  <a:avLst/>
                  <a:gdLst>
                    <a:gd name="T0" fmla="*/ 0 w 2723"/>
                    <a:gd name="T1" fmla="*/ 0 h 138"/>
                    <a:gd name="T2" fmla="*/ 0 w 2723"/>
                    <a:gd name="T3" fmla="*/ 0 h 138"/>
                    <a:gd name="T4" fmla="*/ 0 w 2723"/>
                    <a:gd name="T5" fmla="*/ 0 h 138"/>
                    <a:gd name="T6" fmla="*/ 0 w 2723"/>
                    <a:gd name="T7" fmla="*/ 0 h 138"/>
                    <a:gd name="T8" fmla="*/ 0 w 2723"/>
                    <a:gd name="T9" fmla="*/ 0 h 138"/>
                    <a:gd name="T10" fmla="*/ 0 w 2723"/>
                    <a:gd name="T11" fmla="*/ 0 h 138"/>
                    <a:gd name="T12" fmla="*/ 0 60000 65536"/>
                    <a:gd name="T13" fmla="*/ 0 60000 65536"/>
                    <a:gd name="T14" fmla="*/ 0 60000 65536"/>
                    <a:gd name="T15" fmla="*/ 0 60000 65536"/>
                    <a:gd name="T16" fmla="*/ 0 60000 65536"/>
                    <a:gd name="T17" fmla="*/ 0 60000 65536"/>
                    <a:gd name="T18" fmla="*/ 0 w 2723"/>
                    <a:gd name="T19" fmla="*/ 0 h 138"/>
                    <a:gd name="T20" fmla="*/ 2723 w 2723"/>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3" h="138">
                      <a:moveTo>
                        <a:pt x="2723" y="117"/>
                      </a:moveTo>
                      <a:lnTo>
                        <a:pt x="2674" y="0"/>
                      </a:lnTo>
                      <a:lnTo>
                        <a:pt x="0" y="0"/>
                      </a:lnTo>
                      <a:lnTo>
                        <a:pt x="0" y="138"/>
                      </a:lnTo>
                      <a:lnTo>
                        <a:pt x="2674" y="138"/>
                      </a:lnTo>
                      <a:lnTo>
                        <a:pt x="2723" y="117"/>
                      </a:lnTo>
                      <a:close/>
                    </a:path>
                  </a:pathLst>
                </a:custGeom>
                <a:solidFill>
                  <a:srgbClr val="E6B5C2"/>
                </a:solidFill>
                <a:ln w="9525">
                  <a:noFill/>
                  <a:round/>
                  <a:headEnd/>
                  <a:tailEnd/>
                </a:ln>
              </p:spPr>
              <p:txBody>
                <a:bodyPr/>
                <a:lstStyle/>
                <a:p>
                  <a:endParaRPr lang="en-US"/>
                </a:p>
              </p:txBody>
            </p:sp>
            <p:sp>
              <p:nvSpPr>
                <p:cNvPr id="18400" name="Freeform 79"/>
                <p:cNvSpPr>
                  <a:spLocks/>
                </p:cNvSpPr>
                <p:nvPr/>
              </p:nvSpPr>
              <p:spPr bwMode="auto">
                <a:xfrm>
                  <a:off x="6530" y="2164"/>
                  <a:ext cx="32" cy="32"/>
                </a:xfrm>
                <a:custGeom>
                  <a:avLst/>
                  <a:gdLst>
                    <a:gd name="T0" fmla="*/ 0 w 571"/>
                    <a:gd name="T1" fmla="*/ 0 h 591"/>
                    <a:gd name="T2" fmla="*/ 0 w 571"/>
                    <a:gd name="T3" fmla="*/ 0 h 591"/>
                    <a:gd name="T4" fmla="*/ 0 w 571"/>
                    <a:gd name="T5" fmla="*/ 0 h 591"/>
                    <a:gd name="T6" fmla="*/ 0 w 571"/>
                    <a:gd name="T7" fmla="*/ 0 h 591"/>
                    <a:gd name="T8" fmla="*/ 0 w 571"/>
                    <a:gd name="T9" fmla="*/ 0 h 591"/>
                    <a:gd name="T10" fmla="*/ 0 w 571"/>
                    <a:gd name="T11" fmla="*/ 0 h 591"/>
                    <a:gd name="T12" fmla="*/ 0 60000 65536"/>
                    <a:gd name="T13" fmla="*/ 0 60000 65536"/>
                    <a:gd name="T14" fmla="*/ 0 60000 65536"/>
                    <a:gd name="T15" fmla="*/ 0 60000 65536"/>
                    <a:gd name="T16" fmla="*/ 0 60000 65536"/>
                    <a:gd name="T17" fmla="*/ 0 60000 65536"/>
                    <a:gd name="T18" fmla="*/ 0 w 571"/>
                    <a:gd name="T19" fmla="*/ 0 h 591"/>
                    <a:gd name="T20" fmla="*/ 571 w 571"/>
                    <a:gd name="T21" fmla="*/ 591 h 591"/>
                  </a:gdLst>
                  <a:ahLst/>
                  <a:cxnLst>
                    <a:cxn ang="T12">
                      <a:pos x="T0" y="T1"/>
                    </a:cxn>
                    <a:cxn ang="T13">
                      <a:pos x="T2" y="T3"/>
                    </a:cxn>
                    <a:cxn ang="T14">
                      <a:pos x="T4" y="T5"/>
                    </a:cxn>
                    <a:cxn ang="T15">
                      <a:pos x="T6" y="T7"/>
                    </a:cxn>
                    <a:cxn ang="T16">
                      <a:pos x="T8" y="T9"/>
                    </a:cxn>
                    <a:cxn ang="T17">
                      <a:pos x="T10" y="T11"/>
                    </a:cxn>
                  </a:cxnLst>
                  <a:rect l="T18" t="T19" r="T20" b="T21"/>
                  <a:pathLst>
                    <a:path w="571" h="591">
                      <a:moveTo>
                        <a:pt x="48" y="591"/>
                      </a:moveTo>
                      <a:lnTo>
                        <a:pt x="97" y="571"/>
                      </a:lnTo>
                      <a:lnTo>
                        <a:pt x="571" y="97"/>
                      </a:lnTo>
                      <a:lnTo>
                        <a:pt x="474" y="0"/>
                      </a:lnTo>
                      <a:lnTo>
                        <a:pt x="0" y="473"/>
                      </a:lnTo>
                      <a:lnTo>
                        <a:pt x="48" y="591"/>
                      </a:lnTo>
                      <a:close/>
                    </a:path>
                  </a:pathLst>
                </a:custGeom>
                <a:solidFill>
                  <a:srgbClr val="E6B5C2"/>
                </a:solidFill>
                <a:ln w="9525">
                  <a:noFill/>
                  <a:round/>
                  <a:headEnd/>
                  <a:tailEnd/>
                </a:ln>
              </p:spPr>
              <p:txBody>
                <a:bodyPr/>
                <a:lstStyle/>
                <a:p>
                  <a:endParaRPr lang="en-US"/>
                </a:p>
              </p:txBody>
            </p:sp>
            <p:sp>
              <p:nvSpPr>
                <p:cNvPr id="18401" name="Freeform 80"/>
                <p:cNvSpPr>
                  <a:spLocks/>
                </p:cNvSpPr>
                <p:nvPr/>
              </p:nvSpPr>
              <p:spPr bwMode="auto">
                <a:xfrm>
                  <a:off x="6382" y="2189"/>
                  <a:ext cx="151" cy="8"/>
                </a:xfrm>
                <a:custGeom>
                  <a:avLst/>
                  <a:gdLst>
                    <a:gd name="T0" fmla="*/ 0 w 2721"/>
                    <a:gd name="T1" fmla="*/ 0 h 140"/>
                    <a:gd name="T2" fmla="*/ 0 w 2721"/>
                    <a:gd name="T3" fmla="*/ 0 h 140"/>
                    <a:gd name="T4" fmla="*/ 0 w 2721"/>
                    <a:gd name="T5" fmla="*/ 0 h 140"/>
                    <a:gd name="T6" fmla="*/ 0 w 2721"/>
                    <a:gd name="T7" fmla="*/ 0 h 140"/>
                    <a:gd name="T8" fmla="*/ 0 w 2721"/>
                    <a:gd name="T9" fmla="*/ 0 h 140"/>
                    <a:gd name="T10" fmla="*/ 0 w 2721"/>
                    <a:gd name="T11" fmla="*/ 0 h 140"/>
                    <a:gd name="T12" fmla="*/ 0 60000 65536"/>
                    <a:gd name="T13" fmla="*/ 0 60000 65536"/>
                    <a:gd name="T14" fmla="*/ 0 60000 65536"/>
                    <a:gd name="T15" fmla="*/ 0 60000 65536"/>
                    <a:gd name="T16" fmla="*/ 0 60000 65536"/>
                    <a:gd name="T17" fmla="*/ 0 60000 65536"/>
                    <a:gd name="T18" fmla="*/ 0 w 2721"/>
                    <a:gd name="T19" fmla="*/ 0 h 140"/>
                    <a:gd name="T20" fmla="*/ 2721 w 2721"/>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21" h="140">
                      <a:moveTo>
                        <a:pt x="0" y="22"/>
                      </a:moveTo>
                      <a:lnTo>
                        <a:pt x="48" y="140"/>
                      </a:lnTo>
                      <a:lnTo>
                        <a:pt x="2721" y="138"/>
                      </a:lnTo>
                      <a:lnTo>
                        <a:pt x="2721" y="0"/>
                      </a:lnTo>
                      <a:lnTo>
                        <a:pt x="48" y="2"/>
                      </a:lnTo>
                      <a:lnTo>
                        <a:pt x="0" y="22"/>
                      </a:lnTo>
                      <a:close/>
                    </a:path>
                  </a:pathLst>
                </a:custGeom>
                <a:solidFill>
                  <a:srgbClr val="E6B5C2"/>
                </a:solidFill>
                <a:ln w="9525">
                  <a:noFill/>
                  <a:round/>
                  <a:headEnd/>
                  <a:tailEnd/>
                </a:ln>
              </p:spPr>
              <p:txBody>
                <a:bodyPr/>
                <a:lstStyle/>
                <a:p>
                  <a:endParaRPr lang="en-US"/>
                </a:p>
              </p:txBody>
            </p:sp>
            <p:sp>
              <p:nvSpPr>
                <p:cNvPr id="18402" name="Freeform 81"/>
                <p:cNvSpPr>
                  <a:spLocks/>
                </p:cNvSpPr>
                <p:nvPr/>
              </p:nvSpPr>
              <p:spPr bwMode="auto">
                <a:xfrm>
                  <a:off x="6413" y="2141"/>
                  <a:ext cx="171" cy="26"/>
                </a:xfrm>
                <a:custGeom>
                  <a:avLst/>
                  <a:gdLst>
                    <a:gd name="T0" fmla="*/ 0 w 3069"/>
                    <a:gd name="T1" fmla="*/ 0 h 463"/>
                    <a:gd name="T2" fmla="*/ 0 w 3069"/>
                    <a:gd name="T3" fmla="*/ 0 h 463"/>
                    <a:gd name="T4" fmla="*/ 0 w 3069"/>
                    <a:gd name="T5" fmla="*/ 0 h 463"/>
                    <a:gd name="T6" fmla="*/ 0 w 3069"/>
                    <a:gd name="T7" fmla="*/ 0 h 463"/>
                    <a:gd name="T8" fmla="*/ 0 w 3069"/>
                    <a:gd name="T9" fmla="*/ 0 h 463"/>
                    <a:gd name="T10" fmla="*/ 0 60000 65536"/>
                    <a:gd name="T11" fmla="*/ 0 60000 65536"/>
                    <a:gd name="T12" fmla="*/ 0 60000 65536"/>
                    <a:gd name="T13" fmla="*/ 0 60000 65536"/>
                    <a:gd name="T14" fmla="*/ 0 60000 65536"/>
                    <a:gd name="T15" fmla="*/ 0 w 3069"/>
                    <a:gd name="T16" fmla="*/ 0 h 463"/>
                    <a:gd name="T17" fmla="*/ 3069 w 3069"/>
                    <a:gd name="T18" fmla="*/ 463 h 463"/>
                  </a:gdLst>
                  <a:ahLst/>
                  <a:cxnLst>
                    <a:cxn ang="T10">
                      <a:pos x="T0" y="T1"/>
                    </a:cxn>
                    <a:cxn ang="T11">
                      <a:pos x="T2" y="T3"/>
                    </a:cxn>
                    <a:cxn ang="T12">
                      <a:pos x="T4" y="T5"/>
                    </a:cxn>
                    <a:cxn ang="T13">
                      <a:pos x="T6" y="T7"/>
                    </a:cxn>
                    <a:cxn ang="T14">
                      <a:pos x="T8" y="T9"/>
                    </a:cxn>
                  </a:cxnLst>
                  <a:rect l="T15" t="T16" r="T17" b="T18"/>
                  <a:pathLst>
                    <a:path w="3069" h="463">
                      <a:moveTo>
                        <a:pt x="0" y="461"/>
                      </a:moveTo>
                      <a:lnTo>
                        <a:pt x="459" y="0"/>
                      </a:lnTo>
                      <a:lnTo>
                        <a:pt x="3069" y="0"/>
                      </a:lnTo>
                      <a:lnTo>
                        <a:pt x="2609" y="463"/>
                      </a:lnTo>
                      <a:lnTo>
                        <a:pt x="0" y="461"/>
                      </a:lnTo>
                      <a:close/>
                    </a:path>
                  </a:pathLst>
                </a:custGeom>
                <a:solidFill>
                  <a:srgbClr val="E56968"/>
                </a:solidFill>
                <a:ln w="9525">
                  <a:noFill/>
                  <a:round/>
                  <a:headEnd/>
                  <a:tailEnd/>
                </a:ln>
              </p:spPr>
              <p:txBody>
                <a:bodyPr/>
                <a:lstStyle/>
                <a:p>
                  <a:endParaRPr lang="en-US"/>
                </a:p>
              </p:txBody>
            </p:sp>
            <p:sp>
              <p:nvSpPr>
                <p:cNvPr id="18403" name="Freeform 82"/>
                <p:cNvSpPr>
                  <a:spLocks/>
                </p:cNvSpPr>
                <p:nvPr/>
              </p:nvSpPr>
              <p:spPr bwMode="auto">
                <a:xfrm>
                  <a:off x="6411" y="2137"/>
                  <a:ext cx="31" cy="32"/>
                </a:xfrm>
                <a:custGeom>
                  <a:avLst/>
                  <a:gdLst>
                    <a:gd name="T0" fmla="*/ 0 w 556"/>
                    <a:gd name="T1" fmla="*/ 0 h 578"/>
                    <a:gd name="T2" fmla="*/ 0 w 556"/>
                    <a:gd name="T3" fmla="*/ 0 h 578"/>
                    <a:gd name="T4" fmla="*/ 0 w 556"/>
                    <a:gd name="T5" fmla="*/ 0 h 578"/>
                    <a:gd name="T6" fmla="*/ 0 w 556"/>
                    <a:gd name="T7" fmla="*/ 0 h 578"/>
                    <a:gd name="T8" fmla="*/ 0 w 556"/>
                    <a:gd name="T9" fmla="*/ 0 h 578"/>
                    <a:gd name="T10" fmla="*/ 0 w 556"/>
                    <a:gd name="T11" fmla="*/ 0 h 578"/>
                    <a:gd name="T12" fmla="*/ 0 60000 65536"/>
                    <a:gd name="T13" fmla="*/ 0 60000 65536"/>
                    <a:gd name="T14" fmla="*/ 0 60000 65536"/>
                    <a:gd name="T15" fmla="*/ 0 60000 65536"/>
                    <a:gd name="T16" fmla="*/ 0 60000 65536"/>
                    <a:gd name="T17" fmla="*/ 0 60000 65536"/>
                    <a:gd name="T18" fmla="*/ 0 w 556"/>
                    <a:gd name="T19" fmla="*/ 0 h 578"/>
                    <a:gd name="T20" fmla="*/ 556 w 556"/>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6" h="578">
                      <a:moveTo>
                        <a:pt x="507" y="0"/>
                      </a:moveTo>
                      <a:lnTo>
                        <a:pt x="458" y="21"/>
                      </a:lnTo>
                      <a:lnTo>
                        <a:pt x="0" y="481"/>
                      </a:lnTo>
                      <a:lnTo>
                        <a:pt x="98" y="578"/>
                      </a:lnTo>
                      <a:lnTo>
                        <a:pt x="556" y="117"/>
                      </a:lnTo>
                      <a:lnTo>
                        <a:pt x="507" y="0"/>
                      </a:lnTo>
                      <a:close/>
                    </a:path>
                  </a:pathLst>
                </a:custGeom>
                <a:solidFill>
                  <a:srgbClr val="E6B5C2"/>
                </a:solidFill>
                <a:ln w="9525">
                  <a:noFill/>
                  <a:round/>
                  <a:headEnd/>
                  <a:tailEnd/>
                </a:ln>
              </p:spPr>
              <p:txBody>
                <a:bodyPr/>
                <a:lstStyle/>
                <a:p>
                  <a:endParaRPr lang="en-US"/>
                </a:p>
              </p:txBody>
            </p:sp>
            <p:sp>
              <p:nvSpPr>
                <p:cNvPr id="18404" name="Freeform 83"/>
                <p:cNvSpPr>
                  <a:spLocks/>
                </p:cNvSpPr>
                <p:nvPr/>
              </p:nvSpPr>
              <p:spPr bwMode="auto">
                <a:xfrm>
                  <a:off x="6439" y="2137"/>
                  <a:ext cx="148" cy="8"/>
                </a:xfrm>
                <a:custGeom>
                  <a:avLst/>
                  <a:gdLst>
                    <a:gd name="T0" fmla="*/ 0 w 2659"/>
                    <a:gd name="T1" fmla="*/ 0 h 138"/>
                    <a:gd name="T2" fmla="*/ 0 w 2659"/>
                    <a:gd name="T3" fmla="*/ 0 h 138"/>
                    <a:gd name="T4" fmla="*/ 0 w 2659"/>
                    <a:gd name="T5" fmla="*/ 0 h 138"/>
                    <a:gd name="T6" fmla="*/ 0 w 2659"/>
                    <a:gd name="T7" fmla="*/ 0 h 138"/>
                    <a:gd name="T8" fmla="*/ 0 w 2659"/>
                    <a:gd name="T9" fmla="*/ 0 h 138"/>
                    <a:gd name="T10" fmla="*/ 0 w 2659"/>
                    <a:gd name="T11" fmla="*/ 0 h 138"/>
                    <a:gd name="T12" fmla="*/ 0 60000 65536"/>
                    <a:gd name="T13" fmla="*/ 0 60000 65536"/>
                    <a:gd name="T14" fmla="*/ 0 60000 65536"/>
                    <a:gd name="T15" fmla="*/ 0 60000 65536"/>
                    <a:gd name="T16" fmla="*/ 0 60000 65536"/>
                    <a:gd name="T17" fmla="*/ 0 60000 65536"/>
                    <a:gd name="T18" fmla="*/ 0 w 2659"/>
                    <a:gd name="T19" fmla="*/ 0 h 138"/>
                    <a:gd name="T20" fmla="*/ 2659 w 2659"/>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59" h="138">
                      <a:moveTo>
                        <a:pt x="2659" y="117"/>
                      </a:moveTo>
                      <a:lnTo>
                        <a:pt x="2610" y="0"/>
                      </a:lnTo>
                      <a:lnTo>
                        <a:pt x="0" y="0"/>
                      </a:lnTo>
                      <a:lnTo>
                        <a:pt x="0" y="138"/>
                      </a:lnTo>
                      <a:lnTo>
                        <a:pt x="2610" y="138"/>
                      </a:lnTo>
                      <a:lnTo>
                        <a:pt x="2659" y="117"/>
                      </a:lnTo>
                      <a:close/>
                    </a:path>
                  </a:pathLst>
                </a:custGeom>
                <a:solidFill>
                  <a:srgbClr val="E6B5C2"/>
                </a:solidFill>
                <a:ln w="9525">
                  <a:noFill/>
                  <a:round/>
                  <a:headEnd/>
                  <a:tailEnd/>
                </a:ln>
              </p:spPr>
              <p:txBody>
                <a:bodyPr/>
                <a:lstStyle/>
                <a:p>
                  <a:endParaRPr lang="en-US"/>
                </a:p>
              </p:txBody>
            </p:sp>
            <p:sp>
              <p:nvSpPr>
                <p:cNvPr id="18405" name="Freeform 84"/>
                <p:cNvSpPr>
                  <a:spLocks/>
                </p:cNvSpPr>
                <p:nvPr/>
              </p:nvSpPr>
              <p:spPr bwMode="auto">
                <a:xfrm>
                  <a:off x="6556" y="2138"/>
                  <a:ext cx="31" cy="32"/>
                </a:xfrm>
                <a:custGeom>
                  <a:avLst/>
                  <a:gdLst>
                    <a:gd name="T0" fmla="*/ 0 w 557"/>
                    <a:gd name="T1" fmla="*/ 0 h 580"/>
                    <a:gd name="T2" fmla="*/ 0 w 557"/>
                    <a:gd name="T3" fmla="*/ 0 h 580"/>
                    <a:gd name="T4" fmla="*/ 0 w 557"/>
                    <a:gd name="T5" fmla="*/ 0 h 580"/>
                    <a:gd name="T6" fmla="*/ 0 w 557"/>
                    <a:gd name="T7" fmla="*/ 0 h 580"/>
                    <a:gd name="T8" fmla="*/ 0 w 557"/>
                    <a:gd name="T9" fmla="*/ 0 h 580"/>
                    <a:gd name="T10" fmla="*/ 0 w 557"/>
                    <a:gd name="T11" fmla="*/ 0 h 580"/>
                    <a:gd name="T12" fmla="*/ 0 60000 65536"/>
                    <a:gd name="T13" fmla="*/ 0 60000 65536"/>
                    <a:gd name="T14" fmla="*/ 0 60000 65536"/>
                    <a:gd name="T15" fmla="*/ 0 60000 65536"/>
                    <a:gd name="T16" fmla="*/ 0 60000 65536"/>
                    <a:gd name="T17" fmla="*/ 0 60000 65536"/>
                    <a:gd name="T18" fmla="*/ 0 w 557"/>
                    <a:gd name="T19" fmla="*/ 0 h 580"/>
                    <a:gd name="T20" fmla="*/ 557 w 557"/>
                    <a:gd name="T21" fmla="*/ 580 h 580"/>
                  </a:gdLst>
                  <a:ahLst/>
                  <a:cxnLst>
                    <a:cxn ang="T12">
                      <a:pos x="T0" y="T1"/>
                    </a:cxn>
                    <a:cxn ang="T13">
                      <a:pos x="T2" y="T3"/>
                    </a:cxn>
                    <a:cxn ang="T14">
                      <a:pos x="T4" y="T5"/>
                    </a:cxn>
                    <a:cxn ang="T15">
                      <a:pos x="T6" y="T7"/>
                    </a:cxn>
                    <a:cxn ang="T16">
                      <a:pos x="T8" y="T9"/>
                    </a:cxn>
                    <a:cxn ang="T17">
                      <a:pos x="T10" y="T11"/>
                    </a:cxn>
                  </a:cxnLst>
                  <a:rect l="T18" t="T19" r="T20" b="T21"/>
                  <a:pathLst>
                    <a:path w="557" h="580">
                      <a:moveTo>
                        <a:pt x="48" y="580"/>
                      </a:moveTo>
                      <a:lnTo>
                        <a:pt x="97" y="559"/>
                      </a:lnTo>
                      <a:lnTo>
                        <a:pt x="557" y="96"/>
                      </a:lnTo>
                      <a:lnTo>
                        <a:pt x="460" y="0"/>
                      </a:lnTo>
                      <a:lnTo>
                        <a:pt x="0" y="462"/>
                      </a:lnTo>
                      <a:lnTo>
                        <a:pt x="48" y="580"/>
                      </a:lnTo>
                      <a:close/>
                    </a:path>
                  </a:pathLst>
                </a:custGeom>
                <a:solidFill>
                  <a:srgbClr val="E6B5C2"/>
                </a:solidFill>
                <a:ln w="9525">
                  <a:noFill/>
                  <a:round/>
                  <a:headEnd/>
                  <a:tailEnd/>
                </a:ln>
              </p:spPr>
              <p:txBody>
                <a:bodyPr/>
                <a:lstStyle/>
                <a:p>
                  <a:endParaRPr lang="en-US"/>
                </a:p>
              </p:txBody>
            </p:sp>
            <p:sp>
              <p:nvSpPr>
                <p:cNvPr id="18406" name="Freeform 85"/>
                <p:cNvSpPr>
                  <a:spLocks/>
                </p:cNvSpPr>
                <p:nvPr/>
              </p:nvSpPr>
              <p:spPr bwMode="auto">
                <a:xfrm>
                  <a:off x="6411" y="2163"/>
                  <a:ext cx="147" cy="7"/>
                </a:xfrm>
                <a:custGeom>
                  <a:avLst/>
                  <a:gdLst>
                    <a:gd name="T0" fmla="*/ 0 w 2657"/>
                    <a:gd name="T1" fmla="*/ 0 h 140"/>
                    <a:gd name="T2" fmla="*/ 0 w 2657"/>
                    <a:gd name="T3" fmla="*/ 0 h 140"/>
                    <a:gd name="T4" fmla="*/ 0 w 2657"/>
                    <a:gd name="T5" fmla="*/ 0 h 140"/>
                    <a:gd name="T6" fmla="*/ 0 w 2657"/>
                    <a:gd name="T7" fmla="*/ 0 h 140"/>
                    <a:gd name="T8" fmla="*/ 0 w 2657"/>
                    <a:gd name="T9" fmla="*/ 0 h 140"/>
                    <a:gd name="T10" fmla="*/ 0 w 2657"/>
                    <a:gd name="T11" fmla="*/ 0 h 140"/>
                    <a:gd name="T12" fmla="*/ 0 60000 65536"/>
                    <a:gd name="T13" fmla="*/ 0 60000 65536"/>
                    <a:gd name="T14" fmla="*/ 0 60000 65536"/>
                    <a:gd name="T15" fmla="*/ 0 60000 65536"/>
                    <a:gd name="T16" fmla="*/ 0 60000 65536"/>
                    <a:gd name="T17" fmla="*/ 0 60000 65536"/>
                    <a:gd name="T18" fmla="*/ 0 w 2657"/>
                    <a:gd name="T19" fmla="*/ 0 h 140"/>
                    <a:gd name="T20" fmla="*/ 2657 w 2657"/>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57" h="140">
                      <a:moveTo>
                        <a:pt x="0" y="20"/>
                      </a:moveTo>
                      <a:lnTo>
                        <a:pt x="48" y="138"/>
                      </a:lnTo>
                      <a:lnTo>
                        <a:pt x="2657" y="140"/>
                      </a:lnTo>
                      <a:lnTo>
                        <a:pt x="2657" y="1"/>
                      </a:lnTo>
                      <a:lnTo>
                        <a:pt x="48" y="0"/>
                      </a:lnTo>
                      <a:lnTo>
                        <a:pt x="0" y="20"/>
                      </a:lnTo>
                      <a:close/>
                    </a:path>
                  </a:pathLst>
                </a:custGeom>
                <a:solidFill>
                  <a:srgbClr val="E6B5C2"/>
                </a:solidFill>
                <a:ln w="9525">
                  <a:noFill/>
                  <a:round/>
                  <a:headEnd/>
                  <a:tailEnd/>
                </a:ln>
              </p:spPr>
              <p:txBody>
                <a:bodyPr/>
                <a:lstStyle/>
                <a:p>
                  <a:endParaRPr lang="en-US"/>
                </a:p>
              </p:txBody>
            </p:sp>
            <p:sp>
              <p:nvSpPr>
                <p:cNvPr id="18407" name="Freeform 86"/>
                <p:cNvSpPr>
                  <a:spLocks/>
                </p:cNvSpPr>
                <p:nvPr/>
              </p:nvSpPr>
              <p:spPr bwMode="auto">
                <a:xfrm>
                  <a:off x="6241" y="2166"/>
                  <a:ext cx="173" cy="27"/>
                </a:xfrm>
                <a:custGeom>
                  <a:avLst/>
                  <a:gdLst>
                    <a:gd name="T0" fmla="*/ 0 w 3108"/>
                    <a:gd name="T1" fmla="*/ 0 h 475"/>
                    <a:gd name="T2" fmla="*/ 0 w 3108"/>
                    <a:gd name="T3" fmla="*/ 0 h 475"/>
                    <a:gd name="T4" fmla="*/ 0 w 3108"/>
                    <a:gd name="T5" fmla="*/ 0 h 475"/>
                    <a:gd name="T6" fmla="*/ 0 w 3108"/>
                    <a:gd name="T7" fmla="*/ 0 h 475"/>
                    <a:gd name="T8" fmla="*/ 0 w 3108"/>
                    <a:gd name="T9" fmla="*/ 0 h 475"/>
                    <a:gd name="T10" fmla="*/ 0 60000 65536"/>
                    <a:gd name="T11" fmla="*/ 0 60000 65536"/>
                    <a:gd name="T12" fmla="*/ 0 60000 65536"/>
                    <a:gd name="T13" fmla="*/ 0 60000 65536"/>
                    <a:gd name="T14" fmla="*/ 0 60000 65536"/>
                    <a:gd name="T15" fmla="*/ 0 w 3108"/>
                    <a:gd name="T16" fmla="*/ 0 h 475"/>
                    <a:gd name="T17" fmla="*/ 3108 w 3108"/>
                    <a:gd name="T18" fmla="*/ 475 h 475"/>
                  </a:gdLst>
                  <a:ahLst/>
                  <a:cxnLst>
                    <a:cxn ang="T10">
                      <a:pos x="T0" y="T1"/>
                    </a:cxn>
                    <a:cxn ang="T11">
                      <a:pos x="T2" y="T3"/>
                    </a:cxn>
                    <a:cxn ang="T12">
                      <a:pos x="T4" y="T5"/>
                    </a:cxn>
                    <a:cxn ang="T13">
                      <a:pos x="T6" y="T7"/>
                    </a:cxn>
                    <a:cxn ang="T14">
                      <a:pos x="T8" y="T9"/>
                    </a:cxn>
                  </a:cxnLst>
                  <a:rect l="T15" t="T16" r="T17" b="T18"/>
                  <a:pathLst>
                    <a:path w="3108" h="475">
                      <a:moveTo>
                        <a:pt x="0" y="475"/>
                      </a:moveTo>
                      <a:lnTo>
                        <a:pt x="474" y="0"/>
                      </a:lnTo>
                      <a:lnTo>
                        <a:pt x="3108" y="0"/>
                      </a:lnTo>
                      <a:lnTo>
                        <a:pt x="2636" y="471"/>
                      </a:lnTo>
                      <a:lnTo>
                        <a:pt x="0" y="475"/>
                      </a:lnTo>
                      <a:close/>
                    </a:path>
                  </a:pathLst>
                </a:custGeom>
                <a:solidFill>
                  <a:srgbClr val="E56968"/>
                </a:solidFill>
                <a:ln w="9525">
                  <a:noFill/>
                  <a:round/>
                  <a:headEnd/>
                  <a:tailEnd/>
                </a:ln>
              </p:spPr>
              <p:txBody>
                <a:bodyPr/>
                <a:lstStyle/>
                <a:p>
                  <a:endParaRPr lang="en-US"/>
                </a:p>
              </p:txBody>
            </p:sp>
            <p:sp>
              <p:nvSpPr>
                <p:cNvPr id="18408" name="Freeform 87"/>
                <p:cNvSpPr>
                  <a:spLocks/>
                </p:cNvSpPr>
                <p:nvPr/>
              </p:nvSpPr>
              <p:spPr bwMode="auto">
                <a:xfrm>
                  <a:off x="6238" y="2163"/>
                  <a:ext cx="32" cy="32"/>
                </a:xfrm>
                <a:custGeom>
                  <a:avLst/>
                  <a:gdLst>
                    <a:gd name="T0" fmla="*/ 0 w 572"/>
                    <a:gd name="T1" fmla="*/ 0 h 592"/>
                    <a:gd name="T2" fmla="*/ 0 w 572"/>
                    <a:gd name="T3" fmla="*/ 0 h 592"/>
                    <a:gd name="T4" fmla="*/ 0 w 572"/>
                    <a:gd name="T5" fmla="*/ 0 h 592"/>
                    <a:gd name="T6" fmla="*/ 0 w 572"/>
                    <a:gd name="T7" fmla="*/ 0 h 592"/>
                    <a:gd name="T8" fmla="*/ 0 w 572"/>
                    <a:gd name="T9" fmla="*/ 0 h 592"/>
                    <a:gd name="T10" fmla="*/ 0 w 572"/>
                    <a:gd name="T11" fmla="*/ 0 h 592"/>
                    <a:gd name="T12" fmla="*/ 0 60000 65536"/>
                    <a:gd name="T13" fmla="*/ 0 60000 65536"/>
                    <a:gd name="T14" fmla="*/ 0 60000 65536"/>
                    <a:gd name="T15" fmla="*/ 0 60000 65536"/>
                    <a:gd name="T16" fmla="*/ 0 60000 65536"/>
                    <a:gd name="T17" fmla="*/ 0 60000 65536"/>
                    <a:gd name="T18" fmla="*/ 0 w 572"/>
                    <a:gd name="T19" fmla="*/ 0 h 592"/>
                    <a:gd name="T20" fmla="*/ 572 w 572"/>
                    <a:gd name="T21" fmla="*/ 592 h 592"/>
                  </a:gdLst>
                  <a:ahLst/>
                  <a:cxnLst>
                    <a:cxn ang="T12">
                      <a:pos x="T0" y="T1"/>
                    </a:cxn>
                    <a:cxn ang="T13">
                      <a:pos x="T2" y="T3"/>
                    </a:cxn>
                    <a:cxn ang="T14">
                      <a:pos x="T4" y="T5"/>
                    </a:cxn>
                    <a:cxn ang="T15">
                      <a:pos x="T6" y="T7"/>
                    </a:cxn>
                    <a:cxn ang="T16">
                      <a:pos x="T8" y="T9"/>
                    </a:cxn>
                    <a:cxn ang="T17">
                      <a:pos x="T10" y="T11"/>
                    </a:cxn>
                  </a:cxnLst>
                  <a:rect l="T18" t="T19" r="T20" b="T21"/>
                  <a:pathLst>
                    <a:path w="572" h="592">
                      <a:moveTo>
                        <a:pt x="523" y="0"/>
                      </a:moveTo>
                      <a:lnTo>
                        <a:pt x="474" y="20"/>
                      </a:lnTo>
                      <a:lnTo>
                        <a:pt x="0" y="495"/>
                      </a:lnTo>
                      <a:lnTo>
                        <a:pt x="97" y="592"/>
                      </a:lnTo>
                      <a:lnTo>
                        <a:pt x="572" y="117"/>
                      </a:lnTo>
                      <a:lnTo>
                        <a:pt x="523" y="0"/>
                      </a:lnTo>
                      <a:close/>
                    </a:path>
                  </a:pathLst>
                </a:custGeom>
                <a:solidFill>
                  <a:srgbClr val="E6B5C2"/>
                </a:solidFill>
                <a:ln w="9525">
                  <a:noFill/>
                  <a:round/>
                  <a:headEnd/>
                  <a:tailEnd/>
                </a:ln>
              </p:spPr>
              <p:txBody>
                <a:bodyPr/>
                <a:lstStyle/>
                <a:p>
                  <a:endParaRPr lang="en-US"/>
                </a:p>
              </p:txBody>
            </p:sp>
            <p:sp>
              <p:nvSpPr>
                <p:cNvPr id="18409" name="Freeform 88"/>
                <p:cNvSpPr>
                  <a:spLocks/>
                </p:cNvSpPr>
                <p:nvPr/>
              </p:nvSpPr>
              <p:spPr bwMode="auto">
                <a:xfrm>
                  <a:off x="6267" y="2163"/>
                  <a:ext cx="149" cy="7"/>
                </a:xfrm>
                <a:custGeom>
                  <a:avLst/>
                  <a:gdLst>
                    <a:gd name="T0" fmla="*/ 0 w 2683"/>
                    <a:gd name="T1" fmla="*/ 0 h 138"/>
                    <a:gd name="T2" fmla="*/ 0 w 2683"/>
                    <a:gd name="T3" fmla="*/ 0 h 138"/>
                    <a:gd name="T4" fmla="*/ 0 w 2683"/>
                    <a:gd name="T5" fmla="*/ 0 h 138"/>
                    <a:gd name="T6" fmla="*/ 0 w 2683"/>
                    <a:gd name="T7" fmla="*/ 0 h 138"/>
                    <a:gd name="T8" fmla="*/ 0 w 2683"/>
                    <a:gd name="T9" fmla="*/ 0 h 138"/>
                    <a:gd name="T10" fmla="*/ 0 w 2683"/>
                    <a:gd name="T11" fmla="*/ 0 h 138"/>
                    <a:gd name="T12" fmla="*/ 0 60000 65536"/>
                    <a:gd name="T13" fmla="*/ 0 60000 65536"/>
                    <a:gd name="T14" fmla="*/ 0 60000 65536"/>
                    <a:gd name="T15" fmla="*/ 0 60000 65536"/>
                    <a:gd name="T16" fmla="*/ 0 60000 65536"/>
                    <a:gd name="T17" fmla="*/ 0 60000 65536"/>
                    <a:gd name="T18" fmla="*/ 0 w 2683"/>
                    <a:gd name="T19" fmla="*/ 0 h 138"/>
                    <a:gd name="T20" fmla="*/ 2683 w 2683"/>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3" h="138">
                      <a:moveTo>
                        <a:pt x="2683" y="117"/>
                      </a:moveTo>
                      <a:lnTo>
                        <a:pt x="2634" y="0"/>
                      </a:lnTo>
                      <a:lnTo>
                        <a:pt x="0" y="0"/>
                      </a:lnTo>
                      <a:lnTo>
                        <a:pt x="0" y="138"/>
                      </a:lnTo>
                      <a:lnTo>
                        <a:pt x="2634" y="138"/>
                      </a:lnTo>
                      <a:lnTo>
                        <a:pt x="2683" y="117"/>
                      </a:lnTo>
                      <a:close/>
                    </a:path>
                  </a:pathLst>
                </a:custGeom>
                <a:solidFill>
                  <a:srgbClr val="E6B5C2"/>
                </a:solidFill>
                <a:ln w="9525">
                  <a:noFill/>
                  <a:round/>
                  <a:headEnd/>
                  <a:tailEnd/>
                </a:ln>
              </p:spPr>
              <p:txBody>
                <a:bodyPr/>
                <a:lstStyle/>
                <a:p>
                  <a:endParaRPr lang="en-US"/>
                </a:p>
              </p:txBody>
            </p:sp>
            <p:sp>
              <p:nvSpPr>
                <p:cNvPr id="18410" name="Freeform 89"/>
                <p:cNvSpPr>
                  <a:spLocks/>
                </p:cNvSpPr>
                <p:nvPr/>
              </p:nvSpPr>
              <p:spPr bwMode="auto">
                <a:xfrm>
                  <a:off x="6385" y="2164"/>
                  <a:ext cx="31" cy="32"/>
                </a:xfrm>
                <a:custGeom>
                  <a:avLst/>
                  <a:gdLst>
                    <a:gd name="T0" fmla="*/ 0 w 570"/>
                    <a:gd name="T1" fmla="*/ 0 h 589"/>
                    <a:gd name="T2" fmla="*/ 0 w 570"/>
                    <a:gd name="T3" fmla="*/ 0 h 589"/>
                    <a:gd name="T4" fmla="*/ 0 w 570"/>
                    <a:gd name="T5" fmla="*/ 0 h 589"/>
                    <a:gd name="T6" fmla="*/ 0 w 570"/>
                    <a:gd name="T7" fmla="*/ 0 h 589"/>
                    <a:gd name="T8" fmla="*/ 0 w 570"/>
                    <a:gd name="T9" fmla="*/ 0 h 589"/>
                    <a:gd name="T10" fmla="*/ 0 w 570"/>
                    <a:gd name="T11" fmla="*/ 0 h 589"/>
                    <a:gd name="T12" fmla="*/ 0 60000 65536"/>
                    <a:gd name="T13" fmla="*/ 0 60000 65536"/>
                    <a:gd name="T14" fmla="*/ 0 60000 65536"/>
                    <a:gd name="T15" fmla="*/ 0 60000 65536"/>
                    <a:gd name="T16" fmla="*/ 0 60000 65536"/>
                    <a:gd name="T17" fmla="*/ 0 60000 65536"/>
                    <a:gd name="T18" fmla="*/ 0 w 570"/>
                    <a:gd name="T19" fmla="*/ 0 h 589"/>
                    <a:gd name="T20" fmla="*/ 570 w 570"/>
                    <a:gd name="T21" fmla="*/ 589 h 589"/>
                  </a:gdLst>
                  <a:ahLst/>
                  <a:cxnLst>
                    <a:cxn ang="T12">
                      <a:pos x="T0" y="T1"/>
                    </a:cxn>
                    <a:cxn ang="T13">
                      <a:pos x="T2" y="T3"/>
                    </a:cxn>
                    <a:cxn ang="T14">
                      <a:pos x="T4" y="T5"/>
                    </a:cxn>
                    <a:cxn ang="T15">
                      <a:pos x="T6" y="T7"/>
                    </a:cxn>
                    <a:cxn ang="T16">
                      <a:pos x="T8" y="T9"/>
                    </a:cxn>
                    <a:cxn ang="T17">
                      <a:pos x="T10" y="T11"/>
                    </a:cxn>
                  </a:cxnLst>
                  <a:rect l="T18" t="T19" r="T20" b="T21"/>
                  <a:pathLst>
                    <a:path w="570" h="589">
                      <a:moveTo>
                        <a:pt x="49" y="589"/>
                      </a:moveTo>
                      <a:lnTo>
                        <a:pt x="98" y="569"/>
                      </a:lnTo>
                      <a:lnTo>
                        <a:pt x="570" y="97"/>
                      </a:lnTo>
                      <a:lnTo>
                        <a:pt x="472" y="0"/>
                      </a:lnTo>
                      <a:lnTo>
                        <a:pt x="0" y="471"/>
                      </a:lnTo>
                      <a:lnTo>
                        <a:pt x="49" y="589"/>
                      </a:lnTo>
                      <a:close/>
                    </a:path>
                  </a:pathLst>
                </a:custGeom>
                <a:solidFill>
                  <a:srgbClr val="E6B5C2"/>
                </a:solidFill>
                <a:ln w="9525">
                  <a:noFill/>
                  <a:round/>
                  <a:headEnd/>
                  <a:tailEnd/>
                </a:ln>
              </p:spPr>
              <p:txBody>
                <a:bodyPr/>
                <a:lstStyle/>
                <a:p>
                  <a:endParaRPr lang="en-US"/>
                </a:p>
              </p:txBody>
            </p:sp>
            <p:sp>
              <p:nvSpPr>
                <p:cNvPr id="18411" name="Freeform 90"/>
                <p:cNvSpPr>
                  <a:spLocks/>
                </p:cNvSpPr>
                <p:nvPr/>
              </p:nvSpPr>
              <p:spPr bwMode="auto">
                <a:xfrm>
                  <a:off x="6238" y="2189"/>
                  <a:ext cx="149" cy="8"/>
                </a:xfrm>
                <a:custGeom>
                  <a:avLst/>
                  <a:gdLst>
                    <a:gd name="T0" fmla="*/ 0 w 2685"/>
                    <a:gd name="T1" fmla="*/ 0 h 142"/>
                    <a:gd name="T2" fmla="*/ 0 w 2685"/>
                    <a:gd name="T3" fmla="*/ 0 h 142"/>
                    <a:gd name="T4" fmla="*/ 0 w 2685"/>
                    <a:gd name="T5" fmla="*/ 0 h 142"/>
                    <a:gd name="T6" fmla="*/ 0 w 2685"/>
                    <a:gd name="T7" fmla="*/ 0 h 142"/>
                    <a:gd name="T8" fmla="*/ 0 w 2685"/>
                    <a:gd name="T9" fmla="*/ 0 h 142"/>
                    <a:gd name="T10" fmla="*/ 0 w 2685"/>
                    <a:gd name="T11" fmla="*/ 0 h 142"/>
                    <a:gd name="T12" fmla="*/ 0 60000 65536"/>
                    <a:gd name="T13" fmla="*/ 0 60000 65536"/>
                    <a:gd name="T14" fmla="*/ 0 60000 65536"/>
                    <a:gd name="T15" fmla="*/ 0 60000 65536"/>
                    <a:gd name="T16" fmla="*/ 0 60000 65536"/>
                    <a:gd name="T17" fmla="*/ 0 60000 65536"/>
                    <a:gd name="T18" fmla="*/ 0 w 2685"/>
                    <a:gd name="T19" fmla="*/ 0 h 142"/>
                    <a:gd name="T20" fmla="*/ 2685 w 2685"/>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2685" h="142">
                      <a:moveTo>
                        <a:pt x="0" y="24"/>
                      </a:moveTo>
                      <a:lnTo>
                        <a:pt x="49" y="142"/>
                      </a:lnTo>
                      <a:lnTo>
                        <a:pt x="2685" y="138"/>
                      </a:lnTo>
                      <a:lnTo>
                        <a:pt x="2685" y="0"/>
                      </a:lnTo>
                      <a:lnTo>
                        <a:pt x="49" y="4"/>
                      </a:lnTo>
                      <a:lnTo>
                        <a:pt x="0" y="24"/>
                      </a:lnTo>
                      <a:close/>
                    </a:path>
                  </a:pathLst>
                </a:custGeom>
                <a:solidFill>
                  <a:srgbClr val="E6B5C2"/>
                </a:solidFill>
                <a:ln w="9525">
                  <a:noFill/>
                  <a:round/>
                  <a:headEnd/>
                  <a:tailEnd/>
                </a:ln>
              </p:spPr>
              <p:txBody>
                <a:bodyPr/>
                <a:lstStyle/>
                <a:p>
                  <a:endParaRPr lang="en-US"/>
                </a:p>
              </p:txBody>
            </p:sp>
            <p:sp>
              <p:nvSpPr>
                <p:cNvPr id="18412" name="Freeform 91"/>
                <p:cNvSpPr>
                  <a:spLocks/>
                </p:cNvSpPr>
                <p:nvPr/>
              </p:nvSpPr>
              <p:spPr bwMode="auto">
                <a:xfrm>
                  <a:off x="6267" y="2141"/>
                  <a:ext cx="172" cy="25"/>
                </a:xfrm>
                <a:custGeom>
                  <a:avLst/>
                  <a:gdLst>
                    <a:gd name="T0" fmla="*/ 0 w 3096"/>
                    <a:gd name="T1" fmla="*/ 0 h 460"/>
                    <a:gd name="T2" fmla="*/ 0 w 3096"/>
                    <a:gd name="T3" fmla="*/ 0 h 460"/>
                    <a:gd name="T4" fmla="*/ 0 w 3096"/>
                    <a:gd name="T5" fmla="*/ 0 h 460"/>
                    <a:gd name="T6" fmla="*/ 0 w 3096"/>
                    <a:gd name="T7" fmla="*/ 0 h 460"/>
                    <a:gd name="T8" fmla="*/ 0 w 3096"/>
                    <a:gd name="T9" fmla="*/ 0 h 460"/>
                    <a:gd name="T10" fmla="*/ 0 60000 65536"/>
                    <a:gd name="T11" fmla="*/ 0 60000 65536"/>
                    <a:gd name="T12" fmla="*/ 0 60000 65536"/>
                    <a:gd name="T13" fmla="*/ 0 60000 65536"/>
                    <a:gd name="T14" fmla="*/ 0 60000 65536"/>
                    <a:gd name="T15" fmla="*/ 0 w 3096"/>
                    <a:gd name="T16" fmla="*/ 0 h 460"/>
                    <a:gd name="T17" fmla="*/ 3096 w 3096"/>
                    <a:gd name="T18" fmla="*/ 460 h 460"/>
                  </a:gdLst>
                  <a:ahLst/>
                  <a:cxnLst>
                    <a:cxn ang="T10">
                      <a:pos x="T0" y="T1"/>
                    </a:cxn>
                    <a:cxn ang="T11">
                      <a:pos x="T2" y="T3"/>
                    </a:cxn>
                    <a:cxn ang="T12">
                      <a:pos x="T4" y="T5"/>
                    </a:cxn>
                    <a:cxn ang="T13">
                      <a:pos x="T6" y="T7"/>
                    </a:cxn>
                    <a:cxn ang="T14">
                      <a:pos x="T8" y="T9"/>
                    </a:cxn>
                  </a:cxnLst>
                  <a:rect l="T15" t="T16" r="T17" b="T18"/>
                  <a:pathLst>
                    <a:path w="3096" h="460">
                      <a:moveTo>
                        <a:pt x="0" y="460"/>
                      </a:moveTo>
                      <a:lnTo>
                        <a:pt x="458" y="0"/>
                      </a:lnTo>
                      <a:lnTo>
                        <a:pt x="3096" y="0"/>
                      </a:lnTo>
                      <a:lnTo>
                        <a:pt x="2635" y="460"/>
                      </a:lnTo>
                      <a:lnTo>
                        <a:pt x="0" y="460"/>
                      </a:lnTo>
                      <a:close/>
                    </a:path>
                  </a:pathLst>
                </a:custGeom>
                <a:solidFill>
                  <a:srgbClr val="E56968"/>
                </a:solidFill>
                <a:ln w="9525">
                  <a:noFill/>
                  <a:round/>
                  <a:headEnd/>
                  <a:tailEnd/>
                </a:ln>
              </p:spPr>
              <p:txBody>
                <a:bodyPr/>
                <a:lstStyle/>
                <a:p>
                  <a:endParaRPr lang="en-US"/>
                </a:p>
              </p:txBody>
            </p:sp>
            <p:sp>
              <p:nvSpPr>
                <p:cNvPr id="18413" name="Freeform 92"/>
                <p:cNvSpPr>
                  <a:spLocks/>
                </p:cNvSpPr>
                <p:nvPr/>
              </p:nvSpPr>
              <p:spPr bwMode="auto">
                <a:xfrm>
                  <a:off x="6264" y="2137"/>
                  <a:ext cx="31" cy="32"/>
                </a:xfrm>
                <a:custGeom>
                  <a:avLst/>
                  <a:gdLst>
                    <a:gd name="T0" fmla="*/ 0 w 556"/>
                    <a:gd name="T1" fmla="*/ 0 h 577"/>
                    <a:gd name="T2" fmla="*/ 0 w 556"/>
                    <a:gd name="T3" fmla="*/ 0 h 577"/>
                    <a:gd name="T4" fmla="*/ 0 w 556"/>
                    <a:gd name="T5" fmla="*/ 0 h 577"/>
                    <a:gd name="T6" fmla="*/ 0 w 556"/>
                    <a:gd name="T7" fmla="*/ 0 h 577"/>
                    <a:gd name="T8" fmla="*/ 0 w 556"/>
                    <a:gd name="T9" fmla="*/ 0 h 577"/>
                    <a:gd name="T10" fmla="*/ 0 w 556"/>
                    <a:gd name="T11" fmla="*/ 0 h 577"/>
                    <a:gd name="T12" fmla="*/ 0 60000 65536"/>
                    <a:gd name="T13" fmla="*/ 0 60000 65536"/>
                    <a:gd name="T14" fmla="*/ 0 60000 65536"/>
                    <a:gd name="T15" fmla="*/ 0 60000 65536"/>
                    <a:gd name="T16" fmla="*/ 0 60000 65536"/>
                    <a:gd name="T17" fmla="*/ 0 60000 65536"/>
                    <a:gd name="T18" fmla="*/ 0 w 556"/>
                    <a:gd name="T19" fmla="*/ 0 h 577"/>
                    <a:gd name="T20" fmla="*/ 556 w 556"/>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556" h="577">
                      <a:moveTo>
                        <a:pt x="507" y="0"/>
                      </a:moveTo>
                      <a:lnTo>
                        <a:pt x="458" y="20"/>
                      </a:lnTo>
                      <a:lnTo>
                        <a:pt x="0" y="480"/>
                      </a:lnTo>
                      <a:lnTo>
                        <a:pt x="98" y="577"/>
                      </a:lnTo>
                      <a:lnTo>
                        <a:pt x="556" y="117"/>
                      </a:lnTo>
                      <a:lnTo>
                        <a:pt x="507" y="0"/>
                      </a:lnTo>
                      <a:close/>
                    </a:path>
                  </a:pathLst>
                </a:custGeom>
                <a:solidFill>
                  <a:srgbClr val="E6B5C2"/>
                </a:solidFill>
                <a:ln w="9525">
                  <a:noFill/>
                  <a:round/>
                  <a:headEnd/>
                  <a:tailEnd/>
                </a:ln>
              </p:spPr>
              <p:txBody>
                <a:bodyPr/>
                <a:lstStyle/>
                <a:p>
                  <a:endParaRPr lang="en-US"/>
                </a:p>
              </p:txBody>
            </p:sp>
            <p:sp>
              <p:nvSpPr>
                <p:cNvPr id="18414" name="Freeform 93"/>
                <p:cNvSpPr>
                  <a:spLocks/>
                </p:cNvSpPr>
                <p:nvPr/>
              </p:nvSpPr>
              <p:spPr bwMode="auto">
                <a:xfrm>
                  <a:off x="6292" y="2137"/>
                  <a:ext cx="150" cy="8"/>
                </a:xfrm>
                <a:custGeom>
                  <a:avLst/>
                  <a:gdLst>
                    <a:gd name="T0" fmla="*/ 0 w 2687"/>
                    <a:gd name="T1" fmla="*/ 0 h 138"/>
                    <a:gd name="T2" fmla="*/ 0 w 2687"/>
                    <a:gd name="T3" fmla="*/ 0 h 138"/>
                    <a:gd name="T4" fmla="*/ 0 w 2687"/>
                    <a:gd name="T5" fmla="*/ 0 h 138"/>
                    <a:gd name="T6" fmla="*/ 0 w 2687"/>
                    <a:gd name="T7" fmla="*/ 0 h 138"/>
                    <a:gd name="T8" fmla="*/ 0 w 2687"/>
                    <a:gd name="T9" fmla="*/ 0 h 138"/>
                    <a:gd name="T10" fmla="*/ 0 w 2687"/>
                    <a:gd name="T11" fmla="*/ 0 h 138"/>
                    <a:gd name="T12" fmla="*/ 0 60000 65536"/>
                    <a:gd name="T13" fmla="*/ 0 60000 65536"/>
                    <a:gd name="T14" fmla="*/ 0 60000 65536"/>
                    <a:gd name="T15" fmla="*/ 0 60000 65536"/>
                    <a:gd name="T16" fmla="*/ 0 60000 65536"/>
                    <a:gd name="T17" fmla="*/ 0 60000 65536"/>
                    <a:gd name="T18" fmla="*/ 0 w 2687"/>
                    <a:gd name="T19" fmla="*/ 0 h 138"/>
                    <a:gd name="T20" fmla="*/ 2687 w 2687"/>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7" h="138">
                      <a:moveTo>
                        <a:pt x="2687" y="117"/>
                      </a:moveTo>
                      <a:lnTo>
                        <a:pt x="2638" y="0"/>
                      </a:lnTo>
                      <a:lnTo>
                        <a:pt x="0" y="0"/>
                      </a:lnTo>
                      <a:lnTo>
                        <a:pt x="0" y="138"/>
                      </a:lnTo>
                      <a:lnTo>
                        <a:pt x="2638" y="138"/>
                      </a:lnTo>
                      <a:lnTo>
                        <a:pt x="2687" y="117"/>
                      </a:lnTo>
                      <a:close/>
                    </a:path>
                  </a:pathLst>
                </a:custGeom>
                <a:solidFill>
                  <a:srgbClr val="E6B5C2"/>
                </a:solidFill>
                <a:ln w="9525">
                  <a:noFill/>
                  <a:round/>
                  <a:headEnd/>
                  <a:tailEnd/>
                </a:ln>
              </p:spPr>
              <p:txBody>
                <a:bodyPr/>
                <a:lstStyle/>
                <a:p>
                  <a:endParaRPr lang="en-US"/>
                </a:p>
              </p:txBody>
            </p:sp>
            <p:sp>
              <p:nvSpPr>
                <p:cNvPr id="18415" name="Freeform 94"/>
                <p:cNvSpPr>
                  <a:spLocks/>
                </p:cNvSpPr>
                <p:nvPr/>
              </p:nvSpPr>
              <p:spPr bwMode="auto">
                <a:xfrm>
                  <a:off x="6411" y="2138"/>
                  <a:ext cx="31" cy="32"/>
                </a:xfrm>
                <a:custGeom>
                  <a:avLst/>
                  <a:gdLst>
                    <a:gd name="T0" fmla="*/ 0 w 558"/>
                    <a:gd name="T1" fmla="*/ 0 h 578"/>
                    <a:gd name="T2" fmla="*/ 0 w 558"/>
                    <a:gd name="T3" fmla="*/ 0 h 578"/>
                    <a:gd name="T4" fmla="*/ 0 w 558"/>
                    <a:gd name="T5" fmla="*/ 0 h 578"/>
                    <a:gd name="T6" fmla="*/ 0 w 558"/>
                    <a:gd name="T7" fmla="*/ 0 h 578"/>
                    <a:gd name="T8" fmla="*/ 0 w 558"/>
                    <a:gd name="T9" fmla="*/ 0 h 578"/>
                    <a:gd name="T10" fmla="*/ 0 w 558"/>
                    <a:gd name="T11" fmla="*/ 0 h 578"/>
                    <a:gd name="T12" fmla="*/ 0 60000 65536"/>
                    <a:gd name="T13" fmla="*/ 0 60000 65536"/>
                    <a:gd name="T14" fmla="*/ 0 60000 65536"/>
                    <a:gd name="T15" fmla="*/ 0 60000 65536"/>
                    <a:gd name="T16" fmla="*/ 0 60000 65536"/>
                    <a:gd name="T17" fmla="*/ 0 60000 65536"/>
                    <a:gd name="T18" fmla="*/ 0 w 558"/>
                    <a:gd name="T19" fmla="*/ 0 h 578"/>
                    <a:gd name="T20" fmla="*/ 558 w 558"/>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8" h="578">
                      <a:moveTo>
                        <a:pt x="48" y="578"/>
                      </a:moveTo>
                      <a:lnTo>
                        <a:pt x="98" y="558"/>
                      </a:lnTo>
                      <a:lnTo>
                        <a:pt x="558" y="97"/>
                      </a:lnTo>
                      <a:lnTo>
                        <a:pt x="461" y="0"/>
                      </a:lnTo>
                      <a:lnTo>
                        <a:pt x="0" y="460"/>
                      </a:lnTo>
                      <a:lnTo>
                        <a:pt x="48" y="578"/>
                      </a:lnTo>
                      <a:close/>
                    </a:path>
                  </a:pathLst>
                </a:custGeom>
                <a:solidFill>
                  <a:srgbClr val="E6B5C2"/>
                </a:solidFill>
                <a:ln w="9525">
                  <a:noFill/>
                  <a:round/>
                  <a:headEnd/>
                  <a:tailEnd/>
                </a:ln>
              </p:spPr>
              <p:txBody>
                <a:bodyPr/>
                <a:lstStyle/>
                <a:p>
                  <a:endParaRPr lang="en-US"/>
                </a:p>
              </p:txBody>
            </p:sp>
            <p:sp>
              <p:nvSpPr>
                <p:cNvPr id="18416" name="Freeform 95"/>
                <p:cNvSpPr>
                  <a:spLocks/>
                </p:cNvSpPr>
                <p:nvPr/>
              </p:nvSpPr>
              <p:spPr bwMode="auto">
                <a:xfrm>
                  <a:off x="6264" y="2163"/>
                  <a:ext cx="149" cy="7"/>
                </a:xfrm>
                <a:custGeom>
                  <a:avLst/>
                  <a:gdLst>
                    <a:gd name="T0" fmla="*/ 0 w 2684"/>
                    <a:gd name="T1" fmla="*/ 0 h 138"/>
                    <a:gd name="T2" fmla="*/ 0 w 2684"/>
                    <a:gd name="T3" fmla="*/ 0 h 138"/>
                    <a:gd name="T4" fmla="*/ 0 w 2684"/>
                    <a:gd name="T5" fmla="*/ 0 h 138"/>
                    <a:gd name="T6" fmla="*/ 0 w 2684"/>
                    <a:gd name="T7" fmla="*/ 0 h 138"/>
                    <a:gd name="T8" fmla="*/ 0 w 2684"/>
                    <a:gd name="T9" fmla="*/ 0 h 138"/>
                    <a:gd name="T10" fmla="*/ 0 w 2684"/>
                    <a:gd name="T11" fmla="*/ 0 h 138"/>
                    <a:gd name="T12" fmla="*/ 0 60000 65536"/>
                    <a:gd name="T13" fmla="*/ 0 60000 65536"/>
                    <a:gd name="T14" fmla="*/ 0 60000 65536"/>
                    <a:gd name="T15" fmla="*/ 0 60000 65536"/>
                    <a:gd name="T16" fmla="*/ 0 60000 65536"/>
                    <a:gd name="T17" fmla="*/ 0 60000 65536"/>
                    <a:gd name="T18" fmla="*/ 0 w 2684"/>
                    <a:gd name="T19" fmla="*/ 0 h 138"/>
                    <a:gd name="T20" fmla="*/ 2684 w 268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4" h="138">
                      <a:moveTo>
                        <a:pt x="0" y="20"/>
                      </a:moveTo>
                      <a:lnTo>
                        <a:pt x="49" y="138"/>
                      </a:lnTo>
                      <a:lnTo>
                        <a:pt x="2684" y="138"/>
                      </a:lnTo>
                      <a:lnTo>
                        <a:pt x="2684" y="0"/>
                      </a:lnTo>
                      <a:lnTo>
                        <a:pt x="49" y="0"/>
                      </a:lnTo>
                      <a:lnTo>
                        <a:pt x="0" y="20"/>
                      </a:lnTo>
                      <a:close/>
                    </a:path>
                  </a:pathLst>
                </a:custGeom>
                <a:solidFill>
                  <a:srgbClr val="E6B5C2"/>
                </a:solidFill>
                <a:ln w="9525">
                  <a:noFill/>
                  <a:round/>
                  <a:headEnd/>
                  <a:tailEnd/>
                </a:ln>
              </p:spPr>
              <p:txBody>
                <a:bodyPr/>
                <a:lstStyle/>
                <a:p>
                  <a:endParaRPr lang="en-US"/>
                </a:p>
              </p:txBody>
            </p:sp>
            <p:sp>
              <p:nvSpPr>
                <p:cNvPr id="18417" name="Freeform 96"/>
                <p:cNvSpPr>
                  <a:spLocks/>
                </p:cNvSpPr>
                <p:nvPr/>
              </p:nvSpPr>
              <p:spPr bwMode="auto">
                <a:xfrm>
                  <a:off x="6708" y="2209"/>
                  <a:ext cx="26" cy="95"/>
                </a:xfrm>
                <a:custGeom>
                  <a:avLst/>
                  <a:gdLst>
                    <a:gd name="T0" fmla="*/ 0 w 465"/>
                    <a:gd name="T1" fmla="*/ 0 h 1711"/>
                    <a:gd name="T2" fmla="*/ 0 w 465"/>
                    <a:gd name="T3" fmla="*/ 0 h 1711"/>
                    <a:gd name="T4" fmla="*/ 0 w 465"/>
                    <a:gd name="T5" fmla="*/ 0 h 1711"/>
                    <a:gd name="T6" fmla="*/ 0 w 465"/>
                    <a:gd name="T7" fmla="*/ 0 h 1711"/>
                    <a:gd name="T8" fmla="*/ 0 w 465"/>
                    <a:gd name="T9" fmla="*/ 0 h 1711"/>
                    <a:gd name="T10" fmla="*/ 0 60000 65536"/>
                    <a:gd name="T11" fmla="*/ 0 60000 65536"/>
                    <a:gd name="T12" fmla="*/ 0 60000 65536"/>
                    <a:gd name="T13" fmla="*/ 0 60000 65536"/>
                    <a:gd name="T14" fmla="*/ 0 60000 65536"/>
                    <a:gd name="T15" fmla="*/ 0 w 465"/>
                    <a:gd name="T16" fmla="*/ 0 h 1711"/>
                    <a:gd name="T17" fmla="*/ 465 w 465"/>
                    <a:gd name="T18" fmla="*/ 1711 h 1711"/>
                  </a:gdLst>
                  <a:ahLst/>
                  <a:cxnLst>
                    <a:cxn ang="T10">
                      <a:pos x="T0" y="T1"/>
                    </a:cxn>
                    <a:cxn ang="T11">
                      <a:pos x="T2" y="T3"/>
                    </a:cxn>
                    <a:cxn ang="T12">
                      <a:pos x="T4" y="T5"/>
                    </a:cxn>
                    <a:cxn ang="T13">
                      <a:pos x="T6" y="T7"/>
                    </a:cxn>
                    <a:cxn ang="T14">
                      <a:pos x="T8" y="T9"/>
                    </a:cxn>
                  </a:cxnLst>
                  <a:rect l="T15" t="T16" r="T17" b="T18"/>
                  <a:pathLst>
                    <a:path w="465" h="1711">
                      <a:moveTo>
                        <a:pt x="1" y="1711"/>
                      </a:moveTo>
                      <a:lnTo>
                        <a:pt x="465" y="1245"/>
                      </a:lnTo>
                      <a:lnTo>
                        <a:pt x="464" y="0"/>
                      </a:lnTo>
                      <a:lnTo>
                        <a:pt x="0" y="465"/>
                      </a:lnTo>
                      <a:lnTo>
                        <a:pt x="1" y="1711"/>
                      </a:lnTo>
                      <a:close/>
                    </a:path>
                  </a:pathLst>
                </a:custGeom>
                <a:solidFill>
                  <a:srgbClr val="B53233"/>
                </a:solidFill>
                <a:ln w="9525">
                  <a:noFill/>
                  <a:round/>
                  <a:headEnd/>
                  <a:tailEnd/>
                </a:ln>
              </p:spPr>
              <p:txBody>
                <a:bodyPr/>
                <a:lstStyle/>
                <a:p>
                  <a:endParaRPr lang="en-US"/>
                </a:p>
              </p:txBody>
            </p:sp>
            <p:sp>
              <p:nvSpPr>
                <p:cNvPr id="18418" name="Freeform 97"/>
                <p:cNvSpPr>
                  <a:spLocks/>
                </p:cNvSpPr>
                <p:nvPr/>
              </p:nvSpPr>
              <p:spPr bwMode="auto">
                <a:xfrm>
                  <a:off x="6706" y="2276"/>
                  <a:ext cx="32" cy="31"/>
                </a:xfrm>
                <a:custGeom>
                  <a:avLst/>
                  <a:gdLst>
                    <a:gd name="T0" fmla="*/ 0 w 582"/>
                    <a:gd name="T1" fmla="*/ 0 h 562"/>
                    <a:gd name="T2" fmla="*/ 0 w 582"/>
                    <a:gd name="T3" fmla="*/ 0 h 562"/>
                    <a:gd name="T4" fmla="*/ 0 w 582"/>
                    <a:gd name="T5" fmla="*/ 0 h 562"/>
                    <a:gd name="T6" fmla="*/ 0 w 582"/>
                    <a:gd name="T7" fmla="*/ 0 h 562"/>
                    <a:gd name="T8" fmla="*/ 0 w 582"/>
                    <a:gd name="T9" fmla="*/ 0 h 562"/>
                    <a:gd name="T10" fmla="*/ 0 w 582"/>
                    <a:gd name="T11" fmla="*/ 0 h 562"/>
                    <a:gd name="T12" fmla="*/ 0 60000 65536"/>
                    <a:gd name="T13" fmla="*/ 0 60000 65536"/>
                    <a:gd name="T14" fmla="*/ 0 60000 65536"/>
                    <a:gd name="T15" fmla="*/ 0 60000 65536"/>
                    <a:gd name="T16" fmla="*/ 0 60000 65536"/>
                    <a:gd name="T17" fmla="*/ 0 60000 65536"/>
                    <a:gd name="T18" fmla="*/ 0 w 582"/>
                    <a:gd name="T19" fmla="*/ 0 h 562"/>
                    <a:gd name="T20" fmla="*/ 582 w 582"/>
                    <a:gd name="T21" fmla="*/ 562 h 562"/>
                  </a:gdLst>
                  <a:ahLst/>
                  <a:cxnLst>
                    <a:cxn ang="T12">
                      <a:pos x="T0" y="T1"/>
                    </a:cxn>
                    <a:cxn ang="T13">
                      <a:pos x="T2" y="T3"/>
                    </a:cxn>
                    <a:cxn ang="T14">
                      <a:pos x="T4" y="T5"/>
                    </a:cxn>
                    <a:cxn ang="T15">
                      <a:pos x="T6" y="T7"/>
                    </a:cxn>
                    <a:cxn ang="T16">
                      <a:pos x="T8" y="T9"/>
                    </a:cxn>
                    <a:cxn ang="T17">
                      <a:pos x="T10" y="T11"/>
                    </a:cxn>
                  </a:cxnLst>
                  <a:rect l="T18" t="T19" r="T20" b="T21"/>
                  <a:pathLst>
                    <a:path w="582" h="562">
                      <a:moveTo>
                        <a:pt x="582" y="48"/>
                      </a:moveTo>
                      <a:lnTo>
                        <a:pt x="464" y="0"/>
                      </a:lnTo>
                      <a:lnTo>
                        <a:pt x="0" y="465"/>
                      </a:lnTo>
                      <a:lnTo>
                        <a:pt x="98" y="562"/>
                      </a:lnTo>
                      <a:lnTo>
                        <a:pt x="562" y="97"/>
                      </a:lnTo>
                      <a:lnTo>
                        <a:pt x="582" y="48"/>
                      </a:lnTo>
                      <a:close/>
                    </a:path>
                  </a:pathLst>
                </a:custGeom>
                <a:solidFill>
                  <a:srgbClr val="E6B5C2"/>
                </a:solidFill>
                <a:ln w="9525">
                  <a:noFill/>
                  <a:round/>
                  <a:headEnd/>
                  <a:tailEnd/>
                </a:ln>
              </p:spPr>
              <p:txBody>
                <a:bodyPr/>
                <a:lstStyle/>
                <a:p>
                  <a:endParaRPr lang="en-US"/>
                </a:p>
              </p:txBody>
            </p:sp>
            <p:sp>
              <p:nvSpPr>
                <p:cNvPr id="18419" name="Freeform 98"/>
                <p:cNvSpPr>
                  <a:spLocks/>
                </p:cNvSpPr>
                <p:nvPr/>
              </p:nvSpPr>
              <p:spPr bwMode="auto">
                <a:xfrm>
                  <a:off x="6730" y="2206"/>
                  <a:ext cx="8" cy="72"/>
                </a:xfrm>
                <a:custGeom>
                  <a:avLst/>
                  <a:gdLst>
                    <a:gd name="T0" fmla="*/ 0 w 139"/>
                    <a:gd name="T1" fmla="*/ 0 h 1294"/>
                    <a:gd name="T2" fmla="*/ 0 w 139"/>
                    <a:gd name="T3" fmla="*/ 0 h 1294"/>
                    <a:gd name="T4" fmla="*/ 0 w 139"/>
                    <a:gd name="T5" fmla="*/ 0 h 1294"/>
                    <a:gd name="T6" fmla="*/ 0 w 139"/>
                    <a:gd name="T7" fmla="*/ 0 h 1294"/>
                    <a:gd name="T8" fmla="*/ 0 w 139"/>
                    <a:gd name="T9" fmla="*/ 0 h 1294"/>
                    <a:gd name="T10" fmla="*/ 0 w 139"/>
                    <a:gd name="T11" fmla="*/ 0 h 1294"/>
                    <a:gd name="T12" fmla="*/ 0 60000 65536"/>
                    <a:gd name="T13" fmla="*/ 0 60000 65536"/>
                    <a:gd name="T14" fmla="*/ 0 60000 65536"/>
                    <a:gd name="T15" fmla="*/ 0 60000 65536"/>
                    <a:gd name="T16" fmla="*/ 0 60000 65536"/>
                    <a:gd name="T17" fmla="*/ 0 60000 65536"/>
                    <a:gd name="T18" fmla="*/ 0 w 139"/>
                    <a:gd name="T19" fmla="*/ 0 h 1294"/>
                    <a:gd name="T20" fmla="*/ 139 w 139"/>
                    <a:gd name="T21" fmla="*/ 1294 h 1294"/>
                  </a:gdLst>
                  <a:ahLst/>
                  <a:cxnLst>
                    <a:cxn ang="T12">
                      <a:pos x="T0" y="T1"/>
                    </a:cxn>
                    <a:cxn ang="T13">
                      <a:pos x="T2" y="T3"/>
                    </a:cxn>
                    <a:cxn ang="T14">
                      <a:pos x="T4" y="T5"/>
                    </a:cxn>
                    <a:cxn ang="T15">
                      <a:pos x="T6" y="T7"/>
                    </a:cxn>
                    <a:cxn ang="T16">
                      <a:pos x="T8" y="T9"/>
                    </a:cxn>
                    <a:cxn ang="T17">
                      <a:pos x="T10" y="T11"/>
                    </a:cxn>
                  </a:cxnLst>
                  <a:rect l="T18" t="T19" r="T20" b="T21"/>
                  <a:pathLst>
                    <a:path w="139" h="1294">
                      <a:moveTo>
                        <a:pt x="20" y="0"/>
                      </a:moveTo>
                      <a:lnTo>
                        <a:pt x="0" y="49"/>
                      </a:lnTo>
                      <a:lnTo>
                        <a:pt x="1" y="1294"/>
                      </a:lnTo>
                      <a:lnTo>
                        <a:pt x="139" y="1294"/>
                      </a:lnTo>
                      <a:lnTo>
                        <a:pt x="138" y="49"/>
                      </a:lnTo>
                      <a:lnTo>
                        <a:pt x="20" y="0"/>
                      </a:lnTo>
                      <a:close/>
                    </a:path>
                  </a:pathLst>
                </a:custGeom>
                <a:solidFill>
                  <a:srgbClr val="E6B5C2"/>
                </a:solidFill>
                <a:ln w="9525">
                  <a:noFill/>
                  <a:round/>
                  <a:headEnd/>
                  <a:tailEnd/>
                </a:ln>
              </p:spPr>
              <p:txBody>
                <a:bodyPr/>
                <a:lstStyle/>
                <a:p>
                  <a:endParaRPr lang="en-US"/>
                </a:p>
              </p:txBody>
            </p:sp>
            <p:sp>
              <p:nvSpPr>
                <p:cNvPr id="18420" name="Freeform 99"/>
                <p:cNvSpPr>
                  <a:spLocks/>
                </p:cNvSpPr>
                <p:nvPr/>
              </p:nvSpPr>
              <p:spPr bwMode="auto">
                <a:xfrm>
                  <a:off x="6704" y="2206"/>
                  <a:ext cx="33" cy="32"/>
                </a:xfrm>
                <a:custGeom>
                  <a:avLst/>
                  <a:gdLst>
                    <a:gd name="T0" fmla="*/ 0 w 583"/>
                    <a:gd name="T1" fmla="*/ 0 h 563"/>
                    <a:gd name="T2" fmla="*/ 0 w 583"/>
                    <a:gd name="T3" fmla="*/ 0 h 563"/>
                    <a:gd name="T4" fmla="*/ 0 w 583"/>
                    <a:gd name="T5" fmla="*/ 0 h 563"/>
                    <a:gd name="T6" fmla="*/ 0 w 583"/>
                    <a:gd name="T7" fmla="*/ 0 h 563"/>
                    <a:gd name="T8" fmla="*/ 0 w 583"/>
                    <a:gd name="T9" fmla="*/ 0 h 563"/>
                    <a:gd name="T10" fmla="*/ 0 w 583"/>
                    <a:gd name="T11" fmla="*/ 0 h 563"/>
                    <a:gd name="T12" fmla="*/ 0 60000 65536"/>
                    <a:gd name="T13" fmla="*/ 0 60000 65536"/>
                    <a:gd name="T14" fmla="*/ 0 60000 65536"/>
                    <a:gd name="T15" fmla="*/ 0 60000 65536"/>
                    <a:gd name="T16" fmla="*/ 0 60000 65536"/>
                    <a:gd name="T17" fmla="*/ 0 60000 65536"/>
                    <a:gd name="T18" fmla="*/ 0 w 583"/>
                    <a:gd name="T19" fmla="*/ 0 h 563"/>
                    <a:gd name="T20" fmla="*/ 583 w 583"/>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583" h="563">
                      <a:moveTo>
                        <a:pt x="0" y="514"/>
                      </a:moveTo>
                      <a:lnTo>
                        <a:pt x="119" y="563"/>
                      </a:lnTo>
                      <a:lnTo>
                        <a:pt x="583" y="97"/>
                      </a:lnTo>
                      <a:lnTo>
                        <a:pt x="485" y="0"/>
                      </a:lnTo>
                      <a:lnTo>
                        <a:pt x="21" y="466"/>
                      </a:lnTo>
                      <a:lnTo>
                        <a:pt x="0" y="514"/>
                      </a:lnTo>
                      <a:close/>
                    </a:path>
                  </a:pathLst>
                </a:custGeom>
                <a:solidFill>
                  <a:srgbClr val="E6B5C2"/>
                </a:solidFill>
                <a:ln w="9525">
                  <a:noFill/>
                  <a:round/>
                  <a:headEnd/>
                  <a:tailEnd/>
                </a:ln>
              </p:spPr>
              <p:txBody>
                <a:bodyPr/>
                <a:lstStyle/>
                <a:p>
                  <a:endParaRPr lang="en-US"/>
                </a:p>
              </p:txBody>
            </p:sp>
            <p:sp>
              <p:nvSpPr>
                <p:cNvPr id="18421" name="Freeform 100"/>
                <p:cNvSpPr>
                  <a:spLocks/>
                </p:cNvSpPr>
                <p:nvPr/>
              </p:nvSpPr>
              <p:spPr bwMode="auto">
                <a:xfrm>
                  <a:off x="6704" y="2235"/>
                  <a:ext cx="8" cy="72"/>
                </a:xfrm>
                <a:custGeom>
                  <a:avLst/>
                  <a:gdLst>
                    <a:gd name="T0" fmla="*/ 0 w 140"/>
                    <a:gd name="T1" fmla="*/ 0 h 1294"/>
                    <a:gd name="T2" fmla="*/ 0 w 140"/>
                    <a:gd name="T3" fmla="*/ 0 h 1294"/>
                    <a:gd name="T4" fmla="*/ 0 w 140"/>
                    <a:gd name="T5" fmla="*/ 0 h 1294"/>
                    <a:gd name="T6" fmla="*/ 0 w 140"/>
                    <a:gd name="T7" fmla="*/ 0 h 1294"/>
                    <a:gd name="T8" fmla="*/ 0 w 140"/>
                    <a:gd name="T9" fmla="*/ 0 h 1294"/>
                    <a:gd name="T10" fmla="*/ 0 w 140"/>
                    <a:gd name="T11" fmla="*/ 0 h 1294"/>
                    <a:gd name="T12" fmla="*/ 0 60000 65536"/>
                    <a:gd name="T13" fmla="*/ 0 60000 65536"/>
                    <a:gd name="T14" fmla="*/ 0 60000 65536"/>
                    <a:gd name="T15" fmla="*/ 0 60000 65536"/>
                    <a:gd name="T16" fmla="*/ 0 60000 65536"/>
                    <a:gd name="T17" fmla="*/ 0 60000 65536"/>
                    <a:gd name="T18" fmla="*/ 0 w 140"/>
                    <a:gd name="T19" fmla="*/ 0 h 1294"/>
                    <a:gd name="T20" fmla="*/ 140 w 140"/>
                    <a:gd name="T21" fmla="*/ 1294 h 1294"/>
                  </a:gdLst>
                  <a:ahLst/>
                  <a:cxnLst>
                    <a:cxn ang="T12">
                      <a:pos x="T0" y="T1"/>
                    </a:cxn>
                    <a:cxn ang="T13">
                      <a:pos x="T2" y="T3"/>
                    </a:cxn>
                    <a:cxn ang="T14">
                      <a:pos x="T4" y="T5"/>
                    </a:cxn>
                    <a:cxn ang="T15">
                      <a:pos x="T6" y="T7"/>
                    </a:cxn>
                    <a:cxn ang="T16">
                      <a:pos x="T8" y="T9"/>
                    </a:cxn>
                    <a:cxn ang="T17">
                      <a:pos x="T10" y="T11"/>
                    </a:cxn>
                  </a:cxnLst>
                  <a:rect l="T18" t="T19" r="T20" b="T21"/>
                  <a:pathLst>
                    <a:path w="140" h="1294">
                      <a:moveTo>
                        <a:pt x="120" y="1294"/>
                      </a:moveTo>
                      <a:lnTo>
                        <a:pt x="140" y="1246"/>
                      </a:lnTo>
                      <a:lnTo>
                        <a:pt x="139" y="0"/>
                      </a:lnTo>
                      <a:lnTo>
                        <a:pt x="0" y="0"/>
                      </a:lnTo>
                      <a:lnTo>
                        <a:pt x="2" y="1246"/>
                      </a:lnTo>
                      <a:lnTo>
                        <a:pt x="120" y="1294"/>
                      </a:lnTo>
                      <a:close/>
                    </a:path>
                  </a:pathLst>
                </a:custGeom>
                <a:solidFill>
                  <a:srgbClr val="E6B5C2"/>
                </a:solidFill>
                <a:ln w="9525">
                  <a:noFill/>
                  <a:round/>
                  <a:headEnd/>
                  <a:tailEnd/>
                </a:ln>
              </p:spPr>
              <p:txBody>
                <a:bodyPr/>
                <a:lstStyle/>
                <a:p>
                  <a:endParaRPr lang="en-US"/>
                </a:p>
              </p:txBody>
            </p:sp>
            <p:sp>
              <p:nvSpPr>
                <p:cNvPr id="18422" name="Freeform 101"/>
                <p:cNvSpPr>
                  <a:spLocks/>
                </p:cNvSpPr>
                <p:nvPr/>
              </p:nvSpPr>
              <p:spPr bwMode="auto">
                <a:xfrm>
                  <a:off x="6681" y="2234"/>
                  <a:ext cx="26" cy="97"/>
                </a:xfrm>
                <a:custGeom>
                  <a:avLst/>
                  <a:gdLst>
                    <a:gd name="T0" fmla="*/ 0 w 474"/>
                    <a:gd name="T1" fmla="*/ 0 h 1730"/>
                    <a:gd name="T2" fmla="*/ 0 w 474"/>
                    <a:gd name="T3" fmla="*/ 0 h 1730"/>
                    <a:gd name="T4" fmla="*/ 0 w 474"/>
                    <a:gd name="T5" fmla="*/ 0 h 1730"/>
                    <a:gd name="T6" fmla="*/ 0 w 474"/>
                    <a:gd name="T7" fmla="*/ 0 h 1730"/>
                    <a:gd name="T8" fmla="*/ 0 w 474"/>
                    <a:gd name="T9" fmla="*/ 0 h 1730"/>
                    <a:gd name="T10" fmla="*/ 0 60000 65536"/>
                    <a:gd name="T11" fmla="*/ 0 60000 65536"/>
                    <a:gd name="T12" fmla="*/ 0 60000 65536"/>
                    <a:gd name="T13" fmla="*/ 0 60000 65536"/>
                    <a:gd name="T14" fmla="*/ 0 60000 65536"/>
                    <a:gd name="T15" fmla="*/ 0 w 474"/>
                    <a:gd name="T16" fmla="*/ 0 h 1730"/>
                    <a:gd name="T17" fmla="*/ 474 w 474"/>
                    <a:gd name="T18" fmla="*/ 1730 h 1730"/>
                  </a:gdLst>
                  <a:ahLst/>
                  <a:cxnLst>
                    <a:cxn ang="T10">
                      <a:pos x="T0" y="T1"/>
                    </a:cxn>
                    <a:cxn ang="T11">
                      <a:pos x="T2" y="T3"/>
                    </a:cxn>
                    <a:cxn ang="T12">
                      <a:pos x="T4" y="T5"/>
                    </a:cxn>
                    <a:cxn ang="T13">
                      <a:pos x="T6" y="T7"/>
                    </a:cxn>
                    <a:cxn ang="T14">
                      <a:pos x="T8" y="T9"/>
                    </a:cxn>
                  </a:cxnLst>
                  <a:rect l="T15" t="T16" r="T17" b="T18"/>
                  <a:pathLst>
                    <a:path w="474" h="1730">
                      <a:moveTo>
                        <a:pt x="0" y="1730"/>
                      </a:moveTo>
                      <a:lnTo>
                        <a:pt x="473" y="1255"/>
                      </a:lnTo>
                      <a:lnTo>
                        <a:pt x="474" y="0"/>
                      </a:lnTo>
                      <a:lnTo>
                        <a:pt x="1" y="475"/>
                      </a:lnTo>
                      <a:lnTo>
                        <a:pt x="0" y="1730"/>
                      </a:lnTo>
                      <a:close/>
                    </a:path>
                  </a:pathLst>
                </a:custGeom>
                <a:solidFill>
                  <a:srgbClr val="B53233"/>
                </a:solidFill>
                <a:ln w="9525">
                  <a:noFill/>
                  <a:round/>
                  <a:headEnd/>
                  <a:tailEnd/>
                </a:ln>
              </p:spPr>
              <p:txBody>
                <a:bodyPr/>
                <a:lstStyle/>
                <a:p>
                  <a:endParaRPr lang="en-US"/>
                </a:p>
              </p:txBody>
            </p:sp>
            <p:sp>
              <p:nvSpPr>
                <p:cNvPr id="18423" name="Freeform 102"/>
                <p:cNvSpPr>
                  <a:spLocks/>
                </p:cNvSpPr>
                <p:nvPr/>
              </p:nvSpPr>
              <p:spPr bwMode="auto">
                <a:xfrm>
                  <a:off x="6678" y="2301"/>
                  <a:ext cx="33" cy="32"/>
                </a:xfrm>
                <a:custGeom>
                  <a:avLst/>
                  <a:gdLst>
                    <a:gd name="T0" fmla="*/ 0 w 591"/>
                    <a:gd name="T1" fmla="*/ 0 h 572"/>
                    <a:gd name="T2" fmla="*/ 0 w 591"/>
                    <a:gd name="T3" fmla="*/ 0 h 572"/>
                    <a:gd name="T4" fmla="*/ 0 w 591"/>
                    <a:gd name="T5" fmla="*/ 0 h 572"/>
                    <a:gd name="T6" fmla="*/ 0 w 591"/>
                    <a:gd name="T7" fmla="*/ 0 h 572"/>
                    <a:gd name="T8" fmla="*/ 0 w 591"/>
                    <a:gd name="T9" fmla="*/ 0 h 572"/>
                    <a:gd name="T10" fmla="*/ 0 w 591"/>
                    <a:gd name="T11" fmla="*/ 0 h 572"/>
                    <a:gd name="T12" fmla="*/ 0 60000 65536"/>
                    <a:gd name="T13" fmla="*/ 0 60000 65536"/>
                    <a:gd name="T14" fmla="*/ 0 60000 65536"/>
                    <a:gd name="T15" fmla="*/ 0 60000 65536"/>
                    <a:gd name="T16" fmla="*/ 0 60000 65536"/>
                    <a:gd name="T17" fmla="*/ 0 60000 65536"/>
                    <a:gd name="T18" fmla="*/ 0 w 591"/>
                    <a:gd name="T19" fmla="*/ 0 h 572"/>
                    <a:gd name="T20" fmla="*/ 591 w 591"/>
                    <a:gd name="T21" fmla="*/ 572 h 572"/>
                  </a:gdLst>
                  <a:ahLst/>
                  <a:cxnLst>
                    <a:cxn ang="T12">
                      <a:pos x="T0" y="T1"/>
                    </a:cxn>
                    <a:cxn ang="T13">
                      <a:pos x="T2" y="T3"/>
                    </a:cxn>
                    <a:cxn ang="T14">
                      <a:pos x="T4" y="T5"/>
                    </a:cxn>
                    <a:cxn ang="T15">
                      <a:pos x="T6" y="T7"/>
                    </a:cxn>
                    <a:cxn ang="T16">
                      <a:pos x="T8" y="T9"/>
                    </a:cxn>
                    <a:cxn ang="T17">
                      <a:pos x="T10" y="T11"/>
                    </a:cxn>
                  </a:cxnLst>
                  <a:rect l="T18" t="T19" r="T20" b="T21"/>
                  <a:pathLst>
                    <a:path w="591" h="572">
                      <a:moveTo>
                        <a:pt x="591" y="49"/>
                      </a:moveTo>
                      <a:lnTo>
                        <a:pt x="474" y="0"/>
                      </a:lnTo>
                      <a:lnTo>
                        <a:pt x="0" y="475"/>
                      </a:lnTo>
                      <a:lnTo>
                        <a:pt x="98" y="572"/>
                      </a:lnTo>
                      <a:lnTo>
                        <a:pt x="572" y="97"/>
                      </a:lnTo>
                      <a:lnTo>
                        <a:pt x="591" y="49"/>
                      </a:lnTo>
                      <a:close/>
                    </a:path>
                  </a:pathLst>
                </a:custGeom>
                <a:solidFill>
                  <a:srgbClr val="E6B5C2"/>
                </a:solidFill>
                <a:ln w="9525">
                  <a:noFill/>
                  <a:round/>
                  <a:headEnd/>
                  <a:tailEnd/>
                </a:ln>
              </p:spPr>
              <p:txBody>
                <a:bodyPr/>
                <a:lstStyle/>
                <a:p>
                  <a:endParaRPr lang="en-US"/>
                </a:p>
              </p:txBody>
            </p:sp>
            <p:sp>
              <p:nvSpPr>
                <p:cNvPr id="18424" name="Freeform 103"/>
                <p:cNvSpPr>
                  <a:spLocks/>
                </p:cNvSpPr>
                <p:nvPr/>
              </p:nvSpPr>
              <p:spPr bwMode="auto">
                <a:xfrm>
                  <a:off x="6703" y="2232"/>
                  <a:ext cx="8" cy="72"/>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22" y="0"/>
                      </a:moveTo>
                      <a:lnTo>
                        <a:pt x="1" y="49"/>
                      </a:lnTo>
                      <a:lnTo>
                        <a:pt x="0" y="1304"/>
                      </a:lnTo>
                      <a:lnTo>
                        <a:pt x="138" y="1304"/>
                      </a:lnTo>
                      <a:lnTo>
                        <a:pt x="139" y="49"/>
                      </a:lnTo>
                      <a:lnTo>
                        <a:pt x="22" y="0"/>
                      </a:lnTo>
                      <a:close/>
                    </a:path>
                  </a:pathLst>
                </a:custGeom>
                <a:solidFill>
                  <a:srgbClr val="E6B5C2"/>
                </a:solidFill>
                <a:ln w="9525">
                  <a:noFill/>
                  <a:round/>
                  <a:headEnd/>
                  <a:tailEnd/>
                </a:ln>
              </p:spPr>
              <p:txBody>
                <a:bodyPr/>
                <a:lstStyle/>
                <a:p>
                  <a:endParaRPr lang="en-US"/>
                </a:p>
              </p:txBody>
            </p:sp>
            <p:sp>
              <p:nvSpPr>
                <p:cNvPr id="18425" name="Freeform 104"/>
                <p:cNvSpPr>
                  <a:spLocks/>
                </p:cNvSpPr>
                <p:nvPr/>
              </p:nvSpPr>
              <p:spPr bwMode="auto">
                <a:xfrm>
                  <a:off x="6677" y="2232"/>
                  <a:ext cx="33" cy="31"/>
                </a:xfrm>
                <a:custGeom>
                  <a:avLst/>
                  <a:gdLst>
                    <a:gd name="T0" fmla="*/ 0 w 592"/>
                    <a:gd name="T1" fmla="*/ 0 h 572"/>
                    <a:gd name="T2" fmla="*/ 0 w 592"/>
                    <a:gd name="T3" fmla="*/ 0 h 572"/>
                    <a:gd name="T4" fmla="*/ 0 w 592"/>
                    <a:gd name="T5" fmla="*/ 0 h 572"/>
                    <a:gd name="T6" fmla="*/ 0 w 592"/>
                    <a:gd name="T7" fmla="*/ 0 h 572"/>
                    <a:gd name="T8" fmla="*/ 0 w 592"/>
                    <a:gd name="T9" fmla="*/ 0 h 572"/>
                    <a:gd name="T10" fmla="*/ 0 w 592"/>
                    <a:gd name="T11" fmla="*/ 0 h 572"/>
                    <a:gd name="T12" fmla="*/ 0 60000 65536"/>
                    <a:gd name="T13" fmla="*/ 0 60000 65536"/>
                    <a:gd name="T14" fmla="*/ 0 60000 65536"/>
                    <a:gd name="T15" fmla="*/ 0 60000 65536"/>
                    <a:gd name="T16" fmla="*/ 0 60000 65536"/>
                    <a:gd name="T17" fmla="*/ 0 60000 65536"/>
                    <a:gd name="T18" fmla="*/ 0 w 592"/>
                    <a:gd name="T19" fmla="*/ 0 h 572"/>
                    <a:gd name="T20" fmla="*/ 592 w 592"/>
                    <a:gd name="T21" fmla="*/ 572 h 572"/>
                  </a:gdLst>
                  <a:ahLst/>
                  <a:cxnLst>
                    <a:cxn ang="T12">
                      <a:pos x="T0" y="T1"/>
                    </a:cxn>
                    <a:cxn ang="T13">
                      <a:pos x="T2" y="T3"/>
                    </a:cxn>
                    <a:cxn ang="T14">
                      <a:pos x="T4" y="T5"/>
                    </a:cxn>
                    <a:cxn ang="T15">
                      <a:pos x="T6" y="T7"/>
                    </a:cxn>
                    <a:cxn ang="T16">
                      <a:pos x="T8" y="T9"/>
                    </a:cxn>
                    <a:cxn ang="T17">
                      <a:pos x="T10" y="T11"/>
                    </a:cxn>
                  </a:cxnLst>
                  <a:rect l="T18" t="T19" r="T20" b="T21"/>
                  <a:pathLst>
                    <a:path w="592" h="572">
                      <a:moveTo>
                        <a:pt x="0" y="524"/>
                      </a:moveTo>
                      <a:lnTo>
                        <a:pt x="118" y="572"/>
                      </a:lnTo>
                      <a:lnTo>
                        <a:pt x="592" y="97"/>
                      </a:lnTo>
                      <a:lnTo>
                        <a:pt x="494" y="0"/>
                      </a:lnTo>
                      <a:lnTo>
                        <a:pt x="21" y="475"/>
                      </a:lnTo>
                      <a:lnTo>
                        <a:pt x="0" y="524"/>
                      </a:lnTo>
                      <a:close/>
                    </a:path>
                  </a:pathLst>
                </a:custGeom>
                <a:solidFill>
                  <a:srgbClr val="E6B5C2"/>
                </a:solidFill>
                <a:ln w="9525">
                  <a:noFill/>
                  <a:round/>
                  <a:headEnd/>
                  <a:tailEnd/>
                </a:ln>
              </p:spPr>
              <p:txBody>
                <a:bodyPr/>
                <a:lstStyle/>
                <a:p>
                  <a:endParaRPr lang="en-US"/>
                </a:p>
              </p:txBody>
            </p:sp>
            <p:sp>
              <p:nvSpPr>
                <p:cNvPr id="18426" name="Freeform 105"/>
                <p:cNvSpPr>
                  <a:spLocks/>
                </p:cNvSpPr>
                <p:nvPr/>
              </p:nvSpPr>
              <p:spPr bwMode="auto">
                <a:xfrm>
                  <a:off x="6677" y="2261"/>
                  <a:ext cx="7" cy="72"/>
                </a:xfrm>
                <a:custGeom>
                  <a:avLst/>
                  <a:gdLst>
                    <a:gd name="T0" fmla="*/ 0 w 139"/>
                    <a:gd name="T1" fmla="*/ 0 h 1303"/>
                    <a:gd name="T2" fmla="*/ 0 w 139"/>
                    <a:gd name="T3" fmla="*/ 0 h 1303"/>
                    <a:gd name="T4" fmla="*/ 0 w 139"/>
                    <a:gd name="T5" fmla="*/ 0 h 1303"/>
                    <a:gd name="T6" fmla="*/ 0 w 139"/>
                    <a:gd name="T7" fmla="*/ 0 h 1303"/>
                    <a:gd name="T8" fmla="*/ 0 w 139"/>
                    <a:gd name="T9" fmla="*/ 0 h 1303"/>
                    <a:gd name="T10" fmla="*/ 0 w 139"/>
                    <a:gd name="T11" fmla="*/ 0 h 1303"/>
                    <a:gd name="T12" fmla="*/ 0 60000 65536"/>
                    <a:gd name="T13" fmla="*/ 0 60000 65536"/>
                    <a:gd name="T14" fmla="*/ 0 60000 65536"/>
                    <a:gd name="T15" fmla="*/ 0 60000 65536"/>
                    <a:gd name="T16" fmla="*/ 0 60000 65536"/>
                    <a:gd name="T17" fmla="*/ 0 60000 65536"/>
                    <a:gd name="T18" fmla="*/ 0 w 139"/>
                    <a:gd name="T19" fmla="*/ 0 h 1303"/>
                    <a:gd name="T20" fmla="*/ 139 w 139"/>
                    <a:gd name="T21" fmla="*/ 1303 h 1303"/>
                  </a:gdLst>
                  <a:ahLst/>
                  <a:cxnLst>
                    <a:cxn ang="T12">
                      <a:pos x="T0" y="T1"/>
                    </a:cxn>
                    <a:cxn ang="T13">
                      <a:pos x="T2" y="T3"/>
                    </a:cxn>
                    <a:cxn ang="T14">
                      <a:pos x="T4" y="T5"/>
                    </a:cxn>
                    <a:cxn ang="T15">
                      <a:pos x="T6" y="T7"/>
                    </a:cxn>
                    <a:cxn ang="T16">
                      <a:pos x="T8" y="T9"/>
                    </a:cxn>
                    <a:cxn ang="T17">
                      <a:pos x="T10" y="T11"/>
                    </a:cxn>
                  </a:cxnLst>
                  <a:rect l="T18" t="T19" r="T20" b="T21"/>
                  <a:pathLst>
                    <a:path w="139" h="1303">
                      <a:moveTo>
                        <a:pt x="118" y="1303"/>
                      </a:moveTo>
                      <a:lnTo>
                        <a:pt x="138" y="1255"/>
                      </a:lnTo>
                      <a:lnTo>
                        <a:pt x="139" y="0"/>
                      </a:lnTo>
                      <a:lnTo>
                        <a:pt x="1" y="0"/>
                      </a:lnTo>
                      <a:lnTo>
                        <a:pt x="0" y="1255"/>
                      </a:lnTo>
                      <a:lnTo>
                        <a:pt x="118" y="1303"/>
                      </a:lnTo>
                      <a:close/>
                    </a:path>
                  </a:pathLst>
                </a:custGeom>
                <a:solidFill>
                  <a:srgbClr val="E6B5C2"/>
                </a:solidFill>
                <a:ln w="9525">
                  <a:noFill/>
                  <a:round/>
                  <a:headEnd/>
                  <a:tailEnd/>
                </a:ln>
              </p:spPr>
              <p:txBody>
                <a:bodyPr/>
                <a:lstStyle/>
                <a:p>
                  <a:endParaRPr lang="en-US"/>
                </a:p>
              </p:txBody>
            </p:sp>
            <p:sp>
              <p:nvSpPr>
                <p:cNvPr id="18427" name="Freeform 106"/>
                <p:cNvSpPr>
                  <a:spLocks/>
                </p:cNvSpPr>
                <p:nvPr/>
              </p:nvSpPr>
              <p:spPr bwMode="auto">
                <a:xfrm>
                  <a:off x="6708" y="2278"/>
                  <a:ext cx="26" cy="95"/>
                </a:xfrm>
                <a:custGeom>
                  <a:avLst/>
                  <a:gdLst>
                    <a:gd name="T0" fmla="*/ 0 w 463"/>
                    <a:gd name="T1" fmla="*/ 0 h 1697"/>
                    <a:gd name="T2" fmla="*/ 0 w 463"/>
                    <a:gd name="T3" fmla="*/ 0 h 1697"/>
                    <a:gd name="T4" fmla="*/ 0 w 463"/>
                    <a:gd name="T5" fmla="*/ 0 h 1697"/>
                    <a:gd name="T6" fmla="*/ 0 w 463"/>
                    <a:gd name="T7" fmla="*/ 0 h 1697"/>
                    <a:gd name="T8" fmla="*/ 0 w 463"/>
                    <a:gd name="T9" fmla="*/ 0 h 1697"/>
                    <a:gd name="T10" fmla="*/ 0 60000 65536"/>
                    <a:gd name="T11" fmla="*/ 0 60000 65536"/>
                    <a:gd name="T12" fmla="*/ 0 60000 65536"/>
                    <a:gd name="T13" fmla="*/ 0 60000 65536"/>
                    <a:gd name="T14" fmla="*/ 0 60000 65536"/>
                    <a:gd name="T15" fmla="*/ 0 w 463"/>
                    <a:gd name="T16" fmla="*/ 0 h 1697"/>
                    <a:gd name="T17" fmla="*/ 463 w 463"/>
                    <a:gd name="T18" fmla="*/ 1697 h 1697"/>
                  </a:gdLst>
                  <a:ahLst/>
                  <a:cxnLst>
                    <a:cxn ang="T10">
                      <a:pos x="T0" y="T1"/>
                    </a:cxn>
                    <a:cxn ang="T11">
                      <a:pos x="T2" y="T3"/>
                    </a:cxn>
                    <a:cxn ang="T12">
                      <a:pos x="T4" y="T5"/>
                    </a:cxn>
                    <a:cxn ang="T13">
                      <a:pos x="T6" y="T7"/>
                    </a:cxn>
                    <a:cxn ang="T14">
                      <a:pos x="T8" y="T9"/>
                    </a:cxn>
                  </a:cxnLst>
                  <a:rect l="T15" t="T16" r="T17" b="T18"/>
                  <a:pathLst>
                    <a:path w="463" h="1697">
                      <a:moveTo>
                        <a:pt x="1" y="1697"/>
                      </a:moveTo>
                      <a:lnTo>
                        <a:pt x="463" y="1232"/>
                      </a:lnTo>
                      <a:lnTo>
                        <a:pt x="462" y="0"/>
                      </a:lnTo>
                      <a:lnTo>
                        <a:pt x="0" y="460"/>
                      </a:lnTo>
                      <a:lnTo>
                        <a:pt x="1" y="1697"/>
                      </a:lnTo>
                      <a:close/>
                    </a:path>
                  </a:pathLst>
                </a:custGeom>
                <a:solidFill>
                  <a:srgbClr val="B53233"/>
                </a:solidFill>
                <a:ln w="9525">
                  <a:noFill/>
                  <a:round/>
                  <a:headEnd/>
                  <a:tailEnd/>
                </a:ln>
              </p:spPr>
              <p:txBody>
                <a:bodyPr/>
                <a:lstStyle/>
                <a:p>
                  <a:endParaRPr lang="en-US"/>
                </a:p>
              </p:txBody>
            </p:sp>
            <p:sp>
              <p:nvSpPr>
                <p:cNvPr id="18428" name="Freeform 107"/>
                <p:cNvSpPr>
                  <a:spLocks/>
                </p:cNvSpPr>
                <p:nvPr/>
              </p:nvSpPr>
              <p:spPr bwMode="auto">
                <a:xfrm>
                  <a:off x="6706" y="2344"/>
                  <a:ext cx="32" cy="31"/>
                </a:xfrm>
                <a:custGeom>
                  <a:avLst/>
                  <a:gdLst>
                    <a:gd name="T0" fmla="*/ 0 w 580"/>
                    <a:gd name="T1" fmla="*/ 0 h 563"/>
                    <a:gd name="T2" fmla="*/ 0 w 580"/>
                    <a:gd name="T3" fmla="*/ 0 h 563"/>
                    <a:gd name="T4" fmla="*/ 0 w 580"/>
                    <a:gd name="T5" fmla="*/ 0 h 563"/>
                    <a:gd name="T6" fmla="*/ 0 w 580"/>
                    <a:gd name="T7" fmla="*/ 0 h 563"/>
                    <a:gd name="T8" fmla="*/ 0 w 580"/>
                    <a:gd name="T9" fmla="*/ 0 h 563"/>
                    <a:gd name="T10" fmla="*/ 0 w 580"/>
                    <a:gd name="T11" fmla="*/ 0 h 563"/>
                    <a:gd name="T12" fmla="*/ 0 60000 65536"/>
                    <a:gd name="T13" fmla="*/ 0 60000 65536"/>
                    <a:gd name="T14" fmla="*/ 0 60000 65536"/>
                    <a:gd name="T15" fmla="*/ 0 60000 65536"/>
                    <a:gd name="T16" fmla="*/ 0 60000 65536"/>
                    <a:gd name="T17" fmla="*/ 0 60000 65536"/>
                    <a:gd name="T18" fmla="*/ 0 w 580"/>
                    <a:gd name="T19" fmla="*/ 0 h 563"/>
                    <a:gd name="T20" fmla="*/ 580 w 580"/>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580" h="563">
                      <a:moveTo>
                        <a:pt x="580" y="49"/>
                      </a:moveTo>
                      <a:lnTo>
                        <a:pt x="462" y="0"/>
                      </a:lnTo>
                      <a:lnTo>
                        <a:pt x="0" y="466"/>
                      </a:lnTo>
                      <a:lnTo>
                        <a:pt x="98" y="563"/>
                      </a:lnTo>
                      <a:lnTo>
                        <a:pt x="560" y="97"/>
                      </a:lnTo>
                      <a:lnTo>
                        <a:pt x="580" y="49"/>
                      </a:lnTo>
                      <a:close/>
                    </a:path>
                  </a:pathLst>
                </a:custGeom>
                <a:solidFill>
                  <a:srgbClr val="E6B5C2"/>
                </a:solidFill>
                <a:ln w="9525">
                  <a:noFill/>
                  <a:round/>
                  <a:headEnd/>
                  <a:tailEnd/>
                </a:ln>
              </p:spPr>
              <p:txBody>
                <a:bodyPr/>
                <a:lstStyle/>
                <a:p>
                  <a:endParaRPr lang="en-US"/>
                </a:p>
              </p:txBody>
            </p:sp>
            <p:sp>
              <p:nvSpPr>
                <p:cNvPr id="18429" name="Freeform 108"/>
                <p:cNvSpPr>
                  <a:spLocks/>
                </p:cNvSpPr>
                <p:nvPr/>
              </p:nvSpPr>
              <p:spPr bwMode="auto">
                <a:xfrm>
                  <a:off x="6730" y="2276"/>
                  <a:ext cx="8" cy="71"/>
                </a:xfrm>
                <a:custGeom>
                  <a:avLst/>
                  <a:gdLst>
                    <a:gd name="T0" fmla="*/ 0 w 139"/>
                    <a:gd name="T1" fmla="*/ 0 h 1281"/>
                    <a:gd name="T2" fmla="*/ 0 w 139"/>
                    <a:gd name="T3" fmla="*/ 0 h 1281"/>
                    <a:gd name="T4" fmla="*/ 0 w 139"/>
                    <a:gd name="T5" fmla="*/ 0 h 1281"/>
                    <a:gd name="T6" fmla="*/ 0 w 139"/>
                    <a:gd name="T7" fmla="*/ 0 h 1281"/>
                    <a:gd name="T8" fmla="*/ 0 w 139"/>
                    <a:gd name="T9" fmla="*/ 0 h 1281"/>
                    <a:gd name="T10" fmla="*/ 0 w 139"/>
                    <a:gd name="T11" fmla="*/ 0 h 1281"/>
                    <a:gd name="T12" fmla="*/ 0 60000 65536"/>
                    <a:gd name="T13" fmla="*/ 0 60000 65536"/>
                    <a:gd name="T14" fmla="*/ 0 60000 65536"/>
                    <a:gd name="T15" fmla="*/ 0 60000 65536"/>
                    <a:gd name="T16" fmla="*/ 0 60000 65536"/>
                    <a:gd name="T17" fmla="*/ 0 60000 65536"/>
                    <a:gd name="T18" fmla="*/ 0 w 139"/>
                    <a:gd name="T19" fmla="*/ 0 h 1281"/>
                    <a:gd name="T20" fmla="*/ 139 w 139"/>
                    <a:gd name="T21" fmla="*/ 1281 h 1281"/>
                  </a:gdLst>
                  <a:ahLst/>
                  <a:cxnLst>
                    <a:cxn ang="T12">
                      <a:pos x="T0" y="T1"/>
                    </a:cxn>
                    <a:cxn ang="T13">
                      <a:pos x="T2" y="T3"/>
                    </a:cxn>
                    <a:cxn ang="T14">
                      <a:pos x="T4" y="T5"/>
                    </a:cxn>
                    <a:cxn ang="T15">
                      <a:pos x="T6" y="T7"/>
                    </a:cxn>
                    <a:cxn ang="T16">
                      <a:pos x="T8" y="T9"/>
                    </a:cxn>
                    <a:cxn ang="T17">
                      <a:pos x="T10" y="T11"/>
                    </a:cxn>
                  </a:cxnLst>
                  <a:rect l="T18" t="T19" r="T20" b="T21"/>
                  <a:pathLst>
                    <a:path w="139" h="1281">
                      <a:moveTo>
                        <a:pt x="21" y="0"/>
                      </a:moveTo>
                      <a:lnTo>
                        <a:pt x="0" y="49"/>
                      </a:lnTo>
                      <a:lnTo>
                        <a:pt x="1" y="1281"/>
                      </a:lnTo>
                      <a:lnTo>
                        <a:pt x="139" y="1281"/>
                      </a:lnTo>
                      <a:lnTo>
                        <a:pt x="138" y="49"/>
                      </a:lnTo>
                      <a:lnTo>
                        <a:pt x="21" y="0"/>
                      </a:lnTo>
                      <a:close/>
                    </a:path>
                  </a:pathLst>
                </a:custGeom>
                <a:solidFill>
                  <a:srgbClr val="E6B5C2"/>
                </a:solidFill>
                <a:ln w="9525">
                  <a:noFill/>
                  <a:round/>
                  <a:headEnd/>
                  <a:tailEnd/>
                </a:ln>
              </p:spPr>
              <p:txBody>
                <a:bodyPr/>
                <a:lstStyle/>
                <a:p>
                  <a:endParaRPr lang="en-US"/>
                </a:p>
              </p:txBody>
            </p:sp>
            <p:sp>
              <p:nvSpPr>
                <p:cNvPr id="18430" name="Freeform 109"/>
                <p:cNvSpPr>
                  <a:spLocks/>
                </p:cNvSpPr>
                <p:nvPr/>
              </p:nvSpPr>
              <p:spPr bwMode="auto">
                <a:xfrm>
                  <a:off x="6705" y="2276"/>
                  <a:ext cx="32" cy="31"/>
                </a:xfrm>
                <a:custGeom>
                  <a:avLst/>
                  <a:gdLst>
                    <a:gd name="T0" fmla="*/ 0 w 580"/>
                    <a:gd name="T1" fmla="*/ 0 h 558"/>
                    <a:gd name="T2" fmla="*/ 0 w 580"/>
                    <a:gd name="T3" fmla="*/ 0 h 558"/>
                    <a:gd name="T4" fmla="*/ 0 w 580"/>
                    <a:gd name="T5" fmla="*/ 0 h 558"/>
                    <a:gd name="T6" fmla="*/ 0 w 580"/>
                    <a:gd name="T7" fmla="*/ 0 h 558"/>
                    <a:gd name="T8" fmla="*/ 0 w 580"/>
                    <a:gd name="T9" fmla="*/ 0 h 558"/>
                    <a:gd name="T10" fmla="*/ 0 w 580"/>
                    <a:gd name="T11" fmla="*/ 0 h 558"/>
                    <a:gd name="T12" fmla="*/ 0 60000 65536"/>
                    <a:gd name="T13" fmla="*/ 0 60000 65536"/>
                    <a:gd name="T14" fmla="*/ 0 60000 65536"/>
                    <a:gd name="T15" fmla="*/ 0 60000 65536"/>
                    <a:gd name="T16" fmla="*/ 0 60000 65536"/>
                    <a:gd name="T17" fmla="*/ 0 60000 65536"/>
                    <a:gd name="T18" fmla="*/ 0 w 580"/>
                    <a:gd name="T19" fmla="*/ 0 h 558"/>
                    <a:gd name="T20" fmla="*/ 580 w 580"/>
                    <a:gd name="T21" fmla="*/ 558 h 558"/>
                  </a:gdLst>
                  <a:ahLst/>
                  <a:cxnLst>
                    <a:cxn ang="T12">
                      <a:pos x="T0" y="T1"/>
                    </a:cxn>
                    <a:cxn ang="T13">
                      <a:pos x="T2" y="T3"/>
                    </a:cxn>
                    <a:cxn ang="T14">
                      <a:pos x="T4" y="T5"/>
                    </a:cxn>
                    <a:cxn ang="T15">
                      <a:pos x="T6" y="T7"/>
                    </a:cxn>
                    <a:cxn ang="T16">
                      <a:pos x="T8" y="T9"/>
                    </a:cxn>
                    <a:cxn ang="T17">
                      <a:pos x="T10" y="T11"/>
                    </a:cxn>
                  </a:cxnLst>
                  <a:rect l="T18" t="T19" r="T20" b="T21"/>
                  <a:pathLst>
                    <a:path w="580" h="558">
                      <a:moveTo>
                        <a:pt x="0" y="509"/>
                      </a:moveTo>
                      <a:lnTo>
                        <a:pt x="118" y="558"/>
                      </a:lnTo>
                      <a:lnTo>
                        <a:pt x="580" y="98"/>
                      </a:lnTo>
                      <a:lnTo>
                        <a:pt x="483" y="0"/>
                      </a:lnTo>
                      <a:lnTo>
                        <a:pt x="21" y="460"/>
                      </a:lnTo>
                      <a:lnTo>
                        <a:pt x="0" y="509"/>
                      </a:lnTo>
                      <a:close/>
                    </a:path>
                  </a:pathLst>
                </a:custGeom>
                <a:solidFill>
                  <a:srgbClr val="E6B5C2"/>
                </a:solidFill>
                <a:ln w="9525">
                  <a:noFill/>
                  <a:round/>
                  <a:headEnd/>
                  <a:tailEnd/>
                </a:ln>
              </p:spPr>
              <p:txBody>
                <a:bodyPr/>
                <a:lstStyle/>
                <a:p>
                  <a:endParaRPr lang="en-US"/>
                </a:p>
              </p:txBody>
            </p:sp>
            <p:sp>
              <p:nvSpPr>
                <p:cNvPr id="18431" name="Freeform 110"/>
                <p:cNvSpPr>
                  <a:spLocks/>
                </p:cNvSpPr>
                <p:nvPr/>
              </p:nvSpPr>
              <p:spPr bwMode="auto">
                <a:xfrm>
                  <a:off x="6705" y="2304"/>
                  <a:ext cx="7" cy="71"/>
                </a:xfrm>
                <a:custGeom>
                  <a:avLst/>
                  <a:gdLst>
                    <a:gd name="T0" fmla="*/ 0 w 139"/>
                    <a:gd name="T1" fmla="*/ 0 h 1286"/>
                    <a:gd name="T2" fmla="*/ 0 w 139"/>
                    <a:gd name="T3" fmla="*/ 0 h 1286"/>
                    <a:gd name="T4" fmla="*/ 0 w 139"/>
                    <a:gd name="T5" fmla="*/ 0 h 1286"/>
                    <a:gd name="T6" fmla="*/ 0 w 139"/>
                    <a:gd name="T7" fmla="*/ 0 h 1286"/>
                    <a:gd name="T8" fmla="*/ 0 w 139"/>
                    <a:gd name="T9" fmla="*/ 0 h 1286"/>
                    <a:gd name="T10" fmla="*/ 0 w 139"/>
                    <a:gd name="T11" fmla="*/ 0 h 1286"/>
                    <a:gd name="T12" fmla="*/ 0 60000 65536"/>
                    <a:gd name="T13" fmla="*/ 0 60000 65536"/>
                    <a:gd name="T14" fmla="*/ 0 60000 65536"/>
                    <a:gd name="T15" fmla="*/ 0 60000 65536"/>
                    <a:gd name="T16" fmla="*/ 0 60000 65536"/>
                    <a:gd name="T17" fmla="*/ 0 60000 65536"/>
                    <a:gd name="T18" fmla="*/ 0 w 139"/>
                    <a:gd name="T19" fmla="*/ 0 h 1286"/>
                    <a:gd name="T20" fmla="*/ 139 w 139"/>
                    <a:gd name="T21" fmla="*/ 1286 h 1286"/>
                  </a:gdLst>
                  <a:ahLst/>
                  <a:cxnLst>
                    <a:cxn ang="T12">
                      <a:pos x="T0" y="T1"/>
                    </a:cxn>
                    <a:cxn ang="T13">
                      <a:pos x="T2" y="T3"/>
                    </a:cxn>
                    <a:cxn ang="T14">
                      <a:pos x="T4" y="T5"/>
                    </a:cxn>
                    <a:cxn ang="T15">
                      <a:pos x="T6" y="T7"/>
                    </a:cxn>
                    <a:cxn ang="T16">
                      <a:pos x="T8" y="T9"/>
                    </a:cxn>
                    <a:cxn ang="T17">
                      <a:pos x="T10" y="T11"/>
                    </a:cxn>
                  </a:cxnLst>
                  <a:rect l="T18" t="T19" r="T20" b="T21"/>
                  <a:pathLst>
                    <a:path w="139" h="1286">
                      <a:moveTo>
                        <a:pt x="119" y="1286"/>
                      </a:moveTo>
                      <a:lnTo>
                        <a:pt x="139" y="1237"/>
                      </a:lnTo>
                      <a:lnTo>
                        <a:pt x="138" y="0"/>
                      </a:lnTo>
                      <a:lnTo>
                        <a:pt x="0" y="0"/>
                      </a:lnTo>
                      <a:lnTo>
                        <a:pt x="1" y="1237"/>
                      </a:lnTo>
                      <a:lnTo>
                        <a:pt x="119" y="1286"/>
                      </a:lnTo>
                      <a:close/>
                    </a:path>
                  </a:pathLst>
                </a:custGeom>
                <a:solidFill>
                  <a:srgbClr val="E6B5C2"/>
                </a:solidFill>
                <a:ln w="9525">
                  <a:noFill/>
                  <a:round/>
                  <a:headEnd/>
                  <a:tailEnd/>
                </a:ln>
              </p:spPr>
              <p:txBody>
                <a:bodyPr/>
                <a:lstStyle/>
                <a:p>
                  <a:endParaRPr lang="en-US"/>
                </a:p>
              </p:txBody>
            </p:sp>
            <p:sp>
              <p:nvSpPr>
                <p:cNvPr id="18432" name="Freeform 111"/>
                <p:cNvSpPr>
                  <a:spLocks/>
                </p:cNvSpPr>
                <p:nvPr/>
              </p:nvSpPr>
              <p:spPr bwMode="auto">
                <a:xfrm>
                  <a:off x="6681" y="2304"/>
                  <a:ext cx="26" cy="95"/>
                </a:xfrm>
                <a:custGeom>
                  <a:avLst/>
                  <a:gdLst>
                    <a:gd name="T0" fmla="*/ 0 w 474"/>
                    <a:gd name="T1" fmla="*/ 0 h 1702"/>
                    <a:gd name="T2" fmla="*/ 0 w 474"/>
                    <a:gd name="T3" fmla="*/ 0 h 1702"/>
                    <a:gd name="T4" fmla="*/ 0 w 474"/>
                    <a:gd name="T5" fmla="*/ 0 h 1702"/>
                    <a:gd name="T6" fmla="*/ 0 w 474"/>
                    <a:gd name="T7" fmla="*/ 0 h 1702"/>
                    <a:gd name="T8" fmla="*/ 0 w 474"/>
                    <a:gd name="T9" fmla="*/ 0 h 1702"/>
                    <a:gd name="T10" fmla="*/ 0 60000 65536"/>
                    <a:gd name="T11" fmla="*/ 0 60000 65536"/>
                    <a:gd name="T12" fmla="*/ 0 60000 65536"/>
                    <a:gd name="T13" fmla="*/ 0 60000 65536"/>
                    <a:gd name="T14" fmla="*/ 0 60000 65536"/>
                    <a:gd name="T15" fmla="*/ 0 w 474"/>
                    <a:gd name="T16" fmla="*/ 0 h 1702"/>
                    <a:gd name="T17" fmla="*/ 474 w 474"/>
                    <a:gd name="T18" fmla="*/ 1702 h 1702"/>
                  </a:gdLst>
                  <a:ahLst/>
                  <a:cxnLst>
                    <a:cxn ang="T10">
                      <a:pos x="T0" y="T1"/>
                    </a:cxn>
                    <a:cxn ang="T11">
                      <a:pos x="T2" y="T3"/>
                    </a:cxn>
                    <a:cxn ang="T12">
                      <a:pos x="T4" y="T5"/>
                    </a:cxn>
                    <a:cxn ang="T13">
                      <a:pos x="T6" y="T7"/>
                    </a:cxn>
                    <a:cxn ang="T14">
                      <a:pos x="T8" y="T9"/>
                    </a:cxn>
                  </a:cxnLst>
                  <a:rect l="T15" t="T16" r="T17" b="T18"/>
                  <a:pathLst>
                    <a:path w="474" h="1702">
                      <a:moveTo>
                        <a:pt x="0" y="1702"/>
                      </a:moveTo>
                      <a:lnTo>
                        <a:pt x="474" y="1230"/>
                      </a:lnTo>
                      <a:lnTo>
                        <a:pt x="474" y="0"/>
                      </a:lnTo>
                      <a:lnTo>
                        <a:pt x="1" y="472"/>
                      </a:lnTo>
                      <a:lnTo>
                        <a:pt x="0" y="1702"/>
                      </a:lnTo>
                      <a:close/>
                    </a:path>
                  </a:pathLst>
                </a:custGeom>
                <a:solidFill>
                  <a:srgbClr val="B53233"/>
                </a:solidFill>
                <a:ln w="9525">
                  <a:noFill/>
                  <a:round/>
                  <a:headEnd/>
                  <a:tailEnd/>
                </a:ln>
              </p:spPr>
              <p:txBody>
                <a:bodyPr/>
                <a:lstStyle/>
                <a:p>
                  <a:endParaRPr lang="en-US"/>
                </a:p>
              </p:txBody>
            </p:sp>
            <p:sp>
              <p:nvSpPr>
                <p:cNvPr id="18433" name="Freeform 112"/>
                <p:cNvSpPr>
                  <a:spLocks/>
                </p:cNvSpPr>
                <p:nvPr/>
              </p:nvSpPr>
              <p:spPr bwMode="auto">
                <a:xfrm>
                  <a:off x="6678" y="2370"/>
                  <a:ext cx="33" cy="31"/>
                </a:xfrm>
                <a:custGeom>
                  <a:avLst/>
                  <a:gdLst>
                    <a:gd name="T0" fmla="*/ 0 w 592"/>
                    <a:gd name="T1" fmla="*/ 0 h 569"/>
                    <a:gd name="T2" fmla="*/ 0 w 592"/>
                    <a:gd name="T3" fmla="*/ 0 h 569"/>
                    <a:gd name="T4" fmla="*/ 0 w 592"/>
                    <a:gd name="T5" fmla="*/ 0 h 569"/>
                    <a:gd name="T6" fmla="*/ 0 w 592"/>
                    <a:gd name="T7" fmla="*/ 0 h 569"/>
                    <a:gd name="T8" fmla="*/ 0 w 592"/>
                    <a:gd name="T9" fmla="*/ 0 h 569"/>
                    <a:gd name="T10" fmla="*/ 0 w 592"/>
                    <a:gd name="T11" fmla="*/ 0 h 569"/>
                    <a:gd name="T12" fmla="*/ 0 60000 65536"/>
                    <a:gd name="T13" fmla="*/ 0 60000 65536"/>
                    <a:gd name="T14" fmla="*/ 0 60000 65536"/>
                    <a:gd name="T15" fmla="*/ 0 60000 65536"/>
                    <a:gd name="T16" fmla="*/ 0 60000 65536"/>
                    <a:gd name="T17" fmla="*/ 0 60000 65536"/>
                    <a:gd name="T18" fmla="*/ 0 w 592"/>
                    <a:gd name="T19" fmla="*/ 0 h 569"/>
                    <a:gd name="T20" fmla="*/ 592 w 592"/>
                    <a:gd name="T21" fmla="*/ 569 h 569"/>
                  </a:gdLst>
                  <a:ahLst/>
                  <a:cxnLst>
                    <a:cxn ang="T12">
                      <a:pos x="T0" y="T1"/>
                    </a:cxn>
                    <a:cxn ang="T13">
                      <a:pos x="T2" y="T3"/>
                    </a:cxn>
                    <a:cxn ang="T14">
                      <a:pos x="T4" y="T5"/>
                    </a:cxn>
                    <a:cxn ang="T15">
                      <a:pos x="T6" y="T7"/>
                    </a:cxn>
                    <a:cxn ang="T16">
                      <a:pos x="T8" y="T9"/>
                    </a:cxn>
                    <a:cxn ang="T17">
                      <a:pos x="T10" y="T11"/>
                    </a:cxn>
                  </a:cxnLst>
                  <a:rect l="T18" t="T19" r="T20" b="T21"/>
                  <a:pathLst>
                    <a:path w="592" h="569">
                      <a:moveTo>
                        <a:pt x="592" y="49"/>
                      </a:moveTo>
                      <a:lnTo>
                        <a:pt x="474" y="0"/>
                      </a:lnTo>
                      <a:lnTo>
                        <a:pt x="0" y="472"/>
                      </a:lnTo>
                      <a:lnTo>
                        <a:pt x="98" y="569"/>
                      </a:lnTo>
                      <a:lnTo>
                        <a:pt x="572" y="97"/>
                      </a:lnTo>
                      <a:lnTo>
                        <a:pt x="592" y="49"/>
                      </a:lnTo>
                      <a:close/>
                    </a:path>
                  </a:pathLst>
                </a:custGeom>
                <a:solidFill>
                  <a:srgbClr val="E6B5C2"/>
                </a:solidFill>
                <a:ln w="9525">
                  <a:noFill/>
                  <a:round/>
                  <a:headEnd/>
                  <a:tailEnd/>
                </a:ln>
              </p:spPr>
              <p:txBody>
                <a:bodyPr/>
                <a:lstStyle/>
                <a:p>
                  <a:endParaRPr lang="en-US"/>
                </a:p>
              </p:txBody>
            </p:sp>
            <p:sp>
              <p:nvSpPr>
                <p:cNvPr id="18434" name="Freeform 113"/>
                <p:cNvSpPr>
                  <a:spLocks/>
                </p:cNvSpPr>
                <p:nvPr/>
              </p:nvSpPr>
              <p:spPr bwMode="auto">
                <a:xfrm>
                  <a:off x="6703" y="2301"/>
                  <a:ext cx="8" cy="71"/>
                </a:xfrm>
                <a:custGeom>
                  <a:avLst/>
                  <a:gdLst>
                    <a:gd name="T0" fmla="*/ 0 w 138"/>
                    <a:gd name="T1" fmla="*/ 0 h 1279"/>
                    <a:gd name="T2" fmla="*/ 0 w 138"/>
                    <a:gd name="T3" fmla="*/ 0 h 1279"/>
                    <a:gd name="T4" fmla="*/ 0 w 138"/>
                    <a:gd name="T5" fmla="*/ 0 h 1279"/>
                    <a:gd name="T6" fmla="*/ 0 w 138"/>
                    <a:gd name="T7" fmla="*/ 0 h 1279"/>
                    <a:gd name="T8" fmla="*/ 0 w 138"/>
                    <a:gd name="T9" fmla="*/ 0 h 1279"/>
                    <a:gd name="T10" fmla="*/ 0 w 138"/>
                    <a:gd name="T11" fmla="*/ 0 h 1279"/>
                    <a:gd name="T12" fmla="*/ 0 60000 65536"/>
                    <a:gd name="T13" fmla="*/ 0 60000 65536"/>
                    <a:gd name="T14" fmla="*/ 0 60000 65536"/>
                    <a:gd name="T15" fmla="*/ 0 60000 65536"/>
                    <a:gd name="T16" fmla="*/ 0 60000 65536"/>
                    <a:gd name="T17" fmla="*/ 0 60000 65536"/>
                    <a:gd name="T18" fmla="*/ 0 w 138"/>
                    <a:gd name="T19" fmla="*/ 0 h 1279"/>
                    <a:gd name="T20" fmla="*/ 138 w 138"/>
                    <a:gd name="T21" fmla="*/ 1279 h 1279"/>
                  </a:gdLst>
                  <a:ahLst/>
                  <a:cxnLst>
                    <a:cxn ang="T12">
                      <a:pos x="T0" y="T1"/>
                    </a:cxn>
                    <a:cxn ang="T13">
                      <a:pos x="T2" y="T3"/>
                    </a:cxn>
                    <a:cxn ang="T14">
                      <a:pos x="T4" y="T5"/>
                    </a:cxn>
                    <a:cxn ang="T15">
                      <a:pos x="T6" y="T7"/>
                    </a:cxn>
                    <a:cxn ang="T16">
                      <a:pos x="T8" y="T9"/>
                    </a:cxn>
                    <a:cxn ang="T17">
                      <a:pos x="T10" y="T11"/>
                    </a:cxn>
                  </a:cxnLst>
                  <a:rect l="T18" t="T19" r="T20" b="T21"/>
                  <a:pathLst>
                    <a:path w="138" h="1279">
                      <a:moveTo>
                        <a:pt x="20" y="0"/>
                      </a:moveTo>
                      <a:lnTo>
                        <a:pt x="0" y="49"/>
                      </a:lnTo>
                      <a:lnTo>
                        <a:pt x="0" y="1279"/>
                      </a:lnTo>
                      <a:lnTo>
                        <a:pt x="138" y="1279"/>
                      </a:lnTo>
                      <a:lnTo>
                        <a:pt x="138" y="49"/>
                      </a:lnTo>
                      <a:lnTo>
                        <a:pt x="20" y="0"/>
                      </a:lnTo>
                      <a:close/>
                    </a:path>
                  </a:pathLst>
                </a:custGeom>
                <a:solidFill>
                  <a:srgbClr val="E6B5C2"/>
                </a:solidFill>
                <a:ln w="9525">
                  <a:noFill/>
                  <a:round/>
                  <a:headEnd/>
                  <a:tailEnd/>
                </a:ln>
              </p:spPr>
              <p:txBody>
                <a:bodyPr/>
                <a:lstStyle/>
                <a:p>
                  <a:endParaRPr lang="en-US"/>
                </a:p>
              </p:txBody>
            </p:sp>
            <p:sp>
              <p:nvSpPr>
                <p:cNvPr id="18435" name="Freeform 114"/>
                <p:cNvSpPr>
                  <a:spLocks/>
                </p:cNvSpPr>
                <p:nvPr/>
              </p:nvSpPr>
              <p:spPr bwMode="auto">
                <a:xfrm>
                  <a:off x="6677" y="2301"/>
                  <a:ext cx="33" cy="32"/>
                </a:xfrm>
                <a:custGeom>
                  <a:avLst/>
                  <a:gdLst>
                    <a:gd name="T0" fmla="*/ 0 w 591"/>
                    <a:gd name="T1" fmla="*/ 0 h 570"/>
                    <a:gd name="T2" fmla="*/ 0 w 591"/>
                    <a:gd name="T3" fmla="*/ 0 h 570"/>
                    <a:gd name="T4" fmla="*/ 0 w 591"/>
                    <a:gd name="T5" fmla="*/ 0 h 570"/>
                    <a:gd name="T6" fmla="*/ 0 w 591"/>
                    <a:gd name="T7" fmla="*/ 0 h 570"/>
                    <a:gd name="T8" fmla="*/ 0 w 591"/>
                    <a:gd name="T9" fmla="*/ 0 h 570"/>
                    <a:gd name="T10" fmla="*/ 0 w 591"/>
                    <a:gd name="T11" fmla="*/ 0 h 570"/>
                    <a:gd name="T12" fmla="*/ 0 60000 65536"/>
                    <a:gd name="T13" fmla="*/ 0 60000 65536"/>
                    <a:gd name="T14" fmla="*/ 0 60000 65536"/>
                    <a:gd name="T15" fmla="*/ 0 60000 65536"/>
                    <a:gd name="T16" fmla="*/ 0 60000 65536"/>
                    <a:gd name="T17" fmla="*/ 0 60000 65536"/>
                    <a:gd name="T18" fmla="*/ 0 w 591"/>
                    <a:gd name="T19" fmla="*/ 0 h 570"/>
                    <a:gd name="T20" fmla="*/ 591 w 591"/>
                    <a:gd name="T21" fmla="*/ 570 h 570"/>
                  </a:gdLst>
                  <a:ahLst/>
                  <a:cxnLst>
                    <a:cxn ang="T12">
                      <a:pos x="T0" y="T1"/>
                    </a:cxn>
                    <a:cxn ang="T13">
                      <a:pos x="T2" y="T3"/>
                    </a:cxn>
                    <a:cxn ang="T14">
                      <a:pos x="T4" y="T5"/>
                    </a:cxn>
                    <a:cxn ang="T15">
                      <a:pos x="T6" y="T7"/>
                    </a:cxn>
                    <a:cxn ang="T16">
                      <a:pos x="T8" y="T9"/>
                    </a:cxn>
                    <a:cxn ang="T17">
                      <a:pos x="T10" y="T11"/>
                    </a:cxn>
                  </a:cxnLst>
                  <a:rect l="T18" t="T19" r="T20" b="T21"/>
                  <a:pathLst>
                    <a:path w="591" h="570">
                      <a:moveTo>
                        <a:pt x="0" y="521"/>
                      </a:moveTo>
                      <a:lnTo>
                        <a:pt x="117" y="570"/>
                      </a:lnTo>
                      <a:lnTo>
                        <a:pt x="591" y="98"/>
                      </a:lnTo>
                      <a:lnTo>
                        <a:pt x="493" y="0"/>
                      </a:lnTo>
                      <a:lnTo>
                        <a:pt x="19" y="472"/>
                      </a:lnTo>
                      <a:lnTo>
                        <a:pt x="0" y="521"/>
                      </a:lnTo>
                      <a:close/>
                    </a:path>
                  </a:pathLst>
                </a:custGeom>
                <a:solidFill>
                  <a:srgbClr val="E6B5C2"/>
                </a:solidFill>
                <a:ln w="9525">
                  <a:noFill/>
                  <a:round/>
                  <a:headEnd/>
                  <a:tailEnd/>
                </a:ln>
              </p:spPr>
              <p:txBody>
                <a:bodyPr/>
                <a:lstStyle/>
                <a:p>
                  <a:endParaRPr lang="en-US"/>
                </a:p>
              </p:txBody>
            </p:sp>
            <p:sp>
              <p:nvSpPr>
                <p:cNvPr id="18436" name="Freeform 115"/>
                <p:cNvSpPr>
                  <a:spLocks/>
                </p:cNvSpPr>
                <p:nvPr/>
              </p:nvSpPr>
              <p:spPr bwMode="auto">
                <a:xfrm>
                  <a:off x="6677" y="2330"/>
                  <a:ext cx="7" cy="71"/>
                </a:xfrm>
                <a:custGeom>
                  <a:avLst/>
                  <a:gdLst>
                    <a:gd name="T0" fmla="*/ 0 w 139"/>
                    <a:gd name="T1" fmla="*/ 0 h 1278"/>
                    <a:gd name="T2" fmla="*/ 0 w 139"/>
                    <a:gd name="T3" fmla="*/ 0 h 1278"/>
                    <a:gd name="T4" fmla="*/ 0 w 139"/>
                    <a:gd name="T5" fmla="*/ 0 h 1278"/>
                    <a:gd name="T6" fmla="*/ 0 w 139"/>
                    <a:gd name="T7" fmla="*/ 0 h 1278"/>
                    <a:gd name="T8" fmla="*/ 0 w 139"/>
                    <a:gd name="T9" fmla="*/ 0 h 1278"/>
                    <a:gd name="T10" fmla="*/ 0 w 139"/>
                    <a:gd name="T11" fmla="*/ 0 h 1278"/>
                    <a:gd name="T12" fmla="*/ 0 60000 65536"/>
                    <a:gd name="T13" fmla="*/ 0 60000 65536"/>
                    <a:gd name="T14" fmla="*/ 0 60000 65536"/>
                    <a:gd name="T15" fmla="*/ 0 60000 65536"/>
                    <a:gd name="T16" fmla="*/ 0 60000 65536"/>
                    <a:gd name="T17" fmla="*/ 0 60000 65536"/>
                    <a:gd name="T18" fmla="*/ 0 w 139"/>
                    <a:gd name="T19" fmla="*/ 0 h 1278"/>
                    <a:gd name="T20" fmla="*/ 139 w 139"/>
                    <a:gd name="T21" fmla="*/ 1278 h 1278"/>
                  </a:gdLst>
                  <a:ahLst/>
                  <a:cxnLst>
                    <a:cxn ang="T12">
                      <a:pos x="T0" y="T1"/>
                    </a:cxn>
                    <a:cxn ang="T13">
                      <a:pos x="T2" y="T3"/>
                    </a:cxn>
                    <a:cxn ang="T14">
                      <a:pos x="T4" y="T5"/>
                    </a:cxn>
                    <a:cxn ang="T15">
                      <a:pos x="T6" y="T7"/>
                    </a:cxn>
                    <a:cxn ang="T16">
                      <a:pos x="T8" y="T9"/>
                    </a:cxn>
                    <a:cxn ang="T17">
                      <a:pos x="T10" y="T11"/>
                    </a:cxn>
                  </a:cxnLst>
                  <a:rect l="T18" t="T19" r="T20" b="T21"/>
                  <a:pathLst>
                    <a:path w="139" h="1278">
                      <a:moveTo>
                        <a:pt x="118" y="1278"/>
                      </a:moveTo>
                      <a:lnTo>
                        <a:pt x="138" y="1230"/>
                      </a:lnTo>
                      <a:lnTo>
                        <a:pt x="139" y="0"/>
                      </a:lnTo>
                      <a:lnTo>
                        <a:pt x="1" y="0"/>
                      </a:lnTo>
                      <a:lnTo>
                        <a:pt x="0" y="1230"/>
                      </a:lnTo>
                      <a:lnTo>
                        <a:pt x="118" y="1278"/>
                      </a:lnTo>
                      <a:close/>
                    </a:path>
                  </a:pathLst>
                </a:custGeom>
                <a:solidFill>
                  <a:srgbClr val="E6B5C2"/>
                </a:solidFill>
                <a:ln w="9525">
                  <a:noFill/>
                  <a:round/>
                  <a:headEnd/>
                  <a:tailEnd/>
                </a:ln>
              </p:spPr>
              <p:txBody>
                <a:bodyPr/>
                <a:lstStyle/>
                <a:p>
                  <a:endParaRPr lang="en-US"/>
                </a:p>
              </p:txBody>
            </p:sp>
            <p:sp>
              <p:nvSpPr>
                <p:cNvPr id="18437" name="Freeform 116"/>
                <p:cNvSpPr>
                  <a:spLocks/>
                </p:cNvSpPr>
                <p:nvPr/>
              </p:nvSpPr>
              <p:spPr bwMode="auto">
                <a:xfrm>
                  <a:off x="6387" y="2192"/>
                  <a:ext cx="147" cy="69"/>
                </a:xfrm>
                <a:custGeom>
                  <a:avLst/>
                  <a:gdLst>
                    <a:gd name="T0" fmla="*/ 0 w 2647"/>
                    <a:gd name="T1" fmla="*/ 0 h 1236"/>
                    <a:gd name="T2" fmla="*/ 0 w 2647"/>
                    <a:gd name="T3" fmla="*/ 0 h 1236"/>
                    <a:gd name="T4" fmla="*/ 0 w 2647"/>
                    <a:gd name="T5" fmla="*/ 0 h 1236"/>
                    <a:gd name="T6" fmla="*/ 0 w 2647"/>
                    <a:gd name="T7" fmla="*/ 0 h 1236"/>
                    <a:gd name="T8" fmla="*/ 0 w 2647"/>
                    <a:gd name="T9" fmla="*/ 0 h 1236"/>
                    <a:gd name="T10" fmla="*/ 0 60000 65536"/>
                    <a:gd name="T11" fmla="*/ 0 60000 65536"/>
                    <a:gd name="T12" fmla="*/ 0 60000 65536"/>
                    <a:gd name="T13" fmla="*/ 0 60000 65536"/>
                    <a:gd name="T14" fmla="*/ 0 60000 65536"/>
                    <a:gd name="T15" fmla="*/ 0 w 2647"/>
                    <a:gd name="T16" fmla="*/ 0 h 1236"/>
                    <a:gd name="T17" fmla="*/ 2647 w 2647"/>
                    <a:gd name="T18" fmla="*/ 1236 h 1236"/>
                  </a:gdLst>
                  <a:ahLst/>
                  <a:cxnLst>
                    <a:cxn ang="T10">
                      <a:pos x="T0" y="T1"/>
                    </a:cxn>
                    <a:cxn ang="T11">
                      <a:pos x="T2" y="T3"/>
                    </a:cxn>
                    <a:cxn ang="T12">
                      <a:pos x="T4" y="T5"/>
                    </a:cxn>
                    <a:cxn ang="T13">
                      <a:pos x="T6" y="T7"/>
                    </a:cxn>
                    <a:cxn ang="T14">
                      <a:pos x="T8" y="T9"/>
                    </a:cxn>
                  </a:cxnLst>
                  <a:rect l="T15" t="T16" r="T17" b="T18"/>
                  <a:pathLst>
                    <a:path w="2647" h="1236">
                      <a:moveTo>
                        <a:pt x="2647" y="1236"/>
                      </a:moveTo>
                      <a:lnTo>
                        <a:pt x="3" y="1233"/>
                      </a:lnTo>
                      <a:lnTo>
                        <a:pt x="0" y="0"/>
                      </a:lnTo>
                      <a:lnTo>
                        <a:pt x="2646" y="1"/>
                      </a:lnTo>
                      <a:lnTo>
                        <a:pt x="2647" y="1236"/>
                      </a:lnTo>
                      <a:close/>
                    </a:path>
                  </a:pathLst>
                </a:custGeom>
                <a:solidFill>
                  <a:srgbClr val="CB3547"/>
                </a:solidFill>
                <a:ln w="9525">
                  <a:noFill/>
                  <a:round/>
                  <a:headEnd/>
                  <a:tailEnd/>
                </a:ln>
              </p:spPr>
              <p:txBody>
                <a:bodyPr/>
                <a:lstStyle/>
                <a:p>
                  <a:endParaRPr lang="en-US"/>
                </a:p>
              </p:txBody>
            </p:sp>
            <p:sp>
              <p:nvSpPr>
                <p:cNvPr id="18438" name="Freeform 117"/>
                <p:cNvSpPr>
                  <a:spLocks/>
                </p:cNvSpPr>
                <p:nvPr/>
              </p:nvSpPr>
              <p:spPr bwMode="auto">
                <a:xfrm>
                  <a:off x="6384" y="2257"/>
                  <a:ext cx="150" cy="8"/>
                </a:xfrm>
                <a:custGeom>
                  <a:avLst/>
                  <a:gdLst>
                    <a:gd name="T0" fmla="*/ 0 w 2713"/>
                    <a:gd name="T1" fmla="*/ 0 h 141"/>
                    <a:gd name="T2" fmla="*/ 0 w 2713"/>
                    <a:gd name="T3" fmla="*/ 0 h 141"/>
                    <a:gd name="T4" fmla="*/ 0 w 2713"/>
                    <a:gd name="T5" fmla="*/ 0 h 141"/>
                    <a:gd name="T6" fmla="*/ 0 w 2713"/>
                    <a:gd name="T7" fmla="*/ 0 h 141"/>
                    <a:gd name="T8" fmla="*/ 0 w 2713"/>
                    <a:gd name="T9" fmla="*/ 0 h 141"/>
                    <a:gd name="T10" fmla="*/ 0 w 2713"/>
                    <a:gd name="T11" fmla="*/ 0 h 141"/>
                    <a:gd name="T12" fmla="*/ 0 60000 65536"/>
                    <a:gd name="T13" fmla="*/ 0 60000 65536"/>
                    <a:gd name="T14" fmla="*/ 0 60000 65536"/>
                    <a:gd name="T15" fmla="*/ 0 60000 65536"/>
                    <a:gd name="T16" fmla="*/ 0 60000 65536"/>
                    <a:gd name="T17" fmla="*/ 0 60000 65536"/>
                    <a:gd name="T18" fmla="*/ 0 w 2713"/>
                    <a:gd name="T19" fmla="*/ 0 h 141"/>
                    <a:gd name="T20" fmla="*/ 2713 w 2713"/>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13" h="141">
                      <a:moveTo>
                        <a:pt x="0" y="69"/>
                      </a:moveTo>
                      <a:lnTo>
                        <a:pt x="69" y="139"/>
                      </a:lnTo>
                      <a:lnTo>
                        <a:pt x="2713" y="141"/>
                      </a:lnTo>
                      <a:lnTo>
                        <a:pt x="2713" y="3"/>
                      </a:lnTo>
                      <a:lnTo>
                        <a:pt x="69" y="0"/>
                      </a:lnTo>
                      <a:lnTo>
                        <a:pt x="0" y="69"/>
                      </a:lnTo>
                      <a:close/>
                    </a:path>
                  </a:pathLst>
                </a:custGeom>
                <a:solidFill>
                  <a:srgbClr val="E6B5C2"/>
                </a:solidFill>
                <a:ln w="9525">
                  <a:noFill/>
                  <a:round/>
                  <a:headEnd/>
                  <a:tailEnd/>
                </a:ln>
              </p:spPr>
              <p:txBody>
                <a:bodyPr/>
                <a:lstStyle/>
                <a:p>
                  <a:endParaRPr lang="en-US"/>
                </a:p>
              </p:txBody>
            </p:sp>
            <p:sp>
              <p:nvSpPr>
                <p:cNvPr id="18439" name="Freeform 118"/>
                <p:cNvSpPr>
                  <a:spLocks/>
                </p:cNvSpPr>
                <p:nvPr/>
              </p:nvSpPr>
              <p:spPr bwMode="auto">
                <a:xfrm>
                  <a:off x="6383" y="2188"/>
                  <a:ext cx="8" cy="73"/>
                </a:xfrm>
                <a:custGeom>
                  <a:avLst/>
                  <a:gdLst>
                    <a:gd name="T0" fmla="*/ 0 w 141"/>
                    <a:gd name="T1" fmla="*/ 0 h 1302"/>
                    <a:gd name="T2" fmla="*/ 0 w 141"/>
                    <a:gd name="T3" fmla="*/ 0 h 1302"/>
                    <a:gd name="T4" fmla="*/ 0 w 141"/>
                    <a:gd name="T5" fmla="*/ 0 h 1302"/>
                    <a:gd name="T6" fmla="*/ 0 w 141"/>
                    <a:gd name="T7" fmla="*/ 0 h 1302"/>
                    <a:gd name="T8" fmla="*/ 0 w 141"/>
                    <a:gd name="T9" fmla="*/ 0 h 1302"/>
                    <a:gd name="T10" fmla="*/ 0 w 141"/>
                    <a:gd name="T11" fmla="*/ 0 h 1302"/>
                    <a:gd name="T12" fmla="*/ 0 60000 65536"/>
                    <a:gd name="T13" fmla="*/ 0 60000 65536"/>
                    <a:gd name="T14" fmla="*/ 0 60000 65536"/>
                    <a:gd name="T15" fmla="*/ 0 60000 65536"/>
                    <a:gd name="T16" fmla="*/ 0 60000 65536"/>
                    <a:gd name="T17" fmla="*/ 0 60000 65536"/>
                    <a:gd name="T18" fmla="*/ 0 w 141"/>
                    <a:gd name="T19" fmla="*/ 0 h 1302"/>
                    <a:gd name="T20" fmla="*/ 141 w 141"/>
                    <a:gd name="T21" fmla="*/ 1302 h 1302"/>
                  </a:gdLst>
                  <a:ahLst/>
                  <a:cxnLst>
                    <a:cxn ang="T12">
                      <a:pos x="T0" y="T1"/>
                    </a:cxn>
                    <a:cxn ang="T13">
                      <a:pos x="T2" y="T3"/>
                    </a:cxn>
                    <a:cxn ang="T14">
                      <a:pos x="T4" y="T5"/>
                    </a:cxn>
                    <a:cxn ang="T15">
                      <a:pos x="T6" y="T7"/>
                    </a:cxn>
                    <a:cxn ang="T16">
                      <a:pos x="T8" y="T9"/>
                    </a:cxn>
                    <a:cxn ang="T17">
                      <a:pos x="T10" y="T11"/>
                    </a:cxn>
                  </a:cxnLst>
                  <a:rect l="T18" t="T19" r="T20" b="T21"/>
                  <a:pathLst>
                    <a:path w="141" h="1302">
                      <a:moveTo>
                        <a:pt x="69" y="0"/>
                      </a:moveTo>
                      <a:lnTo>
                        <a:pt x="0" y="69"/>
                      </a:lnTo>
                      <a:lnTo>
                        <a:pt x="3" y="1302"/>
                      </a:lnTo>
                      <a:lnTo>
                        <a:pt x="141" y="1302"/>
                      </a:lnTo>
                      <a:lnTo>
                        <a:pt x="138" y="69"/>
                      </a:lnTo>
                      <a:lnTo>
                        <a:pt x="69" y="0"/>
                      </a:lnTo>
                      <a:close/>
                    </a:path>
                  </a:pathLst>
                </a:custGeom>
                <a:solidFill>
                  <a:srgbClr val="E6B5C2"/>
                </a:solidFill>
                <a:ln w="9525">
                  <a:noFill/>
                  <a:round/>
                  <a:headEnd/>
                  <a:tailEnd/>
                </a:ln>
              </p:spPr>
              <p:txBody>
                <a:bodyPr/>
                <a:lstStyle/>
                <a:p>
                  <a:endParaRPr lang="en-US"/>
                </a:p>
              </p:txBody>
            </p:sp>
            <p:sp>
              <p:nvSpPr>
                <p:cNvPr id="18440" name="Freeform 119"/>
                <p:cNvSpPr>
                  <a:spLocks/>
                </p:cNvSpPr>
                <p:nvPr/>
              </p:nvSpPr>
              <p:spPr bwMode="auto">
                <a:xfrm>
                  <a:off x="6387" y="2188"/>
                  <a:ext cx="151" cy="8"/>
                </a:xfrm>
                <a:custGeom>
                  <a:avLst/>
                  <a:gdLst>
                    <a:gd name="T0" fmla="*/ 0 w 2715"/>
                    <a:gd name="T1" fmla="*/ 0 h 139"/>
                    <a:gd name="T2" fmla="*/ 0 w 2715"/>
                    <a:gd name="T3" fmla="*/ 0 h 139"/>
                    <a:gd name="T4" fmla="*/ 0 w 2715"/>
                    <a:gd name="T5" fmla="*/ 0 h 139"/>
                    <a:gd name="T6" fmla="*/ 0 w 2715"/>
                    <a:gd name="T7" fmla="*/ 0 h 139"/>
                    <a:gd name="T8" fmla="*/ 0 w 2715"/>
                    <a:gd name="T9" fmla="*/ 0 h 139"/>
                    <a:gd name="T10" fmla="*/ 0 w 2715"/>
                    <a:gd name="T11" fmla="*/ 0 h 139"/>
                    <a:gd name="T12" fmla="*/ 0 60000 65536"/>
                    <a:gd name="T13" fmla="*/ 0 60000 65536"/>
                    <a:gd name="T14" fmla="*/ 0 60000 65536"/>
                    <a:gd name="T15" fmla="*/ 0 60000 65536"/>
                    <a:gd name="T16" fmla="*/ 0 60000 65536"/>
                    <a:gd name="T17" fmla="*/ 0 60000 65536"/>
                    <a:gd name="T18" fmla="*/ 0 w 2715"/>
                    <a:gd name="T19" fmla="*/ 0 h 139"/>
                    <a:gd name="T20" fmla="*/ 2715 w 2715"/>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15" h="139">
                      <a:moveTo>
                        <a:pt x="2715" y="70"/>
                      </a:moveTo>
                      <a:lnTo>
                        <a:pt x="2646" y="1"/>
                      </a:lnTo>
                      <a:lnTo>
                        <a:pt x="0" y="0"/>
                      </a:lnTo>
                      <a:lnTo>
                        <a:pt x="0" y="138"/>
                      </a:lnTo>
                      <a:lnTo>
                        <a:pt x="2646" y="139"/>
                      </a:lnTo>
                      <a:lnTo>
                        <a:pt x="2715" y="70"/>
                      </a:lnTo>
                      <a:close/>
                    </a:path>
                  </a:pathLst>
                </a:custGeom>
                <a:solidFill>
                  <a:srgbClr val="E6B5C2"/>
                </a:solidFill>
                <a:ln w="9525">
                  <a:noFill/>
                  <a:round/>
                  <a:headEnd/>
                  <a:tailEnd/>
                </a:ln>
              </p:spPr>
              <p:txBody>
                <a:bodyPr/>
                <a:lstStyle/>
                <a:p>
                  <a:endParaRPr lang="en-US"/>
                </a:p>
              </p:txBody>
            </p:sp>
            <p:sp>
              <p:nvSpPr>
                <p:cNvPr id="18441" name="Freeform 120"/>
                <p:cNvSpPr>
                  <a:spLocks/>
                </p:cNvSpPr>
                <p:nvPr/>
              </p:nvSpPr>
              <p:spPr bwMode="auto">
                <a:xfrm>
                  <a:off x="6530" y="2192"/>
                  <a:ext cx="8" cy="73"/>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70" y="1304"/>
                      </a:moveTo>
                      <a:lnTo>
                        <a:pt x="139" y="1235"/>
                      </a:lnTo>
                      <a:lnTo>
                        <a:pt x="138" y="0"/>
                      </a:lnTo>
                      <a:lnTo>
                        <a:pt x="0" y="0"/>
                      </a:lnTo>
                      <a:lnTo>
                        <a:pt x="1" y="1235"/>
                      </a:lnTo>
                      <a:lnTo>
                        <a:pt x="70" y="1304"/>
                      </a:lnTo>
                      <a:close/>
                    </a:path>
                  </a:pathLst>
                </a:custGeom>
                <a:solidFill>
                  <a:srgbClr val="E6B5C2"/>
                </a:solidFill>
                <a:ln w="9525">
                  <a:noFill/>
                  <a:round/>
                  <a:headEnd/>
                  <a:tailEnd/>
                </a:ln>
              </p:spPr>
              <p:txBody>
                <a:bodyPr/>
                <a:lstStyle/>
                <a:p>
                  <a:endParaRPr lang="en-US"/>
                </a:p>
              </p:txBody>
            </p:sp>
            <p:sp>
              <p:nvSpPr>
                <p:cNvPr id="18442" name="Freeform 121"/>
                <p:cNvSpPr>
                  <a:spLocks/>
                </p:cNvSpPr>
                <p:nvPr/>
              </p:nvSpPr>
              <p:spPr bwMode="auto">
                <a:xfrm>
                  <a:off x="6241" y="2192"/>
                  <a:ext cx="146" cy="69"/>
                </a:xfrm>
                <a:custGeom>
                  <a:avLst/>
                  <a:gdLst>
                    <a:gd name="T0" fmla="*/ 0 w 2639"/>
                    <a:gd name="T1" fmla="*/ 0 h 1237"/>
                    <a:gd name="T2" fmla="*/ 0 w 2639"/>
                    <a:gd name="T3" fmla="*/ 0 h 1237"/>
                    <a:gd name="T4" fmla="*/ 0 w 2639"/>
                    <a:gd name="T5" fmla="*/ 0 h 1237"/>
                    <a:gd name="T6" fmla="*/ 0 w 2639"/>
                    <a:gd name="T7" fmla="*/ 0 h 1237"/>
                    <a:gd name="T8" fmla="*/ 0 w 2639"/>
                    <a:gd name="T9" fmla="*/ 0 h 1237"/>
                    <a:gd name="T10" fmla="*/ 0 60000 65536"/>
                    <a:gd name="T11" fmla="*/ 0 60000 65536"/>
                    <a:gd name="T12" fmla="*/ 0 60000 65536"/>
                    <a:gd name="T13" fmla="*/ 0 60000 65536"/>
                    <a:gd name="T14" fmla="*/ 0 60000 65536"/>
                    <a:gd name="T15" fmla="*/ 0 w 2639"/>
                    <a:gd name="T16" fmla="*/ 0 h 1237"/>
                    <a:gd name="T17" fmla="*/ 2639 w 2639"/>
                    <a:gd name="T18" fmla="*/ 1237 h 1237"/>
                  </a:gdLst>
                  <a:ahLst/>
                  <a:cxnLst>
                    <a:cxn ang="T10">
                      <a:pos x="T0" y="T1"/>
                    </a:cxn>
                    <a:cxn ang="T11">
                      <a:pos x="T2" y="T3"/>
                    </a:cxn>
                    <a:cxn ang="T12">
                      <a:pos x="T4" y="T5"/>
                    </a:cxn>
                    <a:cxn ang="T13">
                      <a:pos x="T6" y="T7"/>
                    </a:cxn>
                    <a:cxn ang="T14">
                      <a:pos x="T8" y="T9"/>
                    </a:cxn>
                  </a:cxnLst>
                  <a:rect l="T15" t="T16" r="T17" b="T18"/>
                  <a:pathLst>
                    <a:path w="2639" h="1237">
                      <a:moveTo>
                        <a:pt x="2639" y="1236"/>
                      </a:moveTo>
                      <a:lnTo>
                        <a:pt x="3" y="1237"/>
                      </a:lnTo>
                      <a:lnTo>
                        <a:pt x="0" y="0"/>
                      </a:lnTo>
                      <a:lnTo>
                        <a:pt x="2638" y="1"/>
                      </a:lnTo>
                      <a:lnTo>
                        <a:pt x="2639" y="1236"/>
                      </a:lnTo>
                      <a:close/>
                    </a:path>
                  </a:pathLst>
                </a:custGeom>
                <a:solidFill>
                  <a:srgbClr val="CB3547"/>
                </a:solidFill>
                <a:ln w="9525">
                  <a:noFill/>
                  <a:round/>
                  <a:headEnd/>
                  <a:tailEnd/>
                </a:ln>
              </p:spPr>
              <p:txBody>
                <a:bodyPr/>
                <a:lstStyle/>
                <a:p>
                  <a:endParaRPr lang="en-US"/>
                </a:p>
              </p:txBody>
            </p:sp>
            <p:sp>
              <p:nvSpPr>
                <p:cNvPr id="18443" name="Freeform 122"/>
                <p:cNvSpPr>
                  <a:spLocks/>
                </p:cNvSpPr>
                <p:nvPr/>
              </p:nvSpPr>
              <p:spPr bwMode="auto">
                <a:xfrm>
                  <a:off x="6237" y="2257"/>
                  <a:ext cx="150" cy="8"/>
                </a:xfrm>
                <a:custGeom>
                  <a:avLst/>
                  <a:gdLst>
                    <a:gd name="T0" fmla="*/ 0 w 2705"/>
                    <a:gd name="T1" fmla="*/ 0 h 139"/>
                    <a:gd name="T2" fmla="*/ 0 w 2705"/>
                    <a:gd name="T3" fmla="*/ 0 h 139"/>
                    <a:gd name="T4" fmla="*/ 0 w 2705"/>
                    <a:gd name="T5" fmla="*/ 0 h 139"/>
                    <a:gd name="T6" fmla="*/ 0 w 2705"/>
                    <a:gd name="T7" fmla="*/ 0 h 139"/>
                    <a:gd name="T8" fmla="*/ 0 w 2705"/>
                    <a:gd name="T9" fmla="*/ 0 h 139"/>
                    <a:gd name="T10" fmla="*/ 0 w 2705"/>
                    <a:gd name="T11" fmla="*/ 0 h 139"/>
                    <a:gd name="T12" fmla="*/ 0 60000 65536"/>
                    <a:gd name="T13" fmla="*/ 0 60000 65536"/>
                    <a:gd name="T14" fmla="*/ 0 60000 65536"/>
                    <a:gd name="T15" fmla="*/ 0 60000 65536"/>
                    <a:gd name="T16" fmla="*/ 0 60000 65536"/>
                    <a:gd name="T17" fmla="*/ 0 60000 65536"/>
                    <a:gd name="T18" fmla="*/ 0 w 2705"/>
                    <a:gd name="T19" fmla="*/ 0 h 139"/>
                    <a:gd name="T20" fmla="*/ 2705 w 2705"/>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05" h="139">
                      <a:moveTo>
                        <a:pt x="0" y="70"/>
                      </a:moveTo>
                      <a:lnTo>
                        <a:pt x="69" y="139"/>
                      </a:lnTo>
                      <a:lnTo>
                        <a:pt x="2705" y="138"/>
                      </a:lnTo>
                      <a:lnTo>
                        <a:pt x="2705" y="0"/>
                      </a:lnTo>
                      <a:lnTo>
                        <a:pt x="69" y="1"/>
                      </a:lnTo>
                      <a:lnTo>
                        <a:pt x="0" y="70"/>
                      </a:lnTo>
                      <a:close/>
                    </a:path>
                  </a:pathLst>
                </a:custGeom>
                <a:solidFill>
                  <a:srgbClr val="E6B5C2"/>
                </a:solidFill>
                <a:ln w="9525">
                  <a:noFill/>
                  <a:round/>
                  <a:headEnd/>
                  <a:tailEnd/>
                </a:ln>
              </p:spPr>
              <p:txBody>
                <a:bodyPr/>
                <a:lstStyle/>
                <a:p>
                  <a:endParaRPr lang="en-US"/>
                </a:p>
              </p:txBody>
            </p:sp>
            <p:sp>
              <p:nvSpPr>
                <p:cNvPr id="18444" name="Freeform 123"/>
                <p:cNvSpPr>
                  <a:spLocks/>
                </p:cNvSpPr>
                <p:nvPr/>
              </p:nvSpPr>
              <p:spPr bwMode="auto">
                <a:xfrm>
                  <a:off x="6237" y="2188"/>
                  <a:ext cx="8" cy="73"/>
                </a:xfrm>
                <a:custGeom>
                  <a:avLst/>
                  <a:gdLst>
                    <a:gd name="T0" fmla="*/ 0 w 141"/>
                    <a:gd name="T1" fmla="*/ 0 h 1306"/>
                    <a:gd name="T2" fmla="*/ 0 w 141"/>
                    <a:gd name="T3" fmla="*/ 0 h 1306"/>
                    <a:gd name="T4" fmla="*/ 0 w 141"/>
                    <a:gd name="T5" fmla="*/ 0 h 1306"/>
                    <a:gd name="T6" fmla="*/ 0 w 141"/>
                    <a:gd name="T7" fmla="*/ 0 h 1306"/>
                    <a:gd name="T8" fmla="*/ 0 w 141"/>
                    <a:gd name="T9" fmla="*/ 0 h 1306"/>
                    <a:gd name="T10" fmla="*/ 0 w 141"/>
                    <a:gd name="T11" fmla="*/ 0 h 1306"/>
                    <a:gd name="T12" fmla="*/ 0 60000 65536"/>
                    <a:gd name="T13" fmla="*/ 0 60000 65536"/>
                    <a:gd name="T14" fmla="*/ 0 60000 65536"/>
                    <a:gd name="T15" fmla="*/ 0 60000 65536"/>
                    <a:gd name="T16" fmla="*/ 0 60000 65536"/>
                    <a:gd name="T17" fmla="*/ 0 60000 65536"/>
                    <a:gd name="T18" fmla="*/ 0 w 141"/>
                    <a:gd name="T19" fmla="*/ 0 h 1306"/>
                    <a:gd name="T20" fmla="*/ 141 w 141"/>
                    <a:gd name="T21" fmla="*/ 1306 h 1306"/>
                  </a:gdLst>
                  <a:ahLst/>
                  <a:cxnLst>
                    <a:cxn ang="T12">
                      <a:pos x="T0" y="T1"/>
                    </a:cxn>
                    <a:cxn ang="T13">
                      <a:pos x="T2" y="T3"/>
                    </a:cxn>
                    <a:cxn ang="T14">
                      <a:pos x="T4" y="T5"/>
                    </a:cxn>
                    <a:cxn ang="T15">
                      <a:pos x="T6" y="T7"/>
                    </a:cxn>
                    <a:cxn ang="T16">
                      <a:pos x="T8" y="T9"/>
                    </a:cxn>
                    <a:cxn ang="T17">
                      <a:pos x="T10" y="T11"/>
                    </a:cxn>
                  </a:cxnLst>
                  <a:rect l="T18" t="T19" r="T20" b="T21"/>
                  <a:pathLst>
                    <a:path w="141" h="1306">
                      <a:moveTo>
                        <a:pt x="69" y="0"/>
                      </a:moveTo>
                      <a:lnTo>
                        <a:pt x="0" y="69"/>
                      </a:lnTo>
                      <a:lnTo>
                        <a:pt x="3" y="1306"/>
                      </a:lnTo>
                      <a:lnTo>
                        <a:pt x="141" y="1306"/>
                      </a:lnTo>
                      <a:lnTo>
                        <a:pt x="138" y="69"/>
                      </a:lnTo>
                      <a:lnTo>
                        <a:pt x="69" y="0"/>
                      </a:lnTo>
                      <a:close/>
                    </a:path>
                  </a:pathLst>
                </a:custGeom>
                <a:solidFill>
                  <a:srgbClr val="E6B5C2"/>
                </a:solidFill>
                <a:ln w="9525">
                  <a:noFill/>
                  <a:round/>
                  <a:headEnd/>
                  <a:tailEnd/>
                </a:ln>
              </p:spPr>
              <p:txBody>
                <a:bodyPr/>
                <a:lstStyle/>
                <a:p>
                  <a:endParaRPr lang="en-US"/>
                </a:p>
              </p:txBody>
            </p:sp>
            <p:sp>
              <p:nvSpPr>
                <p:cNvPr id="18445" name="Freeform 124"/>
                <p:cNvSpPr>
                  <a:spLocks/>
                </p:cNvSpPr>
                <p:nvPr/>
              </p:nvSpPr>
              <p:spPr bwMode="auto">
                <a:xfrm>
                  <a:off x="6241" y="2188"/>
                  <a:ext cx="150" cy="8"/>
                </a:xfrm>
                <a:custGeom>
                  <a:avLst/>
                  <a:gdLst>
                    <a:gd name="T0" fmla="*/ 0 w 2707"/>
                    <a:gd name="T1" fmla="*/ 0 h 139"/>
                    <a:gd name="T2" fmla="*/ 0 w 2707"/>
                    <a:gd name="T3" fmla="*/ 0 h 139"/>
                    <a:gd name="T4" fmla="*/ 0 w 2707"/>
                    <a:gd name="T5" fmla="*/ 0 h 139"/>
                    <a:gd name="T6" fmla="*/ 0 w 2707"/>
                    <a:gd name="T7" fmla="*/ 0 h 139"/>
                    <a:gd name="T8" fmla="*/ 0 w 2707"/>
                    <a:gd name="T9" fmla="*/ 0 h 139"/>
                    <a:gd name="T10" fmla="*/ 0 w 2707"/>
                    <a:gd name="T11" fmla="*/ 0 h 139"/>
                    <a:gd name="T12" fmla="*/ 0 60000 65536"/>
                    <a:gd name="T13" fmla="*/ 0 60000 65536"/>
                    <a:gd name="T14" fmla="*/ 0 60000 65536"/>
                    <a:gd name="T15" fmla="*/ 0 60000 65536"/>
                    <a:gd name="T16" fmla="*/ 0 60000 65536"/>
                    <a:gd name="T17" fmla="*/ 0 60000 65536"/>
                    <a:gd name="T18" fmla="*/ 0 w 2707"/>
                    <a:gd name="T19" fmla="*/ 0 h 139"/>
                    <a:gd name="T20" fmla="*/ 2707 w 2707"/>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07" h="139">
                      <a:moveTo>
                        <a:pt x="2707" y="70"/>
                      </a:moveTo>
                      <a:lnTo>
                        <a:pt x="2638" y="1"/>
                      </a:lnTo>
                      <a:lnTo>
                        <a:pt x="0" y="0"/>
                      </a:lnTo>
                      <a:lnTo>
                        <a:pt x="0" y="138"/>
                      </a:lnTo>
                      <a:lnTo>
                        <a:pt x="2638" y="139"/>
                      </a:lnTo>
                      <a:lnTo>
                        <a:pt x="2707" y="70"/>
                      </a:lnTo>
                      <a:close/>
                    </a:path>
                  </a:pathLst>
                </a:custGeom>
                <a:solidFill>
                  <a:srgbClr val="E6B5C2"/>
                </a:solidFill>
                <a:ln w="9525">
                  <a:noFill/>
                  <a:round/>
                  <a:headEnd/>
                  <a:tailEnd/>
                </a:ln>
              </p:spPr>
              <p:txBody>
                <a:bodyPr/>
                <a:lstStyle/>
                <a:p>
                  <a:endParaRPr lang="en-US"/>
                </a:p>
              </p:txBody>
            </p:sp>
            <p:sp>
              <p:nvSpPr>
                <p:cNvPr id="18446" name="Freeform 125"/>
                <p:cNvSpPr>
                  <a:spLocks/>
                </p:cNvSpPr>
                <p:nvPr/>
              </p:nvSpPr>
              <p:spPr bwMode="auto">
                <a:xfrm>
                  <a:off x="6384" y="2192"/>
                  <a:ext cx="7" cy="73"/>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70" y="1304"/>
                      </a:moveTo>
                      <a:lnTo>
                        <a:pt x="139" y="1235"/>
                      </a:lnTo>
                      <a:lnTo>
                        <a:pt x="138" y="0"/>
                      </a:lnTo>
                      <a:lnTo>
                        <a:pt x="0" y="0"/>
                      </a:lnTo>
                      <a:lnTo>
                        <a:pt x="1" y="1235"/>
                      </a:lnTo>
                      <a:lnTo>
                        <a:pt x="70" y="1304"/>
                      </a:lnTo>
                      <a:close/>
                    </a:path>
                  </a:pathLst>
                </a:custGeom>
                <a:solidFill>
                  <a:srgbClr val="E6B5C2"/>
                </a:solidFill>
                <a:ln w="9525">
                  <a:noFill/>
                  <a:round/>
                  <a:headEnd/>
                  <a:tailEnd/>
                </a:ln>
              </p:spPr>
              <p:txBody>
                <a:bodyPr/>
                <a:lstStyle/>
                <a:p>
                  <a:endParaRPr lang="en-US"/>
                </a:p>
              </p:txBody>
            </p:sp>
            <p:sp>
              <p:nvSpPr>
                <p:cNvPr id="18447" name="Freeform 126"/>
                <p:cNvSpPr>
                  <a:spLocks/>
                </p:cNvSpPr>
                <p:nvPr/>
              </p:nvSpPr>
              <p:spPr bwMode="auto">
                <a:xfrm>
                  <a:off x="6534" y="2192"/>
                  <a:ext cx="146" cy="69"/>
                </a:xfrm>
                <a:custGeom>
                  <a:avLst/>
                  <a:gdLst>
                    <a:gd name="T0" fmla="*/ 0 w 2626"/>
                    <a:gd name="T1" fmla="*/ 0 h 1245"/>
                    <a:gd name="T2" fmla="*/ 0 w 2626"/>
                    <a:gd name="T3" fmla="*/ 0 h 1245"/>
                    <a:gd name="T4" fmla="*/ 0 w 2626"/>
                    <a:gd name="T5" fmla="*/ 0 h 1245"/>
                    <a:gd name="T6" fmla="*/ 0 w 2626"/>
                    <a:gd name="T7" fmla="*/ 0 h 1245"/>
                    <a:gd name="T8" fmla="*/ 0 w 2626"/>
                    <a:gd name="T9" fmla="*/ 0 h 1245"/>
                    <a:gd name="T10" fmla="*/ 0 60000 65536"/>
                    <a:gd name="T11" fmla="*/ 0 60000 65536"/>
                    <a:gd name="T12" fmla="*/ 0 60000 65536"/>
                    <a:gd name="T13" fmla="*/ 0 60000 65536"/>
                    <a:gd name="T14" fmla="*/ 0 60000 65536"/>
                    <a:gd name="T15" fmla="*/ 0 w 2626"/>
                    <a:gd name="T16" fmla="*/ 0 h 1245"/>
                    <a:gd name="T17" fmla="*/ 2626 w 2626"/>
                    <a:gd name="T18" fmla="*/ 1245 h 1245"/>
                  </a:gdLst>
                  <a:ahLst/>
                  <a:cxnLst>
                    <a:cxn ang="T10">
                      <a:pos x="T0" y="T1"/>
                    </a:cxn>
                    <a:cxn ang="T11">
                      <a:pos x="T2" y="T3"/>
                    </a:cxn>
                    <a:cxn ang="T12">
                      <a:pos x="T4" y="T5"/>
                    </a:cxn>
                    <a:cxn ang="T13">
                      <a:pos x="T6" y="T7"/>
                    </a:cxn>
                    <a:cxn ang="T14">
                      <a:pos x="T8" y="T9"/>
                    </a:cxn>
                  </a:cxnLst>
                  <a:rect l="T15" t="T16" r="T17" b="T18"/>
                  <a:pathLst>
                    <a:path w="2626" h="1245">
                      <a:moveTo>
                        <a:pt x="2626" y="1245"/>
                      </a:moveTo>
                      <a:lnTo>
                        <a:pt x="0" y="1242"/>
                      </a:lnTo>
                      <a:lnTo>
                        <a:pt x="1" y="0"/>
                      </a:lnTo>
                      <a:lnTo>
                        <a:pt x="2625" y="1"/>
                      </a:lnTo>
                      <a:lnTo>
                        <a:pt x="2626" y="1245"/>
                      </a:lnTo>
                      <a:close/>
                    </a:path>
                  </a:pathLst>
                </a:custGeom>
                <a:solidFill>
                  <a:srgbClr val="CB3547"/>
                </a:solidFill>
                <a:ln w="9525">
                  <a:noFill/>
                  <a:round/>
                  <a:headEnd/>
                  <a:tailEnd/>
                </a:ln>
              </p:spPr>
              <p:txBody>
                <a:bodyPr/>
                <a:lstStyle/>
                <a:p>
                  <a:endParaRPr lang="en-US"/>
                </a:p>
              </p:txBody>
            </p:sp>
            <p:sp>
              <p:nvSpPr>
                <p:cNvPr id="18448" name="Freeform 127"/>
                <p:cNvSpPr>
                  <a:spLocks/>
                </p:cNvSpPr>
                <p:nvPr/>
              </p:nvSpPr>
              <p:spPr bwMode="auto">
                <a:xfrm>
                  <a:off x="6530" y="2257"/>
                  <a:ext cx="150" cy="8"/>
                </a:xfrm>
                <a:custGeom>
                  <a:avLst/>
                  <a:gdLst>
                    <a:gd name="T0" fmla="*/ 0 w 2695"/>
                    <a:gd name="T1" fmla="*/ 0 h 141"/>
                    <a:gd name="T2" fmla="*/ 0 w 2695"/>
                    <a:gd name="T3" fmla="*/ 0 h 141"/>
                    <a:gd name="T4" fmla="*/ 0 w 2695"/>
                    <a:gd name="T5" fmla="*/ 0 h 141"/>
                    <a:gd name="T6" fmla="*/ 0 w 2695"/>
                    <a:gd name="T7" fmla="*/ 0 h 141"/>
                    <a:gd name="T8" fmla="*/ 0 w 2695"/>
                    <a:gd name="T9" fmla="*/ 0 h 141"/>
                    <a:gd name="T10" fmla="*/ 0 w 2695"/>
                    <a:gd name="T11" fmla="*/ 0 h 141"/>
                    <a:gd name="T12" fmla="*/ 0 60000 65536"/>
                    <a:gd name="T13" fmla="*/ 0 60000 65536"/>
                    <a:gd name="T14" fmla="*/ 0 60000 65536"/>
                    <a:gd name="T15" fmla="*/ 0 60000 65536"/>
                    <a:gd name="T16" fmla="*/ 0 60000 65536"/>
                    <a:gd name="T17" fmla="*/ 0 60000 65536"/>
                    <a:gd name="T18" fmla="*/ 0 w 2695"/>
                    <a:gd name="T19" fmla="*/ 0 h 141"/>
                    <a:gd name="T20" fmla="*/ 2695 w 2695"/>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695" h="141">
                      <a:moveTo>
                        <a:pt x="0" y="69"/>
                      </a:moveTo>
                      <a:lnTo>
                        <a:pt x="69" y="138"/>
                      </a:lnTo>
                      <a:lnTo>
                        <a:pt x="2695" y="141"/>
                      </a:lnTo>
                      <a:lnTo>
                        <a:pt x="2695" y="3"/>
                      </a:lnTo>
                      <a:lnTo>
                        <a:pt x="69" y="0"/>
                      </a:lnTo>
                      <a:lnTo>
                        <a:pt x="0" y="69"/>
                      </a:lnTo>
                      <a:close/>
                    </a:path>
                  </a:pathLst>
                </a:custGeom>
                <a:solidFill>
                  <a:srgbClr val="E6B5C2"/>
                </a:solidFill>
                <a:ln w="9525">
                  <a:noFill/>
                  <a:round/>
                  <a:headEnd/>
                  <a:tailEnd/>
                </a:ln>
              </p:spPr>
              <p:txBody>
                <a:bodyPr/>
                <a:lstStyle/>
                <a:p>
                  <a:endParaRPr lang="en-US"/>
                </a:p>
              </p:txBody>
            </p:sp>
            <p:sp>
              <p:nvSpPr>
                <p:cNvPr id="18449" name="Freeform 128"/>
                <p:cNvSpPr>
                  <a:spLocks/>
                </p:cNvSpPr>
                <p:nvPr/>
              </p:nvSpPr>
              <p:spPr bwMode="auto">
                <a:xfrm>
                  <a:off x="6530" y="2188"/>
                  <a:ext cx="8"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8450" name="Freeform 129"/>
                <p:cNvSpPr>
                  <a:spLocks/>
                </p:cNvSpPr>
                <p:nvPr/>
              </p:nvSpPr>
              <p:spPr bwMode="auto">
                <a:xfrm>
                  <a:off x="6534" y="2188"/>
                  <a:ext cx="150" cy="8"/>
                </a:xfrm>
                <a:custGeom>
                  <a:avLst/>
                  <a:gdLst>
                    <a:gd name="T0" fmla="*/ 0 w 2693"/>
                    <a:gd name="T1" fmla="*/ 0 h 139"/>
                    <a:gd name="T2" fmla="*/ 0 w 2693"/>
                    <a:gd name="T3" fmla="*/ 0 h 139"/>
                    <a:gd name="T4" fmla="*/ 0 w 2693"/>
                    <a:gd name="T5" fmla="*/ 0 h 139"/>
                    <a:gd name="T6" fmla="*/ 0 w 2693"/>
                    <a:gd name="T7" fmla="*/ 0 h 139"/>
                    <a:gd name="T8" fmla="*/ 0 w 2693"/>
                    <a:gd name="T9" fmla="*/ 0 h 139"/>
                    <a:gd name="T10" fmla="*/ 0 w 2693"/>
                    <a:gd name="T11" fmla="*/ 0 h 139"/>
                    <a:gd name="T12" fmla="*/ 0 60000 65536"/>
                    <a:gd name="T13" fmla="*/ 0 60000 65536"/>
                    <a:gd name="T14" fmla="*/ 0 60000 65536"/>
                    <a:gd name="T15" fmla="*/ 0 60000 65536"/>
                    <a:gd name="T16" fmla="*/ 0 60000 65536"/>
                    <a:gd name="T17" fmla="*/ 0 60000 65536"/>
                    <a:gd name="T18" fmla="*/ 0 w 2693"/>
                    <a:gd name="T19" fmla="*/ 0 h 139"/>
                    <a:gd name="T20" fmla="*/ 2693 w 2693"/>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693" h="139">
                      <a:moveTo>
                        <a:pt x="2693" y="70"/>
                      </a:moveTo>
                      <a:lnTo>
                        <a:pt x="2624" y="1"/>
                      </a:lnTo>
                      <a:lnTo>
                        <a:pt x="0" y="0"/>
                      </a:lnTo>
                      <a:lnTo>
                        <a:pt x="0" y="138"/>
                      </a:lnTo>
                      <a:lnTo>
                        <a:pt x="2624" y="139"/>
                      </a:lnTo>
                      <a:lnTo>
                        <a:pt x="2693" y="70"/>
                      </a:lnTo>
                      <a:close/>
                    </a:path>
                  </a:pathLst>
                </a:custGeom>
                <a:solidFill>
                  <a:srgbClr val="E6B5C2"/>
                </a:solidFill>
                <a:ln w="9525">
                  <a:noFill/>
                  <a:round/>
                  <a:headEnd/>
                  <a:tailEnd/>
                </a:ln>
              </p:spPr>
              <p:txBody>
                <a:bodyPr/>
                <a:lstStyle/>
                <a:p>
                  <a:endParaRPr lang="en-US"/>
                </a:p>
              </p:txBody>
            </p:sp>
            <p:sp>
              <p:nvSpPr>
                <p:cNvPr id="18451" name="Freeform 130"/>
                <p:cNvSpPr>
                  <a:spLocks/>
                </p:cNvSpPr>
                <p:nvPr/>
              </p:nvSpPr>
              <p:spPr bwMode="auto">
                <a:xfrm>
                  <a:off x="6676" y="2192"/>
                  <a:ext cx="8" cy="73"/>
                </a:xfrm>
                <a:custGeom>
                  <a:avLst/>
                  <a:gdLst>
                    <a:gd name="T0" fmla="*/ 0 w 139"/>
                    <a:gd name="T1" fmla="*/ 0 h 1313"/>
                    <a:gd name="T2" fmla="*/ 0 w 139"/>
                    <a:gd name="T3" fmla="*/ 0 h 1313"/>
                    <a:gd name="T4" fmla="*/ 0 w 139"/>
                    <a:gd name="T5" fmla="*/ 0 h 1313"/>
                    <a:gd name="T6" fmla="*/ 0 w 139"/>
                    <a:gd name="T7" fmla="*/ 0 h 1313"/>
                    <a:gd name="T8" fmla="*/ 0 w 139"/>
                    <a:gd name="T9" fmla="*/ 0 h 1313"/>
                    <a:gd name="T10" fmla="*/ 0 w 139"/>
                    <a:gd name="T11" fmla="*/ 0 h 1313"/>
                    <a:gd name="T12" fmla="*/ 0 60000 65536"/>
                    <a:gd name="T13" fmla="*/ 0 60000 65536"/>
                    <a:gd name="T14" fmla="*/ 0 60000 65536"/>
                    <a:gd name="T15" fmla="*/ 0 60000 65536"/>
                    <a:gd name="T16" fmla="*/ 0 60000 65536"/>
                    <a:gd name="T17" fmla="*/ 0 60000 65536"/>
                    <a:gd name="T18" fmla="*/ 0 w 139"/>
                    <a:gd name="T19" fmla="*/ 0 h 1313"/>
                    <a:gd name="T20" fmla="*/ 139 w 139"/>
                    <a:gd name="T21" fmla="*/ 1313 h 1313"/>
                  </a:gdLst>
                  <a:ahLst/>
                  <a:cxnLst>
                    <a:cxn ang="T12">
                      <a:pos x="T0" y="T1"/>
                    </a:cxn>
                    <a:cxn ang="T13">
                      <a:pos x="T2" y="T3"/>
                    </a:cxn>
                    <a:cxn ang="T14">
                      <a:pos x="T4" y="T5"/>
                    </a:cxn>
                    <a:cxn ang="T15">
                      <a:pos x="T6" y="T7"/>
                    </a:cxn>
                    <a:cxn ang="T16">
                      <a:pos x="T8" y="T9"/>
                    </a:cxn>
                    <a:cxn ang="T17">
                      <a:pos x="T10" y="T11"/>
                    </a:cxn>
                  </a:cxnLst>
                  <a:rect l="T18" t="T19" r="T20" b="T21"/>
                  <a:pathLst>
                    <a:path w="139" h="1313">
                      <a:moveTo>
                        <a:pt x="70" y="1313"/>
                      </a:moveTo>
                      <a:lnTo>
                        <a:pt x="139" y="1244"/>
                      </a:lnTo>
                      <a:lnTo>
                        <a:pt x="138" y="0"/>
                      </a:lnTo>
                      <a:lnTo>
                        <a:pt x="0" y="0"/>
                      </a:lnTo>
                      <a:lnTo>
                        <a:pt x="1" y="1244"/>
                      </a:lnTo>
                      <a:lnTo>
                        <a:pt x="70" y="1313"/>
                      </a:lnTo>
                      <a:close/>
                    </a:path>
                  </a:pathLst>
                </a:custGeom>
                <a:solidFill>
                  <a:srgbClr val="E6B5C2"/>
                </a:solidFill>
                <a:ln w="9525">
                  <a:noFill/>
                  <a:round/>
                  <a:headEnd/>
                  <a:tailEnd/>
                </a:ln>
              </p:spPr>
              <p:txBody>
                <a:bodyPr/>
                <a:lstStyle/>
                <a:p>
                  <a:endParaRPr lang="en-US"/>
                </a:p>
              </p:txBody>
            </p:sp>
            <p:sp>
              <p:nvSpPr>
                <p:cNvPr id="18452" name="Freeform 131"/>
                <p:cNvSpPr>
                  <a:spLocks/>
                </p:cNvSpPr>
                <p:nvPr/>
              </p:nvSpPr>
              <p:spPr bwMode="auto">
                <a:xfrm>
                  <a:off x="6533" y="2166"/>
                  <a:ext cx="174" cy="27"/>
                </a:xfrm>
                <a:custGeom>
                  <a:avLst/>
                  <a:gdLst>
                    <a:gd name="T0" fmla="*/ 0 w 3132"/>
                    <a:gd name="T1" fmla="*/ 0 h 473"/>
                    <a:gd name="T2" fmla="*/ 0 w 3132"/>
                    <a:gd name="T3" fmla="*/ 0 h 473"/>
                    <a:gd name="T4" fmla="*/ 0 w 3132"/>
                    <a:gd name="T5" fmla="*/ 0 h 473"/>
                    <a:gd name="T6" fmla="*/ 0 w 3132"/>
                    <a:gd name="T7" fmla="*/ 0 h 473"/>
                    <a:gd name="T8" fmla="*/ 0 w 3132"/>
                    <a:gd name="T9" fmla="*/ 0 h 473"/>
                    <a:gd name="T10" fmla="*/ 0 60000 65536"/>
                    <a:gd name="T11" fmla="*/ 0 60000 65536"/>
                    <a:gd name="T12" fmla="*/ 0 60000 65536"/>
                    <a:gd name="T13" fmla="*/ 0 60000 65536"/>
                    <a:gd name="T14" fmla="*/ 0 60000 65536"/>
                    <a:gd name="T15" fmla="*/ 0 w 3132"/>
                    <a:gd name="T16" fmla="*/ 0 h 473"/>
                    <a:gd name="T17" fmla="*/ 3132 w 3132"/>
                    <a:gd name="T18" fmla="*/ 473 h 473"/>
                  </a:gdLst>
                  <a:ahLst/>
                  <a:cxnLst>
                    <a:cxn ang="T10">
                      <a:pos x="T0" y="T1"/>
                    </a:cxn>
                    <a:cxn ang="T11">
                      <a:pos x="T2" y="T3"/>
                    </a:cxn>
                    <a:cxn ang="T12">
                      <a:pos x="T4" y="T5"/>
                    </a:cxn>
                    <a:cxn ang="T13">
                      <a:pos x="T6" y="T7"/>
                    </a:cxn>
                    <a:cxn ang="T14">
                      <a:pos x="T8" y="T9"/>
                    </a:cxn>
                  </a:cxnLst>
                  <a:rect l="T15" t="T16" r="T17" b="T18"/>
                  <a:pathLst>
                    <a:path w="3132" h="473">
                      <a:moveTo>
                        <a:pt x="0" y="473"/>
                      </a:moveTo>
                      <a:lnTo>
                        <a:pt x="473" y="0"/>
                      </a:lnTo>
                      <a:lnTo>
                        <a:pt x="3132" y="0"/>
                      </a:lnTo>
                      <a:lnTo>
                        <a:pt x="2660" y="471"/>
                      </a:lnTo>
                      <a:lnTo>
                        <a:pt x="0" y="473"/>
                      </a:lnTo>
                      <a:close/>
                    </a:path>
                  </a:pathLst>
                </a:custGeom>
                <a:solidFill>
                  <a:srgbClr val="E56968"/>
                </a:solidFill>
                <a:ln w="9525">
                  <a:noFill/>
                  <a:round/>
                  <a:headEnd/>
                  <a:tailEnd/>
                </a:ln>
              </p:spPr>
              <p:txBody>
                <a:bodyPr/>
                <a:lstStyle/>
                <a:p>
                  <a:endParaRPr lang="en-US"/>
                </a:p>
              </p:txBody>
            </p:sp>
            <p:sp>
              <p:nvSpPr>
                <p:cNvPr id="18453" name="Freeform 132"/>
                <p:cNvSpPr>
                  <a:spLocks/>
                </p:cNvSpPr>
                <p:nvPr/>
              </p:nvSpPr>
              <p:spPr bwMode="auto">
                <a:xfrm>
                  <a:off x="6530" y="2163"/>
                  <a:ext cx="32" cy="32"/>
                </a:xfrm>
                <a:custGeom>
                  <a:avLst/>
                  <a:gdLst>
                    <a:gd name="T0" fmla="*/ 0 w 569"/>
                    <a:gd name="T1" fmla="*/ 0 h 590"/>
                    <a:gd name="T2" fmla="*/ 0 w 569"/>
                    <a:gd name="T3" fmla="*/ 0 h 590"/>
                    <a:gd name="T4" fmla="*/ 0 w 569"/>
                    <a:gd name="T5" fmla="*/ 0 h 590"/>
                    <a:gd name="T6" fmla="*/ 0 w 569"/>
                    <a:gd name="T7" fmla="*/ 0 h 590"/>
                    <a:gd name="T8" fmla="*/ 0 w 569"/>
                    <a:gd name="T9" fmla="*/ 0 h 590"/>
                    <a:gd name="T10" fmla="*/ 0 w 569"/>
                    <a:gd name="T11" fmla="*/ 0 h 590"/>
                    <a:gd name="T12" fmla="*/ 0 60000 65536"/>
                    <a:gd name="T13" fmla="*/ 0 60000 65536"/>
                    <a:gd name="T14" fmla="*/ 0 60000 65536"/>
                    <a:gd name="T15" fmla="*/ 0 60000 65536"/>
                    <a:gd name="T16" fmla="*/ 0 60000 65536"/>
                    <a:gd name="T17" fmla="*/ 0 60000 65536"/>
                    <a:gd name="T18" fmla="*/ 0 w 569"/>
                    <a:gd name="T19" fmla="*/ 0 h 590"/>
                    <a:gd name="T20" fmla="*/ 569 w 569"/>
                    <a:gd name="T21" fmla="*/ 590 h 590"/>
                  </a:gdLst>
                  <a:ahLst/>
                  <a:cxnLst>
                    <a:cxn ang="T12">
                      <a:pos x="T0" y="T1"/>
                    </a:cxn>
                    <a:cxn ang="T13">
                      <a:pos x="T2" y="T3"/>
                    </a:cxn>
                    <a:cxn ang="T14">
                      <a:pos x="T4" y="T5"/>
                    </a:cxn>
                    <a:cxn ang="T15">
                      <a:pos x="T6" y="T7"/>
                    </a:cxn>
                    <a:cxn ang="T16">
                      <a:pos x="T8" y="T9"/>
                    </a:cxn>
                    <a:cxn ang="T17">
                      <a:pos x="T10" y="T11"/>
                    </a:cxn>
                  </a:cxnLst>
                  <a:rect l="T18" t="T19" r="T20" b="T21"/>
                  <a:pathLst>
                    <a:path w="569" h="590">
                      <a:moveTo>
                        <a:pt x="521" y="0"/>
                      </a:moveTo>
                      <a:lnTo>
                        <a:pt x="472" y="20"/>
                      </a:lnTo>
                      <a:lnTo>
                        <a:pt x="0" y="493"/>
                      </a:lnTo>
                      <a:lnTo>
                        <a:pt x="97" y="590"/>
                      </a:lnTo>
                      <a:lnTo>
                        <a:pt x="569" y="117"/>
                      </a:lnTo>
                      <a:lnTo>
                        <a:pt x="521" y="0"/>
                      </a:lnTo>
                      <a:close/>
                    </a:path>
                  </a:pathLst>
                </a:custGeom>
                <a:solidFill>
                  <a:srgbClr val="E6B5C2"/>
                </a:solidFill>
                <a:ln w="9525">
                  <a:noFill/>
                  <a:round/>
                  <a:headEnd/>
                  <a:tailEnd/>
                </a:ln>
              </p:spPr>
              <p:txBody>
                <a:bodyPr/>
                <a:lstStyle/>
                <a:p>
                  <a:endParaRPr lang="en-US"/>
                </a:p>
              </p:txBody>
            </p:sp>
            <p:sp>
              <p:nvSpPr>
                <p:cNvPr id="18454" name="Freeform 133"/>
                <p:cNvSpPr>
                  <a:spLocks/>
                </p:cNvSpPr>
                <p:nvPr/>
              </p:nvSpPr>
              <p:spPr bwMode="auto">
                <a:xfrm>
                  <a:off x="6559" y="2163"/>
                  <a:ext cx="151" cy="7"/>
                </a:xfrm>
                <a:custGeom>
                  <a:avLst/>
                  <a:gdLst>
                    <a:gd name="T0" fmla="*/ 0 w 2708"/>
                    <a:gd name="T1" fmla="*/ 0 h 138"/>
                    <a:gd name="T2" fmla="*/ 0 w 2708"/>
                    <a:gd name="T3" fmla="*/ 0 h 138"/>
                    <a:gd name="T4" fmla="*/ 0 w 2708"/>
                    <a:gd name="T5" fmla="*/ 0 h 138"/>
                    <a:gd name="T6" fmla="*/ 0 w 2708"/>
                    <a:gd name="T7" fmla="*/ 0 h 138"/>
                    <a:gd name="T8" fmla="*/ 0 w 2708"/>
                    <a:gd name="T9" fmla="*/ 0 h 138"/>
                    <a:gd name="T10" fmla="*/ 0 w 2708"/>
                    <a:gd name="T11" fmla="*/ 0 h 138"/>
                    <a:gd name="T12" fmla="*/ 0 60000 65536"/>
                    <a:gd name="T13" fmla="*/ 0 60000 65536"/>
                    <a:gd name="T14" fmla="*/ 0 60000 65536"/>
                    <a:gd name="T15" fmla="*/ 0 60000 65536"/>
                    <a:gd name="T16" fmla="*/ 0 60000 65536"/>
                    <a:gd name="T17" fmla="*/ 0 60000 65536"/>
                    <a:gd name="T18" fmla="*/ 0 w 2708"/>
                    <a:gd name="T19" fmla="*/ 0 h 138"/>
                    <a:gd name="T20" fmla="*/ 2708 w 2708"/>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08" h="138">
                      <a:moveTo>
                        <a:pt x="2708" y="117"/>
                      </a:moveTo>
                      <a:lnTo>
                        <a:pt x="2659" y="0"/>
                      </a:lnTo>
                      <a:lnTo>
                        <a:pt x="0" y="0"/>
                      </a:lnTo>
                      <a:lnTo>
                        <a:pt x="0" y="138"/>
                      </a:lnTo>
                      <a:lnTo>
                        <a:pt x="2659" y="138"/>
                      </a:lnTo>
                      <a:lnTo>
                        <a:pt x="2708" y="117"/>
                      </a:lnTo>
                      <a:close/>
                    </a:path>
                  </a:pathLst>
                </a:custGeom>
                <a:solidFill>
                  <a:srgbClr val="E6B5C2"/>
                </a:solidFill>
                <a:ln w="9525">
                  <a:noFill/>
                  <a:round/>
                  <a:headEnd/>
                  <a:tailEnd/>
                </a:ln>
              </p:spPr>
              <p:txBody>
                <a:bodyPr/>
                <a:lstStyle/>
                <a:p>
                  <a:endParaRPr lang="en-US"/>
                </a:p>
              </p:txBody>
            </p:sp>
            <p:sp>
              <p:nvSpPr>
                <p:cNvPr id="18455" name="Freeform 134"/>
                <p:cNvSpPr>
                  <a:spLocks/>
                </p:cNvSpPr>
                <p:nvPr/>
              </p:nvSpPr>
              <p:spPr bwMode="auto">
                <a:xfrm>
                  <a:off x="6678" y="2164"/>
                  <a:ext cx="32" cy="32"/>
                </a:xfrm>
                <a:custGeom>
                  <a:avLst/>
                  <a:gdLst>
                    <a:gd name="T0" fmla="*/ 0 w 569"/>
                    <a:gd name="T1" fmla="*/ 0 h 589"/>
                    <a:gd name="T2" fmla="*/ 0 w 569"/>
                    <a:gd name="T3" fmla="*/ 0 h 589"/>
                    <a:gd name="T4" fmla="*/ 0 w 569"/>
                    <a:gd name="T5" fmla="*/ 0 h 589"/>
                    <a:gd name="T6" fmla="*/ 0 w 569"/>
                    <a:gd name="T7" fmla="*/ 0 h 589"/>
                    <a:gd name="T8" fmla="*/ 0 w 569"/>
                    <a:gd name="T9" fmla="*/ 0 h 589"/>
                    <a:gd name="T10" fmla="*/ 0 w 569"/>
                    <a:gd name="T11" fmla="*/ 0 h 589"/>
                    <a:gd name="T12" fmla="*/ 0 60000 65536"/>
                    <a:gd name="T13" fmla="*/ 0 60000 65536"/>
                    <a:gd name="T14" fmla="*/ 0 60000 65536"/>
                    <a:gd name="T15" fmla="*/ 0 60000 65536"/>
                    <a:gd name="T16" fmla="*/ 0 60000 65536"/>
                    <a:gd name="T17" fmla="*/ 0 60000 65536"/>
                    <a:gd name="T18" fmla="*/ 0 w 569"/>
                    <a:gd name="T19" fmla="*/ 0 h 589"/>
                    <a:gd name="T20" fmla="*/ 569 w 569"/>
                    <a:gd name="T21" fmla="*/ 589 h 589"/>
                  </a:gdLst>
                  <a:ahLst/>
                  <a:cxnLst>
                    <a:cxn ang="T12">
                      <a:pos x="T0" y="T1"/>
                    </a:cxn>
                    <a:cxn ang="T13">
                      <a:pos x="T2" y="T3"/>
                    </a:cxn>
                    <a:cxn ang="T14">
                      <a:pos x="T4" y="T5"/>
                    </a:cxn>
                    <a:cxn ang="T15">
                      <a:pos x="T6" y="T7"/>
                    </a:cxn>
                    <a:cxn ang="T16">
                      <a:pos x="T8" y="T9"/>
                    </a:cxn>
                    <a:cxn ang="T17">
                      <a:pos x="T10" y="T11"/>
                    </a:cxn>
                  </a:cxnLst>
                  <a:rect l="T18" t="T19" r="T20" b="T21"/>
                  <a:pathLst>
                    <a:path w="569" h="589">
                      <a:moveTo>
                        <a:pt x="48" y="589"/>
                      </a:moveTo>
                      <a:lnTo>
                        <a:pt x="96" y="569"/>
                      </a:lnTo>
                      <a:lnTo>
                        <a:pt x="569" y="97"/>
                      </a:lnTo>
                      <a:lnTo>
                        <a:pt x="471" y="0"/>
                      </a:lnTo>
                      <a:lnTo>
                        <a:pt x="0" y="471"/>
                      </a:lnTo>
                      <a:lnTo>
                        <a:pt x="48" y="589"/>
                      </a:lnTo>
                      <a:close/>
                    </a:path>
                  </a:pathLst>
                </a:custGeom>
                <a:solidFill>
                  <a:srgbClr val="E6B5C2"/>
                </a:solidFill>
                <a:ln w="9525">
                  <a:noFill/>
                  <a:round/>
                  <a:headEnd/>
                  <a:tailEnd/>
                </a:ln>
              </p:spPr>
              <p:txBody>
                <a:bodyPr/>
                <a:lstStyle/>
                <a:p>
                  <a:endParaRPr lang="en-US"/>
                </a:p>
              </p:txBody>
            </p:sp>
            <p:sp>
              <p:nvSpPr>
                <p:cNvPr id="18456" name="Freeform 135"/>
                <p:cNvSpPr>
                  <a:spLocks/>
                </p:cNvSpPr>
                <p:nvPr/>
              </p:nvSpPr>
              <p:spPr bwMode="auto">
                <a:xfrm>
                  <a:off x="6530" y="2189"/>
                  <a:ext cx="151" cy="8"/>
                </a:xfrm>
                <a:custGeom>
                  <a:avLst/>
                  <a:gdLst>
                    <a:gd name="T0" fmla="*/ 0 w 2708"/>
                    <a:gd name="T1" fmla="*/ 0 h 140"/>
                    <a:gd name="T2" fmla="*/ 0 w 2708"/>
                    <a:gd name="T3" fmla="*/ 0 h 140"/>
                    <a:gd name="T4" fmla="*/ 0 w 2708"/>
                    <a:gd name="T5" fmla="*/ 0 h 140"/>
                    <a:gd name="T6" fmla="*/ 0 w 2708"/>
                    <a:gd name="T7" fmla="*/ 0 h 140"/>
                    <a:gd name="T8" fmla="*/ 0 w 2708"/>
                    <a:gd name="T9" fmla="*/ 0 h 140"/>
                    <a:gd name="T10" fmla="*/ 0 w 2708"/>
                    <a:gd name="T11" fmla="*/ 0 h 140"/>
                    <a:gd name="T12" fmla="*/ 0 60000 65536"/>
                    <a:gd name="T13" fmla="*/ 0 60000 65536"/>
                    <a:gd name="T14" fmla="*/ 0 60000 65536"/>
                    <a:gd name="T15" fmla="*/ 0 60000 65536"/>
                    <a:gd name="T16" fmla="*/ 0 60000 65536"/>
                    <a:gd name="T17" fmla="*/ 0 60000 65536"/>
                    <a:gd name="T18" fmla="*/ 0 w 2708"/>
                    <a:gd name="T19" fmla="*/ 0 h 140"/>
                    <a:gd name="T20" fmla="*/ 2708 w 2708"/>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08" h="140">
                      <a:moveTo>
                        <a:pt x="0" y="22"/>
                      </a:moveTo>
                      <a:lnTo>
                        <a:pt x="48" y="140"/>
                      </a:lnTo>
                      <a:lnTo>
                        <a:pt x="2708" y="138"/>
                      </a:lnTo>
                      <a:lnTo>
                        <a:pt x="2708" y="0"/>
                      </a:lnTo>
                      <a:lnTo>
                        <a:pt x="48" y="2"/>
                      </a:lnTo>
                      <a:lnTo>
                        <a:pt x="0" y="22"/>
                      </a:lnTo>
                      <a:close/>
                    </a:path>
                  </a:pathLst>
                </a:custGeom>
                <a:solidFill>
                  <a:srgbClr val="E6B5C2"/>
                </a:solidFill>
                <a:ln w="9525">
                  <a:noFill/>
                  <a:round/>
                  <a:headEnd/>
                  <a:tailEnd/>
                </a:ln>
              </p:spPr>
              <p:txBody>
                <a:bodyPr/>
                <a:lstStyle/>
                <a:p>
                  <a:endParaRPr lang="en-US"/>
                </a:p>
              </p:txBody>
            </p:sp>
            <p:sp>
              <p:nvSpPr>
                <p:cNvPr id="18457" name="Freeform 136"/>
                <p:cNvSpPr>
                  <a:spLocks/>
                </p:cNvSpPr>
                <p:nvPr/>
              </p:nvSpPr>
              <p:spPr bwMode="auto">
                <a:xfrm>
                  <a:off x="6680" y="2166"/>
                  <a:ext cx="27" cy="95"/>
                </a:xfrm>
                <a:custGeom>
                  <a:avLst/>
                  <a:gdLst>
                    <a:gd name="T0" fmla="*/ 0 w 484"/>
                    <a:gd name="T1" fmla="*/ 0 h 1717"/>
                    <a:gd name="T2" fmla="*/ 0 w 484"/>
                    <a:gd name="T3" fmla="*/ 0 h 1717"/>
                    <a:gd name="T4" fmla="*/ 0 w 484"/>
                    <a:gd name="T5" fmla="*/ 0 h 1717"/>
                    <a:gd name="T6" fmla="*/ 0 w 484"/>
                    <a:gd name="T7" fmla="*/ 0 h 1717"/>
                    <a:gd name="T8" fmla="*/ 0 w 484"/>
                    <a:gd name="T9" fmla="*/ 0 h 1717"/>
                    <a:gd name="T10" fmla="*/ 0 60000 65536"/>
                    <a:gd name="T11" fmla="*/ 0 60000 65536"/>
                    <a:gd name="T12" fmla="*/ 0 60000 65536"/>
                    <a:gd name="T13" fmla="*/ 0 60000 65536"/>
                    <a:gd name="T14" fmla="*/ 0 60000 65536"/>
                    <a:gd name="T15" fmla="*/ 0 w 484"/>
                    <a:gd name="T16" fmla="*/ 0 h 1717"/>
                    <a:gd name="T17" fmla="*/ 484 w 484"/>
                    <a:gd name="T18" fmla="*/ 1717 h 1717"/>
                  </a:gdLst>
                  <a:ahLst/>
                  <a:cxnLst>
                    <a:cxn ang="T10">
                      <a:pos x="T0" y="T1"/>
                    </a:cxn>
                    <a:cxn ang="T11">
                      <a:pos x="T2" y="T3"/>
                    </a:cxn>
                    <a:cxn ang="T12">
                      <a:pos x="T4" y="T5"/>
                    </a:cxn>
                    <a:cxn ang="T13">
                      <a:pos x="T6" y="T7"/>
                    </a:cxn>
                    <a:cxn ang="T14">
                      <a:pos x="T8" y="T9"/>
                    </a:cxn>
                  </a:cxnLst>
                  <a:rect l="T15" t="T16" r="T17" b="T18"/>
                  <a:pathLst>
                    <a:path w="484" h="1717">
                      <a:moveTo>
                        <a:pt x="1" y="1717"/>
                      </a:moveTo>
                      <a:lnTo>
                        <a:pt x="483" y="1235"/>
                      </a:lnTo>
                      <a:lnTo>
                        <a:pt x="484" y="0"/>
                      </a:lnTo>
                      <a:lnTo>
                        <a:pt x="0" y="484"/>
                      </a:lnTo>
                      <a:lnTo>
                        <a:pt x="1" y="1717"/>
                      </a:lnTo>
                      <a:close/>
                    </a:path>
                  </a:pathLst>
                </a:custGeom>
                <a:solidFill>
                  <a:srgbClr val="B53233"/>
                </a:solidFill>
                <a:ln w="9525">
                  <a:noFill/>
                  <a:round/>
                  <a:headEnd/>
                  <a:tailEnd/>
                </a:ln>
              </p:spPr>
              <p:txBody>
                <a:bodyPr/>
                <a:lstStyle/>
                <a:p>
                  <a:endParaRPr lang="en-US"/>
                </a:p>
              </p:txBody>
            </p:sp>
            <p:sp>
              <p:nvSpPr>
                <p:cNvPr id="18458" name="Freeform 137"/>
                <p:cNvSpPr>
                  <a:spLocks/>
                </p:cNvSpPr>
                <p:nvPr/>
              </p:nvSpPr>
              <p:spPr bwMode="auto">
                <a:xfrm>
                  <a:off x="6678" y="2232"/>
                  <a:ext cx="33" cy="32"/>
                </a:xfrm>
                <a:custGeom>
                  <a:avLst/>
                  <a:gdLst>
                    <a:gd name="T0" fmla="*/ 0 w 600"/>
                    <a:gd name="T1" fmla="*/ 0 h 582"/>
                    <a:gd name="T2" fmla="*/ 0 w 600"/>
                    <a:gd name="T3" fmla="*/ 0 h 582"/>
                    <a:gd name="T4" fmla="*/ 0 w 600"/>
                    <a:gd name="T5" fmla="*/ 0 h 582"/>
                    <a:gd name="T6" fmla="*/ 0 w 600"/>
                    <a:gd name="T7" fmla="*/ 0 h 582"/>
                    <a:gd name="T8" fmla="*/ 0 w 600"/>
                    <a:gd name="T9" fmla="*/ 0 h 582"/>
                    <a:gd name="T10" fmla="*/ 0 w 600"/>
                    <a:gd name="T11" fmla="*/ 0 h 582"/>
                    <a:gd name="T12" fmla="*/ 0 60000 65536"/>
                    <a:gd name="T13" fmla="*/ 0 60000 65536"/>
                    <a:gd name="T14" fmla="*/ 0 60000 65536"/>
                    <a:gd name="T15" fmla="*/ 0 60000 65536"/>
                    <a:gd name="T16" fmla="*/ 0 60000 65536"/>
                    <a:gd name="T17" fmla="*/ 0 60000 65536"/>
                    <a:gd name="T18" fmla="*/ 0 w 600"/>
                    <a:gd name="T19" fmla="*/ 0 h 582"/>
                    <a:gd name="T20" fmla="*/ 600 w 600"/>
                    <a:gd name="T21" fmla="*/ 582 h 582"/>
                  </a:gdLst>
                  <a:ahLst/>
                  <a:cxnLst>
                    <a:cxn ang="T12">
                      <a:pos x="T0" y="T1"/>
                    </a:cxn>
                    <a:cxn ang="T13">
                      <a:pos x="T2" y="T3"/>
                    </a:cxn>
                    <a:cxn ang="T14">
                      <a:pos x="T4" y="T5"/>
                    </a:cxn>
                    <a:cxn ang="T15">
                      <a:pos x="T6" y="T7"/>
                    </a:cxn>
                    <a:cxn ang="T16">
                      <a:pos x="T8" y="T9"/>
                    </a:cxn>
                    <a:cxn ang="T17">
                      <a:pos x="T10" y="T11"/>
                    </a:cxn>
                  </a:cxnLst>
                  <a:rect l="T18" t="T19" r="T20" b="T21"/>
                  <a:pathLst>
                    <a:path w="600" h="582">
                      <a:moveTo>
                        <a:pt x="600" y="50"/>
                      </a:moveTo>
                      <a:lnTo>
                        <a:pt x="482" y="0"/>
                      </a:lnTo>
                      <a:lnTo>
                        <a:pt x="0" y="484"/>
                      </a:lnTo>
                      <a:lnTo>
                        <a:pt x="98" y="582"/>
                      </a:lnTo>
                      <a:lnTo>
                        <a:pt x="580" y="98"/>
                      </a:lnTo>
                      <a:lnTo>
                        <a:pt x="600" y="50"/>
                      </a:lnTo>
                      <a:close/>
                    </a:path>
                  </a:pathLst>
                </a:custGeom>
                <a:solidFill>
                  <a:srgbClr val="E6B5C2"/>
                </a:solidFill>
                <a:ln w="9525">
                  <a:noFill/>
                  <a:round/>
                  <a:headEnd/>
                  <a:tailEnd/>
                </a:ln>
              </p:spPr>
              <p:txBody>
                <a:bodyPr/>
                <a:lstStyle/>
                <a:p>
                  <a:endParaRPr lang="en-US"/>
                </a:p>
              </p:txBody>
            </p:sp>
            <p:sp>
              <p:nvSpPr>
                <p:cNvPr id="18459" name="Freeform 138"/>
                <p:cNvSpPr>
                  <a:spLocks/>
                </p:cNvSpPr>
                <p:nvPr/>
              </p:nvSpPr>
              <p:spPr bwMode="auto">
                <a:xfrm>
                  <a:off x="6703" y="2163"/>
                  <a:ext cx="8" cy="71"/>
                </a:xfrm>
                <a:custGeom>
                  <a:avLst/>
                  <a:gdLst>
                    <a:gd name="T0" fmla="*/ 0 w 139"/>
                    <a:gd name="T1" fmla="*/ 0 h 1283"/>
                    <a:gd name="T2" fmla="*/ 0 w 139"/>
                    <a:gd name="T3" fmla="*/ 0 h 1283"/>
                    <a:gd name="T4" fmla="*/ 0 w 139"/>
                    <a:gd name="T5" fmla="*/ 0 h 1283"/>
                    <a:gd name="T6" fmla="*/ 0 w 139"/>
                    <a:gd name="T7" fmla="*/ 0 h 1283"/>
                    <a:gd name="T8" fmla="*/ 0 w 139"/>
                    <a:gd name="T9" fmla="*/ 0 h 1283"/>
                    <a:gd name="T10" fmla="*/ 0 w 139"/>
                    <a:gd name="T11" fmla="*/ 0 h 1283"/>
                    <a:gd name="T12" fmla="*/ 0 60000 65536"/>
                    <a:gd name="T13" fmla="*/ 0 60000 65536"/>
                    <a:gd name="T14" fmla="*/ 0 60000 65536"/>
                    <a:gd name="T15" fmla="*/ 0 60000 65536"/>
                    <a:gd name="T16" fmla="*/ 0 60000 65536"/>
                    <a:gd name="T17" fmla="*/ 0 60000 65536"/>
                    <a:gd name="T18" fmla="*/ 0 w 139"/>
                    <a:gd name="T19" fmla="*/ 0 h 1283"/>
                    <a:gd name="T20" fmla="*/ 139 w 139"/>
                    <a:gd name="T21" fmla="*/ 1283 h 1283"/>
                  </a:gdLst>
                  <a:ahLst/>
                  <a:cxnLst>
                    <a:cxn ang="T12">
                      <a:pos x="T0" y="T1"/>
                    </a:cxn>
                    <a:cxn ang="T13">
                      <a:pos x="T2" y="T3"/>
                    </a:cxn>
                    <a:cxn ang="T14">
                      <a:pos x="T4" y="T5"/>
                    </a:cxn>
                    <a:cxn ang="T15">
                      <a:pos x="T6" y="T7"/>
                    </a:cxn>
                    <a:cxn ang="T16">
                      <a:pos x="T8" y="T9"/>
                    </a:cxn>
                    <a:cxn ang="T17">
                      <a:pos x="T10" y="T11"/>
                    </a:cxn>
                  </a:cxnLst>
                  <a:rect l="T18" t="T19" r="T20" b="T21"/>
                  <a:pathLst>
                    <a:path w="139" h="1283">
                      <a:moveTo>
                        <a:pt x="20" y="0"/>
                      </a:moveTo>
                      <a:lnTo>
                        <a:pt x="1" y="48"/>
                      </a:lnTo>
                      <a:lnTo>
                        <a:pt x="0" y="1283"/>
                      </a:lnTo>
                      <a:lnTo>
                        <a:pt x="138" y="1283"/>
                      </a:lnTo>
                      <a:lnTo>
                        <a:pt x="139" y="48"/>
                      </a:lnTo>
                      <a:lnTo>
                        <a:pt x="20" y="0"/>
                      </a:lnTo>
                      <a:close/>
                    </a:path>
                  </a:pathLst>
                </a:custGeom>
                <a:solidFill>
                  <a:srgbClr val="E6B5C2"/>
                </a:solidFill>
                <a:ln w="9525">
                  <a:noFill/>
                  <a:round/>
                  <a:headEnd/>
                  <a:tailEnd/>
                </a:ln>
              </p:spPr>
              <p:txBody>
                <a:bodyPr/>
                <a:lstStyle/>
                <a:p>
                  <a:endParaRPr lang="en-US"/>
                </a:p>
              </p:txBody>
            </p:sp>
            <p:sp>
              <p:nvSpPr>
                <p:cNvPr id="18460" name="Freeform 139"/>
                <p:cNvSpPr>
                  <a:spLocks/>
                </p:cNvSpPr>
                <p:nvPr/>
              </p:nvSpPr>
              <p:spPr bwMode="auto">
                <a:xfrm>
                  <a:off x="6676" y="2163"/>
                  <a:ext cx="34" cy="32"/>
                </a:xfrm>
                <a:custGeom>
                  <a:avLst/>
                  <a:gdLst>
                    <a:gd name="T0" fmla="*/ 0 w 602"/>
                    <a:gd name="T1" fmla="*/ 0 h 581"/>
                    <a:gd name="T2" fmla="*/ 0 w 602"/>
                    <a:gd name="T3" fmla="*/ 0 h 581"/>
                    <a:gd name="T4" fmla="*/ 0 w 602"/>
                    <a:gd name="T5" fmla="*/ 0 h 581"/>
                    <a:gd name="T6" fmla="*/ 0 w 602"/>
                    <a:gd name="T7" fmla="*/ 0 h 581"/>
                    <a:gd name="T8" fmla="*/ 0 w 602"/>
                    <a:gd name="T9" fmla="*/ 0 h 581"/>
                    <a:gd name="T10" fmla="*/ 0 w 602"/>
                    <a:gd name="T11" fmla="*/ 0 h 581"/>
                    <a:gd name="T12" fmla="*/ 0 60000 65536"/>
                    <a:gd name="T13" fmla="*/ 0 60000 65536"/>
                    <a:gd name="T14" fmla="*/ 0 60000 65536"/>
                    <a:gd name="T15" fmla="*/ 0 60000 65536"/>
                    <a:gd name="T16" fmla="*/ 0 60000 65536"/>
                    <a:gd name="T17" fmla="*/ 0 60000 65536"/>
                    <a:gd name="T18" fmla="*/ 0 w 602"/>
                    <a:gd name="T19" fmla="*/ 0 h 581"/>
                    <a:gd name="T20" fmla="*/ 602 w 602"/>
                    <a:gd name="T21" fmla="*/ 581 h 581"/>
                  </a:gdLst>
                  <a:ahLst/>
                  <a:cxnLst>
                    <a:cxn ang="T12">
                      <a:pos x="T0" y="T1"/>
                    </a:cxn>
                    <a:cxn ang="T13">
                      <a:pos x="T2" y="T3"/>
                    </a:cxn>
                    <a:cxn ang="T14">
                      <a:pos x="T4" y="T5"/>
                    </a:cxn>
                    <a:cxn ang="T15">
                      <a:pos x="T6" y="T7"/>
                    </a:cxn>
                    <a:cxn ang="T16">
                      <a:pos x="T8" y="T9"/>
                    </a:cxn>
                    <a:cxn ang="T17">
                      <a:pos x="T10" y="T11"/>
                    </a:cxn>
                  </a:cxnLst>
                  <a:rect l="T18" t="T19" r="T20" b="T21"/>
                  <a:pathLst>
                    <a:path w="602" h="581">
                      <a:moveTo>
                        <a:pt x="0" y="532"/>
                      </a:moveTo>
                      <a:lnTo>
                        <a:pt x="118" y="581"/>
                      </a:lnTo>
                      <a:lnTo>
                        <a:pt x="602" y="97"/>
                      </a:lnTo>
                      <a:lnTo>
                        <a:pt x="503" y="0"/>
                      </a:lnTo>
                      <a:lnTo>
                        <a:pt x="20" y="483"/>
                      </a:lnTo>
                      <a:lnTo>
                        <a:pt x="0" y="532"/>
                      </a:lnTo>
                      <a:close/>
                    </a:path>
                  </a:pathLst>
                </a:custGeom>
                <a:solidFill>
                  <a:srgbClr val="E6B5C2"/>
                </a:solidFill>
                <a:ln w="9525">
                  <a:noFill/>
                  <a:round/>
                  <a:headEnd/>
                  <a:tailEnd/>
                </a:ln>
              </p:spPr>
              <p:txBody>
                <a:bodyPr/>
                <a:lstStyle/>
                <a:p>
                  <a:endParaRPr lang="en-US"/>
                </a:p>
              </p:txBody>
            </p:sp>
            <p:sp>
              <p:nvSpPr>
                <p:cNvPr id="18461" name="Freeform 140"/>
                <p:cNvSpPr>
                  <a:spLocks/>
                </p:cNvSpPr>
                <p:nvPr/>
              </p:nvSpPr>
              <p:spPr bwMode="auto">
                <a:xfrm>
                  <a:off x="6676" y="2193"/>
                  <a:ext cx="8" cy="71"/>
                </a:xfrm>
                <a:custGeom>
                  <a:avLst/>
                  <a:gdLst>
                    <a:gd name="T0" fmla="*/ 0 w 139"/>
                    <a:gd name="T1" fmla="*/ 0 h 1283"/>
                    <a:gd name="T2" fmla="*/ 0 w 139"/>
                    <a:gd name="T3" fmla="*/ 0 h 1283"/>
                    <a:gd name="T4" fmla="*/ 0 w 139"/>
                    <a:gd name="T5" fmla="*/ 0 h 1283"/>
                    <a:gd name="T6" fmla="*/ 0 w 139"/>
                    <a:gd name="T7" fmla="*/ 0 h 1283"/>
                    <a:gd name="T8" fmla="*/ 0 w 139"/>
                    <a:gd name="T9" fmla="*/ 0 h 1283"/>
                    <a:gd name="T10" fmla="*/ 0 w 139"/>
                    <a:gd name="T11" fmla="*/ 0 h 1283"/>
                    <a:gd name="T12" fmla="*/ 0 60000 65536"/>
                    <a:gd name="T13" fmla="*/ 0 60000 65536"/>
                    <a:gd name="T14" fmla="*/ 0 60000 65536"/>
                    <a:gd name="T15" fmla="*/ 0 60000 65536"/>
                    <a:gd name="T16" fmla="*/ 0 60000 65536"/>
                    <a:gd name="T17" fmla="*/ 0 60000 65536"/>
                    <a:gd name="T18" fmla="*/ 0 w 139"/>
                    <a:gd name="T19" fmla="*/ 0 h 1283"/>
                    <a:gd name="T20" fmla="*/ 139 w 139"/>
                    <a:gd name="T21" fmla="*/ 1283 h 1283"/>
                  </a:gdLst>
                  <a:ahLst/>
                  <a:cxnLst>
                    <a:cxn ang="T12">
                      <a:pos x="T0" y="T1"/>
                    </a:cxn>
                    <a:cxn ang="T13">
                      <a:pos x="T2" y="T3"/>
                    </a:cxn>
                    <a:cxn ang="T14">
                      <a:pos x="T4" y="T5"/>
                    </a:cxn>
                    <a:cxn ang="T15">
                      <a:pos x="T6" y="T7"/>
                    </a:cxn>
                    <a:cxn ang="T16">
                      <a:pos x="T8" y="T9"/>
                    </a:cxn>
                    <a:cxn ang="T17">
                      <a:pos x="T10" y="T11"/>
                    </a:cxn>
                  </a:cxnLst>
                  <a:rect l="T18" t="T19" r="T20" b="T21"/>
                  <a:pathLst>
                    <a:path w="139" h="1283">
                      <a:moveTo>
                        <a:pt x="119" y="1283"/>
                      </a:moveTo>
                      <a:lnTo>
                        <a:pt x="139" y="1233"/>
                      </a:lnTo>
                      <a:lnTo>
                        <a:pt x="138" y="0"/>
                      </a:lnTo>
                      <a:lnTo>
                        <a:pt x="0" y="0"/>
                      </a:lnTo>
                      <a:lnTo>
                        <a:pt x="1" y="1233"/>
                      </a:lnTo>
                      <a:lnTo>
                        <a:pt x="119" y="1283"/>
                      </a:lnTo>
                      <a:close/>
                    </a:path>
                  </a:pathLst>
                </a:custGeom>
                <a:solidFill>
                  <a:srgbClr val="E6B5C2"/>
                </a:solidFill>
                <a:ln w="9525">
                  <a:noFill/>
                  <a:round/>
                  <a:headEnd/>
                  <a:tailEnd/>
                </a:ln>
              </p:spPr>
              <p:txBody>
                <a:bodyPr/>
                <a:lstStyle/>
                <a:p>
                  <a:endParaRPr lang="en-US"/>
                </a:p>
              </p:txBody>
            </p:sp>
          </p:grpSp>
        </p:grpSp>
        <p:sp>
          <p:nvSpPr>
            <p:cNvPr id="536" name="AutoShape 1230"/>
            <p:cNvSpPr>
              <a:spLocks noChangeArrowheads="1"/>
            </p:cNvSpPr>
            <p:nvPr/>
          </p:nvSpPr>
          <p:spPr bwMode="auto">
            <a:xfrm>
              <a:off x="4465272" y="1749503"/>
              <a:ext cx="1367455" cy="1469615"/>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Cisco Unified Computing System</a:t>
              </a:r>
            </a:p>
          </p:txBody>
        </p:sp>
        <p:pic>
          <p:nvPicPr>
            <p:cNvPr id="18334" name="Picture 784" descr="DC3 Icon"/>
            <p:cNvPicPr>
              <a:picLocks noChangeAspect="1" noChangeArrowheads="1"/>
            </p:cNvPicPr>
            <p:nvPr/>
          </p:nvPicPr>
          <p:blipFill>
            <a:blip r:embed="rId10" cstate="print"/>
            <a:srcRect/>
            <a:stretch>
              <a:fillRect/>
            </a:stretch>
          </p:blipFill>
          <p:spPr bwMode="auto">
            <a:xfrm>
              <a:off x="4201852" y="4189032"/>
              <a:ext cx="623766" cy="820990"/>
            </a:xfrm>
            <a:prstGeom prst="rect">
              <a:avLst/>
            </a:prstGeom>
            <a:noFill/>
            <a:ln w="9525">
              <a:noFill/>
              <a:miter lim="800000"/>
              <a:headEnd/>
              <a:tailEnd/>
            </a:ln>
          </p:spPr>
        </p:pic>
        <p:pic>
          <p:nvPicPr>
            <p:cNvPr id="18335" name="Picture 785" descr="DC3 Icon"/>
            <p:cNvPicPr>
              <a:picLocks noChangeAspect="1" noChangeArrowheads="1"/>
            </p:cNvPicPr>
            <p:nvPr/>
          </p:nvPicPr>
          <p:blipFill>
            <a:blip r:embed="rId10" cstate="print"/>
            <a:srcRect/>
            <a:stretch>
              <a:fillRect/>
            </a:stretch>
          </p:blipFill>
          <p:spPr bwMode="auto">
            <a:xfrm>
              <a:off x="5106508" y="4189032"/>
              <a:ext cx="623766" cy="820990"/>
            </a:xfrm>
            <a:prstGeom prst="rect">
              <a:avLst/>
            </a:prstGeom>
            <a:noFill/>
            <a:ln w="9525">
              <a:noFill/>
              <a:miter lim="800000"/>
              <a:headEnd/>
              <a:tailEnd/>
            </a:ln>
          </p:spPr>
        </p:pic>
        <p:pic>
          <p:nvPicPr>
            <p:cNvPr id="18336" name="Picture 785" descr="DC3 Icon"/>
            <p:cNvPicPr>
              <a:picLocks noChangeAspect="1" noChangeArrowheads="1"/>
            </p:cNvPicPr>
            <p:nvPr/>
          </p:nvPicPr>
          <p:blipFill>
            <a:blip r:embed="rId11" cstate="print"/>
            <a:srcRect/>
            <a:stretch>
              <a:fillRect/>
            </a:stretch>
          </p:blipFill>
          <p:spPr bwMode="auto">
            <a:xfrm>
              <a:off x="5112955" y="3308894"/>
              <a:ext cx="623766" cy="812256"/>
            </a:xfrm>
            <a:prstGeom prst="rect">
              <a:avLst/>
            </a:prstGeom>
            <a:noFill/>
            <a:ln w="9525">
              <a:noFill/>
              <a:miter lim="800000"/>
              <a:headEnd/>
              <a:tailEnd/>
            </a:ln>
          </p:spPr>
        </p:pic>
        <p:pic>
          <p:nvPicPr>
            <p:cNvPr id="18337" name="Picture 784" descr="DC3 Icon"/>
            <p:cNvPicPr>
              <a:picLocks noChangeAspect="1" noChangeArrowheads="1"/>
            </p:cNvPicPr>
            <p:nvPr/>
          </p:nvPicPr>
          <p:blipFill>
            <a:blip r:embed="rId11" cstate="print"/>
            <a:srcRect/>
            <a:stretch>
              <a:fillRect/>
            </a:stretch>
          </p:blipFill>
          <p:spPr bwMode="auto">
            <a:xfrm>
              <a:off x="4201852" y="3308894"/>
              <a:ext cx="623766" cy="812256"/>
            </a:xfrm>
            <a:prstGeom prst="rect">
              <a:avLst/>
            </a:prstGeom>
            <a:noFill/>
            <a:ln w="9525">
              <a:noFill/>
              <a:miter lim="800000"/>
              <a:headEnd/>
              <a:tailEnd/>
            </a:ln>
          </p:spPr>
        </p:pic>
      </p:grpSp>
      <p:pic>
        <p:nvPicPr>
          <p:cNvPr id="17418" name="Picture 974"/>
          <p:cNvPicPr>
            <a:picLocks noChangeArrowheads="1"/>
          </p:cNvPicPr>
          <p:nvPr/>
        </p:nvPicPr>
        <p:blipFill>
          <a:blip r:embed="rId4" cstate="print"/>
          <a:srcRect/>
          <a:stretch>
            <a:fillRect/>
          </a:stretch>
        </p:blipFill>
        <p:spPr bwMode="auto">
          <a:xfrm>
            <a:off x="3810000" y="1154113"/>
            <a:ext cx="1371600" cy="1049337"/>
          </a:xfrm>
          <a:prstGeom prst="rect">
            <a:avLst/>
          </a:prstGeom>
          <a:noFill/>
          <a:ln w="9525">
            <a:noFill/>
            <a:miter lim="800000"/>
            <a:headEnd/>
            <a:tailEnd/>
          </a:ln>
        </p:spPr>
      </p:pic>
      <p:sp>
        <p:nvSpPr>
          <p:cNvPr id="17419" name="TextBox 6"/>
          <p:cNvSpPr txBox="1">
            <a:spLocks noChangeArrowheads="1"/>
          </p:cNvSpPr>
          <p:nvPr/>
        </p:nvSpPr>
        <p:spPr bwMode="auto">
          <a:xfrm>
            <a:off x="3886200" y="1839913"/>
            <a:ext cx="1295400" cy="369887"/>
          </a:xfrm>
          <a:prstGeom prst="rect">
            <a:avLst/>
          </a:prstGeom>
          <a:noFill/>
          <a:ln w="9525">
            <a:noFill/>
            <a:miter lim="800000"/>
            <a:headEnd/>
            <a:tailEnd/>
          </a:ln>
        </p:spPr>
        <p:txBody>
          <a:bodyPr>
            <a:spAutoFit/>
          </a:bodyPr>
          <a:lstStyle/>
          <a:p>
            <a:pPr algn="ctr" eaLnBrk="0" hangingPunct="0">
              <a:lnSpc>
                <a:spcPct val="90000"/>
              </a:lnSpc>
            </a:pPr>
            <a:r>
              <a:rPr lang="en-US" sz="1000" b="1">
                <a:solidFill>
                  <a:srgbClr val="000090"/>
                </a:solidFill>
              </a:rPr>
              <a:t>Control Center </a:t>
            </a:r>
          </a:p>
          <a:p>
            <a:pPr algn="ctr" eaLnBrk="0" hangingPunct="0">
              <a:lnSpc>
                <a:spcPct val="90000"/>
              </a:lnSpc>
            </a:pPr>
            <a:r>
              <a:rPr lang="en-US" sz="1000" b="1">
                <a:solidFill>
                  <a:srgbClr val="000090"/>
                </a:solidFill>
              </a:rPr>
              <a:t>Main</a:t>
            </a:r>
          </a:p>
        </p:txBody>
      </p:sp>
      <p:grpSp>
        <p:nvGrpSpPr>
          <p:cNvPr id="17420" name="Group 613"/>
          <p:cNvGrpSpPr>
            <a:grpSpLocks/>
          </p:cNvGrpSpPr>
          <p:nvPr/>
        </p:nvGrpSpPr>
        <p:grpSpPr bwMode="auto">
          <a:xfrm>
            <a:off x="4114800" y="1306513"/>
            <a:ext cx="771525" cy="509587"/>
            <a:chOff x="2177143" y="1306286"/>
            <a:chExt cx="6580051" cy="3744016"/>
          </a:xfrm>
        </p:grpSpPr>
        <p:sp>
          <p:nvSpPr>
            <p:cNvPr id="978" name="Rectangle 977"/>
            <p:cNvSpPr/>
            <p:nvPr/>
          </p:nvSpPr>
          <p:spPr>
            <a:xfrm>
              <a:off x="2177143" y="3090815"/>
              <a:ext cx="6580051" cy="1959487"/>
            </a:xfrm>
            <a:prstGeom prst="rect">
              <a:avLst/>
            </a:prstGeom>
            <a:solidFill>
              <a:schemeClr val="accent3">
                <a:lumMod val="50000"/>
              </a:schemeClr>
            </a:solidFill>
            <a:ln w="25400">
              <a:solidFill>
                <a:srgbClr val="FFFFFF"/>
              </a:solidFill>
              <a:round/>
              <a:headEnd/>
              <a:tailEnd/>
            </a:ln>
            <a:effectLst>
              <a:outerShdw blurRad="63500" sx="101000" sy="101000" algn="ctr" rotWithShape="0">
                <a:prstClr val="black">
                  <a:alpha val="40000"/>
                </a:prstClr>
              </a:outerShdw>
            </a:effectLst>
          </p:spPr>
          <p:txBody>
            <a:bodyPr wrap="none" lIns="73025" tIns="36511" rIns="73025" bIns="36511" anchor="ctr"/>
            <a:lstStyle/>
            <a:p>
              <a:pPr algn="ctr">
                <a:lnSpc>
                  <a:spcPct val="90000"/>
                </a:lnSpc>
                <a:buClr>
                  <a:srgbClr val="0096D6"/>
                </a:buClr>
                <a:buFont typeface="Arial" pitchFamily="34" charset="0"/>
                <a:buNone/>
                <a:defRPr/>
              </a:pPr>
              <a:endParaRPr lang="en-US" sz="100" dirty="0">
                <a:solidFill>
                  <a:schemeClr val="bg1"/>
                </a:solidFill>
                <a:latin typeface="Arial" pitchFamily="34" charset="0"/>
                <a:cs typeface="Arial" pitchFamily="34" charset="0"/>
              </a:endParaRPr>
            </a:p>
          </p:txBody>
        </p:sp>
        <p:sp>
          <p:nvSpPr>
            <p:cNvPr id="979" name="Rectangle 978"/>
            <p:cNvSpPr/>
            <p:nvPr/>
          </p:nvSpPr>
          <p:spPr>
            <a:xfrm>
              <a:off x="2177143" y="1306286"/>
              <a:ext cx="6580051" cy="1702887"/>
            </a:xfrm>
            <a:prstGeom prst="rect">
              <a:avLst/>
            </a:prstGeom>
            <a:gradFill>
              <a:gsLst>
                <a:gs pos="100000">
                  <a:srgbClr val="0081B7"/>
                </a:gs>
                <a:gs pos="0">
                  <a:srgbClr val="66C3EB"/>
                </a:gs>
                <a:gs pos="39999">
                  <a:srgbClr val="0096D6"/>
                </a:gs>
              </a:gsLst>
              <a:lin ang="2700000" scaled="1"/>
            </a:gradFill>
            <a:ln w="25400">
              <a:solidFill>
                <a:srgbClr val="FFFFFF"/>
              </a:solidFill>
              <a:round/>
              <a:headEnd/>
              <a:tailEnd/>
            </a:ln>
            <a:effectLst>
              <a:outerShdw blurRad="63500" sx="101000" sy="101000" algn="ctr" rotWithShape="0">
                <a:prstClr val="black">
                  <a:alpha val="40000"/>
                </a:prstClr>
              </a:outerShdw>
            </a:effectLst>
          </p:spPr>
          <p:txBody>
            <a:bodyPr wrap="none" lIns="73025" tIns="36511" rIns="73025" bIns="36511" anchor="ctr"/>
            <a:lstStyle/>
            <a:p>
              <a:pPr>
                <a:lnSpc>
                  <a:spcPct val="90000"/>
                </a:lnSpc>
                <a:buClr>
                  <a:srgbClr val="0096D6"/>
                </a:buClr>
                <a:buFont typeface="Arial" pitchFamily="34" charset="0"/>
                <a:buNone/>
                <a:defRPr/>
              </a:pPr>
              <a:endParaRPr lang="en-US" sz="100" dirty="0">
                <a:solidFill>
                  <a:srgbClr val="0096D6"/>
                </a:solidFill>
                <a:latin typeface="Arial" pitchFamily="34" charset="0"/>
                <a:cs typeface="Arial" pitchFamily="34" charset="0"/>
              </a:endParaRPr>
            </a:p>
          </p:txBody>
        </p:sp>
        <p:cxnSp>
          <p:nvCxnSpPr>
            <p:cNvPr id="980" name="Straight Connector 1197"/>
            <p:cNvCxnSpPr>
              <a:cxnSpLocks noChangeShapeType="1"/>
            </p:cNvCxnSpPr>
            <p:nvPr/>
          </p:nvCxnSpPr>
          <p:spPr bwMode="auto">
            <a:xfrm flipV="1">
              <a:off x="4329880" y="2332684"/>
              <a:ext cx="3154629" cy="1341312"/>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accent5"/>
              </a:solidFill>
              <a:round/>
              <a:headEnd/>
              <a:tailEnd/>
            </a:ln>
          </p:spPr>
        </p:cxnSp>
        <p:sp>
          <p:nvSpPr>
            <p:cNvPr id="981" name="Line 141"/>
            <p:cNvSpPr>
              <a:spLocks noChangeShapeType="1"/>
            </p:cNvSpPr>
            <p:nvPr/>
          </p:nvSpPr>
          <p:spPr bwMode="auto">
            <a:xfrm>
              <a:off x="5656722" y="3813959"/>
              <a:ext cx="852965"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17816" name="Line 783"/>
            <p:cNvSpPr>
              <a:spLocks noChangeShapeType="1"/>
            </p:cNvSpPr>
            <p:nvPr/>
          </p:nvSpPr>
          <p:spPr bwMode="auto">
            <a:xfrm>
              <a:off x="4702917" y="3909614"/>
              <a:ext cx="469182" cy="0"/>
            </a:xfrm>
            <a:prstGeom prst="line">
              <a:avLst/>
            </a:prstGeom>
            <a:noFill/>
            <a:ln w="38100">
              <a:solidFill>
                <a:schemeClr val="tx1"/>
              </a:solidFill>
              <a:round/>
              <a:headEnd/>
              <a:tailEnd/>
            </a:ln>
          </p:spPr>
          <p:txBody>
            <a:bodyPr lIns="82124" tIns="41061" rIns="82124" bIns="41061" anchor="ctr">
              <a:spAutoFit/>
            </a:bodyPr>
            <a:lstStyle/>
            <a:p>
              <a:endParaRPr lang="en-US"/>
            </a:p>
          </p:txBody>
        </p:sp>
        <p:sp>
          <p:nvSpPr>
            <p:cNvPr id="983" name="Line 781"/>
            <p:cNvSpPr>
              <a:spLocks noChangeShapeType="1"/>
            </p:cNvSpPr>
            <p:nvPr/>
          </p:nvSpPr>
          <p:spPr bwMode="auto">
            <a:xfrm>
              <a:off x="4708978" y="3825626"/>
              <a:ext cx="460333"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17818" name="Oval 782"/>
            <p:cNvSpPr>
              <a:spLocks noChangeArrowheads="1"/>
            </p:cNvSpPr>
            <p:nvPr/>
          </p:nvSpPr>
          <p:spPr bwMode="auto">
            <a:xfrm rot="-5400000">
              <a:off x="4757739" y="3814764"/>
              <a:ext cx="285750" cy="104772"/>
            </a:xfrm>
            <a:prstGeom prst="ellipse">
              <a:avLst/>
            </a:prstGeom>
            <a:noFill/>
            <a:ln w="22225">
              <a:solidFill>
                <a:schemeClr val="hlink"/>
              </a:solidFill>
              <a:round/>
              <a:headEnd/>
              <a:tailEnd/>
            </a:ln>
          </p:spPr>
          <p:txBody>
            <a:bodyPr wrap="none" anchor="ctr"/>
            <a:lstStyle/>
            <a:p>
              <a:endParaRPr lang="en-US" sz="100"/>
            </a:p>
          </p:txBody>
        </p:sp>
        <p:sp>
          <p:nvSpPr>
            <p:cNvPr id="985" name="Line 783"/>
            <p:cNvSpPr>
              <a:spLocks noChangeShapeType="1"/>
            </p:cNvSpPr>
            <p:nvPr/>
          </p:nvSpPr>
          <p:spPr bwMode="auto">
            <a:xfrm>
              <a:off x="4708978" y="3907268"/>
              <a:ext cx="460333"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986" name="Line 375"/>
            <p:cNvSpPr>
              <a:spLocks noChangeShapeType="1"/>
            </p:cNvSpPr>
            <p:nvPr/>
          </p:nvSpPr>
          <p:spPr bwMode="auto">
            <a:xfrm flipH="1" flipV="1">
              <a:off x="4505885" y="4047231"/>
              <a:ext cx="0" cy="443217"/>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987" name="Line 375"/>
            <p:cNvSpPr>
              <a:spLocks noChangeShapeType="1"/>
            </p:cNvSpPr>
            <p:nvPr/>
          </p:nvSpPr>
          <p:spPr bwMode="auto">
            <a:xfrm flipH="1" flipV="1">
              <a:off x="5413016" y="4047231"/>
              <a:ext cx="0" cy="443217"/>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988" name="Line 375"/>
            <p:cNvSpPr>
              <a:spLocks noChangeShapeType="1"/>
            </p:cNvSpPr>
            <p:nvPr/>
          </p:nvSpPr>
          <p:spPr bwMode="auto">
            <a:xfrm flipV="1">
              <a:off x="4505885" y="4047231"/>
              <a:ext cx="920666" cy="431557"/>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989" name="Line 375"/>
            <p:cNvSpPr>
              <a:spLocks noChangeShapeType="1"/>
            </p:cNvSpPr>
            <p:nvPr/>
          </p:nvSpPr>
          <p:spPr bwMode="auto">
            <a:xfrm flipH="1" flipV="1">
              <a:off x="4505885" y="4047231"/>
              <a:ext cx="920666" cy="431557"/>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990" name="Line 141"/>
            <p:cNvSpPr>
              <a:spLocks noChangeShapeType="1"/>
            </p:cNvSpPr>
            <p:nvPr/>
          </p:nvSpPr>
          <p:spPr bwMode="auto">
            <a:xfrm>
              <a:off x="5656722" y="3930595"/>
              <a:ext cx="852965"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txBody>
            <a:bodyPr wrap="none" anchor="ctr"/>
            <a:lstStyle/>
            <a:p>
              <a:pPr>
                <a:defRPr/>
              </a:pPr>
              <a:endParaRPr lang="en-US" sz="100" dirty="0">
                <a:latin typeface="Arial" pitchFamily="34" charset="0"/>
                <a:cs typeface="Arial" pitchFamily="34" charset="0"/>
              </a:endParaRPr>
            </a:p>
          </p:txBody>
        </p:sp>
        <p:pic>
          <p:nvPicPr>
            <p:cNvPr id="17825" name="Picture 517"/>
            <p:cNvPicPr>
              <a:picLocks noChangeArrowheads="1"/>
            </p:cNvPicPr>
            <p:nvPr/>
          </p:nvPicPr>
          <p:blipFill>
            <a:blip r:embed="rId5" cstate="print"/>
            <a:srcRect/>
            <a:stretch>
              <a:fillRect/>
            </a:stretch>
          </p:blipFill>
          <p:spPr bwMode="auto">
            <a:xfrm>
              <a:off x="6053917" y="3700673"/>
              <a:ext cx="314595" cy="457070"/>
            </a:xfrm>
            <a:prstGeom prst="rect">
              <a:avLst/>
            </a:prstGeom>
            <a:noFill/>
            <a:ln w="9525">
              <a:noFill/>
              <a:miter lim="800000"/>
              <a:headEnd/>
              <a:tailEnd/>
            </a:ln>
          </p:spPr>
        </p:pic>
        <p:grpSp>
          <p:nvGrpSpPr>
            <p:cNvPr id="17826" name="Group 628"/>
            <p:cNvGrpSpPr>
              <a:grpSpLocks/>
            </p:cNvGrpSpPr>
            <p:nvPr/>
          </p:nvGrpSpPr>
          <p:grpSpPr bwMode="auto">
            <a:xfrm>
              <a:off x="3329125" y="3817151"/>
              <a:ext cx="1050787" cy="113496"/>
              <a:chOff x="3322776" y="3817157"/>
              <a:chExt cx="873642" cy="113873"/>
            </a:xfrm>
          </p:grpSpPr>
          <p:sp>
            <p:nvSpPr>
              <p:cNvPr id="1456" name="Line 141"/>
              <p:cNvSpPr>
                <a:spLocks noChangeShapeType="1"/>
              </p:cNvSpPr>
              <p:nvPr/>
            </p:nvSpPr>
            <p:spPr bwMode="auto">
              <a:xfrm>
                <a:off x="3321826" y="3813958"/>
                <a:ext cx="866764"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1457" name="Line 141"/>
              <p:cNvSpPr>
                <a:spLocks noChangeShapeType="1"/>
              </p:cNvSpPr>
              <p:nvPr/>
            </p:nvSpPr>
            <p:spPr bwMode="auto">
              <a:xfrm>
                <a:off x="3333079" y="3930978"/>
                <a:ext cx="866771"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txBody>
              <a:bodyPr wrap="none" anchor="ctr"/>
              <a:lstStyle/>
              <a:p>
                <a:pPr>
                  <a:defRPr/>
                </a:pPr>
                <a:endParaRPr lang="en-US" sz="100" dirty="0">
                  <a:latin typeface="Arial" pitchFamily="34" charset="0"/>
                  <a:cs typeface="Arial" pitchFamily="34" charset="0"/>
                </a:endParaRPr>
              </a:p>
            </p:txBody>
          </p:sp>
        </p:grpSp>
        <p:pic>
          <p:nvPicPr>
            <p:cNvPr id="17827" name="Picture 517"/>
            <p:cNvPicPr>
              <a:picLocks noChangeArrowheads="1"/>
            </p:cNvPicPr>
            <p:nvPr/>
          </p:nvPicPr>
          <p:blipFill>
            <a:blip r:embed="rId5" cstate="print"/>
            <a:srcRect/>
            <a:stretch>
              <a:fillRect/>
            </a:stretch>
          </p:blipFill>
          <p:spPr bwMode="auto">
            <a:xfrm>
              <a:off x="3426783" y="3773913"/>
              <a:ext cx="314595" cy="404738"/>
            </a:xfrm>
            <a:prstGeom prst="rect">
              <a:avLst/>
            </a:prstGeom>
            <a:noFill/>
            <a:ln w="9525">
              <a:noFill/>
              <a:miter lim="800000"/>
              <a:headEnd/>
              <a:tailEnd/>
            </a:ln>
          </p:spPr>
        </p:pic>
        <p:pic>
          <p:nvPicPr>
            <p:cNvPr id="17828" name="Picture 722" descr="NuovaSwitch copy"/>
            <p:cNvPicPr>
              <a:picLocks noChangeAspect="1" noChangeArrowheads="1"/>
            </p:cNvPicPr>
            <p:nvPr/>
          </p:nvPicPr>
          <p:blipFill>
            <a:blip r:embed="rId6" cstate="print"/>
            <a:srcRect/>
            <a:stretch>
              <a:fillRect/>
            </a:stretch>
          </p:blipFill>
          <p:spPr bwMode="auto">
            <a:xfrm>
              <a:off x="4755327" y="1584562"/>
              <a:ext cx="315950" cy="246893"/>
            </a:xfrm>
            <a:prstGeom prst="rect">
              <a:avLst/>
            </a:prstGeom>
            <a:noFill/>
            <a:ln w="9525">
              <a:noFill/>
              <a:miter lim="800000"/>
              <a:headEnd/>
              <a:tailEnd/>
            </a:ln>
          </p:spPr>
        </p:pic>
        <p:cxnSp>
          <p:nvCxnSpPr>
            <p:cNvPr id="995" name="Straight Connector 1154"/>
            <p:cNvCxnSpPr>
              <a:cxnSpLocks noChangeShapeType="1"/>
            </p:cNvCxnSpPr>
            <p:nvPr/>
          </p:nvCxnSpPr>
          <p:spPr bwMode="auto">
            <a:xfrm>
              <a:off x="5074532" y="1702849"/>
              <a:ext cx="1421620" cy="46654"/>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accent4">
                  <a:lumMod val="40000"/>
                  <a:lumOff val="60000"/>
                </a:schemeClr>
              </a:solidFill>
              <a:round/>
              <a:headEnd/>
              <a:tailEnd/>
            </a:ln>
          </p:spPr>
        </p:cxnSp>
        <p:cxnSp>
          <p:nvCxnSpPr>
            <p:cNvPr id="996" name="Straight Connector 1194"/>
            <p:cNvCxnSpPr>
              <a:cxnSpLocks noChangeShapeType="1"/>
            </p:cNvCxnSpPr>
            <p:nvPr/>
          </p:nvCxnSpPr>
          <p:spPr bwMode="auto">
            <a:xfrm>
              <a:off x="5602565" y="1726176"/>
              <a:ext cx="934201" cy="67649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accent4">
                  <a:lumMod val="40000"/>
                  <a:lumOff val="60000"/>
                </a:schemeClr>
              </a:solidFill>
              <a:round/>
              <a:headEnd/>
              <a:tailEnd/>
            </a:ln>
          </p:spPr>
        </p:cxnSp>
        <p:cxnSp>
          <p:nvCxnSpPr>
            <p:cNvPr id="997" name="Straight Connector 1197"/>
            <p:cNvCxnSpPr>
              <a:cxnSpLocks noChangeShapeType="1"/>
            </p:cNvCxnSpPr>
            <p:nvPr/>
          </p:nvCxnSpPr>
          <p:spPr bwMode="auto">
            <a:xfrm rot="5400000" flipH="1" flipV="1">
              <a:off x="4715274" y="2991680"/>
              <a:ext cx="1341319"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cxnSp>
        <p:cxnSp>
          <p:nvCxnSpPr>
            <p:cNvPr id="998" name="Straight Connector 1200"/>
            <p:cNvCxnSpPr>
              <a:cxnSpLocks noChangeShapeType="1"/>
            </p:cNvCxnSpPr>
            <p:nvPr/>
          </p:nvCxnSpPr>
          <p:spPr bwMode="auto">
            <a:xfrm rot="16200000" flipV="1">
              <a:off x="3398224" y="2767957"/>
              <a:ext cx="1294657" cy="704038"/>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cxnSp>
        <p:pic>
          <p:nvPicPr>
            <p:cNvPr id="17833" name="Picture 723" descr="NuovaSwitch copy"/>
            <p:cNvPicPr>
              <a:picLocks noChangeAspect="1" noChangeArrowheads="1"/>
            </p:cNvPicPr>
            <p:nvPr/>
          </p:nvPicPr>
          <p:blipFill>
            <a:blip r:embed="rId6" cstate="print"/>
            <a:srcRect/>
            <a:stretch>
              <a:fillRect/>
            </a:stretch>
          </p:blipFill>
          <p:spPr bwMode="auto">
            <a:xfrm>
              <a:off x="5292700" y="1584562"/>
              <a:ext cx="318663" cy="246893"/>
            </a:xfrm>
            <a:prstGeom prst="rect">
              <a:avLst/>
            </a:prstGeom>
            <a:noFill/>
            <a:ln w="9525">
              <a:noFill/>
              <a:miter lim="800000"/>
              <a:headEnd/>
              <a:tailEnd/>
            </a:ln>
          </p:spPr>
        </p:pic>
        <p:sp>
          <p:nvSpPr>
            <p:cNvPr id="1000" name="AutoShape 1230"/>
            <p:cNvSpPr>
              <a:spLocks noChangeArrowheads="1"/>
            </p:cNvSpPr>
            <p:nvPr/>
          </p:nvSpPr>
          <p:spPr bwMode="auto">
            <a:xfrm>
              <a:off x="6902328" y="3522372"/>
              <a:ext cx="1028979" cy="583181"/>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Unified Network Services</a:t>
              </a:r>
            </a:p>
          </p:txBody>
        </p:sp>
        <p:sp>
          <p:nvSpPr>
            <p:cNvPr id="1001" name="Line 781"/>
            <p:cNvSpPr>
              <a:spLocks noChangeShapeType="1"/>
            </p:cNvSpPr>
            <p:nvPr/>
          </p:nvSpPr>
          <p:spPr bwMode="auto">
            <a:xfrm>
              <a:off x="4695434" y="4723721"/>
              <a:ext cx="473876"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sp>
          <p:nvSpPr>
            <p:cNvPr id="1002" name="Line 783"/>
            <p:cNvSpPr>
              <a:spLocks noChangeShapeType="1"/>
            </p:cNvSpPr>
            <p:nvPr/>
          </p:nvSpPr>
          <p:spPr bwMode="auto">
            <a:xfrm>
              <a:off x="4695434" y="4805370"/>
              <a:ext cx="473876" cy="0"/>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hlink"/>
              </a:solidFill>
              <a:round/>
              <a:headEnd/>
              <a:tailEnd/>
            </a:ln>
          </p:spPr>
          <p:txBody>
            <a:bodyPr wrap="none" anchor="ctr"/>
            <a:lstStyle/>
            <a:p>
              <a:pPr>
                <a:defRPr/>
              </a:pPr>
              <a:endParaRPr lang="en-US" sz="100" dirty="0">
                <a:latin typeface="Arial" pitchFamily="34" charset="0"/>
                <a:cs typeface="Arial" pitchFamily="34" charset="0"/>
              </a:endParaRPr>
            </a:p>
          </p:txBody>
        </p:sp>
        <p:cxnSp>
          <p:nvCxnSpPr>
            <p:cNvPr id="1003" name="Straight Connector 1200"/>
            <p:cNvCxnSpPr>
              <a:cxnSpLocks noChangeShapeType="1"/>
            </p:cNvCxnSpPr>
            <p:nvPr/>
          </p:nvCxnSpPr>
          <p:spPr bwMode="auto">
            <a:xfrm rot="10800000">
              <a:off x="3937239" y="2425993"/>
              <a:ext cx="1516390" cy="1248003"/>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cxnSp>
        <p:cxnSp>
          <p:nvCxnSpPr>
            <p:cNvPr id="1004" name="Straight Connector 1197"/>
            <p:cNvCxnSpPr>
              <a:cxnSpLocks noChangeShapeType="1"/>
              <a:endCxn id="18258" idx="1"/>
            </p:cNvCxnSpPr>
            <p:nvPr/>
          </p:nvCxnSpPr>
          <p:spPr bwMode="auto">
            <a:xfrm rot="5400000" flipH="1" flipV="1">
              <a:off x="4141406" y="2872113"/>
              <a:ext cx="1108047" cy="379098"/>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20000"/>
                  <a:lumOff val="80000"/>
                </a:schemeClr>
              </a:solidFill>
              <a:round/>
              <a:headEnd/>
              <a:tailEnd/>
            </a:ln>
          </p:spPr>
        </p:cxnSp>
        <p:cxnSp>
          <p:nvCxnSpPr>
            <p:cNvPr id="1005" name="Straight Connector 1197"/>
            <p:cNvCxnSpPr>
              <a:cxnSpLocks noChangeShapeType="1"/>
            </p:cNvCxnSpPr>
            <p:nvPr/>
          </p:nvCxnSpPr>
          <p:spPr bwMode="auto">
            <a:xfrm flipV="1">
              <a:off x="5399473" y="2344344"/>
              <a:ext cx="2667227" cy="1329652"/>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accent5"/>
              </a:solidFill>
              <a:round/>
              <a:headEnd/>
              <a:tailEnd/>
            </a:ln>
          </p:spPr>
        </p:cxnSp>
        <p:cxnSp>
          <p:nvCxnSpPr>
            <p:cNvPr id="1006" name="Straight Connector 1005"/>
            <p:cNvCxnSpPr/>
            <p:nvPr/>
          </p:nvCxnSpPr>
          <p:spPr>
            <a:xfrm>
              <a:off x="6536765" y="1761163"/>
              <a:ext cx="988366" cy="221612"/>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40000"/>
                  <a:lumOff val="60000"/>
                </a:schemeClr>
              </a:solidFill>
              <a:round/>
              <a:headEnd/>
              <a:tailEnd/>
            </a:ln>
          </p:spPr>
        </p:cxnSp>
        <p:cxnSp>
          <p:nvCxnSpPr>
            <p:cNvPr id="1007" name="Straight Connector 1006"/>
            <p:cNvCxnSpPr/>
            <p:nvPr/>
          </p:nvCxnSpPr>
          <p:spPr>
            <a:xfrm flipV="1">
              <a:off x="6672157" y="2146066"/>
              <a:ext cx="852974" cy="151623"/>
            </a:xfrm>
            <a:prstGeom prst="line">
              <a:avLst/>
            </a:prstGeom>
            <a:gradFill flip="none" rotWithShape="1">
              <a:gsLst>
                <a:gs pos="0">
                  <a:srgbClr val="721E51"/>
                </a:gs>
                <a:gs pos="100000">
                  <a:schemeClr val="accent6">
                    <a:lumMod val="60000"/>
                    <a:lumOff val="40000"/>
                  </a:schemeClr>
                </a:gs>
              </a:gsLst>
              <a:lin ang="16200000" scaled="0"/>
              <a:tileRect/>
            </a:gradFill>
            <a:ln w="28575">
              <a:solidFill>
                <a:schemeClr val="tx1">
                  <a:lumMod val="40000"/>
                  <a:lumOff val="60000"/>
                </a:schemeClr>
              </a:solidFill>
              <a:round/>
              <a:headEnd/>
              <a:tailEnd/>
            </a:ln>
          </p:spPr>
        </p:cxnSp>
        <p:grpSp>
          <p:nvGrpSpPr>
            <p:cNvPr id="17842" name="Group 614"/>
            <p:cNvGrpSpPr>
              <a:grpSpLocks/>
            </p:cNvGrpSpPr>
            <p:nvPr/>
          </p:nvGrpSpPr>
          <p:grpSpPr bwMode="auto">
            <a:xfrm>
              <a:off x="6281857" y="1557037"/>
              <a:ext cx="560034" cy="486188"/>
              <a:chOff x="2832" y="3216"/>
              <a:chExt cx="344" cy="548"/>
            </a:xfrm>
          </p:grpSpPr>
          <p:sp>
            <p:nvSpPr>
              <p:cNvPr id="18278" name="Rectangle 619"/>
              <p:cNvSpPr>
                <a:spLocks noChangeArrowheads="1"/>
              </p:cNvSpPr>
              <p:nvPr/>
            </p:nvSpPr>
            <p:spPr bwMode="auto">
              <a:xfrm>
                <a:off x="2832" y="3250"/>
                <a:ext cx="312" cy="309"/>
              </a:xfrm>
              <a:prstGeom prst="rect">
                <a:avLst/>
              </a:prstGeom>
              <a:solidFill>
                <a:srgbClr val="B2B2B2"/>
              </a:solidFill>
              <a:ln w="3175">
                <a:noFill/>
                <a:miter lim="800000"/>
                <a:headEnd/>
                <a:tailEnd/>
              </a:ln>
            </p:spPr>
            <p:txBody>
              <a:bodyPr/>
              <a:lstStyle/>
              <a:p>
                <a:pPr eaLnBrk="0" hangingPunct="0"/>
                <a:endParaRPr lang="en-US" sz="100">
                  <a:solidFill>
                    <a:srgbClr val="8E8E95"/>
                  </a:solidFill>
                  <a:latin typeface="Tahoma" pitchFamily="34" charset="0"/>
                </a:endParaRPr>
              </a:p>
            </p:txBody>
          </p:sp>
          <p:sp>
            <p:nvSpPr>
              <p:cNvPr id="18279" name="Freeform 615"/>
              <p:cNvSpPr>
                <a:spLocks/>
              </p:cNvSpPr>
              <p:nvPr/>
            </p:nvSpPr>
            <p:spPr bwMode="auto">
              <a:xfrm>
                <a:off x="3141" y="3525"/>
                <a:ext cx="35" cy="239"/>
              </a:xfrm>
              <a:custGeom>
                <a:avLst/>
                <a:gdLst>
                  <a:gd name="T0" fmla="*/ 1 w 60"/>
                  <a:gd name="T1" fmla="*/ 0 h 425"/>
                  <a:gd name="T2" fmla="*/ 1 w 60"/>
                  <a:gd name="T3" fmla="*/ 1 h 425"/>
                  <a:gd name="T4" fmla="*/ 0 w 60"/>
                  <a:gd name="T5" fmla="*/ 1 h 425"/>
                  <a:gd name="T6" fmla="*/ 1 w 60"/>
                  <a:gd name="T7" fmla="*/ 1 h 425"/>
                  <a:gd name="T8" fmla="*/ 1 w 60"/>
                  <a:gd name="T9" fmla="*/ 0 h 425"/>
                  <a:gd name="T10" fmla="*/ 0 60000 65536"/>
                  <a:gd name="T11" fmla="*/ 0 60000 65536"/>
                  <a:gd name="T12" fmla="*/ 0 60000 65536"/>
                  <a:gd name="T13" fmla="*/ 0 60000 65536"/>
                  <a:gd name="T14" fmla="*/ 0 60000 65536"/>
                  <a:gd name="T15" fmla="*/ 0 w 60"/>
                  <a:gd name="T16" fmla="*/ 0 h 425"/>
                  <a:gd name="T17" fmla="*/ 60 w 60"/>
                  <a:gd name="T18" fmla="*/ 425 h 425"/>
                </a:gdLst>
                <a:ahLst/>
                <a:cxnLst>
                  <a:cxn ang="T10">
                    <a:pos x="T0" y="T1"/>
                  </a:cxn>
                  <a:cxn ang="T11">
                    <a:pos x="T2" y="T3"/>
                  </a:cxn>
                  <a:cxn ang="T12">
                    <a:pos x="T4" y="T5"/>
                  </a:cxn>
                  <a:cxn ang="T13">
                    <a:pos x="T6" y="T7"/>
                  </a:cxn>
                  <a:cxn ang="T14">
                    <a:pos x="T8" y="T9"/>
                  </a:cxn>
                </a:cxnLst>
                <a:rect l="T15" t="T16" r="T17" b="T18"/>
                <a:pathLst>
                  <a:path w="60" h="425">
                    <a:moveTo>
                      <a:pt x="60" y="0"/>
                    </a:moveTo>
                    <a:lnTo>
                      <a:pt x="60" y="364"/>
                    </a:lnTo>
                    <a:lnTo>
                      <a:pt x="0" y="425"/>
                    </a:lnTo>
                    <a:lnTo>
                      <a:pt x="1" y="58"/>
                    </a:lnTo>
                    <a:lnTo>
                      <a:pt x="60" y="0"/>
                    </a:lnTo>
                    <a:close/>
                  </a:path>
                </a:pathLst>
              </a:custGeom>
              <a:solidFill>
                <a:srgbClr val="008000"/>
              </a:solidFill>
              <a:ln w="3175">
                <a:noFill/>
                <a:round/>
                <a:headEnd/>
                <a:tailEnd/>
              </a:ln>
            </p:spPr>
            <p:txBody>
              <a:bodyPr/>
              <a:lstStyle/>
              <a:p>
                <a:endParaRPr lang="en-US"/>
              </a:p>
            </p:txBody>
          </p:sp>
          <p:sp>
            <p:nvSpPr>
              <p:cNvPr id="18280" name="Rectangle 616"/>
              <p:cNvSpPr>
                <a:spLocks noChangeArrowheads="1"/>
              </p:cNvSpPr>
              <p:nvPr/>
            </p:nvSpPr>
            <p:spPr bwMode="auto">
              <a:xfrm>
                <a:off x="2832" y="3559"/>
                <a:ext cx="312" cy="205"/>
              </a:xfrm>
              <a:prstGeom prst="rect">
                <a:avLst/>
              </a:prstGeom>
              <a:solidFill>
                <a:srgbClr val="33CC33"/>
              </a:solidFill>
              <a:ln w="3175">
                <a:noFill/>
                <a:miter lim="800000"/>
                <a:headEnd/>
                <a:tailEnd/>
              </a:ln>
            </p:spPr>
            <p:txBody>
              <a:bodyPr lIns="0" tIns="0" rIns="0" bIns="0" anchor="ctr" anchorCtr="1"/>
              <a:lstStyle/>
              <a:p>
                <a:endParaRPr lang="en-GB" sz="100" b="1">
                  <a:solidFill>
                    <a:srgbClr val="8E8E95"/>
                  </a:solidFill>
                  <a:latin typeface="Tahoma" pitchFamily="34" charset="0"/>
                </a:endParaRPr>
              </a:p>
            </p:txBody>
          </p:sp>
          <p:sp>
            <p:nvSpPr>
              <p:cNvPr id="18281" name="Freeform 617"/>
              <p:cNvSpPr>
                <a:spLocks/>
              </p:cNvSpPr>
              <p:nvPr/>
            </p:nvSpPr>
            <p:spPr bwMode="auto">
              <a:xfrm>
                <a:off x="2832" y="3216"/>
                <a:ext cx="344" cy="34"/>
              </a:xfrm>
              <a:custGeom>
                <a:avLst/>
                <a:gdLst>
                  <a:gd name="T0" fmla="*/ 0 w 1226"/>
                  <a:gd name="T1" fmla="*/ 0 h 122"/>
                  <a:gd name="T2" fmla="*/ 0 w 1226"/>
                  <a:gd name="T3" fmla="*/ 0 h 122"/>
                  <a:gd name="T4" fmla="*/ 0 w 1226"/>
                  <a:gd name="T5" fmla="*/ 0 h 122"/>
                  <a:gd name="T6" fmla="*/ 0 w 1226"/>
                  <a:gd name="T7" fmla="*/ 0 h 122"/>
                  <a:gd name="T8" fmla="*/ 0 w 1226"/>
                  <a:gd name="T9" fmla="*/ 0 h 122"/>
                  <a:gd name="T10" fmla="*/ 0 60000 65536"/>
                  <a:gd name="T11" fmla="*/ 0 60000 65536"/>
                  <a:gd name="T12" fmla="*/ 0 60000 65536"/>
                  <a:gd name="T13" fmla="*/ 0 60000 65536"/>
                  <a:gd name="T14" fmla="*/ 0 60000 65536"/>
                  <a:gd name="T15" fmla="*/ 0 w 1226"/>
                  <a:gd name="T16" fmla="*/ 0 h 122"/>
                  <a:gd name="T17" fmla="*/ 1226 w 1226"/>
                  <a:gd name="T18" fmla="*/ 122 h 122"/>
                </a:gdLst>
                <a:ahLst/>
                <a:cxnLst>
                  <a:cxn ang="T10">
                    <a:pos x="T0" y="T1"/>
                  </a:cxn>
                  <a:cxn ang="T11">
                    <a:pos x="T2" y="T3"/>
                  </a:cxn>
                  <a:cxn ang="T12">
                    <a:pos x="T4" y="T5"/>
                  </a:cxn>
                  <a:cxn ang="T13">
                    <a:pos x="T6" y="T7"/>
                  </a:cxn>
                  <a:cxn ang="T14">
                    <a:pos x="T8" y="T9"/>
                  </a:cxn>
                </a:cxnLst>
                <a:rect l="T15" t="T16" r="T17" b="T18"/>
                <a:pathLst>
                  <a:path w="1226" h="122">
                    <a:moveTo>
                      <a:pt x="0" y="122"/>
                    </a:moveTo>
                    <a:lnTo>
                      <a:pt x="1104" y="122"/>
                    </a:lnTo>
                    <a:lnTo>
                      <a:pt x="1226" y="0"/>
                    </a:lnTo>
                    <a:lnTo>
                      <a:pt x="123" y="0"/>
                    </a:lnTo>
                    <a:lnTo>
                      <a:pt x="0" y="122"/>
                    </a:lnTo>
                    <a:close/>
                  </a:path>
                </a:pathLst>
              </a:custGeom>
              <a:solidFill>
                <a:srgbClr val="DDDDDD"/>
              </a:solidFill>
              <a:ln w="3175">
                <a:noFill/>
                <a:round/>
                <a:headEnd/>
                <a:tailEnd/>
              </a:ln>
            </p:spPr>
            <p:txBody>
              <a:bodyPr/>
              <a:lstStyle/>
              <a:p>
                <a:endParaRPr lang="en-US"/>
              </a:p>
            </p:txBody>
          </p:sp>
          <p:sp>
            <p:nvSpPr>
              <p:cNvPr id="18282" name="Freeform 618"/>
              <p:cNvSpPr>
                <a:spLocks/>
              </p:cNvSpPr>
              <p:nvPr/>
            </p:nvSpPr>
            <p:spPr bwMode="auto">
              <a:xfrm>
                <a:off x="3142" y="3216"/>
                <a:ext cx="34" cy="343"/>
              </a:xfrm>
              <a:custGeom>
                <a:avLst/>
                <a:gdLst>
                  <a:gd name="T0" fmla="*/ 0 w 122"/>
                  <a:gd name="T1" fmla="*/ 0 h 1222"/>
                  <a:gd name="T2" fmla="*/ 0 w 122"/>
                  <a:gd name="T3" fmla="*/ 0 h 1222"/>
                  <a:gd name="T4" fmla="*/ 0 w 122"/>
                  <a:gd name="T5" fmla="*/ 0 h 1222"/>
                  <a:gd name="T6" fmla="*/ 0 w 122"/>
                  <a:gd name="T7" fmla="*/ 0 h 1222"/>
                  <a:gd name="T8" fmla="*/ 0 w 122"/>
                  <a:gd name="T9" fmla="*/ 0 h 1222"/>
                  <a:gd name="T10" fmla="*/ 0 60000 65536"/>
                  <a:gd name="T11" fmla="*/ 0 60000 65536"/>
                  <a:gd name="T12" fmla="*/ 0 60000 65536"/>
                  <a:gd name="T13" fmla="*/ 0 60000 65536"/>
                  <a:gd name="T14" fmla="*/ 0 60000 65536"/>
                  <a:gd name="T15" fmla="*/ 0 w 122"/>
                  <a:gd name="T16" fmla="*/ 0 h 1222"/>
                  <a:gd name="T17" fmla="*/ 122 w 122"/>
                  <a:gd name="T18" fmla="*/ 1222 h 1222"/>
                </a:gdLst>
                <a:ahLst/>
                <a:cxnLst>
                  <a:cxn ang="T10">
                    <a:pos x="T0" y="T1"/>
                  </a:cxn>
                  <a:cxn ang="T11">
                    <a:pos x="T2" y="T3"/>
                  </a:cxn>
                  <a:cxn ang="T12">
                    <a:pos x="T4" y="T5"/>
                  </a:cxn>
                  <a:cxn ang="T13">
                    <a:pos x="T6" y="T7"/>
                  </a:cxn>
                  <a:cxn ang="T14">
                    <a:pos x="T8" y="T9"/>
                  </a:cxn>
                </a:cxnLst>
                <a:rect l="T15" t="T16" r="T17" b="T18"/>
                <a:pathLst>
                  <a:path w="122" h="1222">
                    <a:moveTo>
                      <a:pt x="122" y="0"/>
                    </a:moveTo>
                    <a:lnTo>
                      <a:pt x="122" y="1100"/>
                    </a:lnTo>
                    <a:lnTo>
                      <a:pt x="0" y="1222"/>
                    </a:lnTo>
                    <a:lnTo>
                      <a:pt x="0" y="122"/>
                    </a:lnTo>
                    <a:lnTo>
                      <a:pt x="122" y="0"/>
                    </a:lnTo>
                    <a:close/>
                  </a:path>
                </a:pathLst>
              </a:custGeom>
              <a:solidFill>
                <a:srgbClr val="777777"/>
              </a:solidFill>
              <a:ln w="3175">
                <a:noFill/>
                <a:round/>
                <a:headEnd/>
                <a:tailEnd/>
              </a:ln>
            </p:spPr>
            <p:txBody>
              <a:bodyPr/>
              <a:lstStyle/>
              <a:p>
                <a:endParaRPr lang="en-US"/>
              </a:p>
            </p:txBody>
          </p:sp>
          <p:sp>
            <p:nvSpPr>
              <p:cNvPr id="18283" name="Freeform 620"/>
              <p:cNvSpPr>
                <a:spLocks/>
              </p:cNvSpPr>
              <p:nvPr/>
            </p:nvSpPr>
            <p:spPr bwMode="auto">
              <a:xfrm>
                <a:off x="2849" y="3380"/>
                <a:ext cx="109" cy="49"/>
              </a:xfrm>
              <a:custGeom>
                <a:avLst/>
                <a:gdLst>
                  <a:gd name="T0" fmla="*/ 1 w 193"/>
                  <a:gd name="T1" fmla="*/ 1 h 86"/>
                  <a:gd name="T2" fmla="*/ 1 w 193"/>
                  <a:gd name="T3" fmla="*/ 1 h 86"/>
                  <a:gd name="T4" fmla="*/ 1 w 193"/>
                  <a:gd name="T5" fmla="*/ 0 h 86"/>
                  <a:gd name="T6" fmla="*/ 0 w 193"/>
                  <a:gd name="T7" fmla="*/ 1 h 86"/>
                  <a:gd name="T8" fmla="*/ 1 w 193"/>
                  <a:gd name="T9" fmla="*/ 1 h 86"/>
                  <a:gd name="T10" fmla="*/ 1 w 193"/>
                  <a:gd name="T11" fmla="*/ 1 h 86"/>
                  <a:gd name="T12" fmla="*/ 1 w 193"/>
                  <a:gd name="T13" fmla="*/ 1 h 86"/>
                  <a:gd name="T14" fmla="*/ 1 w 193"/>
                  <a:gd name="T15" fmla="*/ 1 h 86"/>
                  <a:gd name="T16" fmla="*/ 0 60000 65536"/>
                  <a:gd name="T17" fmla="*/ 0 60000 65536"/>
                  <a:gd name="T18" fmla="*/ 0 60000 65536"/>
                  <a:gd name="T19" fmla="*/ 0 60000 65536"/>
                  <a:gd name="T20" fmla="*/ 0 60000 65536"/>
                  <a:gd name="T21" fmla="*/ 0 60000 65536"/>
                  <a:gd name="T22" fmla="*/ 0 60000 65536"/>
                  <a:gd name="T23" fmla="*/ 0 60000 65536"/>
                  <a:gd name="T24" fmla="*/ 0 w 193"/>
                  <a:gd name="T25" fmla="*/ 0 h 86"/>
                  <a:gd name="T26" fmla="*/ 193 w 193"/>
                  <a:gd name="T27" fmla="*/ 86 h 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3" h="86">
                    <a:moveTo>
                      <a:pt x="193" y="20"/>
                    </a:moveTo>
                    <a:lnTo>
                      <a:pt x="46" y="20"/>
                    </a:lnTo>
                    <a:lnTo>
                      <a:pt x="46" y="0"/>
                    </a:lnTo>
                    <a:lnTo>
                      <a:pt x="0" y="40"/>
                    </a:lnTo>
                    <a:lnTo>
                      <a:pt x="46" y="86"/>
                    </a:lnTo>
                    <a:lnTo>
                      <a:pt x="46" y="66"/>
                    </a:lnTo>
                    <a:lnTo>
                      <a:pt x="193" y="66"/>
                    </a:lnTo>
                    <a:lnTo>
                      <a:pt x="193" y="20"/>
                    </a:lnTo>
                    <a:close/>
                  </a:path>
                </a:pathLst>
              </a:custGeom>
              <a:solidFill>
                <a:srgbClr val="FFFFFF"/>
              </a:solidFill>
              <a:ln w="9525">
                <a:noFill/>
                <a:round/>
                <a:headEnd/>
                <a:tailEnd/>
              </a:ln>
            </p:spPr>
            <p:txBody>
              <a:bodyPr/>
              <a:lstStyle/>
              <a:p>
                <a:endParaRPr lang="en-US"/>
              </a:p>
            </p:txBody>
          </p:sp>
          <p:sp>
            <p:nvSpPr>
              <p:cNvPr id="18284" name="Freeform 621"/>
              <p:cNvSpPr>
                <a:spLocks/>
              </p:cNvSpPr>
              <p:nvPr/>
            </p:nvSpPr>
            <p:spPr bwMode="auto">
              <a:xfrm>
                <a:off x="2963" y="3266"/>
                <a:ext cx="49" cy="109"/>
              </a:xfrm>
              <a:custGeom>
                <a:avLst/>
                <a:gdLst>
                  <a:gd name="T0" fmla="*/ 1 w 86"/>
                  <a:gd name="T1" fmla="*/ 1 h 194"/>
                  <a:gd name="T2" fmla="*/ 1 w 86"/>
                  <a:gd name="T3" fmla="*/ 1 h 194"/>
                  <a:gd name="T4" fmla="*/ 1 w 86"/>
                  <a:gd name="T5" fmla="*/ 1 h 194"/>
                  <a:gd name="T6" fmla="*/ 1 w 86"/>
                  <a:gd name="T7" fmla="*/ 0 h 194"/>
                  <a:gd name="T8" fmla="*/ 0 w 86"/>
                  <a:gd name="T9" fmla="*/ 1 h 194"/>
                  <a:gd name="T10" fmla="*/ 1 w 86"/>
                  <a:gd name="T11" fmla="*/ 1 h 194"/>
                  <a:gd name="T12" fmla="*/ 1 w 86"/>
                  <a:gd name="T13" fmla="*/ 1 h 194"/>
                  <a:gd name="T14" fmla="*/ 1 w 86"/>
                  <a:gd name="T15" fmla="*/ 1 h 194"/>
                  <a:gd name="T16" fmla="*/ 0 60000 65536"/>
                  <a:gd name="T17" fmla="*/ 0 60000 65536"/>
                  <a:gd name="T18" fmla="*/ 0 60000 65536"/>
                  <a:gd name="T19" fmla="*/ 0 60000 65536"/>
                  <a:gd name="T20" fmla="*/ 0 60000 65536"/>
                  <a:gd name="T21" fmla="*/ 0 60000 65536"/>
                  <a:gd name="T22" fmla="*/ 0 60000 65536"/>
                  <a:gd name="T23" fmla="*/ 0 60000 65536"/>
                  <a:gd name="T24" fmla="*/ 0 w 86"/>
                  <a:gd name="T25" fmla="*/ 0 h 194"/>
                  <a:gd name="T26" fmla="*/ 86 w 86"/>
                  <a:gd name="T27" fmla="*/ 194 h 1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6" h="194">
                    <a:moveTo>
                      <a:pt x="66" y="194"/>
                    </a:moveTo>
                    <a:lnTo>
                      <a:pt x="66" y="41"/>
                    </a:lnTo>
                    <a:lnTo>
                      <a:pt x="86" y="41"/>
                    </a:lnTo>
                    <a:lnTo>
                      <a:pt x="46" y="0"/>
                    </a:lnTo>
                    <a:lnTo>
                      <a:pt x="0" y="41"/>
                    </a:lnTo>
                    <a:lnTo>
                      <a:pt x="20" y="41"/>
                    </a:lnTo>
                    <a:lnTo>
                      <a:pt x="20" y="194"/>
                    </a:lnTo>
                    <a:lnTo>
                      <a:pt x="66" y="194"/>
                    </a:lnTo>
                    <a:close/>
                  </a:path>
                </a:pathLst>
              </a:custGeom>
              <a:solidFill>
                <a:srgbClr val="FFFFFF"/>
              </a:solidFill>
              <a:ln w="9525">
                <a:noFill/>
                <a:round/>
                <a:headEnd/>
                <a:tailEnd/>
              </a:ln>
            </p:spPr>
            <p:txBody>
              <a:bodyPr/>
              <a:lstStyle/>
              <a:p>
                <a:endParaRPr lang="en-US"/>
              </a:p>
            </p:txBody>
          </p:sp>
          <p:sp>
            <p:nvSpPr>
              <p:cNvPr id="18285" name="Freeform 622"/>
              <p:cNvSpPr>
                <a:spLocks/>
              </p:cNvSpPr>
              <p:nvPr/>
            </p:nvSpPr>
            <p:spPr bwMode="auto">
              <a:xfrm>
                <a:off x="3017" y="3380"/>
                <a:ext cx="109" cy="49"/>
              </a:xfrm>
              <a:custGeom>
                <a:avLst/>
                <a:gdLst>
                  <a:gd name="T0" fmla="*/ 0 w 193"/>
                  <a:gd name="T1" fmla="*/ 1 h 86"/>
                  <a:gd name="T2" fmla="*/ 1 w 193"/>
                  <a:gd name="T3" fmla="*/ 1 h 86"/>
                  <a:gd name="T4" fmla="*/ 1 w 193"/>
                  <a:gd name="T5" fmla="*/ 1 h 86"/>
                  <a:gd name="T6" fmla="*/ 1 w 193"/>
                  <a:gd name="T7" fmla="*/ 1 h 86"/>
                  <a:gd name="T8" fmla="*/ 1 w 193"/>
                  <a:gd name="T9" fmla="*/ 0 h 86"/>
                  <a:gd name="T10" fmla="*/ 1 w 193"/>
                  <a:gd name="T11" fmla="*/ 1 h 86"/>
                  <a:gd name="T12" fmla="*/ 0 w 193"/>
                  <a:gd name="T13" fmla="*/ 1 h 86"/>
                  <a:gd name="T14" fmla="*/ 0 w 193"/>
                  <a:gd name="T15" fmla="*/ 1 h 86"/>
                  <a:gd name="T16" fmla="*/ 0 60000 65536"/>
                  <a:gd name="T17" fmla="*/ 0 60000 65536"/>
                  <a:gd name="T18" fmla="*/ 0 60000 65536"/>
                  <a:gd name="T19" fmla="*/ 0 60000 65536"/>
                  <a:gd name="T20" fmla="*/ 0 60000 65536"/>
                  <a:gd name="T21" fmla="*/ 0 60000 65536"/>
                  <a:gd name="T22" fmla="*/ 0 60000 65536"/>
                  <a:gd name="T23" fmla="*/ 0 60000 65536"/>
                  <a:gd name="T24" fmla="*/ 0 w 193"/>
                  <a:gd name="T25" fmla="*/ 0 h 86"/>
                  <a:gd name="T26" fmla="*/ 193 w 193"/>
                  <a:gd name="T27" fmla="*/ 86 h 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3" h="86">
                    <a:moveTo>
                      <a:pt x="0" y="66"/>
                    </a:moveTo>
                    <a:lnTo>
                      <a:pt x="152" y="66"/>
                    </a:lnTo>
                    <a:lnTo>
                      <a:pt x="152" y="86"/>
                    </a:lnTo>
                    <a:lnTo>
                      <a:pt x="193" y="40"/>
                    </a:lnTo>
                    <a:lnTo>
                      <a:pt x="152" y="0"/>
                    </a:lnTo>
                    <a:lnTo>
                      <a:pt x="152" y="20"/>
                    </a:lnTo>
                    <a:lnTo>
                      <a:pt x="0" y="20"/>
                    </a:lnTo>
                    <a:lnTo>
                      <a:pt x="0" y="66"/>
                    </a:lnTo>
                    <a:close/>
                  </a:path>
                </a:pathLst>
              </a:custGeom>
              <a:solidFill>
                <a:srgbClr val="FFFFFF"/>
              </a:solidFill>
              <a:ln w="9525">
                <a:noFill/>
                <a:round/>
                <a:headEnd/>
                <a:tailEnd/>
              </a:ln>
            </p:spPr>
            <p:txBody>
              <a:bodyPr/>
              <a:lstStyle/>
              <a:p>
                <a:endParaRPr lang="en-US"/>
              </a:p>
            </p:txBody>
          </p:sp>
          <p:sp>
            <p:nvSpPr>
              <p:cNvPr id="18286" name="Freeform 623"/>
              <p:cNvSpPr>
                <a:spLocks/>
              </p:cNvSpPr>
              <p:nvPr/>
            </p:nvSpPr>
            <p:spPr bwMode="auto">
              <a:xfrm>
                <a:off x="2963" y="3435"/>
                <a:ext cx="49" cy="108"/>
              </a:xfrm>
              <a:custGeom>
                <a:avLst/>
                <a:gdLst>
                  <a:gd name="T0" fmla="*/ 1 w 86"/>
                  <a:gd name="T1" fmla="*/ 0 h 193"/>
                  <a:gd name="T2" fmla="*/ 1 w 86"/>
                  <a:gd name="T3" fmla="*/ 1 h 193"/>
                  <a:gd name="T4" fmla="*/ 0 w 86"/>
                  <a:gd name="T5" fmla="*/ 1 h 193"/>
                  <a:gd name="T6" fmla="*/ 1 w 86"/>
                  <a:gd name="T7" fmla="*/ 1 h 193"/>
                  <a:gd name="T8" fmla="*/ 1 w 86"/>
                  <a:gd name="T9" fmla="*/ 1 h 193"/>
                  <a:gd name="T10" fmla="*/ 1 w 86"/>
                  <a:gd name="T11" fmla="*/ 1 h 193"/>
                  <a:gd name="T12" fmla="*/ 1 w 86"/>
                  <a:gd name="T13" fmla="*/ 0 h 193"/>
                  <a:gd name="T14" fmla="*/ 1 w 86"/>
                  <a:gd name="T15" fmla="*/ 0 h 193"/>
                  <a:gd name="T16" fmla="*/ 0 60000 65536"/>
                  <a:gd name="T17" fmla="*/ 0 60000 65536"/>
                  <a:gd name="T18" fmla="*/ 0 60000 65536"/>
                  <a:gd name="T19" fmla="*/ 0 60000 65536"/>
                  <a:gd name="T20" fmla="*/ 0 60000 65536"/>
                  <a:gd name="T21" fmla="*/ 0 60000 65536"/>
                  <a:gd name="T22" fmla="*/ 0 60000 65536"/>
                  <a:gd name="T23" fmla="*/ 0 60000 65536"/>
                  <a:gd name="T24" fmla="*/ 0 w 86"/>
                  <a:gd name="T25" fmla="*/ 0 h 193"/>
                  <a:gd name="T26" fmla="*/ 86 w 86"/>
                  <a:gd name="T27" fmla="*/ 193 h 1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6" h="193">
                    <a:moveTo>
                      <a:pt x="20" y="0"/>
                    </a:moveTo>
                    <a:lnTo>
                      <a:pt x="20" y="153"/>
                    </a:lnTo>
                    <a:lnTo>
                      <a:pt x="0" y="153"/>
                    </a:lnTo>
                    <a:lnTo>
                      <a:pt x="46" y="193"/>
                    </a:lnTo>
                    <a:lnTo>
                      <a:pt x="86" y="153"/>
                    </a:lnTo>
                    <a:lnTo>
                      <a:pt x="66" y="153"/>
                    </a:lnTo>
                    <a:lnTo>
                      <a:pt x="66" y="0"/>
                    </a:lnTo>
                    <a:lnTo>
                      <a:pt x="20" y="0"/>
                    </a:lnTo>
                    <a:close/>
                  </a:path>
                </a:pathLst>
              </a:custGeom>
              <a:solidFill>
                <a:srgbClr val="FFFFFF"/>
              </a:solidFill>
              <a:ln w="9525">
                <a:noFill/>
                <a:round/>
                <a:headEnd/>
                <a:tailEnd/>
              </a:ln>
            </p:spPr>
            <p:txBody>
              <a:bodyPr/>
              <a:lstStyle/>
              <a:p>
                <a:endParaRPr lang="en-US"/>
              </a:p>
            </p:txBody>
          </p:sp>
          <p:sp>
            <p:nvSpPr>
              <p:cNvPr id="18287" name="Oval 624"/>
              <p:cNvSpPr>
                <a:spLocks noChangeArrowheads="1"/>
              </p:cNvSpPr>
              <p:nvPr/>
            </p:nvSpPr>
            <p:spPr bwMode="auto">
              <a:xfrm rot="-2599510">
                <a:off x="2965" y="3271"/>
                <a:ext cx="48" cy="278"/>
              </a:xfrm>
              <a:prstGeom prst="ellipse">
                <a:avLst/>
              </a:prstGeom>
              <a:noFill/>
              <a:ln w="9525" algn="ctr">
                <a:solidFill>
                  <a:schemeClr val="tx1"/>
                </a:solidFill>
                <a:round/>
                <a:headEnd/>
                <a:tailEnd/>
              </a:ln>
            </p:spPr>
            <p:txBody>
              <a:bodyPr wrap="none" anchor="ctr"/>
              <a:lstStyle/>
              <a:p>
                <a:pPr eaLnBrk="0" hangingPunct="0"/>
                <a:endParaRPr lang="en-US" sz="100">
                  <a:solidFill>
                    <a:srgbClr val="8E8E95"/>
                  </a:solidFill>
                  <a:latin typeface="Tahoma" pitchFamily="34" charset="0"/>
                </a:endParaRPr>
              </a:p>
            </p:txBody>
          </p:sp>
          <p:sp>
            <p:nvSpPr>
              <p:cNvPr id="18288" name="Oval 625"/>
              <p:cNvSpPr>
                <a:spLocks noChangeArrowheads="1"/>
              </p:cNvSpPr>
              <p:nvPr/>
            </p:nvSpPr>
            <p:spPr bwMode="auto">
              <a:xfrm rot="2599510" flipV="1">
                <a:off x="2965" y="3268"/>
                <a:ext cx="48" cy="284"/>
              </a:xfrm>
              <a:prstGeom prst="ellipse">
                <a:avLst/>
              </a:prstGeom>
              <a:noFill/>
              <a:ln w="9525" algn="ctr">
                <a:solidFill>
                  <a:schemeClr val="tx1"/>
                </a:solidFill>
                <a:round/>
                <a:headEnd/>
                <a:tailEnd/>
              </a:ln>
            </p:spPr>
            <p:txBody>
              <a:bodyPr wrap="none" anchor="ctr"/>
              <a:lstStyle/>
              <a:p>
                <a:pPr eaLnBrk="0" hangingPunct="0"/>
                <a:endParaRPr lang="en-US" sz="100">
                  <a:solidFill>
                    <a:srgbClr val="8E8E95"/>
                  </a:solidFill>
                  <a:latin typeface="Tahoma" pitchFamily="34" charset="0"/>
                </a:endParaRPr>
              </a:p>
            </p:txBody>
          </p:sp>
          <p:sp>
            <p:nvSpPr>
              <p:cNvPr id="18289" name="Oval 626"/>
              <p:cNvSpPr>
                <a:spLocks noChangeArrowheads="1"/>
              </p:cNvSpPr>
              <p:nvPr/>
            </p:nvSpPr>
            <p:spPr bwMode="auto">
              <a:xfrm>
                <a:off x="2941" y="3362"/>
                <a:ext cx="94" cy="94"/>
              </a:xfrm>
              <a:prstGeom prst="ellipse">
                <a:avLst/>
              </a:prstGeom>
              <a:solidFill>
                <a:srgbClr val="33CC33"/>
              </a:solidFill>
              <a:ln w="9525">
                <a:noFill/>
                <a:round/>
                <a:headEnd/>
                <a:tailEnd/>
              </a:ln>
            </p:spPr>
            <p:txBody>
              <a:bodyPr/>
              <a:lstStyle/>
              <a:p>
                <a:pPr eaLnBrk="0" hangingPunct="0"/>
                <a:endParaRPr lang="en-US" sz="100">
                  <a:solidFill>
                    <a:srgbClr val="8E8E95"/>
                  </a:solidFill>
                  <a:latin typeface="Tahoma" pitchFamily="34" charset="0"/>
                </a:endParaRPr>
              </a:p>
            </p:txBody>
          </p:sp>
        </p:grpSp>
        <p:grpSp>
          <p:nvGrpSpPr>
            <p:cNvPr id="17843" name="Group 614"/>
            <p:cNvGrpSpPr>
              <a:grpSpLocks/>
            </p:cNvGrpSpPr>
            <p:nvPr/>
          </p:nvGrpSpPr>
          <p:grpSpPr bwMode="auto">
            <a:xfrm>
              <a:off x="6286676" y="2095481"/>
              <a:ext cx="566502" cy="486190"/>
              <a:chOff x="2832" y="3216"/>
              <a:chExt cx="344" cy="548"/>
            </a:xfrm>
          </p:grpSpPr>
          <p:sp>
            <p:nvSpPr>
              <p:cNvPr id="18266" name="Freeform 615"/>
              <p:cNvSpPr>
                <a:spLocks/>
              </p:cNvSpPr>
              <p:nvPr/>
            </p:nvSpPr>
            <p:spPr bwMode="auto">
              <a:xfrm>
                <a:off x="3141" y="3525"/>
                <a:ext cx="35" cy="239"/>
              </a:xfrm>
              <a:custGeom>
                <a:avLst/>
                <a:gdLst>
                  <a:gd name="T0" fmla="*/ 1 w 60"/>
                  <a:gd name="T1" fmla="*/ 0 h 425"/>
                  <a:gd name="T2" fmla="*/ 1 w 60"/>
                  <a:gd name="T3" fmla="*/ 1 h 425"/>
                  <a:gd name="T4" fmla="*/ 0 w 60"/>
                  <a:gd name="T5" fmla="*/ 1 h 425"/>
                  <a:gd name="T6" fmla="*/ 1 w 60"/>
                  <a:gd name="T7" fmla="*/ 1 h 425"/>
                  <a:gd name="T8" fmla="*/ 1 w 60"/>
                  <a:gd name="T9" fmla="*/ 0 h 425"/>
                  <a:gd name="T10" fmla="*/ 0 60000 65536"/>
                  <a:gd name="T11" fmla="*/ 0 60000 65536"/>
                  <a:gd name="T12" fmla="*/ 0 60000 65536"/>
                  <a:gd name="T13" fmla="*/ 0 60000 65536"/>
                  <a:gd name="T14" fmla="*/ 0 60000 65536"/>
                  <a:gd name="T15" fmla="*/ 0 w 60"/>
                  <a:gd name="T16" fmla="*/ 0 h 425"/>
                  <a:gd name="T17" fmla="*/ 60 w 60"/>
                  <a:gd name="T18" fmla="*/ 425 h 425"/>
                </a:gdLst>
                <a:ahLst/>
                <a:cxnLst>
                  <a:cxn ang="T10">
                    <a:pos x="T0" y="T1"/>
                  </a:cxn>
                  <a:cxn ang="T11">
                    <a:pos x="T2" y="T3"/>
                  </a:cxn>
                  <a:cxn ang="T12">
                    <a:pos x="T4" y="T5"/>
                  </a:cxn>
                  <a:cxn ang="T13">
                    <a:pos x="T6" y="T7"/>
                  </a:cxn>
                  <a:cxn ang="T14">
                    <a:pos x="T8" y="T9"/>
                  </a:cxn>
                </a:cxnLst>
                <a:rect l="T15" t="T16" r="T17" b="T18"/>
                <a:pathLst>
                  <a:path w="60" h="425">
                    <a:moveTo>
                      <a:pt x="60" y="0"/>
                    </a:moveTo>
                    <a:lnTo>
                      <a:pt x="60" y="364"/>
                    </a:lnTo>
                    <a:lnTo>
                      <a:pt x="0" y="425"/>
                    </a:lnTo>
                    <a:lnTo>
                      <a:pt x="1" y="58"/>
                    </a:lnTo>
                    <a:lnTo>
                      <a:pt x="60" y="0"/>
                    </a:lnTo>
                    <a:close/>
                  </a:path>
                </a:pathLst>
              </a:custGeom>
              <a:solidFill>
                <a:srgbClr val="008000"/>
              </a:solidFill>
              <a:ln w="3175">
                <a:noFill/>
                <a:round/>
                <a:headEnd/>
                <a:tailEnd/>
              </a:ln>
            </p:spPr>
            <p:txBody>
              <a:bodyPr/>
              <a:lstStyle/>
              <a:p>
                <a:endParaRPr lang="en-US"/>
              </a:p>
            </p:txBody>
          </p:sp>
          <p:sp>
            <p:nvSpPr>
              <p:cNvPr id="18267" name="Rectangle 616"/>
              <p:cNvSpPr>
                <a:spLocks noChangeArrowheads="1"/>
              </p:cNvSpPr>
              <p:nvPr/>
            </p:nvSpPr>
            <p:spPr bwMode="auto">
              <a:xfrm>
                <a:off x="2832" y="3559"/>
                <a:ext cx="312" cy="205"/>
              </a:xfrm>
              <a:prstGeom prst="rect">
                <a:avLst/>
              </a:prstGeom>
              <a:solidFill>
                <a:srgbClr val="33CC33"/>
              </a:solidFill>
              <a:ln w="3175">
                <a:noFill/>
                <a:miter lim="800000"/>
                <a:headEnd/>
                <a:tailEnd/>
              </a:ln>
            </p:spPr>
            <p:txBody>
              <a:bodyPr lIns="0" tIns="0" rIns="0" bIns="0" anchor="ctr" anchorCtr="1"/>
              <a:lstStyle/>
              <a:p>
                <a:endParaRPr lang="en-GB" sz="100" b="1">
                  <a:solidFill>
                    <a:srgbClr val="8E8E95"/>
                  </a:solidFill>
                  <a:latin typeface="Tahoma" pitchFamily="34" charset="0"/>
                </a:endParaRPr>
              </a:p>
            </p:txBody>
          </p:sp>
          <p:sp>
            <p:nvSpPr>
              <p:cNvPr id="18268" name="Freeform 617"/>
              <p:cNvSpPr>
                <a:spLocks/>
              </p:cNvSpPr>
              <p:nvPr/>
            </p:nvSpPr>
            <p:spPr bwMode="auto">
              <a:xfrm>
                <a:off x="2832" y="3216"/>
                <a:ext cx="344" cy="34"/>
              </a:xfrm>
              <a:custGeom>
                <a:avLst/>
                <a:gdLst>
                  <a:gd name="T0" fmla="*/ 0 w 1226"/>
                  <a:gd name="T1" fmla="*/ 0 h 122"/>
                  <a:gd name="T2" fmla="*/ 0 w 1226"/>
                  <a:gd name="T3" fmla="*/ 0 h 122"/>
                  <a:gd name="T4" fmla="*/ 0 w 1226"/>
                  <a:gd name="T5" fmla="*/ 0 h 122"/>
                  <a:gd name="T6" fmla="*/ 0 w 1226"/>
                  <a:gd name="T7" fmla="*/ 0 h 122"/>
                  <a:gd name="T8" fmla="*/ 0 w 1226"/>
                  <a:gd name="T9" fmla="*/ 0 h 122"/>
                  <a:gd name="T10" fmla="*/ 0 60000 65536"/>
                  <a:gd name="T11" fmla="*/ 0 60000 65536"/>
                  <a:gd name="T12" fmla="*/ 0 60000 65536"/>
                  <a:gd name="T13" fmla="*/ 0 60000 65536"/>
                  <a:gd name="T14" fmla="*/ 0 60000 65536"/>
                  <a:gd name="T15" fmla="*/ 0 w 1226"/>
                  <a:gd name="T16" fmla="*/ 0 h 122"/>
                  <a:gd name="T17" fmla="*/ 1226 w 1226"/>
                  <a:gd name="T18" fmla="*/ 122 h 122"/>
                </a:gdLst>
                <a:ahLst/>
                <a:cxnLst>
                  <a:cxn ang="T10">
                    <a:pos x="T0" y="T1"/>
                  </a:cxn>
                  <a:cxn ang="T11">
                    <a:pos x="T2" y="T3"/>
                  </a:cxn>
                  <a:cxn ang="T12">
                    <a:pos x="T4" y="T5"/>
                  </a:cxn>
                  <a:cxn ang="T13">
                    <a:pos x="T6" y="T7"/>
                  </a:cxn>
                  <a:cxn ang="T14">
                    <a:pos x="T8" y="T9"/>
                  </a:cxn>
                </a:cxnLst>
                <a:rect l="T15" t="T16" r="T17" b="T18"/>
                <a:pathLst>
                  <a:path w="1226" h="122">
                    <a:moveTo>
                      <a:pt x="0" y="122"/>
                    </a:moveTo>
                    <a:lnTo>
                      <a:pt x="1104" y="122"/>
                    </a:lnTo>
                    <a:lnTo>
                      <a:pt x="1226" y="0"/>
                    </a:lnTo>
                    <a:lnTo>
                      <a:pt x="123" y="0"/>
                    </a:lnTo>
                    <a:lnTo>
                      <a:pt x="0" y="122"/>
                    </a:lnTo>
                    <a:close/>
                  </a:path>
                </a:pathLst>
              </a:custGeom>
              <a:solidFill>
                <a:srgbClr val="DDDDDD"/>
              </a:solidFill>
              <a:ln w="3175">
                <a:noFill/>
                <a:round/>
                <a:headEnd/>
                <a:tailEnd/>
              </a:ln>
            </p:spPr>
            <p:txBody>
              <a:bodyPr/>
              <a:lstStyle/>
              <a:p>
                <a:endParaRPr lang="en-US"/>
              </a:p>
            </p:txBody>
          </p:sp>
          <p:sp>
            <p:nvSpPr>
              <p:cNvPr id="18269" name="Freeform 618"/>
              <p:cNvSpPr>
                <a:spLocks/>
              </p:cNvSpPr>
              <p:nvPr/>
            </p:nvSpPr>
            <p:spPr bwMode="auto">
              <a:xfrm>
                <a:off x="3142" y="3216"/>
                <a:ext cx="34" cy="343"/>
              </a:xfrm>
              <a:custGeom>
                <a:avLst/>
                <a:gdLst>
                  <a:gd name="T0" fmla="*/ 0 w 122"/>
                  <a:gd name="T1" fmla="*/ 0 h 1222"/>
                  <a:gd name="T2" fmla="*/ 0 w 122"/>
                  <a:gd name="T3" fmla="*/ 0 h 1222"/>
                  <a:gd name="T4" fmla="*/ 0 w 122"/>
                  <a:gd name="T5" fmla="*/ 0 h 1222"/>
                  <a:gd name="T6" fmla="*/ 0 w 122"/>
                  <a:gd name="T7" fmla="*/ 0 h 1222"/>
                  <a:gd name="T8" fmla="*/ 0 w 122"/>
                  <a:gd name="T9" fmla="*/ 0 h 1222"/>
                  <a:gd name="T10" fmla="*/ 0 60000 65536"/>
                  <a:gd name="T11" fmla="*/ 0 60000 65536"/>
                  <a:gd name="T12" fmla="*/ 0 60000 65536"/>
                  <a:gd name="T13" fmla="*/ 0 60000 65536"/>
                  <a:gd name="T14" fmla="*/ 0 60000 65536"/>
                  <a:gd name="T15" fmla="*/ 0 w 122"/>
                  <a:gd name="T16" fmla="*/ 0 h 1222"/>
                  <a:gd name="T17" fmla="*/ 122 w 122"/>
                  <a:gd name="T18" fmla="*/ 1222 h 1222"/>
                </a:gdLst>
                <a:ahLst/>
                <a:cxnLst>
                  <a:cxn ang="T10">
                    <a:pos x="T0" y="T1"/>
                  </a:cxn>
                  <a:cxn ang="T11">
                    <a:pos x="T2" y="T3"/>
                  </a:cxn>
                  <a:cxn ang="T12">
                    <a:pos x="T4" y="T5"/>
                  </a:cxn>
                  <a:cxn ang="T13">
                    <a:pos x="T6" y="T7"/>
                  </a:cxn>
                  <a:cxn ang="T14">
                    <a:pos x="T8" y="T9"/>
                  </a:cxn>
                </a:cxnLst>
                <a:rect l="T15" t="T16" r="T17" b="T18"/>
                <a:pathLst>
                  <a:path w="122" h="1222">
                    <a:moveTo>
                      <a:pt x="122" y="0"/>
                    </a:moveTo>
                    <a:lnTo>
                      <a:pt x="122" y="1100"/>
                    </a:lnTo>
                    <a:lnTo>
                      <a:pt x="0" y="1222"/>
                    </a:lnTo>
                    <a:lnTo>
                      <a:pt x="0" y="122"/>
                    </a:lnTo>
                    <a:lnTo>
                      <a:pt x="122" y="0"/>
                    </a:lnTo>
                    <a:close/>
                  </a:path>
                </a:pathLst>
              </a:custGeom>
              <a:solidFill>
                <a:srgbClr val="777777"/>
              </a:solidFill>
              <a:ln w="3175">
                <a:noFill/>
                <a:round/>
                <a:headEnd/>
                <a:tailEnd/>
              </a:ln>
            </p:spPr>
            <p:txBody>
              <a:bodyPr/>
              <a:lstStyle/>
              <a:p>
                <a:endParaRPr lang="en-US"/>
              </a:p>
            </p:txBody>
          </p:sp>
          <p:sp>
            <p:nvSpPr>
              <p:cNvPr id="18270" name="Rectangle 619"/>
              <p:cNvSpPr>
                <a:spLocks noChangeArrowheads="1"/>
              </p:cNvSpPr>
              <p:nvPr/>
            </p:nvSpPr>
            <p:spPr bwMode="auto">
              <a:xfrm>
                <a:off x="2832" y="3250"/>
                <a:ext cx="312" cy="309"/>
              </a:xfrm>
              <a:prstGeom prst="rect">
                <a:avLst/>
              </a:prstGeom>
              <a:solidFill>
                <a:srgbClr val="B2B2B2"/>
              </a:solidFill>
              <a:ln w="3175">
                <a:noFill/>
                <a:miter lim="800000"/>
                <a:headEnd/>
                <a:tailEnd/>
              </a:ln>
            </p:spPr>
            <p:txBody>
              <a:bodyPr/>
              <a:lstStyle/>
              <a:p>
                <a:pPr eaLnBrk="0" hangingPunct="0"/>
                <a:endParaRPr lang="en-US" sz="100">
                  <a:solidFill>
                    <a:srgbClr val="8E8E95"/>
                  </a:solidFill>
                  <a:latin typeface="Tahoma" pitchFamily="34" charset="0"/>
                </a:endParaRPr>
              </a:p>
            </p:txBody>
          </p:sp>
          <p:sp>
            <p:nvSpPr>
              <p:cNvPr id="18271" name="Freeform 620"/>
              <p:cNvSpPr>
                <a:spLocks/>
              </p:cNvSpPr>
              <p:nvPr/>
            </p:nvSpPr>
            <p:spPr bwMode="auto">
              <a:xfrm>
                <a:off x="2849" y="3380"/>
                <a:ext cx="109" cy="49"/>
              </a:xfrm>
              <a:custGeom>
                <a:avLst/>
                <a:gdLst>
                  <a:gd name="T0" fmla="*/ 1 w 193"/>
                  <a:gd name="T1" fmla="*/ 1 h 86"/>
                  <a:gd name="T2" fmla="*/ 1 w 193"/>
                  <a:gd name="T3" fmla="*/ 1 h 86"/>
                  <a:gd name="T4" fmla="*/ 1 w 193"/>
                  <a:gd name="T5" fmla="*/ 0 h 86"/>
                  <a:gd name="T6" fmla="*/ 0 w 193"/>
                  <a:gd name="T7" fmla="*/ 1 h 86"/>
                  <a:gd name="T8" fmla="*/ 1 w 193"/>
                  <a:gd name="T9" fmla="*/ 1 h 86"/>
                  <a:gd name="T10" fmla="*/ 1 w 193"/>
                  <a:gd name="T11" fmla="*/ 1 h 86"/>
                  <a:gd name="T12" fmla="*/ 1 w 193"/>
                  <a:gd name="T13" fmla="*/ 1 h 86"/>
                  <a:gd name="T14" fmla="*/ 1 w 193"/>
                  <a:gd name="T15" fmla="*/ 1 h 86"/>
                  <a:gd name="T16" fmla="*/ 0 60000 65536"/>
                  <a:gd name="T17" fmla="*/ 0 60000 65536"/>
                  <a:gd name="T18" fmla="*/ 0 60000 65536"/>
                  <a:gd name="T19" fmla="*/ 0 60000 65536"/>
                  <a:gd name="T20" fmla="*/ 0 60000 65536"/>
                  <a:gd name="T21" fmla="*/ 0 60000 65536"/>
                  <a:gd name="T22" fmla="*/ 0 60000 65536"/>
                  <a:gd name="T23" fmla="*/ 0 60000 65536"/>
                  <a:gd name="T24" fmla="*/ 0 w 193"/>
                  <a:gd name="T25" fmla="*/ 0 h 86"/>
                  <a:gd name="T26" fmla="*/ 193 w 193"/>
                  <a:gd name="T27" fmla="*/ 86 h 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3" h="86">
                    <a:moveTo>
                      <a:pt x="193" y="20"/>
                    </a:moveTo>
                    <a:lnTo>
                      <a:pt x="46" y="20"/>
                    </a:lnTo>
                    <a:lnTo>
                      <a:pt x="46" y="0"/>
                    </a:lnTo>
                    <a:lnTo>
                      <a:pt x="0" y="40"/>
                    </a:lnTo>
                    <a:lnTo>
                      <a:pt x="46" y="86"/>
                    </a:lnTo>
                    <a:lnTo>
                      <a:pt x="46" y="66"/>
                    </a:lnTo>
                    <a:lnTo>
                      <a:pt x="193" y="66"/>
                    </a:lnTo>
                    <a:lnTo>
                      <a:pt x="193" y="20"/>
                    </a:lnTo>
                    <a:close/>
                  </a:path>
                </a:pathLst>
              </a:custGeom>
              <a:solidFill>
                <a:srgbClr val="FFFFFF"/>
              </a:solidFill>
              <a:ln w="9525">
                <a:noFill/>
                <a:round/>
                <a:headEnd/>
                <a:tailEnd/>
              </a:ln>
            </p:spPr>
            <p:txBody>
              <a:bodyPr/>
              <a:lstStyle/>
              <a:p>
                <a:endParaRPr lang="en-US"/>
              </a:p>
            </p:txBody>
          </p:sp>
          <p:sp>
            <p:nvSpPr>
              <p:cNvPr id="18272" name="Freeform 621"/>
              <p:cNvSpPr>
                <a:spLocks/>
              </p:cNvSpPr>
              <p:nvPr/>
            </p:nvSpPr>
            <p:spPr bwMode="auto">
              <a:xfrm>
                <a:off x="2963" y="3266"/>
                <a:ext cx="49" cy="109"/>
              </a:xfrm>
              <a:custGeom>
                <a:avLst/>
                <a:gdLst>
                  <a:gd name="T0" fmla="*/ 1 w 86"/>
                  <a:gd name="T1" fmla="*/ 1 h 194"/>
                  <a:gd name="T2" fmla="*/ 1 w 86"/>
                  <a:gd name="T3" fmla="*/ 1 h 194"/>
                  <a:gd name="T4" fmla="*/ 1 w 86"/>
                  <a:gd name="T5" fmla="*/ 1 h 194"/>
                  <a:gd name="T6" fmla="*/ 1 w 86"/>
                  <a:gd name="T7" fmla="*/ 0 h 194"/>
                  <a:gd name="T8" fmla="*/ 0 w 86"/>
                  <a:gd name="T9" fmla="*/ 1 h 194"/>
                  <a:gd name="T10" fmla="*/ 1 w 86"/>
                  <a:gd name="T11" fmla="*/ 1 h 194"/>
                  <a:gd name="T12" fmla="*/ 1 w 86"/>
                  <a:gd name="T13" fmla="*/ 1 h 194"/>
                  <a:gd name="T14" fmla="*/ 1 w 86"/>
                  <a:gd name="T15" fmla="*/ 1 h 194"/>
                  <a:gd name="T16" fmla="*/ 0 60000 65536"/>
                  <a:gd name="T17" fmla="*/ 0 60000 65536"/>
                  <a:gd name="T18" fmla="*/ 0 60000 65536"/>
                  <a:gd name="T19" fmla="*/ 0 60000 65536"/>
                  <a:gd name="T20" fmla="*/ 0 60000 65536"/>
                  <a:gd name="T21" fmla="*/ 0 60000 65536"/>
                  <a:gd name="T22" fmla="*/ 0 60000 65536"/>
                  <a:gd name="T23" fmla="*/ 0 60000 65536"/>
                  <a:gd name="T24" fmla="*/ 0 w 86"/>
                  <a:gd name="T25" fmla="*/ 0 h 194"/>
                  <a:gd name="T26" fmla="*/ 86 w 86"/>
                  <a:gd name="T27" fmla="*/ 194 h 1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6" h="194">
                    <a:moveTo>
                      <a:pt x="66" y="194"/>
                    </a:moveTo>
                    <a:lnTo>
                      <a:pt x="66" y="41"/>
                    </a:lnTo>
                    <a:lnTo>
                      <a:pt x="86" y="41"/>
                    </a:lnTo>
                    <a:lnTo>
                      <a:pt x="46" y="0"/>
                    </a:lnTo>
                    <a:lnTo>
                      <a:pt x="0" y="41"/>
                    </a:lnTo>
                    <a:lnTo>
                      <a:pt x="20" y="41"/>
                    </a:lnTo>
                    <a:lnTo>
                      <a:pt x="20" y="194"/>
                    </a:lnTo>
                    <a:lnTo>
                      <a:pt x="66" y="194"/>
                    </a:lnTo>
                    <a:close/>
                  </a:path>
                </a:pathLst>
              </a:custGeom>
              <a:solidFill>
                <a:srgbClr val="FFFFFF"/>
              </a:solidFill>
              <a:ln w="9525">
                <a:noFill/>
                <a:round/>
                <a:headEnd/>
                <a:tailEnd/>
              </a:ln>
            </p:spPr>
            <p:txBody>
              <a:bodyPr/>
              <a:lstStyle/>
              <a:p>
                <a:endParaRPr lang="en-US"/>
              </a:p>
            </p:txBody>
          </p:sp>
          <p:sp>
            <p:nvSpPr>
              <p:cNvPr id="18273" name="Freeform 622"/>
              <p:cNvSpPr>
                <a:spLocks/>
              </p:cNvSpPr>
              <p:nvPr/>
            </p:nvSpPr>
            <p:spPr bwMode="auto">
              <a:xfrm>
                <a:off x="3017" y="3380"/>
                <a:ext cx="109" cy="49"/>
              </a:xfrm>
              <a:custGeom>
                <a:avLst/>
                <a:gdLst>
                  <a:gd name="T0" fmla="*/ 0 w 193"/>
                  <a:gd name="T1" fmla="*/ 1 h 86"/>
                  <a:gd name="T2" fmla="*/ 1 w 193"/>
                  <a:gd name="T3" fmla="*/ 1 h 86"/>
                  <a:gd name="T4" fmla="*/ 1 w 193"/>
                  <a:gd name="T5" fmla="*/ 1 h 86"/>
                  <a:gd name="T6" fmla="*/ 1 w 193"/>
                  <a:gd name="T7" fmla="*/ 1 h 86"/>
                  <a:gd name="T8" fmla="*/ 1 w 193"/>
                  <a:gd name="T9" fmla="*/ 0 h 86"/>
                  <a:gd name="T10" fmla="*/ 1 w 193"/>
                  <a:gd name="T11" fmla="*/ 1 h 86"/>
                  <a:gd name="T12" fmla="*/ 0 w 193"/>
                  <a:gd name="T13" fmla="*/ 1 h 86"/>
                  <a:gd name="T14" fmla="*/ 0 w 193"/>
                  <a:gd name="T15" fmla="*/ 1 h 86"/>
                  <a:gd name="T16" fmla="*/ 0 60000 65536"/>
                  <a:gd name="T17" fmla="*/ 0 60000 65536"/>
                  <a:gd name="T18" fmla="*/ 0 60000 65536"/>
                  <a:gd name="T19" fmla="*/ 0 60000 65536"/>
                  <a:gd name="T20" fmla="*/ 0 60000 65536"/>
                  <a:gd name="T21" fmla="*/ 0 60000 65536"/>
                  <a:gd name="T22" fmla="*/ 0 60000 65536"/>
                  <a:gd name="T23" fmla="*/ 0 60000 65536"/>
                  <a:gd name="T24" fmla="*/ 0 w 193"/>
                  <a:gd name="T25" fmla="*/ 0 h 86"/>
                  <a:gd name="T26" fmla="*/ 193 w 193"/>
                  <a:gd name="T27" fmla="*/ 86 h 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3" h="86">
                    <a:moveTo>
                      <a:pt x="0" y="66"/>
                    </a:moveTo>
                    <a:lnTo>
                      <a:pt x="152" y="66"/>
                    </a:lnTo>
                    <a:lnTo>
                      <a:pt x="152" y="86"/>
                    </a:lnTo>
                    <a:lnTo>
                      <a:pt x="193" y="40"/>
                    </a:lnTo>
                    <a:lnTo>
                      <a:pt x="152" y="0"/>
                    </a:lnTo>
                    <a:lnTo>
                      <a:pt x="152" y="20"/>
                    </a:lnTo>
                    <a:lnTo>
                      <a:pt x="0" y="20"/>
                    </a:lnTo>
                    <a:lnTo>
                      <a:pt x="0" y="66"/>
                    </a:lnTo>
                    <a:close/>
                  </a:path>
                </a:pathLst>
              </a:custGeom>
              <a:solidFill>
                <a:srgbClr val="FFFFFF"/>
              </a:solidFill>
              <a:ln w="9525">
                <a:noFill/>
                <a:round/>
                <a:headEnd/>
                <a:tailEnd/>
              </a:ln>
            </p:spPr>
            <p:txBody>
              <a:bodyPr/>
              <a:lstStyle/>
              <a:p>
                <a:endParaRPr lang="en-US"/>
              </a:p>
            </p:txBody>
          </p:sp>
          <p:sp>
            <p:nvSpPr>
              <p:cNvPr id="18274" name="Freeform 623"/>
              <p:cNvSpPr>
                <a:spLocks/>
              </p:cNvSpPr>
              <p:nvPr/>
            </p:nvSpPr>
            <p:spPr bwMode="auto">
              <a:xfrm>
                <a:off x="2963" y="3435"/>
                <a:ext cx="49" cy="108"/>
              </a:xfrm>
              <a:custGeom>
                <a:avLst/>
                <a:gdLst>
                  <a:gd name="T0" fmla="*/ 1 w 86"/>
                  <a:gd name="T1" fmla="*/ 0 h 193"/>
                  <a:gd name="T2" fmla="*/ 1 w 86"/>
                  <a:gd name="T3" fmla="*/ 1 h 193"/>
                  <a:gd name="T4" fmla="*/ 0 w 86"/>
                  <a:gd name="T5" fmla="*/ 1 h 193"/>
                  <a:gd name="T6" fmla="*/ 1 w 86"/>
                  <a:gd name="T7" fmla="*/ 1 h 193"/>
                  <a:gd name="T8" fmla="*/ 1 w 86"/>
                  <a:gd name="T9" fmla="*/ 1 h 193"/>
                  <a:gd name="T10" fmla="*/ 1 w 86"/>
                  <a:gd name="T11" fmla="*/ 1 h 193"/>
                  <a:gd name="T12" fmla="*/ 1 w 86"/>
                  <a:gd name="T13" fmla="*/ 0 h 193"/>
                  <a:gd name="T14" fmla="*/ 1 w 86"/>
                  <a:gd name="T15" fmla="*/ 0 h 193"/>
                  <a:gd name="T16" fmla="*/ 0 60000 65536"/>
                  <a:gd name="T17" fmla="*/ 0 60000 65536"/>
                  <a:gd name="T18" fmla="*/ 0 60000 65536"/>
                  <a:gd name="T19" fmla="*/ 0 60000 65536"/>
                  <a:gd name="T20" fmla="*/ 0 60000 65536"/>
                  <a:gd name="T21" fmla="*/ 0 60000 65536"/>
                  <a:gd name="T22" fmla="*/ 0 60000 65536"/>
                  <a:gd name="T23" fmla="*/ 0 60000 65536"/>
                  <a:gd name="T24" fmla="*/ 0 w 86"/>
                  <a:gd name="T25" fmla="*/ 0 h 193"/>
                  <a:gd name="T26" fmla="*/ 86 w 86"/>
                  <a:gd name="T27" fmla="*/ 193 h 1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6" h="193">
                    <a:moveTo>
                      <a:pt x="20" y="0"/>
                    </a:moveTo>
                    <a:lnTo>
                      <a:pt x="20" y="153"/>
                    </a:lnTo>
                    <a:lnTo>
                      <a:pt x="0" y="153"/>
                    </a:lnTo>
                    <a:lnTo>
                      <a:pt x="46" y="193"/>
                    </a:lnTo>
                    <a:lnTo>
                      <a:pt x="86" y="153"/>
                    </a:lnTo>
                    <a:lnTo>
                      <a:pt x="66" y="153"/>
                    </a:lnTo>
                    <a:lnTo>
                      <a:pt x="66" y="0"/>
                    </a:lnTo>
                    <a:lnTo>
                      <a:pt x="20" y="0"/>
                    </a:lnTo>
                    <a:close/>
                  </a:path>
                </a:pathLst>
              </a:custGeom>
              <a:solidFill>
                <a:srgbClr val="FFFFFF"/>
              </a:solidFill>
              <a:ln w="9525">
                <a:noFill/>
                <a:round/>
                <a:headEnd/>
                <a:tailEnd/>
              </a:ln>
            </p:spPr>
            <p:txBody>
              <a:bodyPr/>
              <a:lstStyle/>
              <a:p>
                <a:endParaRPr lang="en-US"/>
              </a:p>
            </p:txBody>
          </p:sp>
          <p:sp>
            <p:nvSpPr>
              <p:cNvPr id="18275" name="Oval 624"/>
              <p:cNvSpPr>
                <a:spLocks noChangeArrowheads="1"/>
              </p:cNvSpPr>
              <p:nvPr/>
            </p:nvSpPr>
            <p:spPr bwMode="auto">
              <a:xfrm rot="-2599510">
                <a:off x="2965" y="3271"/>
                <a:ext cx="48" cy="278"/>
              </a:xfrm>
              <a:prstGeom prst="ellipse">
                <a:avLst/>
              </a:prstGeom>
              <a:noFill/>
              <a:ln w="9525" algn="ctr">
                <a:solidFill>
                  <a:schemeClr val="tx1"/>
                </a:solidFill>
                <a:round/>
                <a:headEnd/>
                <a:tailEnd/>
              </a:ln>
            </p:spPr>
            <p:txBody>
              <a:bodyPr wrap="none" anchor="ctr"/>
              <a:lstStyle/>
              <a:p>
                <a:pPr eaLnBrk="0" hangingPunct="0"/>
                <a:endParaRPr lang="en-US" sz="100">
                  <a:solidFill>
                    <a:srgbClr val="8E8E95"/>
                  </a:solidFill>
                  <a:latin typeface="Tahoma" pitchFamily="34" charset="0"/>
                </a:endParaRPr>
              </a:p>
            </p:txBody>
          </p:sp>
          <p:sp>
            <p:nvSpPr>
              <p:cNvPr id="18276" name="Oval 625"/>
              <p:cNvSpPr>
                <a:spLocks noChangeArrowheads="1"/>
              </p:cNvSpPr>
              <p:nvPr/>
            </p:nvSpPr>
            <p:spPr bwMode="auto">
              <a:xfrm rot="2599510" flipV="1">
                <a:off x="2965" y="3268"/>
                <a:ext cx="48" cy="284"/>
              </a:xfrm>
              <a:prstGeom prst="ellipse">
                <a:avLst/>
              </a:prstGeom>
              <a:noFill/>
              <a:ln w="9525" algn="ctr">
                <a:solidFill>
                  <a:schemeClr val="tx1"/>
                </a:solidFill>
                <a:round/>
                <a:headEnd/>
                <a:tailEnd/>
              </a:ln>
            </p:spPr>
            <p:txBody>
              <a:bodyPr wrap="none" anchor="ctr"/>
              <a:lstStyle/>
              <a:p>
                <a:pPr eaLnBrk="0" hangingPunct="0"/>
                <a:endParaRPr lang="en-US" sz="100">
                  <a:solidFill>
                    <a:srgbClr val="8E8E95"/>
                  </a:solidFill>
                  <a:latin typeface="Tahoma" pitchFamily="34" charset="0"/>
                </a:endParaRPr>
              </a:p>
            </p:txBody>
          </p:sp>
          <p:sp>
            <p:nvSpPr>
              <p:cNvPr id="18277" name="Oval 626"/>
              <p:cNvSpPr>
                <a:spLocks noChangeArrowheads="1"/>
              </p:cNvSpPr>
              <p:nvPr/>
            </p:nvSpPr>
            <p:spPr bwMode="auto">
              <a:xfrm>
                <a:off x="2941" y="3362"/>
                <a:ext cx="94" cy="94"/>
              </a:xfrm>
              <a:prstGeom prst="ellipse">
                <a:avLst/>
              </a:prstGeom>
              <a:solidFill>
                <a:srgbClr val="33CC33"/>
              </a:solidFill>
              <a:ln w="9525">
                <a:noFill/>
                <a:round/>
                <a:headEnd/>
                <a:tailEnd/>
              </a:ln>
            </p:spPr>
            <p:txBody>
              <a:bodyPr/>
              <a:lstStyle/>
              <a:p>
                <a:pPr eaLnBrk="0" hangingPunct="0"/>
                <a:endParaRPr lang="en-US" sz="100">
                  <a:solidFill>
                    <a:srgbClr val="8E8E95"/>
                  </a:solidFill>
                  <a:latin typeface="Tahoma" pitchFamily="34" charset="0"/>
                </a:endParaRPr>
              </a:p>
            </p:txBody>
          </p:sp>
        </p:grpSp>
        <p:sp>
          <p:nvSpPr>
            <p:cNvPr id="1010" name="AutoShape 1230"/>
            <p:cNvSpPr>
              <a:spLocks noChangeArrowheads="1"/>
            </p:cNvSpPr>
            <p:nvPr/>
          </p:nvSpPr>
          <p:spPr bwMode="auto">
            <a:xfrm>
              <a:off x="2827025" y="4035571"/>
              <a:ext cx="1150836" cy="676490"/>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Data Center</a:t>
              </a:r>
            </a:p>
            <a:p>
              <a:pPr algn="ctr" defTabSz="814388" eaLnBrk="0" hangingPunct="0">
                <a:lnSpc>
                  <a:spcPct val="90000"/>
                </a:lnSpc>
                <a:defRPr/>
              </a:pPr>
              <a:r>
                <a:rPr lang="en-US" sz="100" dirty="0">
                  <a:solidFill>
                    <a:schemeClr val="bg1"/>
                  </a:solidFill>
                  <a:latin typeface="Arial" pitchFamily="34" charset="0"/>
                  <a:cs typeface="Arial" pitchFamily="34" charset="0"/>
                </a:rPr>
                <a:t>Unified Fabric</a:t>
              </a:r>
            </a:p>
          </p:txBody>
        </p:sp>
        <p:pic>
          <p:nvPicPr>
            <p:cNvPr id="17845" name="Picture 40" descr="CX4_240-SO"/>
            <p:cNvPicPr>
              <a:picLocks noChangeAspect="1" noChangeArrowheads="1"/>
            </p:cNvPicPr>
            <p:nvPr/>
          </p:nvPicPr>
          <p:blipFill>
            <a:blip r:embed="rId7" cstate="print"/>
            <a:srcRect/>
            <a:stretch>
              <a:fillRect/>
            </a:stretch>
          </p:blipFill>
          <p:spPr bwMode="gray">
            <a:xfrm>
              <a:off x="7194440" y="1519310"/>
              <a:ext cx="606579" cy="938771"/>
            </a:xfrm>
            <a:prstGeom prst="rect">
              <a:avLst/>
            </a:prstGeom>
            <a:noFill/>
            <a:ln w="9525">
              <a:noFill/>
              <a:miter lim="800000"/>
              <a:headEnd/>
              <a:tailEnd/>
            </a:ln>
          </p:spPr>
        </p:pic>
        <p:sp>
          <p:nvSpPr>
            <p:cNvPr id="1012" name="AutoShape 1230"/>
            <p:cNvSpPr>
              <a:spLocks noChangeArrowheads="1"/>
            </p:cNvSpPr>
            <p:nvPr/>
          </p:nvSpPr>
          <p:spPr bwMode="auto">
            <a:xfrm>
              <a:off x="6008741" y="1504564"/>
              <a:ext cx="1001901" cy="583181"/>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SAN</a:t>
              </a:r>
            </a:p>
          </p:txBody>
        </p:sp>
        <p:pic>
          <p:nvPicPr>
            <p:cNvPr id="17847" name="Picture 40" descr="CX4_240-SO"/>
            <p:cNvPicPr>
              <a:picLocks noChangeAspect="1" noChangeArrowheads="1"/>
            </p:cNvPicPr>
            <p:nvPr/>
          </p:nvPicPr>
          <p:blipFill>
            <a:blip r:embed="rId7" cstate="print"/>
            <a:srcRect/>
            <a:stretch>
              <a:fillRect/>
            </a:stretch>
          </p:blipFill>
          <p:spPr bwMode="gray">
            <a:xfrm>
              <a:off x="7796554" y="1520742"/>
              <a:ext cx="606579" cy="938771"/>
            </a:xfrm>
            <a:prstGeom prst="rect">
              <a:avLst/>
            </a:prstGeom>
            <a:noFill/>
            <a:ln w="9525">
              <a:noFill/>
              <a:miter lim="800000"/>
              <a:headEnd/>
              <a:tailEnd/>
            </a:ln>
          </p:spPr>
        </p:pic>
        <p:pic>
          <p:nvPicPr>
            <p:cNvPr id="17848" name="Picture 1181"/>
            <p:cNvPicPr>
              <a:picLocks noChangeAspect="1" noChangeArrowheads="1"/>
            </p:cNvPicPr>
            <p:nvPr/>
          </p:nvPicPr>
          <p:blipFill>
            <a:blip r:embed="rId8" cstate="print"/>
            <a:srcRect/>
            <a:stretch>
              <a:fillRect/>
            </a:stretch>
          </p:blipFill>
          <p:spPr bwMode="auto">
            <a:xfrm>
              <a:off x="3427175" y="1943597"/>
              <a:ext cx="532576" cy="526553"/>
            </a:xfrm>
            <a:prstGeom prst="rect">
              <a:avLst/>
            </a:prstGeom>
            <a:noFill/>
            <a:ln w="9525">
              <a:noFill/>
              <a:miter lim="800000"/>
              <a:headEnd/>
              <a:tailEnd/>
            </a:ln>
          </p:spPr>
        </p:pic>
        <p:sp>
          <p:nvSpPr>
            <p:cNvPr id="1015" name="AutoShape 1230"/>
            <p:cNvSpPr>
              <a:spLocks noChangeArrowheads="1"/>
            </p:cNvSpPr>
            <p:nvPr/>
          </p:nvSpPr>
          <p:spPr bwMode="auto">
            <a:xfrm>
              <a:off x="3368593" y="1691182"/>
              <a:ext cx="609268" cy="594848"/>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NAS</a:t>
              </a:r>
            </a:p>
          </p:txBody>
        </p:sp>
        <p:grpSp>
          <p:nvGrpSpPr>
            <p:cNvPr id="17850" name="Group 1162"/>
            <p:cNvGrpSpPr>
              <a:grpSpLocks/>
            </p:cNvGrpSpPr>
            <p:nvPr/>
          </p:nvGrpSpPr>
          <p:grpSpPr bwMode="auto">
            <a:xfrm>
              <a:off x="4647303" y="1827678"/>
              <a:ext cx="1039864" cy="722959"/>
              <a:chOff x="2584430" y="5410200"/>
              <a:chExt cx="1217380" cy="906463"/>
            </a:xfrm>
          </p:grpSpPr>
          <p:grpSp>
            <p:nvGrpSpPr>
              <p:cNvPr id="18106" name="Group 401"/>
              <p:cNvGrpSpPr>
                <a:grpSpLocks/>
              </p:cNvGrpSpPr>
              <p:nvPr/>
            </p:nvGrpSpPr>
            <p:grpSpPr bwMode="auto">
              <a:xfrm>
                <a:off x="2586251" y="5865781"/>
                <a:ext cx="550398" cy="449264"/>
                <a:chOff x="3878" y="2205"/>
                <a:chExt cx="1210" cy="831"/>
              </a:xfrm>
            </p:grpSpPr>
            <p:grpSp>
              <p:nvGrpSpPr>
                <p:cNvPr id="18227" name="Group 402"/>
                <p:cNvGrpSpPr>
                  <a:grpSpLocks/>
                </p:cNvGrpSpPr>
                <p:nvPr/>
              </p:nvGrpSpPr>
              <p:grpSpPr bwMode="auto">
                <a:xfrm>
                  <a:off x="3878" y="2205"/>
                  <a:ext cx="1193" cy="831"/>
                  <a:chOff x="1236" y="1904"/>
                  <a:chExt cx="653" cy="265"/>
                </a:xfrm>
              </p:grpSpPr>
              <p:sp>
                <p:nvSpPr>
                  <p:cNvPr id="18252" name="AutoShape 403"/>
                  <p:cNvSpPr>
                    <a:spLocks noChangeAspect="1" noChangeArrowheads="1"/>
                  </p:cNvSpPr>
                  <p:nvPr/>
                </p:nvSpPr>
                <p:spPr bwMode="auto">
                  <a:xfrm rot="-5400000">
                    <a:off x="1159" y="2002"/>
                    <a:ext cx="243" cy="69"/>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253" name="AutoShape 404"/>
                  <p:cNvSpPr>
                    <a:spLocks noChangeAspect="1" noChangeArrowheads="1"/>
                  </p:cNvSpPr>
                  <p:nvPr/>
                </p:nvSpPr>
                <p:spPr bwMode="auto">
                  <a:xfrm rot="-5400000">
                    <a:off x="1734" y="2007"/>
                    <a:ext cx="243" cy="63"/>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254" name="AutoShape 405"/>
                  <p:cNvSpPr>
                    <a:spLocks noChangeAspect="1" noChangeArrowheads="1"/>
                  </p:cNvSpPr>
                  <p:nvPr/>
                </p:nvSpPr>
                <p:spPr bwMode="auto">
                  <a:xfrm rot="-5400000">
                    <a:off x="1430" y="1710"/>
                    <a:ext cx="265" cy="653"/>
                  </a:xfrm>
                  <a:prstGeom prst="roundRect">
                    <a:avLst>
                      <a:gd name="adj" fmla="val 2259"/>
                    </a:avLst>
                  </a:prstGeom>
                  <a:noFill/>
                  <a:ln w="12700">
                    <a:solidFill>
                      <a:srgbClr val="000000"/>
                    </a:solidFill>
                    <a:round/>
                    <a:headEnd/>
                    <a:tailEnd/>
                  </a:ln>
                </p:spPr>
                <p:txBody>
                  <a:bodyPr wrap="none" anchor="ctr"/>
                  <a:lstStyle/>
                  <a:p>
                    <a:endParaRPr lang="en-US" sz="100">
                      <a:solidFill>
                        <a:srgbClr val="FFFFFF"/>
                      </a:solidFill>
                      <a:latin typeface="Tahoma" pitchFamily="34" charset="0"/>
                    </a:endParaRPr>
                  </a:p>
                </p:txBody>
              </p:sp>
              <p:grpSp>
                <p:nvGrpSpPr>
                  <p:cNvPr id="18255" name="Group 406"/>
                  <p:cNvGrpSpPr>
                    <a:grpSpLocks/>
                  </p:cNvGrpSpPr>
                  <p:nvPr/>
                </p:nvGrpSpPr>
                <p:grpSpPr bwMode="auto">
                  <a:xfrm>
                    <a:off x="1324" y="1921"/>
                    <a:ext cx="496" cy="246"/>
                    <a:chOff x="4951" y="3902"/>
                    <a:chExt cx="496" cy="246"/>
                  </a:xfrm>
                </p:grpSpPr>
                <p:grpSp>
                  <p:nvGrpSpPr>
                    <p:cNvPr id="18256" name="Group 407"/>
                    <p:cNvGrpSpPr>
                      <a:grpSpLocks noChangeAspect="1"/>
                    </p:cNvGrpSpPr>
                    <p:nvPr/>
                  </p:nvGrpSpPr>
                  <p:grpSpPr bwMode="auto">
                    <a:xfrm>
                      <a:off x="4951" y="3902"/>
                      <a:ext cx="246" cy="246"/>
                      <a:chOff x="3695" y="3181"/>
                      <a:chExt cx="326" cy="402"/>
                    </a:xfrm>
                  </p:grpSpPr>
                  <p:sp>
                    <p:nvSpPr>
                      <p:cNvPr id="18262" name="AutoShape 408"/>
                      <p:cNvSpPr>
                        <a:spLocks noChangeAspect="1" noChangeArrowheads="1"/>
                      </p:cNvSpPr>
                      <p:nvPr/>
                    </p:nvSpPr>
                    <p:spPr bwMode="auto">
                      <a:xfrm>
                        <a:off x="3695"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63" name="AutoShape 409"/>
                      <p:cNvSpPr>
                        <a:spLocks noChangeAspect="1" noChangeArrowheads="1"/>
                      </p:cNvSpPr>
                      <p:nvPr/>
                    </p:nvSpPr>
                    <p:spPr bwMode="auto">
                      <a:xfrm>
                        <a:off x="3695"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64" name="AutoShape 410"/>
                      <p:cNvSpPr>
                        <a:spLocks noChangeAspect="1" noChangeArrowheads="1"/>
                      </p:cNvSpPr>
                      <p:nvPr/>
                    </p:nvSpPr>
                    <p:spPr bwMode="auto">
                      <a:xfrm>
                        <a:off x="3695"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65" name="AutoShape 411"/>
                      <p:cNvSpPr>
                        <a:spLocks noChangeAspect="1" noChangeArrowheads="1"/>
                      </p:cNvSpPr>
                      <p:nvPr/>
                    </p:nvSpPr>
                    <p:spPr bwMode="auto">
                      <a:xfrm>
                        <a:off x="3695"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nvGrpSpPr>
                    <p:cNvPr id="18257" name="Group 412"/>
                    <p:cNvGrpSpPr>
                      <a:grpSpLocks noChangeAspect="1"/>
                    </p:cNvGrpSpPr>
                    <p:nvPr/>
                  </p:nvGrpSpPr>
                  <p:grpSpPr bwMode="auto">
                    <a:xfrm>
                      <a:off x="5201" y="3902"/>
                      <a:ext cx="246" cy="246"/>
                      <a:chOff x="3693" y="3181"/>
                      <a:chExt cx="326" cy="402"/>
                    </a:xfrm>
                  </p:grpSpPr>
                  <p:sp>
                    <p:nvSpPr>
                      <p:cNvPr id="18258" name="AutoShape 413"/>
                      <p:cNvSpPr>
                        <a:spLocks noChangeAspect="1" noChangeArrowheads="1"/>
                      </p:cNvSpPr>
                      <p:nvPr/>
                    </p:nvSpPr>
                    <p:spPr bwMode="auto">
                      <a:xfrm>
                        <a:off x="3693"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59" name="AutoShape 414"/>
                      <p:cNvSpPr>
                        <a:spLocks noChangeAspect="1" noChangeArrowheads="1"/>
                      </p:cNvSpPr>
                      <p:nvPr/>
                    </p:nvSpPr>
                    <p:spPr bwMode="auto">
                      <a:xfrm>
                        <a:off x="3693"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60" name="AutoShape 415"/>
                      <p:cNvSpPr>
                        <a:spLocks noChangeAspect="1" noChangeArrowheads="1"/>
                      </p:cNvSpPr>
                      <p:nvPr/>
                    </p:nvSpPr>
                    <p:spPr bwMode="auto">
                      <a:xfrm>
                        <a:off x="3693"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61" name="AutoShape 416"/>
                      <p:cNvSpPr>
                        <a:spLocks noChangeAspect="1" noChangeArrowheads="1"/>
                      </p:cNvSpPr>
                      <p:nvPr/>
                    </p:nvSpPr>
                    <p:spPr bwMode="auto">
                      <a:xfrm>
                        <a:off x="3693"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grpSp>
            <p:grpSp>
              <p:nvGrpSpPr>
                <p:cNvPr id="18228" name="Group 417"/>
                <p:cNvGrpSpPr>
                  <a:grpSpLocks/>
                </p:cNvGrpSpPr>
                <p:nvPr/>
              </p:nvGrpSpPr>
              <p:grpSpPr bwMode="auto">
                <a:xfrm>
                  <a:off x="3888" y="2281"/>
                  <a:ext cx="143" cy="47"/>
                  <a:chOff x="2592" y="3769"/>
                  <a:chExt cx="143" cy="47"/>
                </a:xfrm>
              </p:grpSpPr>
              <p:sp>
                <p:nvSpPr>
                  <p:cNvPr id="18250" name="Rectangle 418"/>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51" name="Oval 419"/>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229" name="Group 420"/>
                <p:cNvGrpSpPr>
                  <a:grpSpLocks/>
                </p:cNvGrpSpPr>
                <p:nvPr/>
              </p:nvGrpSpPr>
              <p:grpSpPr bwMode="auto">
                <a:xfrm>
                  <a:off x="3888" y="2399"/>
                  <a:ext cx="143" cy="50"/>
                  <a:chOff x="2592" y="3791"/>
                  <a:chExt cx="143" cy="50"/>
                </a:xfrm>
              </p:grpSpPr>
              <p:sp>
                <p:nvSpPr>
                  <p:cNvPr id="18248" name="Rectangle 421"/>
                  <p:cNvSpPr>
                    <a:spLocks noChangeArrowheads="1"/>
                  </p:cNvSpPr>
                  <p:nvPr/>
                </p:nvSpPr>
                <p:spPr bwMode="auto">
                  <a:xfrm>
                    <a:off x="2592"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49" name="Oval 422"/>
                  <p:cNvSpPr>
                    <a:spLocks noChangeArrowheads="1"/>
                  </p:cNvSpPr>
                  <p:nvPr/>
                </p:nvSpPr>
                <p:spPr bwMode="auto">
                  <a:xfrm>
                    <a:off x="2641"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230" name="Group 423"/>
                <p:cNvGrpSpPr>
                  <a:grpSpLocks/>
                </p:cNvGrpSpPr>
                <p:nvPr/>
              </p:nvGrpSpPr>
              <p:grpSpPr bwMode="auto">
                <a:xfrm>
                  <a:off x="3888" y="2472"/>
                  <a:ext cx="143" cy="47"/>
                  <a:chOff x="2592" y="3768"/>
                  <a:chExt cx="143" cy="47"/>
                </a:xfrm>
              </p:grpSpPr>
              <p:sp>
                <p:nvSpPr>
                  <p:cNvPr id="18246" name="Rectangle 424"/>
                  <p:cNvSpPr>
                    <a:spLocks noChangeArrowheads="1"/>
                  </p:cNvSpPr>
                  <p:nvPr/>
                </p:nvSpPr>
                <p:spPr bwMode="auto">
                  <a:xfrm>
                    <a:off x="2592"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47" name="Oval 425"/>
                  <p:cNvSpPr>
                    <a:spLocks noChangeArrowheads="1"/>
                  </p:cNvSpPr>
                  <p:nvPr/>
                </p:nvSpPr>
                <p:spPr bwMode="auto">
                  <a:xfrm>
                    <a:off x="2641"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231" name="Group 426"/>
                <p:cNvGrpSpPr>
                  <a:grpSpLocks/>
                </p:cNvGrpSpPr>
                <p:nvPr/>
              </p:nvGrpSpPr>
              <p:grpSpPr bwMode="auto">
                <a:xfrm>
                  <a:off x="3888" y="2569"/>
                  <a:ext cx="143" cy="47"/>
                  <a:chOff x="2592" y="3769"/>
                  <a:chExt cx="143" cy="47"/>
                </a:xfrm>
              </p:grpSpPr>
              <p:sp>
                <p:nvSpPr>
                  <p:cNvPr id="18244" name="Rectangle 427"/>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45" name="Oval 428"/>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232" name="Group 429"/>
                <p:cNvGrpSpPr>
                  <a:grpSpLocks/>
                </p:cNvGrpSpPr>
                <p:nvPr/>
              </p:nvGrpSpPr>
              <p:grpSpPr bwMode="auto">
                <a:xfrm>
                  <a:off x="4945" y="2281"/>
                  <a:ext cx="143" cy="47"/>
                  <a:chOff x="2593" y="3769"/>
                  <a:chExt cx="143" cy="47"/>
                </a:xfrm>
              </p:grpSpPr>
              <p:sp>
                <p:nvSpPr>
                  <p:cNvPr id="18242" name="Rectangle 430"/>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43" name="Oval 431"/>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233" name="Group 432"/>
                <p:cNvGrpSpPr>
                  <a:grpSpLocks/>
                </p:cNvGrpSpPr>
                <p:nvPr/>
              </p:nvGrpSpPr>
              <p:grpSpPr bwMode="auto">
                <a:xfrm>
                  <a:off x="4945" y="2399"/>
                  <a:ext cx="143" cy="50"/>
                  <a:chOff x="2593" y="3791"/>
                  <a:chExt cx="143" cy="50"/>
                </a:xfrm>
              </p:grpSpPr>
              <p:sp>
                <p:nvSpPr>
                  <p:cNvPr id="18240" name="Rectangle 433"/>
                  <p:cNvSpPr>
                    <a:spLocks noChangeArrowheads="1"/>
                  </p:cNvSpPr>
                  <p:nvPr/>
                </p:nvSpPr>
                <p:spPr bwMode="auto">
                  <a:xfrm>
                    <a:off x="2593"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41" name="Oval 434"/>
                  <p:cNvSpPr>
                    <a:spLocks noChangeArrowheads="1"/>
                  </p:cNvSpPr>
                  <p:nvPr/>
                </p:nvSpPr>
                <p:spPr bwMode="auto">
                  <a:xfrm>
                    <a:off x="2642"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234" name="Group 435"/>
                <p:cNvGrpSpPr>
                  <a:grpSpLocks/>
                </p:cNvGrpSpPr>
                <p:nvPr/>
              </p:nvGrpSpPr>
              <p:grpSpPr bwMode="auto">
                <a:xfrm>
                  <a:off x="4945" y="2472"/>
                  <a:ext cx="143" cy="47"/>
                  <a:chOff x="2593" y="3768"/>
                  <a:chExt cx="143" cy="47"/>
                </a:xfrm>
              </p:grpSpPr>
              <p:sp>
                <p:nvSpPr>
                  <p:cNvPr id="18238" name="Rectangle 436"/>
                  <p:cNvSpPr>
                    <a:spLocks noChangeArrowheads="1"/>
                  </p:cNvSpPr>
                  <p:nvPr/>
                </p:nvSpPr>
                <p:spPr bwMode="auto">
                  <a:xfrm>
                    <a:off x="2593"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39" name="Oval 437"/>
                  <p:cNvSpPr>
                    <a:spLocks noChangeArrowheads="1"/>
                  </p:cNvSpPr>
                  <p:nvPr/>
                </p:nvSpPr>
                <p:spPr bwMode="auto">
                  <a:xfrm>
                    <a:off x="2642"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235" name="Group 438"/>
                <p:cNvGrpSpPr>
                  <a:grpSpLocks/>
                </p:cNvGrpSpPr>
                <p:nvPr/>
              </p:nvGrpSpPr>
              <p:grpSpPr bwMode="auto">
                <a:xfrm>
                  <a:off x="4945" y="2569"/>
                  <a:ext cx="143" cy="47"/>
                  <a:chOff x="2593" y="3769"/>
                  <a:chExt cx="143" cy="47"/>
                </a:xfrm>
              </p:grpSpPr>
              <p:sp>
                <p:nvSpPr>
                  <p:cNvPr id="18236" name="Rectangle 439"/>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37" name="Oval 440"/>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grpSp>
            <p:nvGrpSpPr>
              <p:cNvPr id="18107" name="Group 401"/>
              <p:cNvGrpSpPr>
                <a:grpSpLocks/>
              </p:cNvGrpSpPr>
              <p:nvPr/>
            </p:nvGrpSpPr>
            <p:grpSpPr bwMode="auto">
              <a:xfrm>
                <a:off x="3249593" y="5867400"/>
                <a:ext cx="552217" cy="449263"/>
                <a:chOff x="3874" y="2208"/>
                <a:chExt cx="1214" cy="831"/>
              </a:xfrm>
            </p:grpSpPr>
            <p:grpSp>
              <p:nvGrpSpPr>
                <p:cNvPr id="18188" name="Group 402"/>
                <p:cNvGrpSpPr>
                  <a:grpSpLocks/>
                </p:cNvGrpSpPr>
                <p:nvPr/>
              </p:nvGrpSpPr>
              <p:grpSpPr bwMode="auto">
                <a:xfrm>
                  <a:off x="3874" y="2208"/>
                  <a:ext cx="1206" cy="831"/>
                  <a:chOff x="1231" y="1905"/>
                  <a:chExt cx="659" cy="265"/>
                </a:xfrm>
              </p:grpSpPr>
              <p:sp>
                <p:nvSpPr>
                  <p:cNvPr id="18213" name="AutoShape 403"/>
                  <p:cNvSpPr>
                    <a:spLocks noChangeAspect="1" noChangeArrowheads="1"/>
                  </p:cNvSpPr>
                  <p:nvPr/>
                </p:nvSpPr>
                <p:spPr bwMode="auto">
                  <a:xfrm rot="-5400000">
                    <a:off x="1154" y="2003"/>
                    <a:ext cx="243" cy="71"/>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214" name="AutoShape 404"/>
                  <p:cNvSpPr>
                    <a:spLocks noChangeAspect="1" noChangeArrowheads="1"/>
                  </p:cNvSpPr>
                  <p:nvPr/>
                </p:nvSpPr>
                <p:spPr bwMode="auto">
                  <a:xfrm rot="-5400000">
                    <a:off x="1735" y="2007"/>
                    <a:ext cx="243" cy="63"/>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215" name="AutoShape 405"/>
                  <p:cNvSpPr>
                    <a:spLocks noChangeAspect="1" noChangeArrowheads="1"/>
                  </p:cNvSpPr>
                  <p:nvPr/>
                </p:nvSpPr>
                <p:spPr bwMode="auto">
                  <a:xfrm rot="-5400000">
                    <a:off x="1428" y="1708"/>
                    <a:ext cx="265" cy="659"/>
                  </a:xfrm>
                  <a:prstGeom prst="roundRect">
                    <a:avLst>
                      <a:gd name="adj" fmla="val 2259"/>
                    </a:avLst>
                  </a:prstGeom>
                  <a:noFill/>
                  <a:ln w="12700">
                    <a:solidFill>
                      <a:srgbClr val="000000"/>
                    </a:solidFill>
                    <a:round/>
                    <a:headEnd/>
                    <a:tailEnd/>
                  </a:ln>
                </p:spPr>
                <p:txBody>
                  <a:bodyPr wrap="none" anchor="ctr"/>
                  <a:lstStyle/>
                  <a:p>
                    <a:endParaRPr lang="en-US" sz="100">
                      <a:solidFill>
                        <a:srgbClr val="FFFFFF"/>
                      </a:solidFill>
                      <a:latin typeface="Tahoma" pitchFamily="34" charset="0"/>
                    </a:endParaRPr>
                  </a:p>
                </p:txBody>
              </p:sp>
              <p:grpSp>
                <p:nvGrpSpPr>
                  <p:cNvPr id="18216" name="Group 406"/>
                  <p:cNvGrpSpPr>
                    <a:grpSpLocks/>
                  </p:cNvGrpSpPr>
                  <p:nvPr/>
                </p:nvGrpSpPr>
                <p:grpSpPr bwMode="auto">
                  <a:xfrm>
                    <a:off x="1307" y="1921"/>
                    <a:ext cx="514" cy="246"/>
                    <a:chOff x="4934" y="3902"/>
                    <a:chExt cx="514" cy="246"/>
                  </a:xfrm>
                </p:grpSpPr>
                <p:grpSp>
                  <p:nvGrpSpPr>
                    <p:cNvPr id="18217" name="Group 407"/>
                    <p:cNvGrpSpPr>
                      <a:grpSpLocks noChangeAspect="1"/>
                    </p:cNvGrpSpPr>
                    <p:nvPr/>
                  </p:nvGrpSpPr>
                  <p:grpSpPr bwMode="auto">
                    <a:xfrm>
                      <a:off x="4934" y="3902"/>
                      <a:ext cx="246" cy="246"/>
                      <a:chOff x="3672" y="3181"/>
                      <a:chExt cx="326" cy="402"/>
                    </a:xfrm>
                  </p:grpSpPr>
                  <p:sp>
                    <p:nvSpPr>
                      <p:cNvPr id="18223" name="AutoShape 408"/>
                      <p:cNvSpPr>
                        <a:spLocks noChangeAspect="1" noChangeArrowheads="1"/>
                      </p:cNvSpPr>
                      <p:nvPr/>
                    </p:nvSpPr>
                    <p:spPr bwMode="auto">
                      <a:xfrm>
                        <a:off x="3672"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24" name="AutoShape 409"/>
                      <p:cNvSpPr>
                        <a:spLocks noChangeAspect="1" noChangeArrowheads="1"/>
                      </p:cNvSpPr>
                      <p:nvPr/>
                    </p:nvSpPr>
                    <p:spPr bwMode="auto">
                      <a:xfrm>
                        <a:off x="3672"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25" name="AutoShape 410"/>
                      <p:cNvSpPr>
                        <a:spLocks noChangeAspect="1" noChangeArrowheads="1"/>
                      </p:cNvSpPr>
                      <p:nvPr/>
                    </p:nvSpPr>
                    <p:spPr bwMode="auto">
                      <a:xfrm>
                        <a:off x="3672"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26" name="AutoShape 411"/>
                      <p:cNvSpPr>
                        <a:spLocks noChangeAspect="1" noChangeArrowheads="1"/>
                      </p:cNvSpPr>
                      <p:nvPr/>
                    </p:nvSpPr>
                    <p:spPr bwMode="auto">
                      <a:xfrm>
                        <a:off x="3672"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nvGrpSpPr>
                    <p:cNvPr id="18218" name="Group 412"/>
                    <p:cNvGrpSpPr>
                      <a:grpSpLocks noChangeAspect="1"/>
                    </p:cNvGrpSpPr>
                    <p:nvPr/>
                  </p:nvGrpSpPr>
                  <p:grpSpPr bwMode="auto">
                    <a:xfrm>
                      <a:off x="5202" y="3902"/>
                      <a:ext cx="246" cy="246"/>
                      <a:chOff x="3694" y="3181"/>
                      <a:chExt cx="326" cy="402"/>
                    </a:xfrm>
                  </p:grpSpPr>
                  <p:sp>
                    <p:nvSpPr>
                      <p:cNvPr id="18219" name="AutoShape 413"/>
                      <p:cNvSpPr>
                        <a:spLocks noChangeAspect="1" noChangeArrowheads="1"/>
                      </p:cNvSpPr>
                      <p:nvPr/>
                    </p:nvSpPr>
                    <p:spPr bwMode="auto">
                      <a:xfrm>
                        <a:off x="3694"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20" name="AutoShape 414"/>
                      <p:cNvSpPr>
                        <a:spLocks noChangeAspect="1" noChangeArrowheads="1"/>
                      </p:cNvSpPr>
                      <p:nvPr/>
                    </p:nvSpPr>
                    <p:spPr bwMode="auto">
                      <a:xfrm>
                        <a:off x="3694"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21" name="AutoShape 415"/>
                      <p:cNvSpPr>
                        <a:spLocks noChangeAspect="1" noChangeArrowheads="1"/>
                      </p:cNvSpPr>
                      <p:nvPr/>
                    </p:nvSpPr>
                    <p:spPr bwMode="auto">
                      <a:xfrm>
                        <a:off x="3694"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222" name="AutoShape 416"/>
                      <p:cNvSpPr>
                        <a:spLocks noChangeAspect="1" noChangeArrowheads="1"/>
                      </p:cNvSpPr>
                      <p:nvPr/>
                    </p:nvSpPr>
                    <p:spPr bwMode="auto">
                      <a:xfrm>
                        <a:off x="3694"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grpSp>
            <p:grpSp>
              <p:nvGrpSpPr>
                <p:cNvPr id="18189" name="Group 417"/>
                <p:cNvGrpSpPr>
                  <a:grpSpLocks/>
                </p:cNvGrpSpPr>
                <p:nvPr/>
              </p:nvGrpSpPr>
              <p:grpSpPr bwMode="auto">
                <a:xfrm>
                  <a:off x="3888" y="2281"/>
                  <a:ext cx="143" cy="47"/>
                  <a:chOff x="2592" y="3769"/>
                  <a:chExt cx="143" cy="47"/>
                </a:xfrm>
              </p:grpSpPr>
              <p:sp>
                <p:nvSpPr>
                  <p:cNvPr id="18211" name="Rectangle 418"/>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12" name="Oval 419"/>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90" name="Group 420"/>
                <p:cNvGrpSpPr>
                  <a:grpSpLocks/>
                </p:cNvGrpSpPr>
                <p:nvPr/>
              </p:nvGrpSpPr>
              <p:grpSpPr bwMode="auto">
                <a:xfrm>
                  <a:off x="3888" y="2399"/>
                  <a:ext cx="143" cy="50"/>
                  <a:chOff x="2592" y="3791"/>
                  <a:chExt cx="143" cy="50"/>
                </a:xfrm>
              </p:grpSpPr>
              <p:sp>
                <p:nvSpPr>
                  <p:cNvPr id="18209" name="Rectangle 421"/>
                  <p:cNvSpPr>
                    <a:spLocks noChangeArrowheads="1"/>
                  </p:cNvSpPr>
                  <p:nvPr/>
                </p:nvSpPr>
                <p:spPr bwMode="auto">
                  <a:xfrm>
                    <a:off x="2592"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10" name="Oval 422"/>
                  <p:cNvSpPr>
                    <a:spLocks noChangeArrowheads="1"/>
                  </p:cNvSpPr>
                  <p:nvPr/>
                </p:nvSpPr>
                <p:spPr bwMode="auto">
                  <a:xfrm>
                    <a:off x="2641"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91" name="Group 423"/>
                <p:cNvGrpSpPr>
                  <a:grpSpLocks/>
                </p:cNvGrpSpPr>
                <p:nvPr/>
              </p:nvGrpSpPr>
              <p:grpSpPr bwMode="auto">
                <a:xfrm>
                  <a:off x="3888" y="2472"/>
                  <a:ext cx="143" cy="47"/>
                  <a:chOff x="2592" y="3768"/>
                  <a:chExt cx="143" cy="47"/>
                </a:xfrm>
              </p:grpSpPr>
              <p:sp>
                <p:nvSpPr>
                  <p:cNvPr id="18207" name="Rectangle 424"/>
                  <p:cNvSpPr>
                    <a:spLocks noChangeArrowheads="1"/>
                  </p:cNvSpPr>
                  <p:nvPr/>
                </p:nvSpPr>
                <p:spPr bwMode="auto">
                  <a:xfrm>
                    <a:off x="2592"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08" name="Oval 425"/>
                  <p:cNvSpPr>
                    <a:spLocks noChangeArrowheads="1"/>
                  </p:cNvSpPr>
                  <p:nvPr/>
                </p:nvSpPr>
                <p:spPr bwMode="auto">
                  <a:xfrm>
                    <a:off x="2641"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92" name="Group 426"/>
                <p:cNvGrpSpPr>
                  <a:grpSpLocks/>
                </p:cNvGrpSpPr>
                <p:nvPr/>
              </p:nvGrpSpPr>
              <p:grpSpPr bwMode="auto">
                <a:xfrm>
                  <a:off x="3888" y="2569"/>
                  <a:ext cx="143" cy="47"/>
                  <a:chOff x="2592" y="3769"/>
                  <a:chExt cx="143" cy="47"/>
                </a:xfrm>
              </p:grpSpPr>
              <p:sp>
                <p:nvSpPr>
                  <p:cNvPr id="18205" name="Rectangle 427"/>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06" name="Oval 428"/>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93" name="Group 429"/>
                <p:cNvGrpSpPr>
                  <a:grpSpLocks/>
                </p:cNvGrpSpPr>
                <p:nvPr/>
              </p:nvGrpSpPr>
              <p:grpSpPr bwMode="auto">
                <a:xfrm>
                  <a:off x="4945" y="2281"/>
                  <a:ext cx="143" cy="47"/>
                  <a:chOff x="2593" y="3769"/>
                  <a:chExt cx="143" cy="47"/>
                </a:xfrm>
              </p:grpSpPr>
              <p:sp>
                <p:nvSpPr>
                  <p:cNvPr id="18203" name="Rectangle 430"/>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04" name="Oval 431"/>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94" name="Group 432"/>
                <p:cNvGrpSpPr>
                  <a:grpSpLocks/>
                </p:cNvGrpSpPr>
                <p:nvPr/>
              </p:nvGrpSpPr>
              <p:grpSpPr bwMode="auto">
                <a:xfrm>
                  <a:off x="4945" y="2399"/>
                  <a:ext cx="143" cy="50"/>
                  <a:chOff x="2593" y="3791"/>
                  <a:chExt cx="143" cy="50"/>
                </a:xfrm>
              </p:grpSpPr>
              <p:sp>
                <p:nvSpPr>
                  <p:cNvPr id="18201" name="Rectangle 433"/>
                  <p:cNvSpPr>
                    <a:spLocks noChangeArrowheads="1"/>
                  </p:cNvSpPr>
                  <p:nvPr/>
                </p:nvSpPr>
                <p:spPr bwMode="auto">
                  <a:xfrm>
                    <a:off x="2593"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02" name="Oval 434"/>
                  <p:cNvSpPr>
                    <a:spLocks noChangeArrowheads="1"/>
                  </p:cNvSpPr>
                  <p:nvPr/>
                </p:nvSpPr>
                <p:spPr bwMode="auto">
                  <a:xfrm>
                    <a:off x="2642"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95" name="Group 435"/>
                <p:cNvGrpSpPr>
                  <a:grpSpLocks/>
                </p:cNvGrpSpPr>
                <p:nvPr/>
              </p:nvGrpSpPr>
              <p:grpSpPr bwMode="auto">
                <a:xfrm>
                  <a:off x="4945" y="2472"/>
                  <a:ext cx="143" cy="47"/>
                  <a:chOff x="2593" y="3768"/>
                  <a:chExt cx="143" cy="47"/>
                </a:xfrm>
              </p:grpSpPr>
              <p:sp>
                <p:nvSpPr>
                  <p:cNvPr id="18199" name="Rectangle 436"/>
                  <p:cNvSpPr>
                    <a:spLocks noChangeArrowheads="1"/>
                  </p:cNvSpPr>
                  <p:nvPr/>
                </p:nvSpPr>
                <p:spPr bwMode="auto">
                  <a:xfrm>
                    <a:off x="2593"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200" name="Oval 437"/>
                  <p:cNvSpPr>
                    <a:spLocks noChangeArrowheads="1"/>
                  </p:cNvSpPr>
                  <p:nvPr/>
                </p:nvSpPr>
                <p:spPr bwMode="auto">
                  <a:xfrm>
                    <a:off x="2642"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96" name="Group 438"/>
                <p:cNvGrpSpPr>
                  <a:grpSpLocks/>
                </p:cNvGrpSpPr>
                <p:nvPr/>
              </p:nvGrpSpPr>
              <p:grpSpPr bwMode="auto">
                <a:xfrm>
                  <a:off x="4945" y="2569"/>
                  <a:ext cx="143" cy="47"/>
                  <a:chOff x="2593" y="3769"/>
                  <a:chExt cx="143" cy="47"/>
                </a:xfrm>
              </p:grpSpPr>
              <p:sp>
                <p:nvSpPr>
                  <p:cNvPr id="18197" name="Rectangle 439"/>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98" name="Oval 440"/>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grpSp>
            <p:nvGrpSpPr>
              <p:cNvPr id="18108" name="Group 401"/>
              <p:cNvGrpSpPr>
                <a:grpSpLocks/>
              </p:cNvGrpSpPr>
              <p:nvPr/>
            </p:nvGrpSpPr>
            <p:grpSpPr bwMode="auto">
              <a:xfrm>
                <a:off x="2584430" y="5410200"/>
                <a:ext cx="552217" cy="449263"/>
                <a:chOff x="3874" y="2208"/>
                <a:chExt cx="1214" cy="831"/>
              </a:xfrm>
            </p:grpSpPr>
            <p:grpSp>
              <p:nvGrpSpPr>
                <p:cNvPr id="18149" name="Group 402"/>
                <p:cNvGrpSpPr>
                  <a:grpSpLocks/>
                </p:cNvGrpSpPr>
                <p:nvPr/>
              </p:nvGrpSpPr>
              <p:grpSpPr bwMode="auto">
                <a:xfrm>
                  <a:off x="3874" y="2208"/>
                  <a:ext cx="1206" cy="831"/>
                  <a:chOff x="1231" y="1905"/>
                  <a:chExt cx="659" cy="265"/>
                </a:xfrm>
              </p:grpSpPr>
              <p:sp>
                <p:nvSpPr>
                  <p:cNvPr id="18174" name="AutoShape 403"/>
                  <p:cNvSpPr>
                    <a:spLocks noChangeAspect="1" noChangeArrowheads="1"/>
                  </p:cNvSpPr>
                  <p:nvPr/>
                </p:nvSpPr>
                <p:spPr bwMode="auto">
                  <a:xfrm rot="-5400000">
                    <a:off x="1154" y="2003"/>
                    <a:ext cx="243" cy="71"/>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175" name="AutoShape 404"/>
                  <p:cNvSpPr>
                    <a:spLocks noChangeAspect="1" noChangeArrowheads="1"/>
                  </p:cNvSpPr>
                  <p:nvPr/>
                </p:nvSpPr>
                <p:spPr bwMode="auto">
                  <a:xfrm rot="-5400000">
                    <a:off x="1735" y="2007"/>
                    <a:ext cx="243" cy="63"/>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176" name="AutoShape 405"/>
                  <p:cNvSpPr>
                    <a:spLocks noChangeAspect="1" noChangeArrowheads="1"/>
                  </p:cNvSpPr>
                  <p:nvPr/>
                </p:nvSpPr>
                <p:spPr bwMode="auto">
                  <a:xfrm rot="-5400000">
                    <a:off x="1428" y="1708"/>
                    <a:ext cx="265" cy="659"/>
                  </a:xfrm>
                  <a:prstGeom prst="roundRect">
                    <a:avLst>
                      <a:gd name="adj" fmla="val 2259"/>
                    </a:avLst>
                  </a:prstGeom>
                  <a:noFill/>
                  <a:ln w="12700">
                    <a:solidFill>
                      <a:srgbClr val="000000"/>
                    </a:solidFill>
                    <a:round/>
                    <a:headEnd/>
                    <a:tailEnd/>
                  </a:ln>
                </p:spPr>
                <p:txBody>
                  <a:bodyPr wrap="none" anchor="ctr"/>
                  <a:lstStyle/>
                  <a:p>
                    <a:endParaRPr lang="en-US" sz="100">
                      <a:solidFill>
                        <a:srgbClr val="FFFFFF"/>
                      </a:solidFill>
                      <a:latin typeface="Tahoma" pitchFamily="34" charset="0"/>
                    </a:endParaRPr>
                  </a:p>
                </p:txBody>
              </p:sp>
              <p:grpSp>
                <p:nvGrpSpPr>
                  <p:cNvPr id="18177" name="Group 406"/>
                  <p:cNvGrpSpPr>
                    <a:grpSpLocks/>
                  </p:cNvGrpSpPr>
                  <p:nvPr/>
                </p:nvGrpSpPr>
                <p:grpSpPr bwMode="auto">
                  <a:xfrm>
                    <a:off x="1307" y="1921"/>
                    <a:ext cx="514" cy="246"/>
                    <a:chOff x="4934" y="3902"/>
                    <a:chExt cx="514" cy="246"/>
                  </a:xfrm>
                </p:grpSpPr>
                <p:grpSp>
                  <p:nvGrpSpPr>
                    <p:cNvPr id="18178" name="Group 407"/>
                    <p:cNvGrpSpPr>
                      <a:grpSpLocks noChangeAspect="1"/>
                    </p:cNvGrpSpPr>
                    <p:nvPr/>
                  </p:nvGrpSpPr>
                  <p:grpSpPr bwMode="auto">
                    <a:xfrm>
                      <a:off x="4934" y="3902"/>
                      <a:ext cx="246" cy="246"/>
                      <a:chOff x="3672" y="3181"/>
                      <a:chExt cx="326" cy="402"/>
                    </a:xfrm>
                  </p:grpSpPr>
                  <p:sp>
                    <p:nvSpPr>
                      <p:cNvPr id="18184" name="AutoShape 408"/>
                      <p:cNvSpPr>
                        <a:spLocks noChangeAspect="1" noChangeArrowheads="1"/>
                      </p:cNvSpPr>
                      <p:nvPr/>
                    </p:nvSpPr>
                    <p:spPr bwMode="auto">
                      <a:xfrm>
                        <a:off x="3672"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85" name="AutoShape 409"/>
                      <p:cNvSpPr>
                        <a:spLocks noChangeAspect="1" noChangeArrowheads="1"/>
                      </p:cNvSpPr>
                      <p:nvPr/>
                    </p:nvSpPr>
                    <p:spPr bwMode="auto">
                      <a:xfrm>
                        <a:off x="3672"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86" name="AutoShape 410"/>
                      <p:cNvSpPr>
                        <a:spLocks noChangeAspect="1" noChangeArrowheads="1"/>
                      </p:cNvSpPr>
                      <p:nvPr/>
                    </p:nvSpPr>
                    <p:spPr bwMode="auto">
                      <a:xfrm>
                        <a:off x="3672"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87" name="AutoShape 411"/>
                      <p:cNvSpPr>
                        <a:spLocks noChangeAspect="1" noChangeArrowheads="1"/>
                      </p:cNvSpPr>
                      <p:nvPr/>
                    </p:nvSpPr>
                    <p:spPr bwMode="auto">
                      <a:xfrm>
                        <a:off x="3672"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nvGrpSpPr>
                    <p:cNvPr id="18179" name="Group 412"/>
                    <p:cNvGrpSpPr>
                      <a:grpSpLocks noChangeAspect="1"/>
                    </p:cNvGrpSpPr>
                    <p:nvPr/>
                  </p:nvGrpSpPr>
                  <p:grpSpPr bwMode="auto">
                    <a:xfrm>
                      <a:off x="5202" y="3902"/>
                      <a:ext cx="246" cy="246"/>
                      <a:chOff x="3694" y="3181"/>
                      <a:chExt cx="326" cy="402"/>
                    </a:xfrm>
                  </p:grpSpPr>
                  <p:sp>
                    <p:nvSpPr>
                      <p:cNvPr id="18180" name="AutoShape 413"/>
                      <p:cNvSpPr>
                        <a:spLocks noChangeAspect="1" noChangeArrowheads="1"/>
                      </p:cNvSpPr>
                      <p:nvPr/>
                    </p:nvSpPr>
                    <p:spPr bwMode="auto">
                      <a:xfrm>
                        <a:off x="3694"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81" name="AutoShape 414"/>
                      <p:cNvSpPr>
                        <a:spLocks noChangeAspect="1" noChangeArrowheads="1"/>
                      </p:cNvSpPr>
                      <p:nvPr/>
                    </p:nvSpPr>
                    <p:spPr bwMode="auto">
                      <a:xfrm>
                        <a:off x="3694"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82" name="AutoShape 415"/>
                      <p:cNvSpPr>
                        <a:spLocks noChangeAspect="1" noChangeArrowheads="1"/>
                      </p:cNvSpPr>
                      <p:nvPr/>
                    </p:nvSpPr>
                    <p:spPr bwMode="auto">
                      <a:xfrm>
                        <a:off x="3694"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83" name="AutoShape 416"/>
                      <p:cNvSpPr>
                        <a:spLocks noChangeAspect="1" noChangeArrowheads="1"/>
                      </p:cNvSpPr>
                      <p:nvPr/>
                    </p:nvSpPr>
                    <p:spPr bwMode="auto">
                      <a:xfrm>
                        <a:off x="3694"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grpSp>
            <p:grpSp>
              <p:nvGrpSpPr>
                <p:cNvPr id="18150" name="Group 417"/>
                <p:cNvGrpSpPr>
                  <a:grpSpLocks/>
                </p:cNvGrpSpPr>
                <p:nvPr/>
              </p:nvGrpSpPr>
              <p:grpSpPr bwMode="auto">
                <a:xfrm>
                  <a:off x="3888" y="2281"/>
                  <a:ext cx="143" cy="47"/>
                  <a:chOff x="2592" y="3769"/>
                  <a:chExt cx="143" cy="47"/>
                </a:xfrm>
              </p:grpSpPr>
              <p:sp>
                <p:nvSpPr>
                  <p:cNvPr id="18172" name="Rectangle 418"/>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73" name="Oval 419"/>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51" name="Group 420"/>
                <p:cNvGrpSpPr>
                  <a:grpSpLocks/>
                </p:cNvGrpSpPr>
                <p:nvPr/>
              </p:nvGrpSpPr>
              <p:grpSpPr bwMode="auto">
                <a:xfrm>
                  <a:off x="3888" y="2399"/>
                  <a:ext cx="143" cy="50"/>
                  <a:chOff x="2592" y="3791"/>
                  <a:chExt cx="143" cy="50"/>
                </a:xfrm>
              </p:grpSpPr>
              <p:sp>
                <p:nvSpPr>
                  <p:cNvPr id="18170" name="Rectangle 421"/>
                  <p:cNvSpPr>
                    <a:spLocks noChangeArrowheads="1"/>
                  </p:cNvSpPr>
                  <p:nvPr/>
                </p:nvSpPr>
                <p:spPr bwMode="auto">
                  <a:xfrm>
                    <a:off x="2592"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71" name="Oval 422"/>
                  <p:cNvSpPr>
                    <a:spLocks noChangeArrowheads="1"/>
                  </p:cNvSpPr>
                  <p:nvPr/>
                </p:nvSpPr>
                <p:spPr bwMode="auto">
                  <a:xfrm>
                    <a:off x="2641"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52" name="Group 423"/>
                <p:cNvGrpSpPr>
                  <a:grpSpLocks/>
                </p:cNvGrpSpPr>
                <p:nvPr/>
              </p:nvGrpSpPr>
              <p:grpSpPr bwMode="auto">
                <a:xfrm>
                  <a:off x="3888" y="2472"/>
                  <a:ext cx="143" cy="47"/>
                  <a:chOff x="2592" y="3768"/>
                  <a:chExt cx="143" cy="47"/>
                </a:xfrm>
              </p:grpSpPr>
              <p:sp>
                <p:nvSpPr>
                  <p:cNvPr id="18168" name="Rectangle 424"/>
                  <p:cNvSpPr>
                    <a:spLocks noChangeArrowheads="1"/>
                  </p:cNvSpPr>
                  <p:nvPr/>
                </p:nvSpPr>
                <p:spPr bwMode="auto">
                  <a:xfrm>
                    <a:off x="2592"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69" name="Oval 425"/>
                  <p:cNvSpPr>
                    <a:spLocks noChangeArrowheads="1"/>
                  </p:cNvSpPr>
                  <p:nvPr/>
                </p:nvSpPr>
                <p:spPr bwMode="auto">
                  <a:xfrm>
                    <a:off x="2641"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53" name="Group 426"/>
                <p:cNvGrpSpPr>
                  <a:grpSpLocks/>
                </p:cNvGrpSpPr>
                <p:nvPr/>
              </p:nvGrpSpPr>
              <p:grpSpPr bwMode="auto">
                <a:xfrm>
                  <a:off x="3888" y="2569"/>
                  <a:ext cx="143" cy="47"/>
                  <a:chOff x="2592" y="3769"/>
                  <a:chExt cx="143" cy="47"/>
                </a:xfrm>
              </p:grpSpPr>
              <p:sp>
                <p:nvSpPr>
                  <p:cNvPr id="18166" name="Rectangle 427"/>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67" name="Oval 428"/>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54" name="Group 429"/>
                <p:cNvGrpSpPr>
                  <a:grpSpLocks/>
                </p:cNvGrpSpPr>
                <p:nvPr/>
              </p:nvGrpSpPr>
              <p:grpSpPr bwMode="auto">
                <a:xfrm>
                  <a:off x="4945" y="2281"/>
                  <a:ext cx="143" cy="47"/>
                  <a:chOff x="2593" y="3769"/>
                  <a:chExt cx="143" cy="47"/>
                </a:xfrm>
              </p:grpSpPr>
              <p:sp>
                <p:nvSpPr>
                  <p:cNvPr id="18164" name="Rectangle 430"/>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65" name="Oval 431"/>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55" name="Group 432"/>
                <p:cNvGrpSpPr>
                  <a:grpSpLocks/>
                </p:cNvGrpSpPr>
                <p:nvPr/>
              </p:nvGrpSpPr>
              <p:grpSpPr bwMode="auto">
                <a:xfrm>
                  <a:off x="4945" y="2399"/>
                  <a:ext cx="143" cy="50"/>
                  <a:chOff x="2593" y="3791"/>
                  <a:chExt cx="143" cy="50"/>
                </a:xfrm>
              </p:grpSpPr>
              <p:sp>
                <p:nvSpPr>
                  <p:cNvPr id="18162" name="Rectangle 433"/>
                  <p:cNvSpPr>
                    <a:spLocks noChangeArrowheads="1"/>
                  </p:cNvSpPr>
                  <p:nvPr/>
                </p:nvSpPr>
                <p:spPr bwMode="auto">
                  <a:xfrm>
                    <a:off x="2593"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63" name="Oval 434"/>
                  <p:cNvSpPr>
                    <a:spLocks noChangeArrowheads="1"/>
                  </p:cNvSpPr>
                  <p:nvPr/>
                </p:nvSpPr>
                <p:spPr bwMode="auto">
                  <a:xfrm>
                    <a:off x="2642"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56" name="Group 435"/>
                <p:cNvGrpSpPr>
                  <a:grpSpLocks/>
                </p:cNvGrpSpPr>
                <p:nvPr/>
              </p:nvGrpSpPr>
              <p:grpSpPr bwMode="auto">
                <a:xfrm>
                  <a:off x="4945" y="2472"/>
                  <a:ext cx="143" cy="47"/>
                  <a:chOff x="2593" y="3768"/>
                  <a:chExt cx="143" cy="47"/>
                </a:xfrm>
              </p:grpSpPr>
              <p:sp>
                <p:nvSpPr>
                  <p:cNvPr id="18160" name="Rectangle 436"/>
                  <p:cNvSpPr>
                    <a:spLocks noChangeArrowheads="1"/>
                  </p:cNvSpPr>
                  <p:nvPr/>
                </p:nvSpPr>
                <p:spPr bwMode="auto">
                  <a:xfrm>
                    <a:off x="2593"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61" name="Oval 437"/>
                  <p:cNvSpPr>
                    <a:spLocks noChangeArrowheads="1"/>
                  </p:cNvSpPr>
                  <p:nvPr/>
                </p:nvSpPr>
                <p:spPr bwMode="auto">
                  <a:xfrm>
                    <a:off x="2642"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57" name="Group 438"/>
                <p:cNvGrpSpPr>
                  <a:grpSpLocks/>
                </p:cNvGrpSpPr>
                <p:nvPr/>
              </p:nvGrpSpPr>
              <p:grpSpPr bwMode="auto">
                <a:xfrm>
                  <a:off x="4945" y="2569"/>
                  <a:ext cx="143" cy="47"/>
                  <a:chOff x="2593" y="3769"/>
                  <a:chExt cx="143" cy="47"/>
                </a:xfrm>
              </p:grpSpPr>
              <p:sp>
                <p:nvSpPr>
                  <p:cNvPr id="18158" name="Rectangle 439"/>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59" name="Oval 440"/>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grpSp>
            <p:nvGrpSpPr>
              <p:cNvPr id="18109" name="Group 401"/>
              <p:cNvGrpSpPr>
                <a:grpSpLocks/>
              </p:cNvGrpSpPr>
              <p:nvPr/>
            </p:nvGrpSpPr>
            <p:grpSpPr bwMode="auto">
              <a:xfrm>
                <a:off x="3249593" y="5410200"/>
                <a:ext cx="552217" cy="449263"/>
                <a:chOff x="3874" y="2208"/>
                <a:chExt cx="1214" cy="831"/>
              </a:xfrm>
            </p:grpSpPr>
            <p:grpSp>
              <p:nvGrpSpPr>
                <p:cNvPr id="18110" name="Group 402"/>
                <p:cNvGrpSpPr>
                  <a:grpSpLocks/>
                </p:cNvGrpSpPr>
                <p:nvPr/>
              </p:nvGrpSpPr>
              <p:grpSpPr bwMode="auto">
                <a:xfrm>
                  <a:off x="3874" y="2208"/>
                  <a:ext cx="1206" cy="831"/>
                  <a:chOff x="1231" y="1905"/>
                  <a:chExt cx="659" cy="265"/>
                </a:xfrm>
              </p:grpSpPr>
              <p:sp>
                <p:nvSpPr>
                  <p:cNvPr id="18135" name="AutoShape 403"/>
                  <p:cNvSpPr>
                    <a:spLocks noChangeAspect="1" noChangeArrowheads="1"/>
                  </p:cNvSpPr>
                  <p:nvPr/>
                </p:nvSpPr>
                <p:spPr bwMode="auto">
                  <a:xfrm rot="-5400000">
                    <a:off x="1154" y="2003"/>
                    <a:ext cx="243" cy="71"/>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136" name="AutoShape 404"/>
                  <p:cNvSpPr>
                    <a:spLocks noChangeAspect="1" noChangeArrowheads="1"/>
                  </p:cNvSpPr>
                  <p:nvPr/>
                </p:nvSpPr>
                <p:spPr bwMode="auto">
                  <a:xfrm rot="-5400000">
                    <a:off x="1735" y="2007"/>
                    <a:ext cx="243" cy="63"/>
                  </a:xfrm>
                  <a:prstGeom prst="roundRect">
                    <a:avLst>
                      <a:gd name="adj" fmla="val 5620"/>
                    </a:avLst>
                  </a:prstGeom>
                  <a:gradFill rotWithShape="1">
                    <a:gsLst>
                      <a:gs pos="0">
                        <a:srgbClr val="4FA7FF"/>
                      </a:gs>
                      <a:gs pos="100000">
                        <a:srgbClr val="0D86FF"/>
                      </a:gs>
                    </a:gsLst>
                    <a:lin ang="5400000" scaled="1"/>
                  </a:gradFill>
                  <a:ln w="12700">
                    <a:solidFill>
                      <a:srgbClr val="000000"/>
                    </a:solidFill>
                    <a:round/>
                    <a:headEnd/>
                    <a:tailEnd/>
                  </a:ln>
                </p:spPr>
                <p:txBody>
                  <a:bodyPr vert="eaVert" wrap="none" anchor="ctr"/>
                  <a:lstStyle/>
                  <a:p>
                    <a:pPr algn="ctr"/>
                    <a:endParaRPr lang="en-US" sz="100">
                      <a:solidFill>
                        <a:srgbClr val="000000"/>
                      </a:solidFill>
                      <a:latin typeface="Tahoma" pitchFamily="34" charset="0"/>
                    </a:endParaRPr>
                  </a:p>
                </p:txBody>
              </p:sp>
              <p:sp>
                <p:nvSpPr>
                  <p:cNvPr id="18137" name="AutoShape 405"/>
                  <p:cNvSpPr>
                    <a:spLocks noChangeAspect="1" noChangeArrowheads="1"/>
                  </p:cNvSpPr>
                  <p:nvPr/>
                </p:nvSpPr>
                <p:spPr bwMode="auto">
                  <a:xfrm rot="-5400000">
                    <a:off x="1428" y="1708"/>
                    <a:ext cx="265" cy="659"/>
                  </a:xfrm>
                  <a:prstGeom prst="roundRect">
                    <a:avLst>
                      <a:gd name="adj" fmla="val 2259"/>
                    </a:avLst>
                  </a:prstGeom>
                  <a:noFill/>
                  <a:ln w="12700">
                    <a:solidFill>
                      <a:srgbClr val="000000"/>
                    </a:solidFill>
                    <a:round/>
                    <a:headEnd/>
                    <a:tailEnd/>
                  </a:ln>
                </p:spPr>
                <p:txBody>
                  <a:bodyPr wrap="none" anchor="ctr"/>
                  <a:lstStyle/>
                  <a:p>
                    <a:endParaRPr lang="en-US" sz="100">
                      <a:solidFill>
                        <a:srgbClr val="FFFFFF"/>
                      </a:solidFill>
                      <a:latin typeface="Tahoma" pitchFamily="34" charset="0"/>
                    </a:endParaRPr>
                  </a:p>
                </p:txBody>
              </p:sp>
              <p:grpSp>
                <p:nvGrpSpPr>
                  <p:cNvPr id="18138" name="Group 406"/>
                  <p:cNvGrpSpPr>
                    <a:grpSpLocks/>
                  </p:cNvGrpSpPr>
                  <p:nvPr/>
                </p:nvGrpSpPr>
                <p:grpSpPr bwMode="auto">
                  <a:xfrm>
                    <a:off x="1307" y="1921"/>
                    <a:ext cx="514" cy="246"/>
                    <a:chOff x="4934" y="3902"/>
                    <a:chExt cx="514" cy="246"/>
                  </a:xfrm>
                </p:grpSpPr>
                <p:grpSp>
                  <p:nvGrpSpPr>
                    <p:cNvPr id="18139" name="Group 407"/>
                    <p:cNvGrpSpPr>
                      <a:grpSpLocks noChangeAspect="1"/>
                    </p:cNvGrpSpPr>
                    <p:nvPr/>
                  </p:nvGrpSpPr>
                  <p:grpSpPr bwMode="auto">
                    <a:xfrm>
                      <a:off x="4934" y="3902"/>
                      <a:ext cx="246" cy="246"/>
                      <a:chOff x="3672" y="3181"/>
                      <a:chExt cx="326" cy="402"/>
                    </a:xfrm>
                  </p:grpSpPr>
                  <p:sp>
                    <p:nvSpPr>
                      <p:cNvPr id="18145" name="AutoShape 408"/>
                      <p:cNvSpPr>
                        <a:spLocks noChangeAspect="1" noChangeArrowheads="1"/>
                      </p:cNvSpPr>
                      <p:nvPr/>
                    </p:nvSpPr>
                    <p:spPr bwMode="auto">
                      <a:xfrm>
                        <a:off x="3672"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46" name="AutoShape 409"/>
                      <p:cNvSpPr>
                        <a:spLocks noChangeAspect="1" noChangeArrowheads="1"/>
                      </p:cNvSpPr>
                      <p:nvPr/>
                    </p:nvSpPr>
                    <p:spPr bwMode="auto">
                      <a:xfrm>
                        <a:off x="3672"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47" name="AutoShape 410"/>
                      <p:cNvSpPr>
                        <a:spLocks noChangeAspect="1" noChangeArrowheads="1"/>
                      </p:cNvSpPr>
                      <p:nvPr/>
                    </p:nvSpPr>
                    <p:spPr bwMode="auto">
                      <a:xfrm>
                        <a:off x="3672"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48" name="AutoShape 411"/>
                      <p:cNvSpPr>
                        <a:spLocks noChangeAspect="1" noChangeArrowheads="1"/>
                      </p:cNvSpPr>
                      <p:nvPr/>
                    </p:nvSpPr>
                    <p:spPr bwMode="auto">
                      <a:xfrm>
                        <a:off x="3672"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nvGrpSpPr>
                    <p:cNvPr id="18140" name="Group 412"/>
                    <p:cNvGrpSpPr>
                      <a:grpSpLocks noChangeAspect="1"/>
                    </p:cNvGrpSpPr>
                    <p:nvPr/>
                  </p:nvGrpSpPr>
                  <p:grpSpPr bwMode="auto">
                    <a:xfrm>
                      <a:off x="5202" y="3902"/>
                      <a:ext cx="246" cy="246"/>
                      <a:chOff x="3694" y="3181"/>
                      <a:chExt cx="326" cy="402"/>
                    </a:xfrm>
                  </p:grpSpPr>
                  <p:sp>
                    <p:nvSpPr>
                      <p:cNvPr id="18141" name="AutoShape 413"/>
                      <p:cNvSpPr>
                        <a:spLocks noChangeAspect="1" noChangeArrowheads="1"/>
                      </p:cNvSpPr>
                      <p:nvPr/>
                    </p:nvSpPr>
                    <p:spPr bwMode="auto">
                      <a:xfrm>
                        <a:off x="3694" y="3490"/>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42" name="AutoShape 414"/>
                      <p:cNvSpPr>
                        <a:spLocks noChangeAspect="1" noChangeArrowheads="1"/>
                      </p:cNvSpPr>
                      <p:nvPr/>
                    </p:nvSpPr>
                    <p:spPr bwMode="auto">
                      <a:xfrm>
                        <a:off x="3694" y="3387"/>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43" name="AutoShape 415"/>
                      <p:cNvSpPr>
                        <a:spLocks noChangeAspect="1" noChangeArrowheads="1"/>
                      </p:cNvSpPr>
                      <p:nvPr/>
                    </p:nvSpPr>
                    <p:spPr bwMode="auto">
                      <a:xfrm>
                        <a:off x="3694" y="3181"/>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sp>
                    <p:nvSpPr>
                      <p:cNvPr id="18144" name="AutoShape 416"/>
                      <p:cNvSpPr>
                        <a:spLocks noChangeAspect="1" noChangeArrowheads="1"/>
                      </p:cNvSpPr>
                      <p:nvPr/>
                    </p:nvSpPr>
                    <p:spPr bwMode="auto">
                      <a:xfrm>
                        <a:off x="3694" y="3283"/>
                        <a:ext cx="326" cy="93"/>
                      </a:xfrm>
                      <a:prstGeom prst="roundRect">
                        <a:avLst>
                          <a:gd name="adj" fmla="val 5620"/>
                        </a:avLst>
                      </a:prstGeom>
                      <a:gradFill rotWithShape="1">
                        <a:gsLst>
                          <a:gs pos="0">
                            <a:srgbClr val="DDDDDD"/>
                          </a:gs>
                          <a:gs pos="100000">
                            <a:srgbClr val="C0C0C0"/>
                          </a:gs>
                        </a:gsLst>
                        <a:lin ang="5400000" scaled="1"/>
                      </a:gradFill>
                      <a:ln w="12700">
                        <a:solidFill>
                          <a:srgbClr val="000000"/>
                        </a:solidFill>
                        <a:round/>
                        <a:headEnd/>
                        <a:tailEnd/>
                      </a:ln>
                    </p:spPr>
                    <p:txBody>
                      <a:bodyPr wrap="none" anchor="ctr"/>
                      <a:lstStyle/>
                      <a:p>
                        <a:pPr algn="ctr"/>
                        <a:endParaRPr lang="en-US" sz="100">
                          <a:solidFill>
                            <a:srgbClr val="000000"/>
                          </a:solidFill>
                          <a:latin typeface="Tahoma" pitchFamily="34" charset="0"/>
                        </a:endParaRPr>
                      </a:p>
                    </p:txBody>
                  </p:sp>
                </p:grpSp>
              </p:grpSp>
            </p:grpSp>
            <p:grpSp>
              <p:nvGrpSpPr>
                <p:cNvPr id="18111" name="Group 417"/>
                <p:cNvGrpSpPr>
                  <a:grpSpLocks/>
                </p:cNvGrpSpPr>
                <p:nvPr/>
              </p:nvGrpSpPr>
              <p:grpSpPr bwMode="auto">
                <a:xfrm>
                  <a:off x="3888" y="2281"/>
                  <a:ext cx="143" cy="47"/>
                  <a:chOff x="2592" y="3769"/>
                  <a:chExt cx="143" cy="47"/>
                </a:xfrm>
              </p:grpSpPr>
              <p:sp>
                <p:nvSpPr>
                  <p:cNvPr id="18133" name="Rectangle 418"/>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34" name="Oval 419"/>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12" name="Group 420"/>
                <p:cNvGrpSpPr>
                  <a:grpSpLocks/>
                </p:cNvGrpSpPr>
                <p:nvPr/>
              </p:nvGrpSpPr>
              <p:grpSpPr bwMode="auto">
                <a:xfrm>
                  <a:off x="3888" y="2399"/>
                  <a:ext cx="143" cy="50"/>
                  <a:chOff x="2592" y="3791"/>
                  <a:chExt cx="143" cy="50"/>
                </a:xfrm>
              </p:grpSpPr>
              <p:sp>
                <p:nvSpPr>
                  <p:cNvPr id="18131" name="Rectangle 421"/>
                  <p:cNvSpPr>
                    <a:spLocks noChangeArrowheads="1"/>
                  </p:cNvSpPr>
                  <p:nvPr/>
                </p:nvSpPr>
                <p:spPr bwMode="auto">
                  <a:xfrm>
                    <a:off x="2592"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32" name="Oval 422"/>
                  <p:cNvSpPr>
                    <a:spLocks noChangeArrowheads="1"/>
                  </p:cNvSpPr>
                  <p:nvPr/>
                </p:nvSpPr>
                <p:spPr bwMode="auto">
                  <a:xfrm>
                    <a:off x="2641"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13" name="Group 423"/>
                <p:cNvGrpSpPr>
                  <a:grpSpLocks/>
                </p:cNvGrpSpPr>
                <p:nvPr/>
              </p:nvGrpSpPr>
              <p:grpSpPr bwMode="auto">
                <a:xfrm>
                  <a:off x="3888" y="2472"/>
                  <a:ext cx="143" cy="47"/>
                  <a:chOff x="2592" y="3768"/>
                  <a:chExt cx="143" cy="47"/>
                </a:xfrm>
              </p:grpSpPr>
              <p:sp>
                <p:nvSpPr>
                  <p:cNvPr id="18129" name="Rectangle 424"/>
                  <p:cNvSpPr>
                    <a:spLocks noChangeArrowheads="1"/>
                  </p:cNvSpPr>
                  <p:nvPr/>
                </p:nvSpPr>
                <p:spPr bwMode="auto">
                  <a:xfrm>
                    <a:off x="2592"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30" name="Oval 425"/>
                  <p:cNvSpPr>
                    <a:spLocks noChangeArrowheads="1"/>
                  </p:cNvSpPr>
                  <p:nvPr/>
                </p:nvSpPr>
                <p:spPr bwMode="auto">
                  <a:xfrm>
                    <a:off x="2641"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14" name="Group 426"/>
                <p:cNvGrpSpPr>
                  <a:grpSpLocks/>
                </p:cNvGrpSpPr>
                <p:nvPr/>
              </p:nvGrpSpPr>
              <p:grpSpPr bwMode="auto">
                <a:xfrm>
                  <a:off x="3888" y="2569"/>
                  <a:ext cx="143" cy="47"/>
                  <a:chOff x="2592" y="3769"/>
                  <a:chExt cx="143" cy="47"/>
                </a:xfrm>
              </p:grpSpPr>
              <p:sp>
                <p:nvSpPr>
                  <p:cNvPr id="18127" name="Rectangle 427"/>
                  <p:cNvSpPr>
                    <a:spLocks noChangeArrowheads="1"/>
                  </p:cNvSpPr>
                  <p:nvPr/>
                </p:nvSpPr>
                <p:spPr bwMode="auto">
                  <a:xfrm>
                    <a:off x="2592"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28" name="Oval 428"/>
                  <p:cNvSpPr>
                    <a:spLocks noChangeArrowheads="1"/>
                  </p:cNvSpPr>
                  <p:nvPr/>
                </p:nvSpPr>
                <p:spPr bwMode="auto">
                  <a:xfrm>
                    <a:off x="2641"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15" name="Group 429"/>
                <p:cNvGrpSpPr>
                  <a:grpSpLocks/>
                </p:cNvGrpSpPr>
                <p:nvPr/>
              </p:nvGrpSpPr>
              <p:grpSpPr bwMode="auto">
                <a:xfrm>
                  <a:off x="4945" y="2281"/>
                  <a:ext cx="143" cy="47"/>
                  <a:chOff x="2593" y="3769"/>
                  <a:chExt cx="143" cy="47"/>
                </a:xfrm>
              </p:grpSpPr>
              <p:sp>
                <p:nvSpPr>
                  <p:cNvPr id="18125" name="Rectangle 430"/>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26" name="Oval 431"/>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16" name="Group 432"/>
                <p:cNvGrpSpPr>
                  <a:grpSpLocks/>
                </p:cNvGrpSpPr>
                <p:nvPr/>
              </p:nvGrpSpPr>
              <p:grpSpPr bwMode="auto">
                <a:xfrm>
                  <a:off x="4945" y="2399"/>
                  <a:ext cx="143" cy="50"/>
                  <a:chOff x="2593" y="3791"/>
                  <a:chExt cx="143" cy="50"/>
                </a:xfrm>
              </p:grpSpPr>
              <p:sp>
                <p:nvSpPr>
                  <p:cNvPr id="18123" name="Rectangle 433"/>
                  <p:cNvSpPr>
                    <a:spLocks noChangeArrowheads="1"/>
                  </p:cNvSpPr>
                  <p:nvPr/>
                </p:nvSpPr>
                <p:spPr bwMode="auto">
                  <a:xfrm>
                    <a:off x="2593" y="3791"/>
                    <a:ext cx="143" cy="50"/>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24" name="Oval 434"/>
                  <p:cNvSpPr>
                    <a:spLocks noChangeArrowheads="1"/>
                  </p:cNvSpPr>
                  <p:nvPr/>
                </p:nvSpPr>
                <p:spPr bwMode="auto">
                  <a:xfrm>
                    <a:off x="2642" y="3791"/>
                    <a:ext cx="45" cy="50"/>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17" name="Group 435"/>
                <p:cNvGrpSpPr>
                  <a:grpSpLocks/>
                </p:cNvGrpSpPr>
                <p:nvPr/>
              </p:nvGrpSpPr>
              <p:grpSpPr bwMode="auto">
                <a:xfrm>
                  <a:off x="4945" y="2472"/>
                  <a:ext cx="143" cy="47"/>
                  <a:chOff x="2593" y="3768"/>
                  <a:chExt cx="143" cy="47"/>
                </a:xfrm>
              </p:grpSpPr>
              <p:sp>
                <p:nvSpPr>
                  <p:cNvPr id="18121" name="Rectangle 436"/>
                  <p:cNvSpPr>
                    <a:spLocks noChangeArrowheads="1"/>
                  </p:cNvSpPr>
                  <p:nvPr/>
                </p:nvSpPr>
                <p:spPr bwMode="auto">
                  <a:xfrm>
                    <a:off x="2593" y="3768"/>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22" name="Oval 437"/>
                  <p:cNvSpPr>
                    <a:spLocks noChangeArrowheads="1"/>
                  </p:cNvSpPr>
                  <p:nvPr/>
                </p:nvSpPr>
                <p:spPr bwMode="auto">
                  <a:xfrm>
                    <a:off x="2642" y="3768"/>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nvGrpSpPr>
                <p:cNvPr id="18118" name="Group 438"/>
                <p:cNvGrpSpPr>
                  <a:grpSpLocks/>
                </p:cNvGrpSpPr>
                <p:nvPr/>
              </p:nvGrpSpPr>
              <p:grpSpPr bwMode="auto">
                <a:xfrm>
                  <a:off x="4945" y="2569"/>
                  <a:ext cx="143" cy="47"/>
                  <a:chOff x="2593" y="3769"/>
                  <a:chExt cx="143" cy="47"/>
                </a:xfrm>
              </p:grpSpPr>
              <p:sp>
                <p:nvSpPr>
                  <p:cNvPr id="18119" name="Rectangle 439"/>
                  <p:cNvSpPr>
                    <a:spLocks noChangeArrowheads="1"/>
                  </p:cNvSpPr>
                  <p:nvPr/>
                </p:nvSpPr>
                <p:spPr bwMode="auto">
                  <a:xfrm>
                    <a:off x="2593" y="3769"/>
                    <a:ext cx="143" cy="47"/>
                  </a:xfrm>
                  <a:prstGeom prst="rect">
                    <a:avLst/>
                  </a:prstGeom>
                  <a:solidFill>
                    <a:srgbClr val="FFFFFF"/>
                  </a:solidFill>
                  <a:ln w="9525">
                    <a:noFill/>
                    <a:miter lim="800000"/>
                    <a:headEnd/>
                    <a:tailEnd/>
                  </a:ln>
                </p:spPr>
                <p:txBody>
                  <a:bodyPr wrap="none" lIns="82124" tIns="41061" rIns="82124" bIns="41061" anchor="ctr"/>
                  <a:lstStyle/>
                  <a:p>
                    <a:endParaRPr lang="en-US" sz="100">
                      <a:solidFill>
                        <a:srgbClr val="FFFFFF"/>
                      </a:solidFill>
                      <a:latin typeface="Tahoma" pitchFamily="34" charset="0"/>
                    </a:endParaRPr>
                  </a:p>
                </p:txBody>
              </p:sp>
              <p:sp>
                <p:nvSpPr>
                  <p:cNvPr id="18120" name="Oval 440"/>
                  <p:cNvSpPr>
                    <a:spLocks noChangeArrowheads="1"/>
                  </p:cNvSpPr>
                  <p:nvPr/>
                </p:nvSpPr>
                <p:spPr bwMode="auto">
                  <a:xfrm>
                    <a:off x="2642" y="3769"/>
                    <a:ext cx="45" cy="47"/>
                  </a:xfrm>
                  <a:prstGeom prst="ellipse">
                    <a:avLst/>
                  </a:prstGeom>
                  <a:solidFill>
                    <a:srgbClr val="000000"/>
                  </a:solidFill>
                  <a:ln w="9525">
                    <a:noFill/>
                    <a:round/>
                    <a:headEnd/>
                    <a:tailEnd/>
                  </a:ln>
                </p:spPr>
                <p:txBody>
                  <a:bodyPr wrap="none" lIns="82124" tIns="41061" rIns="82124" bIns="41061" anchor="ctr"/>
                  <a:lstStyle/>
                  <a:p>
                    <a:endParaRPr lang="en-US" sz="100">
                      <a:solidFill>
                        <a:srgbClr val="FFFFFF"/>
                      </a:solidFill>
                      <a:latin typeface="Tahoma" pitchFamily="34" charset="0"/>
                    </a:endParaRPr>
                  </a:p>
                </p:txBody>
              </p:sp>
            </p:grpSp>
          </p:grpSp>
        </p:grpSp>
        <p:grpSp>
          <p:nvGrpSpPr>
            <p:cNvPr id="17851" name="Group 653"/>
            <p:cNvGrpSpPr>
              <a:grpSpLocks/>
            </p:cNvGrpSpPr>
            <p:nvPr/>
          </p:nvGrpSpPr>
          <p:grpSpPr bwMode="auto">
            <a:xfrm>
              <a:off x="3009901" y="3577685"/>
              <a:ext cx="323850" cy="435515"/>
              <a:chOff x="3009901" y="3577685"/>
              <a:chExt cx="323850" cy="435515"/>
            </a:xfrm>
          </p:grpSpPr>
          <p:sp>
            <p:nvSpPr>
              <p:cNvPr id="1148" name="AutoShape 17"/>
              <p:cNvSpPr>
                <a:spLocks noChangeArrowheads="1"/>
              </p:cNvSpPr>
              <p:nvPr/>
            </p:nvSpPr>
            <p:spPr bwMode="auto">
              <a:xfrm>
                <a:off x="3016570" y="3580690"/>
                <a:ext cx="311407" cy="431555"/>
              </a:xfrm>
              <a:prstGeom prst="roundRect">
                <a:avLst>
                  <a:gd name="adj" fmla="val 6713"/>
                </a:avLst>
              </a:prstGeom>
              <a:solidFill>
                <a:schemeClr val="tx2">
                  <a:lumMod val="50000"/>
                  <a:alpha val="81000"/>
                </a:schemeClr>
              </a:solidFill>
              <a:ln w="3175" algn="ctr">
                <a:solidFill>
                  <a:schemeClr val="bg1"/>
                </a:solidFill>
                <a:prstDash val="sysDash"/>
                <a:round/>
                <a:headEnd/>
                <a:tailEnd/>
              </a:ln>
            </p:spPr>
            <p:txBody>
              <a:bodyPr wrap="none" lIns="82296" tIns="36576" rIns="82296" bIns="36576" anchor="ctr"/>
              <a:lstStyle/>
              <a:p>
                <a:pPr eaLnBrk="0" hangingPunct="0">
                  <a:defRPr/>
                </a:pPr>
                <a:endParaRPr lang="en-US" sz="100" dirty="0">
                  <a:solidFill>
                    <a:srgbClr val="000000"/>
                  </a:solidFill>
                  <a:latin typeface="Tahoma" pitchFamily="34" charset="0"/>
                  <a:cs typeface="Arial" pitchFamily="34" charset="0"/>
                </a:endParaRPr>
              </a:p>
            </p:txBody>
          </p:sp>
          <p:pic>
            <p:nvPicPr>
              <p:cNvPr id="17983" name="Picture 18" descr="Application Control Engine"/>
              <p:cNvPicPr>
                <a:picLocks noChangeAspect="1" noChangeArrowheads="1"/>
              </p:cNvPicPr>
              <p:nvPr/>
            </p:nvPicPr>
            <p:blipFill>
              <a:blip r:embed="rId9" cstate="print"/>
              <a:srcRect/>
              <a:stretch>
                <a:fillRect/>
              </a:stretch>
            </p:blipFill>
            <p:spPr bwMode="auto">
              <a:xfrm>
                <a:off x="3049517" y="3805665"/>
                <a:ext cx="249506" cy="154467"/>
              </a:xfrm>
              <a:prstGeom prst="rect">
                <a:avLst/>
              </a:prstGeom>
              <a:noFill/>
              <a:ln w="9525">
                <a:noFill/>
                <a:miter lim="800000"/>
                <a:headEnd/>
                <a:tailEnd/>
              </a:ln>
            </p:spPr>
          </p:pic>
          <p:grpSp>
            <p:nvGrpSpPr>
              <p:cNvPr id="17984" name="Group 19"/>
              <p:cNvGrpSpPr>
                <a:grpSpLocks/>
              </p:cNvGrpSpPr>
              <p:nvPr/>
            </p:nvGrpSpPr>
            <p:grpSpPr bwMode="auto">
              <a:xfrm>
                <a:off x="3049517" y="3628537"/>
                <a:ext cx="249506" cy="154480"/>
                <a:chOff x="6237" y="2137"/>
                <a:chExt cx="501" cy="266"/>
              </a:xfrm>
            </p:grpSpPr>
            <p:sp>
              <p:nvSpPr>
                <p:cNvPr id="17985" name="Freeform 20"/>
                <p:cNvSpPr>
                  <a:spLocks/>
                </p:cNvSpPr>
                <p:nvPr/>
              </p:nvSpPr>
              <p:spPr bwMode="auto">
                <a:xfrm>
                  <a:off x="6237" y="2395"/>
                  <a:ext cx="443" cy="8"/>
                </a:xfrm>
                <a:custGeom>
                  <a:avLst/>
                  <a:gdLst>
                    <a:gd name="T0" fmla="*/ 0 w 7975"/>
                    <a:gd name="T1" fmla="*/ 0 h 138"/>
                    <a:gd name="T2" fmla="*/ 0 w 7975"/>
                    <a:gd name="T3" fmla="*/ 0 h 138"/>
                    <a:gd name="T4" fmla="*/ 0 w 7975"/>
                    <a:gd name="T5" fmla="*/ 0 h 138"/>
                    <a:gd name="T6" fmla="*/ 0 w 7975"/>
                    <a:gd name="T7" fmla="*/ 0 h 138"/>
                    <a:gd name="T8" fmla="*/ 0 w 7975"/>
                    <a:gd name="T9" fmla="*/ 0 h 138"/>
                    <a:gd name="T10" fmla="*/ 0 w 7975"/>
                    <a:gd name="T11" fmla="*/ 0 h 138"/>
                    <a:gd name="T12" fmla="*/ 0 60000 65536"/>
                    <a:gd name="T13" fmla="*/ 0 60000 65536"/>
                    <a:gd name="T14" fmla="*/ 0 60000 65536"/>
                    <a:gd name="T15" fmla="*/ 0 60000 65536"/>
                    <a:gd name="T16" fmla="*/ 0 60000 65536"/>
                    <a:gd name="T17" fmla="*/ 0 60000 65536"/>
                    <a:gd name="T18" fmla="*/ 0 w 7975"/>
                    <a:gd name="T19" fmla="*/ 0 h 138"/>
                    <a:gd name="T20" fmla="*/ 7975 w 7975"/>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75" h="138">
                      <a:moveTo>
                        <a:pt x="0" y="69"/>
                      </a:moveTo>
                      <a:lnTo>
                        <a:pt x="69" y="138"/>
                      </a:lnTo>
                      <a:lnTo>
                        <a:pt x="7975" y="138"/>
                      </a:lnTo>
                      <a:lnTo>
                        <a:pt x="7975" y="0"/>
                      </a:lnTo>
                      <a:lnTo>
                        <a:pt x="69" y="0"/>
                      </a:lnTo>
                      <a:lnTo>
                        <a:pt x="0" y="69"/>
                      </a:lnTo>
                      <a:close/>
                    </a:path>
                  </a:pathLst>
                </a:custGeom>
                <a:solidFill>
                  <a:srgbClr val="ADD7E7"/>
                </a:solidFill>
                <a:ln w="9525">
                  <a:noFill/>
                  <a:round/>
                  <a:headEnd/>
                  <a:tailEnd/>
                </a:ln>
              </p:spPr>
              <p:txBody>
                <a:bodyPr/>
                <a:lstStyle/>
                <a:p>
                  <a:endParaRPr lang="en-US"/>
                </a:p>
              </p:txBody>
            </p:sp>
            <p:sp>
              <p:nvSpPr>
                <p:cNvPr id="17986" name="Freeform 21"/>
                <p:cNvSpPr>
                  <a:spLocks/>
                </p:cNvSpPr>
                <p:nvPr/>
              </p:nvSpPr>
              <p:spPr bwMode="auto">
                <a:xfrm>
                  <a:off x="6241" y="2345"/>
                  <a:ext cx="493" cy="54"/>
                </a:xfrm>
                <a:custGeom>
                  <a:avLst/>
                  <a:gdLst>
                    <a:gd name="T0" fmla="*/ 0 w 8877"/>
                    <a:gd name="T1" fmla="*/ 0 h 971"/>
                    <a:gd name="T2" fmla="*/ 0 w 8877"/>
                    <a:gd name="T3" fmla="*/ 0 h 971"/>
                    <a:gd name="T4" fmla="*/ 0 w 8877"/>
                    <a:gd name="T5" fmla="*/ 0 h 971"/>
                    <a:gd name="T6" fmla="*/ 0 w 8877"/>
                    <a:gd name="T7" fmla="*/ 0 h 971"/>
                    <a:gd name="T8" fmla="*/ 0 w 8877"/>
                    <a:gd name="T9" fmla="*/ 0 h 971"/>
                    <a:gd name="T10" fmla="*/ 0 60000 65536"/>
                    <a:gd name="T11" fmla="*/ 0 60000 65536"/>
                    <a:gd name="T12" fmla="*/ 0 60000 65536"/>
                    <a:gd name="T13" fmla="*/ 0 60000 65536"/>
                    <a:gd name="T14" fmla="*/ 0 60000 65536"/>
                    <a:gd name="T15" fmla="*/ 0 w 8877"/>
                    <a:gd name="T16" fmla="*/ 0 h 971"/>
                    <a:gd name="T17" fmla="*/ 8877 w 8877"/>
                    <a:gd name="T18" fmla="*/ 971 h 971"/>
                  </a:gdLst>
                  <a:ahLst/>
                  <a:cxnLst>
                    <a:cxn ang="T10">
                      <a:pos x="T0" y="T1"/>
                    </a:cxn>
                    <a:cxn ang="T11">
                      <a:pos x="T2" y="T3"/>
                    </a:cxn>
                    <a:cxn ang="T12">
                      <a:pos x="T4" y="T5"/>
                    </a:cxn>
                    <a:cxn ang="T13">
                      <a:pos x="T6" y="T7"/>
                    </a:cxn>
                    <a:cxn ang="T14">
                      <a:pos x="T8" y="T9"/>
                    </a:cxn>
                  </a:cxnLst>
                  <a:rect l="T15" t="T16" r="T17" b="T18"/>
                  <a:pathLst>
                    <a:path w="8877" h="971">
                      <a:moveTo>
                        <a:pt x="0" y="971"/>
                      </a:moveTo>
                      <a:lnTo>
                        <a:pt x="974" y="0"/>
                      </a:lnTo>
                      <a:lnTo>
                        <a:pt x="8877" y="0"/>
                      </a:lnTo>
                      <a:lnTo>
                        <a:pt x="7905" y="971"/>
                      </a:lnTo>
                      <a:lnTo>
                        <a:pt x="0" y="971"/>
                      </a:lnTo>
                      <a:close/>
                    </a:path>
                  </a:pathLst>
                </a:custGeom>
                <a:solidFill>
                  <a:srgbClr val="009BDF"/>
                </a:solidFill>
                <a:ln w="9525">
                  <a:noFill/>
                  <a:round/>
                  <a:headEnd/>
                  <a:tailEnd/>
                </a:ln>
              </p:spPr>
              <p:txBody>
                <a:bodyPr/>
                <a:lstStyle/>
                <a:p>
                  <a:endParaRPr lang="en-US"/>
                </a:p>
              </p:txBody>
            </p:sp>
            <p:sp>
              <p:nvSpPr>
                <p:cNvPr id="17987" name="Freeform 22"/>
                <p:cNvSpPr>
                  <a:spLocks/>
                </p:cNvSpPr>
                <p:nvPr/>
              </p:nvSpPr>
              <p:spPr bwMode="auto">
                <a:xfrm>
                  <a:off x="6238" y="2341"/>
                  <a:ext cx="60" cy="61"/>
                </a:xfrm>
                <a:custGeom>
                  <a:avLst/>
                  <a:gdLst>
                    <a:gd name="T0" fmla="*/ 0 w 1071"/>
                    <a:gd name="T1" fmla="*/ 0 h 1089"/>
                    <a:gd name="T2" fmla="*/ 0 w 1071"/>
                    <a:gd name="T3" fmla="*/ 0 h 1089"/>
                    <a:gd name="T4" fmla="*/ 0 w 1071"/>
                    <a:gd name="T5" fmla="*/ 0 h 1089"/>
                    <a:gd name="T6" fmla="*/ 0 w 1071"/>
                    <a:gd name="T7" fmla="*/ 0 h 1089"/>
                    <a:gd name="T8" fmla="*/ 0 w 1071"/>
                    <a:gd name="T9" fmla="*/ 0 h 1089"/>
                    <a:gd name="T10" fmla="*/ 0 w 1071"/>
                    <a:gd name="T11" fmla="*/ 0 h 1089"/>
                    <a:gd name="T12" fmla="*/ 0 60000 65536"/>
                    <a:gd name="T13" fmla="*/ 0 60000 65536"/>
                    <a:gd name="T14" fmla="*/ 0 60000 65536"/>
                    <a:gd name="T15" fmla="*/ 0 60000 65536"/>
                    <a:gd name="T16" fmla="*/ 0 60000 65536"/>
                    <a:gd name="T17" fmla="*/ 0 60000 65536"/>
                    <a:gd name="T18" fmla="*/ 0 w 1071"/>
                    <a:gd name="T19" fmla="*/ 0 h 1089"/>
                    <a:gd name="T20" fmla="*/ 1071 w 1071"/>
                    <a:gd name="T21" fmla="*/ 1089 h 1089"/>
                  </a:gdLst>
                  <a:ahLst/>
                  <a:cxnLst>
                    <a:cxn ang="T12">
                      <a:pos x="T0" y="T1"/>
                    </a:cxn>
                    <a:cxn ang="T13">
                      <a:pos x="T2" y="T3"/>
                    </a:cxn>
                    <a:cxn ang="T14">
                      <a:pos x="T4" y="T5"/>
                    </a:cxn>
                    <a:cxn ang="T15">
                      <a:pos x="T6" y="T7"/>
                    </a:cxn>
                    <a:cxn ang="T16">
                      <a:pos x="T8" y="T9"/>
                    </a:cxn>
                    <a:cxn ang="T17">
                      <a:pos x="T10" y="T11"/>
                    </a:cxn>
                  </a:cxnLst>
                  <a:rect l="T18" t="T19" r="T20" b="T21"/>
                  <a:pathLst>
                    <a:path w="1071" h="1089">
                      <a:moveTo>
                        <a:pt x="1023" y="0"/>
                      </a:moveTo>
                      <a:lnTo>
                        <a:pt x="974" y="21"/>
                      </a:lnTo>
                      <a:lnTo>
                        <a:pt x="0" y="991"/>
                      </a:lnTo>
                      <a:lnTo>
                        <a:pt x="97" y="1089"/>
                      </a:lnTo>
                      <a:lnTo>
                        <a:pt x="1071" y="118"/>
                      </a:lnTo>
                      <a:lnTo>
                        <a:pt x="1023" y="0"/>
                      </a:lnTo>
                      <a:close/>
                    </a:path>
                  </a:pathLst>
                </a:custGeom>
                <a:solidFill>
                  <a:srgbClr val="E6B5C2"/>
                </a:solidFill>
                <a:ln w="9525">
                  <a:noFill/>
                  <a:round/>
                  <a:headEnd/>
                  <a:tailEnd/>
                </a:ln>
              </p:spPr>
              <p:txBody>
                <a:bodyPr/>
                <a:lstStyle/>
                <a:p>
                  <a:endParaRPr lang="en-US"/>
                </a:p>
              </p:txBody>
            </p:sp>
            <p:sp>
              <p:nvSpPr>
                <p:cNvPr id="17988" name="Freeform 23"/>
                <p:cNvSpPr>
                  <a:spLocks/>
                </p:cNvSpPr>
                <p:nvPr/>
              </p:nvSpPr>
              <p:spPr bwMode="auto">
                <a:xfrm>
                  <a:off x="6295" y="2341"/>
                  <a:ext cx="442" cy="8"/>
                </a:xfrm>
                <a:custGeom>
                  <a:avLst/>
                  <a:gdLst>
                    <a:gd name="T0" fmla="*/ 0 w 7952"/>
                    <a:gd name="T1" fmla="*/ 0 h 138"/>
                    <a:gd name="T2" fmla="*/ 0 w 7952"/>
                    <a:gd name="T3" fmla="*/ 0 h 138"/>
                    <a:gd name="T4" fmla="*/ 0 w 7952"/>
                    <a:gd name="T5" fmla="*/ 0 h 138"/>
                    <a:gd name="T6" fmla="*/ 0 w 7952"/>
                    <a:gd name="T7" fmla="*/ 0 h 138"/>
                    <a:gd name="T8" fmla="*/ 0 w 7952"/>
                    <a:gd name="T9" fmla="*/ 0 h 138"/>
                    <a:gd name="T10" fmla="*/ 0 w 7952"/>
                    <a:gd name="T11" fmla="*/ 0 h 138"/>
                    <a:gd name="T12" fmla="*/ 0 60000 65536"/>
                    <a:gd name="T13" fmla="*/ 0 60000 65536"/>
                    <a:gd name="T14" fmla="*/ 0 60000 65536"/>
                    <a:gd name="T15" fmla="*/ 0 60000 65536"/>
                    <a:gd name="T16" fmla="*/ 0 60000 65536"/>
                    <a:gd name="T17" fmla="*/ 0 60000 65536"/>
                    <a:gd name="T18" fmla="*/ 0 w 7952"/>
                    <a:gd name="T19" fmla="*/ 0 h 138"/>
                    <a:gd name="T20" fmla="*/ 7952 w 7952"/>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2" h="138">
                      <a:moveTo>
                        <a:pt x="7952" y="118"/>
                      </a:moveTo>
                      <a:lnTo>
                        <a:pt x="7903" y="0"/>
                      </a:lnTo>
                      <a:lnTo>
                        <a:pt x="0" y="0"/>
                      </a:lnTo>
                      <a:lnTo>
                        <a:pt x="0" y="138"/>
                      </a:lnTo>
                      <a:lnTo>
                        <a:pt x="7903" y="138"/>
                      </a:lnTo>
                      <a:lnTo>
                        <a:pt x="7952" y="118"/>
                      </a:lnTo>
                      <a:close/>
                    </a:path>
                  </a:pathLst>
                </a:custGeom>
                <a:solidFill>
                  <a:srgbClr val="E6B5C2"/>
                </a:solidFill>
                <a:ln w="9525">
                  <a:noFill/>
                  <a:round/>
                  <a:headEnd/>
                  <a:tailEnd/>
                </a:ln>
              </p:spPr>
              <p:txBody>
                <a:bodyPr/>
                <a:lstStyle/>
                <a:p>
                  <a:endParaRPr lang="en-US"/>
                </a:p>
              </p:txBody>
            </p:sp>
            <p:sp>
              <p:nvSpPr>
                <p:cNvPr id="17989" name="Freeform 24"/>
                <p:cNvSpPr>
                  <a:spLocks/>
                </p:cNvSpPr>
                <p:nvPr/>
              </p:nvSpPr>
              <p:spPr bwMode="auto">
                <a:xfrm>
                  <a:off x="6678" y="2342"/>
                  <a:ext cx="59" cy="61"/>
                </a:xfrm>
                <a:custGeom>
                  <a:avLst/>
                  <a:gdLst>
                    <a:gd name="T0" fmla="*/ 0 w 1069"/>
                    <a:gd name="T1" fmla="*/ 0 h 1088"/>
                    <a:gd name="T2" fmla="*/ 0 w 1069"/>
                    <a:gd name="T3" fmla="*/ 0 h 1088"/>
                    <a:gd name="T4" fmla="*/ 0 w 1069"/>
                    <a:gd name="T5" fmla="*/ 0 h 1088"/>
                    <a:gd name="T6" fmla="*/ 0 w 1069"/>
                    <a:gd name="T7" fmla="*/ 0 h 1088"/>
                    <a:gd name="T8" fmla="*/ 0 w 1069"/>
                    <a:gd name="T9" fmla="*/ 0 h 1088"/>
                    <a:gd name="T10" fmla="*/ 0 w 1069"/>
                    <a:gd name="T11" fmla="*/ 0 h 1088"/>
                    <a:gd name="T12" fmla="*/ 0 60000 65536"/>
                    <a:gd name="T13" fmla="*/ 0 60000 65536"/>
                    <a:gd name="T14" fmla="*/ 0 60000 65536"/>
                    <a:gd name="T15" fmla="*/ 0 60000 65536"/>
                    <a:gd name="T16" fmla="*/ 0 60000 65536"/>
                    <a:gd name="T17" fmla="*/ 0 60000 65536"/>
                    <a:gd name="T18" fmla="*/ 0 w 1069"/>
                    <a:gd name="T19" fmla="*/ 0 h 1088"/>
                    <a:gd name="T20" fmla="*/ 1069 w 1069"/>
                    <a:gd name="T21" fmla="*/ 1088 h 1088"/>
                  </a:gdLst>
                  <a:ahLst/>
                  <a:cxnLst>
                    <a:cxn ang="T12">
                      <a:pos x="T0" y="T1"/>
                    </a:cxn>
                    <a:cxn ang="T13">
                      <a:pos x="T2" y="T3"/>
                    </a:cxn>
                    <a:cxn ang="T14">
                      <a:pos x="T4" y="T5"/>
                    </a:cxn>
                    <a:cxn ang="T15">
                      <a:pos x="T6" y="T7"/>
                    </a:cxn>
                    <a:cxn ang="T16">
                      <a:pos x="T8" y="T9"/>
                    </a:cxn>
                    <a:cxn ang="T17">
                      <a:pos x="T10" y="T11"/>
                    </a:cxn>
                  </a:cxnLst>
                  <a:rect l="T18" t="T19" r="T20" b="T21"/>
                  <a:pathLst>
                    <a:path w="1069" h="1088">
                      <a:moveTo>
                        <a:pt x="48" y="1088"/>
                      </a:moveTo>
                      <a:lnTo>
                        <a:pt x="97" y="1068"/>
                      </a:lnTo>
                      <a:lnTo>
                        <a:pt x="1069" y="97"/>
                      </a:lnTo>
                      <a:lnTo>
                        <a:pt x="971" y="0"/>
                      </a:lnTo>
                      <a:lnTo>
                        <a:pt x="0" y="970"/>
                      </a:lnTo>
                      <a:lnTo>
                        <a:pt x="48" y="1088"/>
                      </a:lnTo>
                      <a:close/>
                    </a:path>
                  </a:pathLst>
                </a:custGeom>
                <a:solidFill>
                  <a:srgbClr val="E6B5C2"/>
                </a:solidFill>
                <a:ln w="9525">
                  <a:noFill/>
                  <a:round/>
                  <a:headEnd/>
                  <a:tailEnd/>
                </a:ln>
              </p:spPr>
              <p:txBody>
                <a:bodyPr/>
                <a:lstStyle/>
                <a:p>
                  <a:endParaRPr lang="en-US"/>
                </a:p>
              </p:txBody>
            </p:sp>
            <p:sp>
              <p:nvSpPr>
                <p:cNvPr id="17990" name="Freeform 25"/>
                <p:cNvSpPr>
                  <a:spLocks/>
                </p:cNvSpPr>
                <p:nvPr/>
              </p:nvSpPr>
              <p:spPr bwMode="auto">
                <a:xfrm>
                  <a:off x="6238" y="2395"/>
                  <a:ext cx="442" cy="8"/>
                </a:xfrm>
                <a:custGeom>
                  <a:avLst/>
                  <a:gdLst>
                    <a:gd name="T0" fmla="*/ 0 w 7954"/>
                    <a:gd name="T1" fmla="*/ 0 h 138"/>
                    <a:gd name="T2" fmla="*/ 0 w 7954"/>
                    <a:gd name="T3" fmla="*/ 0 h 138"/>
                    <a:gd name="T4" fmla="*/ 0 w 7954"/>
                    <a:gd name="T5" fmla="*/ 0 h 138"/>
                    <a:gd name="T6" fmla="*/ 0 w 7954"/>
                    <a:gd name="T7" fmla="*/ 0 h 138"/>
                    <a:gd name="T8" fmla="*/ 0 w 7954"/>
                    <a:gd name="T9" fmla="*/ 0 h 138"/>
                    <a:gd name="T10" fmla="*/ 0 w 7954"/>
                    <a:gd name="T11" fmla="*/ 0 h 138"/>
                    <a:gd name="T12" fmla="*/ 0 60000 65536"/>
                    <a:gd name="T13" fmla="*/ 0 60000 65536"/>
                    <a:gd name="T14" fmla="*/ 0 60000 65536"/>
                    <a:gd name="T15" fmla="*/ 0 60000 65536"/>
                    <a:gd name="T16" fmla="*/ 0 60000 65536"/>
                    <a:gd name="T17" fmla="*/ 0 60000 65536"/>
                    <a:gd name="T18" fmla="*/ 0 w 7954"/>
                    <a:gd name="T19" fmla="*/ 0 h 138"/>
                    <a:gd name="T20" fmla="*/ 7954 w 795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4" h="138">
                      <a:moveTo>
                        <a:pt x="0" y="20"/>
                      </a:moveTo>
                      <a:lnTo>
                        <a:pt x="49" y="138"/>
                      </a:lnTo>
                      <a:lnTo>
                        <a:pt x="7954" y="138"/>
                      </a:lnTo>
                      <a:lnTo>
                        <a:pt x="7954" y="0"/>
                      </a:lnTo>
                      <a:lnTo>
                        <a:pt x="49" y="0"/>
                      </a:lnTo>
                      <a:lnTo>
                        <a:pt x="0" y="20"/>
                      </a:lnTo>
                      <a:close/>
                    </a:path>
                  </a:pathLst>
                </a:custGeom>
                <a:solidFill>
                  <a:srgbClr val="E6B5C2"/>
                </a:solidFill>
                <a:ln w="9525">
                  <a:noFill/>
                  <a:round/>
                  <a:headEnd/>
                  <a:tailEnd/>
                </a:ln>
              </p:spPr>
              <p:txBody>
                <a:bodyPr/>
                <a:lstStyle/>
                <a:p>
                  <a:endParaRPr lang="en-US"/>
                </a:p>
              </p:txBody>
            </p:sp>
            <p:sp>
              <p:nvSpPr>
                <p:cNvPr id="17991" name="Freeform 26"/>
                <p:cNvSpPr>
                  <a:spLocks/>
                </p:cNvSpPr>
                <p:nvPr/>
              </p:nvSpPr>
              <p:spPr bwMode="auto">
                <a:xfrm>
                  <a:off x="6238" y="2341"/>
                  <a:ext cx="60" cy="61"/>
                </a:xfrm>
                <a:custGeom>
                  <a:avLst/>
                  <a:gdLst>
                    <a:gd name="T0" fmla="*/ 0 w 1071"/>
                    <a:gd name="T1" fmla="*/ 0 h 1089"/>
                    <a:gd name="T2" fmla="*/ 0 w 1071"/>
                    <a:gd name="T3" fmla="*/ 0 h 1089"/>
                    <a:gd name="T4" fmla="*/ 0 w 1071"/>
                    <a:gd name="T5" fmla="*/ 0 h 1089"/>
                    <a:gd name="T6" fmla="*/ 0 w 1071"/>
                    <a:gd name="T7" fmla="*/ 0 h 1089"/>
                    <a:gd name="T8" fmla="*/ 0 w 1071"/>
                    <a:gd name="T9" fmla="*/ 0 h 1089"/>
                    <a:gd name="T10" fmla="*/ 0 w 1071"/>
                    <a:gd name="T11" fmla="*/ 0 h 1089"/>
                    <a:gd name="T12" fmla="*/ 0 60000 65536"/>
                    <a:gd name="T13" fmla="*/ 0 60000 65536"/>
                    <a:gd name="T14" fmla="*/ 0 60000 65536"/>
                    <a:gd name="T15" fmla="*/ 0 60000 65536"/>
                    <a:gd name="T16" fmla="*/ 0 60000 65536"/>
                    <a:gd name="T17" fmla="*/ 0 60000 65536"/>
                    <a:gd name="T18" fmla="*/ 0 w 1071"/>
                    <a:gd name="T19" fmla="*/ 0 h 1089"/>
                    <a:gd name="T20" fmla="*/ 1071 w 1071"/>
                    <a:gd name="T21" fmla="*/ 1089 h 1089"/>
                  </a:gdLst>
                  <a:ahLst/>
                  <a:cxnLst>
                    <a:cxn ang="T12">
                      <a:pos x="T0" y="T1"/>
                    </a:cxn>
                    <a:cxn ang="T13">
                      <a:pos x="T2" y="T3"/>
                    </a:cxn>
                    <a:cxn ang="T14">
                      <a:pos x="T4" y="T5"/>
                    </a:cxn>
                    <a:cxn ang="T15">
                      <a:pos x="T6" y="T7"/>
                    </a:cxn>
                    <a:cxn ang="T16">
                      <a:pos x="T8" y="T9"/>
                    </a:cxn>
                    <a:cxn ang="T17">
                      <a:pos x="T10" y="T11"/>
                    </a:cxn>
                  </a:cxnLst>
                  <a:rect l="T18" t="T19" r="T20" b="T21"/>
                  <a:pathLst>
                    <a:path w="1071" h="1089">
                      <a:moveTo>
                        <a:pt x="1023" y="0"/>
                      </a:moveTo>
                      <a:lnTo>
                        <a:pt x="974" y="21"/>
                      </a:lnTo>
                      <a:lnTo>
                        <a:pt x="0" y="991"/>
                      </a:lnTo>
                      <a:lnTo>
                        <a:pt x="97" y="1089"/>
                      </a:lnTo>
                      <a:lnTo>
                        <a:pt x="1071" y="118"/>
                      </a:lnTo>
                      <a:lnTo>
                        <a:pt x="1023" y="0"/>
                      </a:lnTo>
                      <a:close/>
                    </a:path>
                  </a:pathLst>
                </a:custGeom>
                <a:solidFill>
                  <a:srgbClr val="E6B5C2"/>
                </a:solidFill>
                <a:ln w="9525">
                  <a:noFill/>
                  <a:round/>
                  <a:headEnd/>
                  <a:tailEnd/>
                </a:ln>
              </p:spPr>
              <p:txBody>
                <a:bodyPr/>
                <a:lstStyle/>
                <a:p>
                  <a:endParaRPr lang="en-US"/>
                </a:p>
              </p:txBody>
            </p:sp>
            <p:sp>
              <p:nvSpPr>
                <p:cNvPr id="17992" name="Freeform 27"/>
                <p:cNvSpPr>
                  <a:spLocks/>
                </p:cNvSpPr>
                <p:nvPr/>
              </p:nvSpPr>
              <p:spPr bwMode="auto">
                <a:xfrm>
                  <a:off x="6295" y="2341"/>
                  <a:ext cx="442" cy="8"/>
                </a:xfrm>
                <a:custGeom>
                  <a:avLst/>
                  <a:gdLst>
                    <a:gd name="T0" fmla="*/ 0 w 7952"/>
                    <a:gd name="T1" fmla="*/ 0 h 138"/>
                    <a:gd name="T2" fmla="*/ 0 w 7952"/>
                    <a:gd name="T3" fmla="*/ 0 h 138"/>
                    <a:gd name="T4" fmla="*/ 0 w 7952"/>
                    <a:gd name="T5" fmla="*/ 0 h 138"/>
                    <a:gd name="T6" fmla="*/ 0 w 7952"/>
                    <a:gd name="T7" fmla="*/ 0 h 138"/>
                    <a:gd name="T8" fmla="*/ 0 w 7952"/>
                    <a:gd name="T9" fmla="*/ 0 h 138"/>
                    <a:gd name="T10" fmla="*/ 0 w 7952"/>
                    <a:gd name="T11" fmla="*/ 0 h 138"/>
                    <a:gd name="T12" fmla="*/ 0 60000 65536"/>
                    <a:gd name="T13" fmla="*/ 0 60000 65536"/>
                    <a:gd name="T14" fmla="*/ 0 60000 65536"/>
                    <a:gd name="T15" fmla="*/ 0 60000 65536"/>
                    <a:gd name="T16" fmla="*/ 0 60000 65536"/>
                    <a:gd name="T17" fmla="*/ 0 60000 65536"/>
                    <a:gd name="T18" fmla="*/ 0 w 7952"/>
                    <a:gd name="T19" fmla="*/ 0 h 138"/>
                    <a:gd name="T20" fmla="*/ 7952 w 7952"/>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2" h="138">
                      <a:moveTo>
                        <a:pt x="7952" y="118"/>
                      </a:moveTo>
                      <a:lnTo>
                        <a:pt x="7903" y="0"/>
                      </a:lnTo>
                      <a:lnTo>
                        <a:pt x="0" y="0"/>
                      </a:lnTo>
                      <a:lnTo>
                        <a:pt x="0" y="138"/>
                      </a:lnTo>
                      <a:lnTo>
                        <a:pt x="7903" y="138"/>
                      </a:lnTo>
                      <a:lnTo>
                        <a:pt x="7952" y="118"/>
                      </a:lnTo>
                      <a:close/>
                    </a:path>
                  </a:pathLst>
                </a:custGeom>
                <a:solidFill>
                  <a:srgbClr val="E6B5C2"/>
                </a:solidFill>
                <a:ln w="9525">
                  <a:noFill/>
                  <a:round/>
                  <a:headEnd/>
                  <a:tailEnd/>
                </a:ln>
              </p:spPr>
              <p:txBody>
                <a:bodyPr/>
                <a:lstStyle/>
                <a:p>
                  <a:endParaRPr lang="en-US"/>
                </a:p>
              </p:txBody>
            </p:sp>
            <p:sp>
              <p:nvSpPr>
                <p:cNvPr id="17993" name="Freeform 28"/>
                <p:cNvSpPr>
                  <a:spLocks/>
                </p:cNvSpPr>
                <p:nvPr/>
              </p:nvSpPr>
              <p:spPr bwMode="auto">
                <a:xfrm>
                  <a:off x="6678" y="2342"/>
                  <a:ext cx="59" cy="61"/>
                </a:xfrm>
                <a:custGeom>
                  <a:avLst/>
                  <a:gdLst>
                    <a:gd name="T0" fmla="*/ 0 w 1069"/>
                    <a:gd name="T1" fmla="*/ 0 h 1088"/>
                    <a:gd name="T2" fmla="*/ 0 w 1069"/>
                    <a:gd name="T3" fmla="*/ 0 h 1088"/>
                    <a:gd name="T4" fmla="*/ 0 w 1069"/>
                    <a:gd name="T5" fmla="*/ 0 h 1088"/>
                    <a:gd name="T6" fmla="*/ 0 w 1069"/>
                    <a:gd name="T7" fmla="*/ 0 h 1088"/>
                    <a:gd name="T8" fmla="*/ 0 w 1069"/>
                    <a:gd name="T9" fmla="*/ 0 h 1088"/>
                    <a:gd name="T10" fmla="*/ 0 w 1069"/>
                    <a:gd name="T11" fmla="*/ 0 h 1088"/>
                    <a:gd name="T12" fmla="*/ 0 60000 65536"/>
                    <a:gd name="T13" fmla="*/ 0 60000 65536"/>
                    <a:gd name="T14" fmla="*/ 0 60000 65536"/>
                    <a:gd name="T15" fmla="*/ 0 60000 65536"/>
                    <a:gd name="T16" fmla="*/ 0 60000 65536"/>
                    <a:gd name="T17" fmla="*/ 0 60000 65536"/>
                    <a:gd name="T18" fmla="*/ 0 w 1069"/>
                    <a:gd name="T19" fmla="*/ 0 h 1088"/>
                    <a:gd name="T20" fmla="*/ 1069 w 1069"/>
                    <a:gd name="T21" fmla="*/ 1088 h 1088"/>
                  </a:gdLst>
                  <a:ahLst/>
                  <a:cxnLst>
                    <a:cxn ang="T12">
                      <a:pos x="T0" y="T1"/>
                    </a:cxn>
                    <a:cxn ang="T13">
                      <a:pos x="T2" y="T3"/>
                    </a:cxn>
                    <a:cxn ang="T14">
                      <a:pos x="T4" y="T5"/>
                    </a:cxn>
                    <a:cxn ang="T15">
                      <a:pos x="T6" y="T7"/>
                    </a:cxn>
                    <a:cxn ang="T16">
                      <a:pos x="T8" y="T9"/>
                    </a:cxn>
                    <a:cxn ang="T17">
                      <a:pos x="T10" y="T11"/>
                    </a:cxn>
                  </a:cxnLst>
                  <a:rect l="T18" t="T19" r="T20" b="T21"/>
                  <a:pathLst>
                    <a:path w="1069" h="1088">
                      <a:moveTo>
                        <a:pt x="48" y="1088"/>
                      </a:moveTo>
                      <a:lnTo>
                        <a:pt x="97" y="1068"/>
                      </a:lnTo>
                      <a:lnTo>
                        <a:pt x="1069" y="97"/>
                      </a:lnTo>
                      <a:lnTo>
                        <a:pt x="971" y="0"/>
                      </a:lnTo>
                      <a:lnTo>
                        <a:pt x="0" y="970"/>
                      </a:lnTo>
                      <a:lnTo>
                        <a:pt x="48" y="1088"/>
                      </a:lnTo>
                      <a:close/>
                    </a:path>
                  </a:pathLst>
                </a:custGeom>
                <a:solidFill>
                  <a:srgbClr val="E6B5C2"/>
                </a:solidFill>
                <a:ln w="9525">
                  <a:noFill/>
                  <a:round/>
                  <a:headEnd/>
                  <a:tailEnd/>
                </a:ln>
              </p:spPr>
              <p:txBody>
                <a:bodyPr/>
                <a:lstStyle/>
                <a:p>
                  <a:endParaRPr lang="en-US"/>
                </a:p>
              </p:txBody>
            </p:sp>
            <p:sp>
              <p:nvSpPr>
                <p:cNvPr id="17994" name="Freeform 29"/>
                <p:cNvSpPr>
                  <a:spLocks/>
                </p:cNvSpPr>
                <p:nvPr/>
              </p:nvSpPr>
              <p:spPr bwMode="auto">
                <a:xfrm>
                  <a:off x="6238" y="2395"/>
                  <a:ext cx="442" cy="8"/>
                </a:xfrm>
                <a:custGeom>
                  <a:avLst/>
                  <a:gdLst>
                    <a:gd name="T0" fmla="*/ 0 w 7954"/>
                    <a:gd name="T1" fmla="*/ 0 h 138"/>
                    <a:gd name="T2" fmla="*/ 0 w 7954"/>
                    <a:gd name="T3" fmla="*/ 0 h 138"/>
                    <a:gd name="T4" fmla="*/ 0 w 7954"/>
                    <a:gd name="T5" fmla="*/ 0 h 138"/>
                    <a:gd name="T6" fmla="*/ 0 w 7954"/>
                    <a:gd name="T7" fmla="*/ 0 h 138"/>
                    <a:gd name="T8" fmla="*/ 0 w 7954"/>
                    <a:gd name="T9" fmla="*/ 0 h 138"/>
                    <a:gd name="T10" fmla="*/ 0 w 7954"/>
                    <a:gd name="T11" fmla="*/ 0 h 138"/>
                    <a:gd name="T12" fmla="*/ 0 60000 65536"/>
                    <a:gd name="T13" fmla="*/ 0 60000 65536"/>
                    <a:gd name="T14" fmla="*/ 0 60000 65536"/>
                    <a:gd name="T15" fmla="*/ 0 60000 65536"/>
                    <a:gd name="T16" fmla="*/ 0 60000 65536"/>
                    <a:gd name="T17" fmla="*/ 0 60000 65536"/>
                    <a:gd name="T18" fmla="*/ 0 w 7954"/>
                    <a:gd name="T19" fmla="*/ 0 h 138"/>
                    <a:gd name="T20" fmla="*/ 7954 w 795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4" h="138">
                      <a:moveTo>
                        <a:pt x="0" y="20"/>
                      </a:moveTo>
                      <a:lnTo>
                        <a:pt x="49" y="138"/>
                      </a:lnTo>
                      <a:lnTo>
                        <a:pt x="7954" y="138"/>
                      </a:lnTo>
                      <a:lnTo>
                        <a:pt x="7954" y="0"/>
                      </a:lnTo>
                      <a:lnTo>
                        <a:pt x="49" y="0"/>
                      </a:lnTo>
                      <a:lnTo>
                        <a:pt x="0" y="20"/>
                      </a:lnTo>
                      <a:close/>
                    </a:path>
                  </a:pathLst>
                </a:custGeom>
                <a:solidFill>
                  <a:srgbClr val="E6B5C2"/>
                </a:solidFill>
                <a:ln w="9525">
                  <a:noFill/>
                  <a:round/>
                  <a:headEnd/>
                  <a:tailEnd/>
                </a:ln>
              </p:spPr>
              <p:txBody>
                <a:bodyPr/>
                <a:lstStyle/>
                <a:p>
                  <a:endParaRPr lang="en-US"/>
                </a:p>
              </p:txBody>
            </p:sp>
            <p:sp>
              <p:nvSpPr>
                <p:cNvPr id="17995" name="Freeform 30"/>
                <p:cNvSpPr>
                  <a:spLocks/>
                </p:cNvSpPr>
                <p:nvPr/>
              </p:nvSpPr>
              <p:spPr bwMode="auto">
                <a:xfrm>
                  <a:off x="6678" y="2342"/>
                  <a:ext cx="60" cy="60"/>
                </a:xfrm>
                <a:custGeom>
                  <a:avLst/>
                  <a:gdLst>
                    <a:gd name="T0" fmla="*/ 0 w 1089"/>
                    <a:gd name="T1" fmla="*/ 0 h 1068"/>
                    <a:gd name="T2" fmla="*/ 0 w 1089"/>
                    <a:gd name="T3" fmla="*/ 0 h 1068"/>
                    <a:gd name="T4" fmla="*/ 0 w 1089"/>
                    <a:gd name="T5" fmla="*/ 0 h 1068"/>
                    <a:gd name="T6" fmla="*/ 0 w 1089"/>
                    <a:gd name="T7" fmla="*/ 0 h 1068"/>
                    <a:gd name="T8" fmla="*/ 0 w 1089"/>
                    <a:gd name="T9" fmla="*/ 0 h 1068"/>
                    <a:gd name="T10" fmla="*/ 0 w 1089"/>
                    <a:gd name="T11" fmla="*/ 0 h 1068"/>
                    <a:gd name="T12" fmla="*/ 0 60000 65536"/>
                    <a:gd name="T13" fmla="*/ 0 60000 65536"/>
                    <a:gd name="T14" fmla="*/ 0 60000 65536"/>
                    <a:gd name="T15" fmla="*/ 0 60000 65536"/>
                    <a:gd name="T16" fmla="*/ 0 60000 65536"/>
                    <a:gd name="T17" fmla="*/ 0 60000 65536"/>
                    <a:gd name="T18" fmla="*/ 0 w 1089"/>
                    <a:gd name="T19" fmla="*/ 0 h 1068"/>
                    <a:gd name="T20" fmla="*/ 1089 w 1089"/>
                    <a:gd name="T21" fmla="*/ 1068 h 1068"/>
                  </a:gdLst>
                  <a:ahLst/>
                  <a:cxnLst>
                    <a:cxn ang="T12">
                      <a:pos x="T0" y="T1"/>
                    </a:cxn>
                    <a:cxn ang="T13">
                      <a:pos x="T2" y="T3"/>
                    </a:cxn>
                    <a:cxn ang="T14">
                      <a:pos x="T4" y="T5"/>
                    </a:cxn>
                    <a:cxn ang="T15">
                      <a:pos x="T6" y="T7"/>
                    </a:cxn>
                    <a:cxn ang="T16">
                      <a:pos x="T8" y="T9"/>
                    </a:cxn>
                    <a:cxn ang="T17">
                      <a:pos x="T10" y="T11"/>
                    </a:cxn>
                  </a:cxnLst>
                  <a:rect l="T18" t="T19" r="T20" b="T21"/>
                  <a:pathLst>
                    <a:path w="1089" h="1068">
                      <a:moveTo>
                        <a:pt x="1089" y="48"/>
                      </a:moveTo>
                      <a:lnTo>
                        <a:pt x="971" y="0"/>
                      </a:lnTo>
                      <a:lnTo>
                        <a:pt x="0" y="970"/>
                      </a:lnTo>
                      <a:lnTo>
                        <a:pt x="97" y="1068"/>
                      </a:lnTo>
                      <a:lnTo>
                        <a:pt x="1069" y="97"/>
                      </a:lnTo>
                      <a:lnTo>
                        <a:pt x="1089" y="48"/>
                      </a:lnTo>
                      <a:close/>
                    </a:path>
                  </a:pathLst>
                </a:custGeom>
                <a:solidFill>
                  <a:srgbClr val="ADD7E7"/>
                </a:solidFill>
                <a:ln w="9525">
                  <a:noFill/>
                  <a:round/>
                  <a:headEnd/>
                  <a:tailEnd/>
                </a:ln>
              </p:spPr>
              <p:txBody>
                <a:bodyPr/>
                <a:lstStyle/>
                <a:p>
                  <a:endParaRPr lang="en-US"/>
                </a:p>
              </p:txBody>
            </p:sp>
            <p:sp>
              <p:nvSpPr>
                <p:cNvPr id="17996" name="Freeform 31"/>
                <p:cNvSpPr>
                  <a:spLocks/>
                </p:cNvSpPr>
                <p:nvPr/>
              </p:nvSpPr>
              <p:spPr bwMode="auto">
                <a:xfrm>
                  <a:off x="6388" y="2329"/>
                  <a:ext cx="147" cy="69"/>
                </a:xfrm>
                <a:custGeom>
                  <a:avLst/>
                  <a:gdLst>
                    <a:gd name="T0" fmla="*/ 0 w 2639"/>
                    <a:gd name="T1" fmla="*/ 0 h 1240"/>
                    <a:gd name="T2" fmla="*/ 0 w 2639"/>
                    <a:gd name="T3" fmla="*/ 0 h 1240"/>
                    <a:gd name="T4" fmla="*/ 0 w 2639"/>
                    <a:gd name="T5" fmla="*/ 0 h 1240"/>
                    <a:gd name="T6" fmla="*/ 0 w 2639"/>
                    <a:gd name="T7" fmla="*/ 0 h 1240"/>
                    <a:gd name="T8" fmla="*/ 0 w 2639"/>
                    <a:gd name="T9" fmla="*/ 0 h 1240"/>
                    <a:gd name="T10" fmla="*/ 0 60000 65536"/>
                    <a:gd name="T11" fmla="*/ 0 60000 65536"/>
                    <a:gd name="T12" fmla="*/ 0 60000 65536"/>
                    <a:gd name="T13" fmla="*/ 0 60000 65536"/>
                    <a:gd name="T14" fmla="*/ 0 60000 65536"/>
                    <a:gd name="T15" fmla="*/ 0 w 2639"/>
                    <a:gd name="T16" fmla="*/ 0 h 1240"/>
                    <a:gd name="T17" fmla="*/ 2639 w 2639"/>
                    <a:gd name="T18" fmla="*/ 1240 h 1240"/>
                  </a:gdLst>
                  <a:ahLst/>
                  <a:cxnLst>
                    <a:cxn ang="T10">
                      <a:pos x="T0" y="T1"/>
                    </a:cxn>
                    <a:cxn ang="T11">
                      <a:pos x="T2" y="T3"/>
                    </a:cxn>
                    <a:cxn ang="T12">
                      <a:pos x="T4" y="T5"/>
                    </a:cxn>
                    <a:cxn ang="T13">
                      <a:pos x="T6" y="T7"/>
                    </a:cxn>
                    <a:cxn ang="T14">
                      <a:pos x="T8" y="T9"/>
                    </a:cxn>
                  </a:cxnLst>
                  <a:rect l="T15" t="T16" r="T17" b="T18"/>
                  <a:pathLst>
                    <a:path w="2639" h="1240">
                      <a:moveTo>
                        <a:pt x="2639" y="1240"/>
                      </a:moveTo>
                      <a:lnTo>
                        <a:pt x="2" y="1240"/>
                      </a:lnTo>
                      <a:lnTo>
                        <a:pt x="0" y="3"/>
                      </a:lnTo>
                      <a:lnTo>
                        <a:pt x="2638" y="0"/>
                      </a:lnTo>
                      <a:lnTo>
                        <a:pt x="2639" y="1240"/>
                      </a:lnTo>
                      <a:close/>
                    </a:path>
                  </a:pathLst>
                </a:custGeom>
                <a:solidFill>
                  <a:srgbClr val="CB3547"/>
                </a:solidFill>
                <a:ln w="9525">
                  <a:noFill/>
                  <a:round/>
                  <a:headEnd/>
                  <a:tailEnd/>
                </a:ln>
              </p:spPr>
              <p:txBody>
                <a:bodyPr/>
                <a:lstStyle/>
                <a:p>
                  <a:endParaRPr lang="en-US"/>
                </a:p>
              </p:txBody>
            </p:sp>
            <p:sp>
              <p:nvSpPr>
                <p:cNvPr id="17997" name="Freeform 32"/>
                <p:cNvSpPr>
                  <a:spLocks/>
                </p:cNvSpPr>
                <p:nvPr/>
              </p:nvSpPr>
              <p:spPr bwMode="auto">
                <a:xfrm>
                  <a:off x="6385" y="2394"/>
                  <a:ext cx="150" cy="8"/>
                </a:xfrm>
                <a:custGeom>
                  <a:avLst/>
                  <a:gdLst>
                    <a:gd name="T0" fmla="*/ 0 w 2706"/>
                    <a:gd name="T1" fmla="*/ 0 h 138"/>
                    <a:gd name="T2" fmla="*/ 0 w 2706"/>
                    <a:gd name="T3" fmla="*/ 0 h 138"/>
                    <a:gd name="T4" fmla="*/ 0 w 2706"/>
                    <a:gd name="T5" fmla="*/ 0 h 138"/>
                    <a:gd name="T6" fmla="*/ 0 w 2706"/>
                    <a:gd name="T7" fmla="*/ 0 h 138"/>
                    <a:gd name="T8" fmla="*/ 0 w 2706"/>
                    <a:gd name="T9" fmla="*/ 0 h 138"/>
                    <a:gd name="T10" fmla="*/ 0 w 2706"/>
                    <a:gd name="T11" fmla="*/ 0 h 138"/>
                    <a:gd name="T12" fmla="*/ 0 60000 65536"/>
                    <a:gd name="T13" fmla="*/ 0 60000 65536"/>
                    <a:gd name="T14" fmla="*/ 0 60000 65536"/>
                    <a:gd name="T15" fmla="*/ 0 60000 65536"/>
                    <a:gd name="T16" fmla="*/ 0 60000 65536"/>
                    <a:gd name="T17" fmla="*/ 0 60000 65536"/>
                    <a:gd name="T18" fmla="*/ 0 w 2706"/>
                    <a:gd name="T19" fmla="*/ 0 h 138"/>
                    <a:gd name="T20" fmla="*/ 2706 w 2706"/>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06" h="138">
                      <a:moveTo>
                        <a:pt x="0" y="69"/>
                      </a:moveTo>
                      <a:lnTo>
                        <a:pt x="69" y="138"/>
                      </a:lnTo>
                      <a:lnTo>
                        <a:pt x="2706" y="138"/>
                      </a:lnTo>
                      <a:lnTo>
                        <a:pt x="2706" y="0"/>
                      </a:lnTo>
                      <a:lnTo>
                        <a:pt x="69" y="0"/>
                      </a:lnTo>
                      <a:lnTo>
                        <a:pt x="0" y="69"/>
                      </a:lnTo>
                      <a:close/>
                    </a:path>
                  </a:pathLst>
                </a:custGeom>
                <a:solidFill>
                  <a:srgbClr val="E6B5C2"/>
                </a:solidFill>
                <a:ln w="9525">
                  <a:noFill/>
                  <a:round/>
                  <a:headEnd/>
                  <a:tailEnd/>
                </a:ln>
              </p:spPr>
              <p:txBody>
                <a:bodyPr/>
                <a:lstStyle/>
                <a:p>
                  <a:endParaRPr lang="en-US"/>
                </a:p>
              </p:txBody>
            </p:sp>
            <p:sp>
              <p:nvSpPr>
                <p:cNvPr id="17998" name="Freeform 33"/>
                <p:cNvSpPr>
                  <a:spLocks/>
                </p:cNvSpPr>
                <p:nvPr/>
              </p:nvSpPr>
              <p:spPr bwMode="auto">
                <a:xfrm>
                  <a:off x="6384" y="2325"/>
                  <a:ext cx="8" cy="73"/>
                </a:xfrm>
                <a:custGeom>
                  <a:avLst/>
                  <a:gdLst>
                    <a:gd name="T0" fmla="*/ 0 w 140"/>
                    <a:gd name="T1" fmla="*/ 0 h 1306"/>
                    <a:gd name="T2" fmla="*/ 0 w 140"/>
                    <a:gd name="T3" fmla="*/ 0 h 1306"/>
                    <a:gd name="T4" fmla="*/ 0 w 140"/>
                    <a:gd name="T5" fmla="*/ 0 h 1306"/>
                    <a:gd name="T6" fmla="*/ 0 w 140"/>
                    <a:gd name="T7" fmla="*/ 0 h 1306"/>
                    <a:gd name="T8" fmla="*/ 0 w 140"/>
                    <a:gd name="T9" fmla="*/ 0 h 1306"/>
                    <a:gd name="T10" fmla="*/ 0 w 140"/>
                    <a:gd name="T11" fmla="*/ 0 h 1306"/>
                    <a:gd name="T12" fmla="*/ 0 60000 65536"/>
                    <a:gd name="T13" fmla="*/ 0 60000 65536"/>
                    <a:gd name="T14" fmla="*/ 0 60000 65536"/>
                    <a:gd name="T15" fmla="*/ 0 60000 65536"/>
                    <a:gd name="T16" fmla="*/ 0 60000 65536"/>
                    <a:gd name="T17" fmla="*/ 0 60000 65536"/>
                    <a:gd name="T18" fmla="*/ 0 w 140"/>
                    <a:gd name="T19" fmla="*/ 0 h 1306"/>
                    <a:gd name="T20" fmla="*/ 140 w 140"/>
                    <a:gd name="T21" fmla="*/ 1306 h 1306"/>
                  </a:gdLst>
                  <a:ahLst/>
                  <a:cxnLst>
                    <a:cxn ang="T12">
                      <a:pos x="T0" y="T1"/>
                    </a:cxn>
                    <a:cxn ang="T13">
                      <a:pos x="T2" y="T3"/>
                    </a:cxn>
                    <a:cxn ang="T14">
                      <a:pos x="T4" y="T5"/>
                    </a:cxn>
                    <a:cxn ang="T15">
                      <a:pos x="T6" y="T7"/>
                    </a:cxn>
                    <a:cxn ang="T16">
                      <a:pos x="T8" y="T9"/>
                    </a:cxn>
                    <a:cxn ang="T17">
                      <a:pos x="T10" y="T11"/>
                    </a:cxn>
                  </a:cxnLst>
                  <a:rect l="T18" t="T19" r="T20" b="T21"/>
                  <a:pathLst>
                    <a:path w="140" h="1306">
                      <a:moveTo>
                        <a:pt x="69" y="0"/>
                      </a:moveTo>
                      <a:lnTo>
                        <a:pt x="0" y="69"/>
                      </a:lnTo>
                      <a:lnTo>
                        <a:pt x="2" y="1306"/>
                      </a:lnTo>
                      <a:lnTo>
                        <a:pt x="140" y="1306"/>
                      </a:lnTo>
                      <a:lnTo>
                        <a:pt x="138" y="69"/>
                      </a:lnTo>
                      <a:lnTo>
                        <a:pt x="69" y="0"/>
                      </a:lnTo>
                      <a:close/>
                    </a:path>
                  </a:pathLst>
                </a:custGeom>
                <a:solidFill>
                  <a:srgbClr val="E6B5C2"/>
                </a:solidFill>
                <a:ln w="9525">
                  <a:noFill/>
                  <a:round/>
                  <a:headEnd/>
                  <a:tailEnd/>
                </a:ln>
              </p:spPr>
              <p:txBody>
                <a:bodyPr/>
                <a:lstStyle/>
                <a:p>
                  <a:endParaRPr lang="en-US"/>
                </a:p>
              </p:txBody>
            </p:sp>
            <p:sp>
              <p:nvSpPr>
                <p:cNvPr id="17999" name="Freeform 34"/>
                <p:cNvSpPr>
                  <a:spLocks/>
                </p:cNvSpPr>
                <p:nvPr/>
              </p:nvSpPr>
              <p:spPr bwMode="auto">
                <a:xfrm>
                  <a:off x="6388" y="2325"/>
                  <a:ext cx="151" cy="8"/>
                </a:xfrm>
                <a:custGeom>
                  <a:avLst/>
                  <a:gdLst>
                    <a:gd name="T0" fmla="*/ 0 w 2707"/>
                    <a:gd name="T1" fmla="*/ 0 h 141"/>
                    <a:gd name="T2" fmla="*/ 0 w 2707"/>
                    <a:gd name="T3" fmla="*/ 0 h 141"/>
                    <a:gd name="T4" fmla="*/ 0 w 2707"/>
                    <a:gd name="T5" fmla="*/ 0 h 141"/>
                    <a:gd name="T6" fmla="*/ 0 w 2707"/>
                    <a:gd name="T7" fmla="*/ 0 h 141"/>
                    <a:gd name="T8" fmla="*/ 0 w 2707"/>
                    <a:gd name="T9" fmla="*/ 0 h 141"/>
                    <a:gd name="T10" fmla="*/ 0 w 2707"/>
                    <a:gd name="T11" fmla="*/ 0 h 141"/>
                    <a:gd name="T12" fmla="*/ 0 60000 65536"/>
                    <a:gd name="T13" fmla="*/ 0 60000 65536"/>
                    <a:gd name="T14" fmla="*/ 0 60000 65536"/>
                    <a:gd name="T15" fmla="*/ 0 60000 65536"/>
                    <a:gd name="T16" fmla="*/ 0 60000 65536"/>
                    <a:gd name="T17" fmla="*/ 0 60000 65536"/>
                    <a:gd name="T18" fmla="*/ 0 w 2707"/>
                    <a:gd name="T19" fmla="*/ 0 h 141"/>
                    <a:gd name="T20" fmla="*/ 2707 w 2707"/>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07" h="141">
                      <a:moveTo>
                        <a:pt x="2707" y="69"/>
                      </a:moveTo>
                      <a:lnTo>
                        <a:pt x="2638" y="0"/>
                      </a:lnTo>
                      <a:lnTo>
                        <a:pt x="0" y="3"/>
                      </a:lnTo>
                      <a:lnTo>
                        <a:pt x="0" y="141"/>
                      </a:lnTo>
                      <a:lnTo>
                        <a:pt x="2638" y="139"/>
                      </a:lnTo>
                      <a:lnTo>
                        <a:pt x="2707" y="69"/>
                      </a:lnTo>
                      <a:close/>
                    </a:path>
                  </a:pathLst>
                </a:custGeom>
                <a:solidFill>
                  <a:srgbClr val="E6B5C2"/>
                </a:solidFill>
                <a:ln w="9525">
                  <a:noFill/>
                  <a:round/>
                  <a:headEnd/>
                  <a:tailEnd/>
                </a:ln>
              </p:spPr>
              <p:txBody>
                <a:bodyPr/>
                <a:lstStyle/>
                <a:p>
                  <a:endParaRPr lang="en-US"/>
                </a:p>
              </p:txBody>
            </p:sp>
            <p:sp>
              <p:nvSpPr>
                <p:cNvPr id="18000" name="Freeform 35"/>
                <p:cNvSpPr>
                  <a:spLocks/>
                </p:cNvSpPr>
                <p:nvPr/>
              </p:nvSpPr>
              <p:spPr bwMode="auto">
                <a:xfrm>
                  <a:off x="6531" y="2329"/>
                  <a:ext cx="8" cy="73"/>
                </a:xfrm>
                <a:custGeom>
                  <a:avLst/>
                  <a:gdLst>
                    <a:gd name="T0" fmla="*/ 0 w 140"/>
                    <a:gd name="T1" fmla="*/ 0 h 1309"/>
                    <a:gd name="T2" fmla="*/ 0 w 140"/>
                    <a:gd name="T3" fmla="*/ 0 h 1309"/>
                    <a:gd name="T4" fmla="*/ 0 w 140"/>
                    <a:gd name="T5" fmla="*/ 0 h 1309"/>
                    <a:gd name="T6" fmla="*/ 0 w 140"/>
                    <a:gd name="T7" fmla="*/ 0 h 1309"/>
                    <a:gd name="T8" fmla="*/ 0 w 140"/>
                    <a:gd name="T9" fmla="*/ 0 h 1309"/>
                    <a:gd name="T10" fmla="*/ 0 w 140"/>
                    <a:gd name="T11" fmla="*/ 0 h 1309"/>
                    <a:gd name="T12" fmla="*/ 0 60000 65536"/>
                    <a:gd name="T13" fmla="*/ 0 60000 65536"/>
                    <a:gd name="T14" fmla="*/ 0 60000 65536"/>
                    <a:gd name="T15" fmla="*/ 0 60000 65536"/>
                    <a:gd name="T16" fmla="*/ 0 60000 65536"/>
                    <a:gd name="T17" fmla="*/ 0 60000 65536"/>
                    <a:gd name="T18" fmla="*/ 0 w 140"/>
                    <a:gd name="T19" fmla="*/ 0 h 1309"/>
                    <a:gd name="T20" fmla="*/ 140 w 140"/>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40" h="1309">
                      <a:moveTo>
                        <a:pt x="70" y="1309"/>
                      </a:moveTo>
                      <a:lnTo>
                        <a:pt x="140" y="1240"/>
                      </a:lnTo>
                      <a:lnTo>
                        <a:pt x="138" y="0"/>
                      </a:lnTo>
                      <a:lnTo>
                        <a:pt x="0" y="0"/>
                      </a:lnTo>
                      <a:lnTo>
                        <a:pt x="1" y="1240"/>
                      </a:lnTo>
                      <a:lnTo>
                        <a:pt x="70" y="1309"/>
                      </a:lnTo>
                      <a:close/>
                    </a:path>
                  </a:pathLst>
                </a:custGeom>
                <a:solidFill>
                  <a:srgbClr val="E6B5C2"/>
                </a:solidFill>
                <a:ln w="9525">
                  <a:noFill/>
                  <a:round/>
                  <a:headEnd/>
                  <a:tailEnd/>
                </a:ln>
              </p:spPr>
              <p:txBody>
                <a:bodyPr/>
                <a:lstStyle/>
                <a:p>
                  <a:endParaRPr lang="en-US"/>
                </a:p>
              </p:txBody>
            </p:sp>
            <p:sp>
              <p:nvSpPr>
                <p:cNvPr id="18001" name="Freeform 36"/>
                <p:cNvSpPr>
                  <a:spLocks/>
                </p:cNvSpPr>
                <p:nvPr/>
              </p:nvSpPr>
              <p:spPr bwMode="auto">
                <a:xfrm>
                  <a:off x="6535" y="2329"/>
                  <a:ext cx="146" cy="69"/>
                </a:xfrm>
                <a:custGeom>
                  <a:avLst/>
                  <a:gdLst>
                    <a:gd name="T0" fmla="*/ 0 w 2628"/>
                    <a:gd name="T1" fmla="*/ 0 h 1231"/>
                    <a:gd name="T2" fmla="*/ 0 w 2628"/>
                    <a:gd name="T3" fmla="*/ 0 h 1231"/>
                    <a:gd name="T4" fmla="*/ 0 w 2628"/>
                    <a:gd name="T5" fmla="*/ 0 h 1231"/>
                    <a:gd name="T6" fmla="*/ 0 w 2628"/>
                    <a:gd name="T7" fmla="*/ 0 h 1231"/>
                    <a:gd name="T8" fmla="*/ 0 w 2628"/>
                    <a:gd name="T9" fmla="*/ 0 h 1231"/>
                    <a:gd name="T10" fmla="*/ 0 60000 65536"/>
                    <a:gd name="T11" fmla="*/ 0 60000 65536"/>
                    <a:gd name="T12" fmla="*/ 0 60000 65536"/>
                    <a:gd name="T13" fmla="*/ 0 60000 65536"/>
                    <a:gd name="T14" fmla="*/ 0 60000 65536"/>
                    <a:gd name="T15" fmla="*/ 0 w 2628"/>
                    <a:gd name="T16" fmla="*/ 0 h 1231"/>
                    <a:gd name="T17" fmla="*/ 2628 w 2628"/>
                    <a:gd name="T18" fmla="*/ 1231 h 1231"/>
                  </a:gdLst>
                  <a:ahLst/>
                  <a:cxnLst>
                    <a:cxn ang="T10">
                      <a:pos x="T0" y="T1"/>
                    </a:cxn>
                    <a:cxn ang="T11">
                      <a:pos x="T2" y="T3"/>
                    </a:cxn>
                    <a:cxn ang="T12">
                      <a:pos x="T4" y="T5"/>
                    </a:cxn>
                    <a:cxn ang="T13">
                      <a:pos x="T6" y="T7"/>
                    </a:cxn>
                    <a:cxn ang="T14">
                      <a:pos x="T8" y="T9"/>
                    </a:cxn>
                  </a:cxnLst>
                  <a:rect l="T15" t="T16" r="T17" b="T18"/>
                  <a:pathLst>
                    <a:path w="2628" h="1231">
                      <a:moveTo>
                        <a:pt x="2627" y="1231"/>
                      </a:moveTo>
                      <a:lnTo>
                        <a:pt x="0" y="1230"/>
                      </a:lnTo>
                      <a:lnTo>
                        <a:pt x="1" y="0"/>
                      </a:lnTo>
                      <a:lnTo>
                        <a:pt x="2628" y="3"/>
                      </a:lnTo>
                      <a:lnTo>
                        <a:pt x="2627" y="1231"/>
                      </a:lnTo>
                      <a:close/>
                    </a:path>
                  </a:pathLst>
                </a:custGeom>
                <a:solidFill>
                  <a:srgbClr val="CB3547"/>
                </a:solidFill>
                <a:ln w="9525">
                  <a:noFill/>
                  <a:round/>
                  <a:headEnd/>
                  <a:tailEnd/>
                </a:ln>
              </p:spPr>
              <p:txBody>
                <a:bodyPr/>
                <a:lstStyle/>
                <a:p>
                  <a:endParaRPr lang="en-US"/>
                </a:p>
              </p:txBody>
            </p:sp>
            <p:sp>
              <p:nvSpPr>
                <p:cNvPr id="18002" name="Freeform 37"/>
                <p:cNvSpPr>
                  <a:spLocks/>
                </p:cNvSpPr>
                <p:nvPr/>
              </p:nvSpPr>
              <p:spPr bwMode="auto">
                <a:xfrm>
                  <a:off x="6531" y="2394"/>
                  <a:ext cx="150" cy="8"/>
                </a:xfrm>
                <a:custGeom>
                  <a:avLst/>
                  <a:gdLst>
                    <a:gd name="T0" fmla="*/ 0 w 2696"/>
                    <a:gd name="T1" fmla="*/ 0 h 139"/>
                    <a:gd name="T2" fmla="*/ 0 w 2696"/>
                    <a:gd name="T3" fmla="*/ 0 h 139"/>
                    <a:gd name="T4" fmla="*/ 0 w 2696"/>
                    <a:gd name="T5" fmla="*/ 0 h 139"/>
                    <a:gd name="T6" fmla="*/ 0 w 2696"/>
                    <a:gd name="T7" fmla="*/ 0 h 139"/>
                    <a:gd name="T8" fmla="*/ 0 w 2696"/>
                    <a:gd name="T9" fmla="*/ 0 h 139"/>
                    <a:gd name="T10" fmla="*/ 0 w 2696"/>
                    <a:gd name="T11" fmla="*/ 0 h 139"/>
                    <a:gd name="T12" fmla="*/ 0 60000 65536"/>
                    <a:gd name="T13" fmla="*/ 0 60000 65536"/>
                    <a:gd name="T14" fmla="*/ 0 60000 65536"/>
                    <a:gd name="T15" fmla="*/ 0 60000 65536"/>
                    <a:gd name="T16" fmla="*/ 0 60000 65536"/>
                    <a:gd name="T17" fmla="*/ 0 60000 65536"/>
                    <a:gd name="T18" fmla="*/ 0 w 2696"/>
                    <a:gd name="T19" fmla="*/ 0 h 139"/>
                    <a:gd name="T20" fmla="*/ 2696 w 2696"/>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696" h="139">
                      <a:moveTo>
                        <a:pt x="0" y="69"/>
                      </a:moveTo>
                      <a:lnTo>
                        <a:pt x="69" y="138"/>
                      </a:lnTo>
                      <a:lnTo>
                        <a:pt x="2696" y="139"/>
                      </a:lnTo>
                      <a:lnTo>
                        <a:pt x="2696" y="1"/>
                      </a:lnTo>
                      <a:lnTo>
                        <a:pt x="69" y="0"/>
                      </a:lnTo>
                      <a:lnTo>
                        <a:pt x="0" y="69"/>
                      </a:lnTo>
                      <a:close/>
                    </a:path>
                  </a:pathLst>
                </a:custGeom>
                <a:solidFill>
                  <a:srgbClr val="E6B5C2"/>
                </a:solidFill>
                <a:ln w="9525">
                  <a:noFill/>
                  <a:round/>
                  <a:headEnd/>
                  <a:tailEnd/>
                </a:ln>
              </p:spPr>
              <p:txBody>
                <a:bodyPr/>
                <a:lstStyle/>
                <a:p>
                  <a:endParaRPr lang="en-US"/>
                </a:p>
              </p:txBody>
            </p:sp>
            <p:sp>
              <p:nvSpPr>
                <p:cNvPr id="18003" name="Freeform 38"/>
                <p:cNvSpPr>
                  <a:spLocks/>
                </p:cNvSpPr>
                <p:nvPr/>
              </p:nvSpPr>
              <p:spPr bwMode="auto">
                <a:xfrm>
                  <a:off x="6531" y="2326"/>
                  <a:ext cx="8" cy="72"/>
                </a:xfrm>
                <a:custGeom>
                  <a:avLst/>
                  <a:gdLst>
                    <a:gd name="T0" fmla="*/ 0 w 140"/>
                    <a:gd name="T1" fmla="*/ 0 h 1298"/>
                    <a:gd name="T2" fmla="*/ 0 w 140"/>
                    <a:gd name="T3" fmla="*/ 0 h 1298"/>
                    <a:gd name="T4" fmla="*/ 0 w 140"/>
                    <a:gd name="T5" fmla="*/ 0 h 1298"/>
                    <a:gd name="T6" fmla="*/ 0 w 140"/>
                    <a:gd name="T7" fmla="*/ 0 h 1298"/>
                    <a:gd name="T8" fmla="*/ 0 w 140"/>
                    <a:gd name="T9" fmla="*/ 0 h 1298"/>
                    <a:gd name="T10" fmla="*/ 0 w 140"/>
                    <a:gd name="T11" fmla="*/ 0 h 1298"/>
                    <a:gd name="T12" fmla="*/ 0 60000 65536"/>
                    <a:gd name="T13" fmla="*/ 0 60000 65536"/>
                    <a:gd name="T14" fmla="*/ 0 60000 65536"/>
                    <a:gd name="T15" fmla="*/ 0 60000 65536"/>
                    <a:gd name="T16" fmla="*/ 0 60000 65536"/>
                    <a:gd name="T17" fmla="*/ 0 60000 65536"/>
                    <a:gd name="T18" fmla="*/ 0 w 140"/>
                    <a:gd name="T19" fmla="*/ 0 h 1298"/>
                    <a:gd name="T20" fmla="*/ 140 w 140"/>
                    <a:gd name="T21" fmla="*/ 1298 h 1298"/>
                  </a:gdLst>
                  <a:ahLst/>
                  <a:cxnLst>
                    <a:cxn ang="T12">
                      <a:pos x="T0" y="T1"/>
                    </a:cxn>
                    <a:cxn ang="T13">
                      <a:pos x="T2" y="T3"/>
                    </a:cxn>
                    <a:cxn ang="T14">
                      <a:pos x="T4" y="T5"/>
                    </a:cxn>
                    <a:cxn ang="T15">
                      <a:pos x="T6" y="T7"/>
                    </a:cxn>
                    <a:cxn ang="T16">
                      <a:pos x="T8" y="T9"/>
                    </a:cxn>
                    <a:cxn ang="T17">
                      <a:pos x="T10" y="T11"/>
                    </a:cxn>
                  </a:cxnLst>
                  <a:rect l="T18" t="T19" r="T20" b="T21"/>
                  <a:pathLst>
                    <a:path w="140" h="1298">
                      <a:moveTo>
                        <a:pt x="70" y="0"/>
                      </a:moveTo>
                      <a:lnTo>
                        <a:pt x="1" y="68"/>
                      </a:lnTo>
                      <a:lnTo>
                        <a:pt x="0" y="1298"/>
                      </a:lnTo>
                      <a:lnTo>
                        <a:pt x="138" y="1298"/>
                      </a:lnTo>
                      <a:lnTo>
                        <a:pt x="140" y="68"/>
                      </a:lnTo>
                      <a:lnTo>
                        <a:pt x="70" y="0"/>
                      </a:lnTo>
                      <a:close/>
                    </a:path>
                  </a:pathLst>
                </a:custGeom>
                <a:solidFill>
                  <a:srgbClr val="E6B5C2"/>
                </a:solidFill>
                <a:ln w="9525">
                  <a:noFill/>
                  <a:round/>
                  <a:headEnd/>
                  <a:tailEnd/>
                </a:ln>
              </p:spPr>
              <p:txBody>
                <a:bodyPr/>
                <a:lstStyle/>
                <a:p>
                  <a:endParaRPr lang="en-US"/>
                </a:p>
              </p:txBody>
            </p:sp>
            <p:sp>
              <p:nvSpPr>
                <p:cNvPr id="18004" name="Freeform 39"/>
                <p:cNvSpPr>
                  <a:spLocks/>
                </p:cNvSpPr>
                <p:nvPr/>
              </p:nvSpPr>
              <p:spPr bwMode="auto">
                <a:xfrm>
                  <a:off x="6535" y="2326"/>
                  <a:ext cx="150" cy="7"/>
                </a:xfrm>
                <a:custGeom>
                  <a:avLst/>
                  <a:gdLst>
                    <a:gd name="T0" fmla="*/ 0 w 2696"/>
                    <a:gd name="T1" fmla="*/ 0 h 140"/>
                    <a:gd name="T2" fmla="*/ 0 w 2696"/>
                    <a:gd name="T3" fmla="*/ 0 h 140"/>
                    <a:gd name="T4" fmla="*/ 0 w 2696"/>
                    <a:gd name="T5" fmla="*/ 0 h 140"/>
                    <a:gd name="T6" fmla="*/ 0 w 2696"/>
                    <a:gd name="T7" fmla="*/ 0 h 140"/>
                    <a:gd name="T8" fmla="*/ 0 w 2696"/>
                    <a:gd name="T9" fmla="*/ 0 h 140"/>
                    <a:gd name="T10" fmla="*/ 0 w 2696"/>
                    <a:gd name="T11" fmla="*/ 0 h 140"/>
                    <a:gd name="T12" fmla="*/ 0 60000 65536"/>
                    <a:gd name="T13" fmla="*/ 0 60000 65536"/>
                    <a:gd name="T14" fmla="*/ 0 60000 65536"/>
                    <a:gd name="T15" fmla="*/ 0 60000 65536"/>
                    <a:gd name="T16" fmla="*/ 0 60000 65536"/>
                    <a:gd name="T17" fmla="*/ 0 60000 65536"/>
                    <a:gd name="T18" fmla="*/ 0 w 2696"/>
                    <a:gd name="T19" fmla="*/ 0 h 140"/>
                    <a:gd name="T20" fmla="*/ 2696 w 2696"/>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96" h="140">
                      <a:moveTo>
                        <a:pt x="2696" y="71"/>
                      </a:moveTo>
                      <a:lnTo>
                        <a:pt x="2627" y="1"/>
                      </a:lnTo>
                      <a:lnTo>
                        <a:pt x="0" y="0"/>
                      </a:lnTo>
                      <a:lnTo>
                        <a:pt x="0" y="137"/>
                      </a:lnTo>
                      <a:lnTo>
                        <a:pt x="2627" y="140"/>
                      </a:lnTo>
                      <a:lnTo>
                        <a:pt x="2696" y="71"/>
                      </a:lnTo>
                      <a:close/>
                    </a:path>
                  </a:pathLst>
                </a:custGeom>
                <a:solidFill>
                  <a:srgbClr val="E6B5C2"/>
                </a:solidFill>
                <a:ln w="9525">
                  <a:noFill/>
                  <a:round/>
                  <a:headEnd/>
                  <a:tailEnd/>
                </a:ln>
              </p:spPr>
              <p:txBody>
                <a:bodyPr/>
                <a:lstStyle/>
                <a:p>
                  <a:endParaRPr lang="en-US"/>
                </a:p>
              </p:txBody>
            </p:sp>
            <p:sp>
              <p:nvSpPr>
                <p:cNvPr id="18005" name="Freeform 40"/>
                <p:cNvSpPr>
                  <a:spLocks/>
                </p:cNvSpPr>
                <p:nvPr/>
              </p:nvSpPr>
              <p:spPr bwMode="auto">
                <a:xfrm>
                  <a:off x="6677" y="2329"/>
                  <a:ext cx="8" cy="73"/>
                </a:xfrm>
                <a:custGeom>
                  <a:avLst/>
                  <a:gdLst>
                    <a:gd name="T0" fmla="*/ 0 w 139"/>
                    <a:gd name="T1" fmla="*/ 0 h 1297"/>
                    <a:gd name="T2" fmla="*/ 0 w 139"/>
                    <a:gd name="T3" fmla="*/ 0 h 1297"/>
                    <a:gd name="T4" fmla="*/ 0 w 139"/>
                    <a:gd name="T5" fmla="*/ 0 h 1297"/>
                    <a:gd name="T6" fmla="*/ 0 w 139"/>
                    <a:gd name="T7" fmla="*/ 0 h 1297"/>
                    <a:gd name="T8" fmla="*/ 0 w 139"/>
                    <a:gd name="T9" fmla="*/ 0 h 1297"/>
                    <a:gd name="T10" fmla="*/ 0 w 139"/>
                    <a:gd name="T11" fmla="*/ 0 h 1297"/>
                    <a:gd name="T12" fmla="*/ 0 60000 65536"/>
                    <a:gd name="T13" fmla="*/ 0 60000 65536"/>
                    <a:gd name="T14" fmla="*/ 0 60000 65536"/>
                    <a:gd name="T15" fmla="*/ 0 60000 65536"/>
                    <a:gd name="T16" fmla="*/ 0 60000 65536"/>
                    <a:gd name="T17" fmla="*/ 0 60000 65536"/>
                    <a:gd name="T18" fmla="*/ 0 w 139"/>
                    <a:gd name="T19" fmla="*/ 0 h 1297"/>
                    <a:gd name="T20" fmla="*/ 139 w 139"/>
                    <a:gd name="T21" fmla="*/ 1297 h 1297"/>
                  </a:gdLst>
                  <a:ahLst/>
                  <a:cxnLst>
                    <a:cxn ang="T12">
                      <a:pos x="T0" y="T1"/>
                    </a:cxn>
                    <a:cxn ang="T13">
                      <a:pos x="T2" y="T3"/>
                    </a:cxn>
                    <a:cxn ang="T14">
                      <a:pos x="T4" y="T5"/>
                    </a:cxn>
                    <a:cxn ang="T15">
                      <a:pos x="T6" y="T7"/>
                    </a:cxn>
                    <a:cxn ang="T16">
                      <a:pos x="T8" y="T9"/>
                    </a:cxn>
                    <a:cxn ang="T17">
                      <a:pos x="T10" y="T11"/>
                    </a:cxn>
                  </a:cxnLst>
                  <a:rect l="T18" t="T19" r="T20" b="T21"/>
                  <a:pathLst>
                    <a:path w="139" h="1297">
                      <a:moveTo>
                        <a:pt x="69" y="1297"/>
                      </a:moveTo>
                      <a:lnTo>
                        <a:pt x="138" y="1228"/>
                      </a:lnTo>
                      <a:lnTo>
                        <a:pt x="139" y="0"/>
                      </a:lnTo>
                      <a:lnTo>
                        <a:pt x="1" y="0"/>
                      </a:lnTo>
                      <a:lnTo>
                        <a:pt x="0" y="1228"/>
                      </a:lnTo>
                      <a:lnTo>
                        <a:pt x="69" y="1297"/>
                      </a:lnTo>
                      <a:close/>
                    </a:path>
                  </a:pathLst>
                </a:custGeom>
                <a:solidFill>
                  <a:srgbClr val="E6B5C2"/>
                </a:solidFill>
                <a:ln w="9525">
                  <a:noFill/>
                  <a:round/>
                  <a:headEnd/>
                  <a:tailEnd/>
                </a:ln>
              </p:spPr>
              <p:txBody>
                <a:bodyPr/>
                <a:lstStyle/>
                <a:p>
                  <a:endParaRPr lang="en-US"/>
                </a:p>
              </p:txBody>
            </p:sp>
            <p:sp>
              <p:nvSpPr>
                <p:cNvPr id="18006" name="Freeform 41"/>
                <p:cNvSpPr>
                  <a:spLocks/>
                </p:cNvSpPr>
                <p:nvPr/>
              </p:nvSpPr>
              <p:spPr bwMode="auto">
                <a:xfrm>
                  <a:off x="6241" y="2329"/>
                  <a:ext cx="145" cy="69"/>
                </a:xfrm>
                <a:custGeom>
                  <a:avLst/>
                  <a:gdLst>
                    <a:gd name="T0" fmla="*/ 0 w 2621"/>
                    <a:gd name="T1" fmla="*/ 0 h 1244"/>
                    <a:gd name="T2" fmla="*/ 0 w 2621"/>
                    <a:gd name="T3" fmla="*/ 0 h 1244"/>
                    <a:gd name="T4" fmla="*/ 0 w 2621"/>
                    <a:gd name="T5" fmla="*/ 0 h 1244"/>
                    <a:gd name="T6" fmla="*/ 0 w 2621"/>
                    <a:gd name="T7" fmla="*/ 0 h 1244"/>
                    <a:gd name="T8" fmla="*/ 0 w 2621"/>
                    <a:gd name="T9" fmla="*/ 0 h 1244"/>
                    <a:gd name="T10" fmla="*/ 0 60000 65536"/>
                    <a:gd name="T11" fmla="*/ 0 60000 65536"/>
                    <a:gd name="T12" fmla="*/ 0 60000 65536"/>
                    <a:gd name="T13" fmla="*/ 0 60000 65536"/>
                    <a:gd name="T14" fmla="*/ 0 60000 65536"/>
                    <a:gd name="T15" fmla="*/ 0 w 2621"/>
                    <a:gd name="T16" fmla="*/ 0 h 1244"/>
                    <a:gd name="T17" fmla="*/ 2621 w 2621"/>
                    <a:gd name="T18" fmla="*/ 1244 h 1244"/>
                  </a:gdLst>
                  <a:ahLst/>
                  <a:cxnLst>
                    <a:cxn ang="T10">
                      <a:pos x="T0" y="T1"/>
                    </a:cxn>
                    <a:cxn ang="T11">
                      <a:pos x="T2" y="T3"/>
                    </a:cxn>
                    <a:cxn ang="T12">
                      <a:pos x="T4" y="T5"/>
                    </a:cxn>
                    <a:cxn ang="T13">
                      <a:pos x="T6" y="T7"/>
                    </a:cxn>
                    <a:cxn ang="T14">
                      <a:pos x="T8" y="T9"/>
                    </a:cxn>
                  </a:cxnLst>
                  <a:rect l="T15" t="T16" r="T17" b="T18"/>
                  <a:pathLst>
                    <a:path w="2621" h="1244">
                      <a:moveTo>
                        <a:pt x="2621" y="1244"/>
                      </a:moveTo>
                      <a:lnTo>
                        <a:pt x="3" y="1240"/>
                      </a:lnTo>
                      <a:lnTo>
                        <a:pt x="0" y="0"/>
                      </a:lnTo>
                      <a:lnTo>
                        <a:pt x="2620" y="2"/>
                      </a:lnTo>
                      <a:lnTo>
                        <a:pt x="2621" y="1244"/>
                      </a:lnTo>
                      <a:close/>
                    </a:path>
                  </a:pathLst>
                </a:custGeom>
                <a:solidFill>
                  <a:srgbClr val="CB3547"/>
                </a:solidFill>
                <a:ln w="9525">
                  <a:noFill/>
                  <a:round/>
                  <a:headEnd/>
                  <a:tailEnd/>
                </a:ln>
              </p:spPr>
              <p:txBody>
                <a:bodyPr/>
                <a:lstStyle/>
                <a:p>
                  <a:endParaRPr lang="en-US"/>
                </a:p>
              </p:txBody>
            </p:sp>
            <p:sp>
              <p:nvSpPr>
                <p:cNvPr id="18007" name="Freeform 42"/>
                <p:cNvSpPr>
                  <a:spLocks/>
                </p:cNvSpPr>
                <p:nvPr/>
              </p:nvSpPr>
              <p:spPr bwMode="auto">
                <a:xfrm>
                  <a:off x="6237" y="2394"/>
                  <a:ext cx="149" cy="8"/>
                </a:xfrm>
                <a:custGeom>
                  <a:avLst/>
                  <a:gdLst>
                    <a:gd name="T0" fmla="*/ 0 w 2687"/>
                    <a:gd name="T1" fmla="*/ 0 h 142"/>
                    <a:gd name="T2" fmla="*/ 0 w 2687"/>
                    <a:gd name="T3" fmla="*/ 0 h 142"/>
                    <a:gd name="T4" fmla="*/ 0 w 2687"/>
                    <a:gd name="T5" fmla="*/ 0 h 142"/>
                    <a:gd name="T6" fmla="*/ 0 w 2687"/>
                    <a:gd name="T7" fmla="*/ 0 h 142"/>
                    <a:gd name="T8" fmla="*/ 0 w 2687"/>
                    <a:gd name="T9" fmla="*/ 0 h 142"/>
                    <a:gd name="T10" fmla="*/ 0 w 2687"/>
                    <a:gd name="T11" fmla="*/ 0 h 142"/>
                    <a:gd name="T12" fmla="*/ 0 60000 65536"/>
                    <a:gd name="T13" fmla="*/ 0 60000 65536"/>
                    <a:gd name="T14" fmla="*/ 0 60000 65536"/>
                    <a:gd name="T15" fmla="*/ 0 60000 65536"/>
                    <a:gd name="T16" fmla="*/ 0 60000 65536"/>
                    <a:gd name="T17" fmla="*/ 0 60000 65536"/>
                    <a:gd name="T18" fmla="*/ 0 w 2687"/>
                    <a:gd name="T19" fmla="*/ 0 h 142"/>
                    <a:gd name="T20" fmla="*/ 2687 w 2687"/>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2687" h="142">
                      <a:moveTo>
                        <a:pt x="0" y="69"/>
                      </a:moveTo>
                      <a:lnTo>
                        <a:pt x="69" y="139"/>
                      </a:lnTo>
                      <a:lnTo>
                        <a:pt x="2687" y="142"/>
                      </a:lnTo>
                      <a:lnTo>
                        <a:pt x="2687" y="4"/>
                      </a:lnTo>
                      <a:lnTo>
                        <a:pt x="69" y="0"/>
                      </a:lnTo>
                      <a:lnTo>
                        <a:pt x="0" y="69"/>
                      </a:lnTo>
                      <a:close/>
                    </a:path>
                  </a:pathLst>
                </a:custGeom>
                <a:solidFill>
                  <a:srgbClr val="E6B5C2"/>
                </a:solidFill>
                <a:ln w="9525">
                  <a:noFill/>
                  <a:round/>
                  <a:headEnd/>
                  <a:tailEnd/>
                </a:ln>
              </p:spPr>
              <p:txBody>
                <a:bodyPr/>
                <a:lstStyle/>
                <a:p>
                  <a:endParaRPr lang="en-US"/>
                </a:p>
              </p:txBody>
            </p:sp>
            <p:sp>
              <p:nvSpPr>
                <p:cNvPr id="18008" name="Freeform 43"/>
                <p:cNvSpPr>
                  <a:spLocks/>
                </p:cNvSpPr>
                <p:nvPr/>
              </p:nvSpPr>
              <p:spPr bwMode="auto">
                <a:xfrm>
                  <a:off x="6237" y="2325"/>
                  <a:ext cx="8" cy="73"/>
                </a:xfrm>
                <a:custGeom>
                  <a:avLst/>
                  <a:gdLst>
                    <a:gd name="T0" fmla="*/ 0 w 141"/>
                    <a:gd name="T1" fmla="*/ 0 h 1309"/>
                    <a:gd name="T2" fmla="*/ 0 w 141"/>
                    <a:gd name="T3" fmla="*/ 0 h 1309"/>
                    <a:gd name="T4" fmla="*/ 0 w 141"/>
                    <a:gd name="T5" fmla="*/ 0 h 1309"/>
                    <a:gd name="T6" fmla="*/ 0 w 141"/>
                    <a:gd name="T7" fmla="*/ 0 h 1309"/>
                    <a:gd name="T8" fmla="*/ 0 w 141"/>
                    <a:gd name="T9" fmla="*/ 0 h 1309"/>
                    <a:gd name="T10" fmla="*/ 0 w 141"/>
                    <a:gd name="T11" fmla="*/ 0 h 1309"/>
                    <a:gd name="T12" fmla="*/ 0 60000 65536"/>
                    <a:gd name="T13" fmla="*/ 0 60000 65536"/>
                    <a:gd name="T14" fmla="*/ 0 60000 65536"/>
                    <a:gd name="T15" fmla="*/ 0 60000 65536"/>
                    <a:gd name="T16" fmla="*/ 0 60000 65536"/>
                    <a:gd name="T17" fmla="*/ 0 60000 65536"/>
                    <a:gd name="T18" fmla="*/ 0 w 141"/>
                    <a:gd name="T19" fmla="*/ 0 h 1309"/>
                    <a:gd name="T20" fmla="*/ 141 w 141"/>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41" h="1309">
                      <a:moveTo>
                        <a:pt x="69" y="0"/>
                      </a:moveTo>
                      <a:lnTo>
                        <a:pt x="0" y="69"/>
                      </a:lnTo>
                      <a:lnTo>
                        <a:pt x="3" y="1309"/>
                      </a:lnTo>
                      <a:lnTo>
                        <a:pt x="141" y="1309"/>
                      </a:lnTo>
                      <a:lnTo>
                        <a:pt x="138" y="69"/>
                      </a:lnTo>
                      <a:lnTo>
                        <a:pt x="69" y="0"/>
                      </a:lnTo>
                      <a:close/>
                    </a:path>
                  </a:pathLst>
                </a:custGeom>
                <a:solidFill>
                  <a:srgbClr val="E6B5C2"/>
                </a:solidFill>
                <a:ln w="9525">
                  <a:noFill/>
                  <a:round/>
                  <a:headEnd/>
                  <a:tailEnd/>
                </a:ln>
              </p:spPr>
              <p:txBody>
                <a:bodyPr/>
                <a:lstStyle/>
                <a:p>
                  <a:endParaRPr lang="en-US"/>
                </a:p>
              </p:txBody>
            </p:sp>
            <p:sp>
              <p:nvSpPr>
                <p:cNvPr id="18009" name="Freeform 44"/>
                <p:cNvSpPr>
                  <a:spLocks/>
                </p:cNvSpPr>
                <p:nvPr/>
              </p:nvSpPr>
              <p:spPr bwMode="auto">
                <a:xfrm>
                  <a:off x="6241" y="2325"/>
                  <a:ext cx="149" cy="8"/>
                </a:xfrm>
                <a:custGeom>
                  <a:avLst/>
                  <a:gdLst>
                    <a:gd name="T0" fmla="*/ 0 w 2689"/>
                    <a:gd name="T1" fmla="*/ 0 h 140"/>
                    <a:gd name="T2" fmla="*/ 0 w 2689"/>
                    <a:gd name="T3" fmla="*/ 0 h 140"/>
                    <a:gd name="T4" fmla="*/ 0 w 2689"/>
                    <a:gd name="T5" fmla="*/ 0 h 140"/>
                    <a:gd name="T6" fmla="*/ 0 w 2689"/>
                    <a:gd name="T7" fmla="*/ 0 h 140"/>
                    <a:gd name="T8" fmla="*/ 0 w 2689"/>
                    <a:gd name="T9" fmla="*/ 0 h 140"/>
                    <a:gd name="T10" fmla="*/ 0 w 2689"/>
                    <a:gd name="T11" fmla="*/ 0 h 140"/>
                    <a:gd name="T12" fmla="*/ 0 60000 65536"/>
                    <a:gd name="T13" fmla="*/ 0 60000 65536"/>
                    <a:gd name="T14" fmla="*/ 0 60000 65536"/>
                    <a:gd name="T15" fmla="*/ 0 60000 65536"/>
                    <a:gd name="T16" fmla="*/ 0 60000 65536"/>
                    <a:gd name="T17" fmla="*/ 0 60000 65536"/>
                    <a:gd name="T18" fmla="*/ 0 w 2689"/>
                    <a:gd name="T19" fmla="*/ 0 h 140"/>
                    <a:gd name="T20" fmla="*/ 2689 w 2689"/>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89" h="140">
                      <a:moveTo>
                        <a:pt x="2689" y="71"/>
                      </a:moveTo>
                      <a:lnTo>
                        <a:pt x="2620" y="1"/>
                      </a:lnTo>
                      <a:lnTo>
                        <a:pt x="0" y="0"/>
                      </a:lnTo>
                      <a:lnTo>
                        <a:pt x="0" y="138"/>
                      </a:lnTo>
                      <a:lnTo>
                        <a:pt x="2620" y="140"/>
                      </a:lnTo>
                      <a:lnTo>
                        <a:pt x="2689" y="71"/>
                      </a:lnTo>
                      <a:close/>
                    </a:path>
                  </a:pathLst>
                </a:custGeom>
                <a:solidFill>
                  <a:srgbClr val="E6B5C2"/>
                </a:solidFill>
                <a:ln w="9525">
                  <a:noFill/>
                  <a:round/>
                  <a:headEnd/>
                  <a:tailEnd/>
                </a:ln>
              </p:spPr>
              <p:txBody>
                <a:bodyPr/>
                <a:lstStyle/>
                <a:p>
                  <a:endParaRPr lang="en-US"/>
                </a:p>
              </p:txBody>
            </p:sp>
            <p:sp>
              <p:nvSpPr>
                <p:cNvPr id="18010" name="Freeform 45"/>
                <p:cNvSpPr>
                  <a:spLocks/>
                </p:cNvSpPr>
                <p:nvPr/>
              </p:nvSpPr>
              <p:spPr bwMode="auto">
                <a:xfrm>
                  <a:off x="6383" y="2329"/>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1311"/>
                      </a:moveTo>
                      <a:lnTo>
                        <a:pt x="139" y="1242"/>
                      </a:lnTo>
                      <a:lnTo>
                        <a:pt x="138" y="0"/>
                      </a:lnTo>
                      <a:lnTo>
                        <a:pt x="0" y="0"/>
                      </a:lnTo>
                      <a:lnTo>
                        <a:pt x="1" y="1242"/>
                      </a:lnTo>
                      <a:lnTo>
                        <a:pt x="70" y="1311"/>
                      </a:lnTo>
                      <a:close/>
                    </a:path>
                  </a:pathLst>
                </a:custGeom>
                <a:solidFill>
                  <a:srgbClr val="E6B5C2"/>
                </a:solidFill>
                <a:ln w="9525">
                  <a:noFill/>
                  <a:round/>
                  <a:headEnd/>
                  <a:tailEnd/>
                </a:ln>
              </p:spPr>
              <p:txBody>
                <a:bodyPr/>
                <a:lstStyle/>
                <a:p>
                  <a:endParaRPr lang="en-US"/>
                </a:p>
              </p:txBody>
            </p:sp>
            <p:sp>
              <p:nvSpPr>
                <p:cNvPr id="18011" name="Freeform 46"/>
                <p:cNvSpPr>
                  <a:spLocks/>
                </p:cNvSpPr>
                <p:nvPr/>
              </p:nvSpPr>
              <p:spPr bwMode="auto">
                <a:xfrm>
                  <a:off x="6241" y="2261"/>
                  <a:ext cx="148" cy="69"/>
                </a:xfrm>
                <a:custGeom>
                  <a:avLst/>
                  <a:gdLst>
                    <a:gd name="T0" fmla="*/ 0 w 2661"/>
                    <a:gd name="T1" fmla="*/ 0 h 1245"/>
                    <a:gd name="T2" fmla="*/ 0 w 2661"/>
                    <a:gd name="T3" fmla="*/ 0 h 1245"/>
                    <a:gd name="T4" fmla="*/ 0 w 2661"/>
                    <a:gd name="T5" fmla="*/ 0 h 1245"/>
                    <a:gd name="T6" fmla="*/ 0 w 2661"/>
                    <a:gd name="T7" fmla="*/ 0 h 1245"/>
                    <a:gd name="T8" fmla="*/ 0 w 2661"/>
                    <a:gd name="T9" fmla="*/ 0 h 1245"/>
                    <a:gd name="T10" fmla="*/ 0 60000 65536"/>
                    <a:gd name="T11" fmla="*/ 0 60000 65536"/>
                    <a:gd name="T12" fmla="*/ 0 60000 65536"/>
                    <a:gd name="T13" fmla="*/ 0 60000 65536"/>
                    <a:gd name="T14" fmla="*/ 0 60000 65536"/>
                    <a:gd name="T15" fmla="*/ 0 w 2661"/>
                    <a:gd name="T16" fmla="*/ 0 h 1245"/>
                    <a:gd name="T17" fmla="*/ 2661 w 2661"/>
                    <a:gd name="T18" fmla="*/ 1245 h 1245"/>
                  </a:gdLst>
                  <a:ahLst/>
                  <a:cxnLst>
                    <a:cxn ang="T10">
                      <a:pos x="T0" y="T1"/>
                    </a:cxn>
                    <a:cxn ang="T11">
                      <a:pos x="T2" y="T3"/>
                    </a:cxn>
                    <a:cxn ang="T12">
                      <a:pos x="T4" y="T5"/>
                    </a:cxn>
                    <a:cxn ang="T13">
                      <a:pos x="T6" y="T7"/>
                    </a:cxn>
                    <a:cxn ang="T14">
                      <a:pos x="T8" y="T9"/>
                    </a:cxn>
                  </a:cxnLst>
                  <a:rect l="T15" t="T16" r="T17" b="T18"/>
                  <a:pathLst>
                    <a:path w="2661" h="1245">
                      <a:moveTo>
                        <a:pt x="2655" y="1245"/>
                      </a:moveTo>
                      <a:lnTo>
                        <a:pt x="3" y="1242"/>
                      </a:lnTo>
                      <a:lnTo>
                        <a:pt x="0" y="0"/>
                      </a:lnTo>
                      <a:lnTo>
                        <a:pt x="2661" y="2"/>
                      </a:lnTo>
                      <a:lnTo>
                        <a:pt x="2655" y="1245"/>
                      </a:lnTo>
                      <a:close/>
                    </a:path>
                  </a:pathLst>
                </a:custGeom>
                <a:solidFill>
                  <a:srgbClr val="CB3547"/>
                </a:solidFill>
                <a:ln w="9525">
                  <a:noFill/>
                  <a:round/>
                  <a:headEnd/>
                  <a:tailEnd/>
                </a:ln>
              </p:spPr>
              <p:txBody>
                <a:bodyPr/>
                <a:lstStyle/>
                <a:p>
                  <a:endParaRPr lang="en-US"/>
                </a:p>
              </p:txBody>
            </p:sp>
            <p:sp>
              <p:nvSpPr>
                <p:cNvPr id="18012" name="Freeform 47"/>
                <p:cNvSpPr>
                  <a:spLocks/>
                </p:cNvSpPr>
                <p:nvPr/>
              </p:nvSpPr>
              <p:spPr bwMode="auto">
                <a:xfrm>
                  <a:off x="6237" y="2326"/>
                  <a:ext cx="151" cy="8"/>
                </a:xfrm>
                <a:custGeom>
                  <a:avLst/>
                  <a:gdLst>
                    <a:gd name="T0" fmla="*/ 0 w 2721"/>
                    <a:gd name="T1" fmla="*/ 0 h 141"/>
                    <a:gd name="T2" fmla="*/ 0 w 2721"/>
                    <a:gd name="T3" fmla="*/ 0 h 141"/>
                    <a:gd name="T4" fmla="*/ 0 w 2721"/>
                    <a:gd name="T5" fmla="*/ 0 h 141"/>
                    <a:gd name="T6" fmla="*/ 0 w 2721"/>
                    <a:gd name="T7" fmla="*/ 0 h 141"/>
                    <a:gd name="T8" fmla="*/ 0 w 2721"/>
                    <a:gd name="T9" fmla="*/ 0 h 141"/>
                    <a:gd name="T10" fmla="*/ 0 w 2721"/>
                    <a:gd name="T11" fmla="*/ 0 h 141"/>
                    <a:gd name="T12" fmla="*/ 0 60000 65536"/>
                    <a:gd name="T13" fmla="*/ 0 60000 65536"/>
                    <a:gd name="T14" fmla="*/ 0 60000 65536"/>
                    <a:gd name="T15" fmla="*/ 0 60000 65536"/>
                    <a:gd name="T16" fmla="*/ 0 60000 65536"/>
                    <a:gd name="T17" fmla="*/ 0 60000 65536"/>
                    <a:gd name="T18" fmla="*/ 0 w 2721"/>
                    <a:gd name="T19" fmla="*/ 0 h 141"/>
                    <a:gd name="T20" fmla="*/ 2721 w 2721"/>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21" h="141">
                      <a:moveTo>
                        <a:pt x="0" y="69"/>
                      </a:moveTo>
                      <a:lnTo>
                        <a:pt x="69" y="138"/>
                      </a:lnTo>
                      <a:lnTo>
                        <a:pt x="2721" y="141"/>
                      </a:lnTo>
                      <a:lnTo>
                        <a:pt x="2721" y="3"/>
                      </a:lnTo>
                      <a:lnTo>
                        <a:pt x="69" y="0"/>
                      </a:lnTo>
                      <a:lnTo>
                        <a:pt x="0" y="69"/>
                      </a:lnTo>
                      <a:close/>
                    </a:path>
                  </a:pathLst>
                </a:custGeom>
                <a:solidFill>
                  <a:srgbClr val="E6B5C2"/>
                </a:solidFill>
                <a:ln w="9525">
                  <a:noFill/>
                  <a:round/>
                  <a:headEnd/>
                  <a:tailEnd/>
                </a:ln>
              </p:spPr>
              <p:txBody>
                <a:bodyPr/>
                <a:lstStyle/>
                <a:p>
                  <a:endParaRPr lang="en-US"/>
                </a:p>
              </p:txBody>
            </p:sp>
            <p:sp>
              <p:nvSpPr>
                <p:cNvPr id="18013" name="Freeform 48"/>
                <p:cNvSpPr>
                  <a:spLocks/>
                </p:cNvSpPr>
                <p:nvPr/>
              </p:nvSpPr>
              <p:spPr bwMode="auto">
                <a:xfrm>
                  <a:off x="6237" y="2257"/>
                  <a:ext cx="8" cy="73"/>
                </a:xfrm>
                <a:custGeom>
                  <a:avLst/>
                  <a:gdLst>
                    <a:gd name="T0" fmla="*/ 0 w 141"/>
                    <a:gd name="T1" fmla="*/ 0 h 1311"/>
                    <a:gd name="T2" fmla="*/ 0 w 141"/>
                    <a:gd name="T3" fmla="*/ 0 h 1311"/>
                    <a:gd name="T4" fmla="*/ 0 w 141"/>
                    <a:gd name="T5" fmla="*/ 0 h 1311"/>
                    <a:gd name="T6" fmla="*/ 0 w 141"/>
                    <a:gd name="T7" fmla="*/ 0 h 1311"/>
                    <a:gd name="T8" fmla="*/ 0 w 141"/>
                    <a:gd name="T9" fmla="*/ 0 h 1311"/>
                    <a:gd name="T10" fmla="*/ 0 w 141"/>
                    <a:gd name="T11" fmla="*/ 0 h 1311"/>
                    <a:gd name="T12" fmla="*/ 0 60000 65536"/>
                    <a:gd name="T13" fmla="*/ 0 60000 65536"/>
                    <a:gd name="T14" fmla="*/ 0 60000 65536"/>
                    <a:gd name="T15" fmla="*/ 0 60000 65536"/>
                    <a:gd name="T16" fmla="*/ 0 60000 65536"/>
                    <a:gd name="T17" fmla="*/ 0 60000 65536"/>
                    <a:gd name="T18" fmla="*/ 0 w 141"/>
                    <a:gd name="T19" fmla="*/ 0 h 1311"/>
                    <a:gd name="T20" fmla="*/ 141 w 141"/>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41" h="1311">
                      <a:moveTo>
                        <a:pt x="69" y="0"/>
                      </a:moveTo>
                      <a:lnTo>
                        <a:pt x="0" y="69"/>
                      </a:lnTo>
                      <a:lnTo>
                        <a:pt x="3" y="1311"/>
                      </a:lnTo>
                      <a:lnTo>
                        <a:pt x="141" y="1311"/>
                      </a:lnTo>
                      <a:lnTo>
                        <a:pt x="138" y="69"/>
                      </a:lnTo>
                      <a:lnTo>
                        <a:pt x="69" y="0"/>
                      </a:lnTo>
                      <a:close/>
                    </a:path>
                  </a:pathLst>
                </a:custGeom>
                <a:solidFill>
                  <a:srgbClr val="E6B5C2"/>
                </a:solidFill>
                <a:ln w="9525">
                  <a:noFill/>
                  <a:round/>
                  <a:headEnd/>
                  <a:tailEnd/>
                </a:ln>
              </p:spPr>
              <p:txBody>
                <a:bodyPr/>
                <a:lstStyle/>
                <a:p>
                  <a:endParaRPr lang="en-US"/>
                </a:p>
              </p:txBody>
            </p:sp>
            <p:sp>
              <p:nvSpPr>
                <p:cNvPr id="18014" name="Freeform 49"/>
                <p:cNvSpPr>
                  <a:spLocks/>
                </p:cNvSpPr>
                <p:nvPr/>
              </p:nvSpPr>
              <p:spPr bwMode="auto">
                <a:xfrm>
                  <a:off x="6241" y="2257"/>
                  <a:ext cx="152" cy="8"/>
                </a:xfrm>
                <a:custGeom>
                  <a:avLst/>
                  <a:gdLst>
                    <a:gd name="T0" fmla="*/ 0 w 2731"/>
                    <a:gd name="T1" fmla="*/ 0 h 140"/>
                    <a:gd name="T2" fmla="*/ 0 w 2731"/>
                    <a:gd name="T3" fmla="*/ 0 h 140"/>
                    <a:gd name="T4" fmla="*/ 0 w 2731"/>
                    <a:gd name="T5" fmla="*/ 0 h 140"/>
                    <a:gd name="T6" fmla="*/ 0 w 2731"/>
                    <a:gd name="T7" fmla="*/ 0 h 140"/>
                    <a:gd name="T8" fmla="*/ 0 w 2731"/>
                    <a:gd name="T9" fmla="*/ 0 h 140"/>
                    <a:gd name="T10" fmla="*/ 0 w 2731"/>
                    <a:gd name="T11" fmla="*/ 0 h 140"/>
                    <a:gd name="T12" fmla="*/ 0 60000 65536"/>
                    <a:gd name="T13" fmla="*/ 0 60000 65536"/>
                    <a:gd name="T14" fmla="*/ 0 60000 65536"/>
                    <a:gd name="T15" fmla="*/ 0 60000 65536"/>
                    <a:gd name="T16" fmla="*/ 0 60000 65536"/>
                    <a:gd name="T17" fmla="*/ 0 60000 65536"/>
                    <a:gd name="T18" fmla="*/ 0 w 2731"/>
                    <a:gd name="T19" fmla="*/ 0 h 140"/>
                    <a:gd name="T20" fmla="*/ 2731 w 2731"/>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31" h="140">
                      <a:moveTo>
                        <a:pt x="2731" y="71"/>
                      </a:moveTo>
                      <a:lnTo>
                        <a:pt x="2661" y="1"/>
                      </a:lnTo>
                      <a:lnTo>
                        <a:pt x="0" y="0"/>
                      </a:lnTo>
                      <a:lnTo>
                        <a:pt x="0" y="138"/>
                      </a:lnTo>
                      <a:lnTo>
                        <a:pt x="2661" y="140"/>
                      </a:lnTo>
                      <a:lnTo>
                        <a:pt x="2731" y="71"/>
                      </a:lnTo>
                      <a:close/>
                    </a:path>
                  </a:pathLst>
                </a:custGeom>
                <a:solidFill>
                  <a:srgbClr val="E6B5C2"/>
                </a:solidFill>
                <a:ln w="9525">
                  <a:noFill/>
                  <a:round/>
                  <a:headEnd/>
                  <a:tailEnd/>
                </a:ln>
              </p:spPr>
              <p:txBody>
                <a:bodyPr/>
                <a:lstStyle/>
                <a:p>
                  <a:endParaRPr lang="en-US"/>
                </a:p>
              </p:txBody>
            </p:sp>
            <p:sp>
              <p:nvSpPr>
                <p:cNvPr id="18015" name="Freeform 50"/>
                <p:cNvSpPr>
                  <a:spLocks/>
                </p:cNvSpPr>
                <p:nvPr/>
              </p:nvSpPr>
              <p:spPr bwMode="auto">
                <a:xfrm>
                  <a:off x="6384" y="2261"/>
                  <a:ext cx="9" cy="73"/>
                </a:xfrm>
                <a:custGeom>
                  <a:avLst/>
                  <a:gdLst>
                    <a:gd name="T0" fmla="*/ 0 w 145"/>
                    <a:gd name="T1" fmla="*/ 0 h 1313"/>
                    <a:gd name="T2" fmla="*/ 0 w 145"/>
                    <a:gd name="T3" fmla="*/ 0 h 1313"/>
                    <a:gd name="T4" fmla="*/ 0 w 145"/>
                    <a:gd name="T5" fmla="*/ 0 h 1313"/>
                    <a:gd name="T6" fmla="*/ 0 w 145"/>
                    <a:gd name="T7" fmla="*/ 0 h 1313"/>
                    <a:gd name="T8" fmla="*/ 0 w 145"/>
                    <a:gd name="T9" fmla="*/ 0 h 1313"/>
                    <a:gd name="T10" fmla="*/ 0 w 145"/>
                    <a:gd name="T11" fmla="*/ 0 h 1313"/>
                    <a:gd name="T12" fmla="*/ 0 60000 65536"/>
                    <a:gd name="T13" fmla="*/ 0 60000 65536"/>
                    <a:gd name="T14" fmla="*/ 0 60000 65536"/>
                    <a:gd name="T15" fmla="*/ 0 60000 65536"/>
                    <a:gd name="T16" fmla="*/ 0 60000 65536"/>
                    <a:gd name="T17" fmla="*/ 0 60000 65536"/>
                    <a:gd name="T18" fmla="*/ 0 w 145"/>
                    <a:gd name="T19" fmla="*/ 0 h 1313"/>
                    <a:gd name="T20" fmla="*/ 145 w 145"/>
                    <a:gd name="T21" fmla="*/ 1313 h 1313"/>
                  </a:gdLst>
                  <a:ahLst/>
                  <a:cxnLst>
                    <a:cxn ang="T12">
                      <a:pos x="T0" y="T1"/>
                    </a:cxn>
                    <a:cxn ang="T13">
                      <a:pos x="T2" y="T3"/>
                    </a:cxn>
                    <a:cxn ang="T14">
                      <a:pos x="T4" y="T5"/>
                    </a:cxn>
                    <a:cxn ang="T15">
                      <a:pos x="T6" y="T7"/>
                    </a:cxn>
                    <a:cxn ang="T16">
                      <a:pos x="T8" y="T9"/>
                    </a:cxn>
                    <a:cxn ang="T17">
                      <a:pos x="T10" y="T11"/>
                    </a:cxn>
                  </a:cxnLst>
                  <a:rect l="T18" t="T19" r="T20" b="T21"/>
                  <a:pathLst>
                    <a:path w="145" h="1313">
                      <a:moveTo>
                        <a:pt x="69" y="1313"/>
                      </a:moveTo>
                      <a:lnTo>
                        <a:pt x="138" y="1245"/>
                      </a:lnTo>
                      <a:lnTo>
                        <a:pt x="145" y="1"/>
                      </a:lnTo>
                      <a:lnTo>
                        <a:pt x="6" y="0"/>
                      </a:lnTo>
                      <a:lnTo>
                        <a:pt x="0" y="1244"/>
                      </a:lnTo>
                      <a:lnTo>
                        <a:pt x="69" y="1313"/>
                      </a:lnTo>
                      <a:close/>
                    </a:path>
                  </a:pathLst>
                </a:custGeom>
                <a:solidFill>
                  <a:srgbClr val="E6B5C2"/>
                </a:solidFill>
                <a:ln w="9525">
                  <a:noFill/>
                  <a:round/>
                  <a:headEnd/>
                  <a:tailEnd/>
                </a:ln>
              </p:spPr>
              <p:txBody>
                <a:bodyPr/>
                <a:lstStyle/>
                <a:p>
                  <a:endParaRPr lang="en-US"/>
                </a:p>
              </p:txBody>
            </p:sp>
            <p:sp>
              <p:nvSpPr>
                <p:cNvPr id="18016" name="Freeform 51"/>
                <p:cNvSpPr>
                  <a:spLocks/>
                </p:cNvSpPr>
                <p:nvPr/>
              </p:nvSpPr>
              <p:spPr bwMode="auto">
                <a:xfrm>
                  <a:off x="6533" y="2261"/>
                  <a:ext cx="148" cy="69"/>
                </a:xfrm>
                <a:custGeom>
                  <a:avLst/>
                  <a:gdLst>
                    <a:gd name="T0" fmla="*/ 0 w 2664"/>
                    <a:gd name="T1" fmla="*/ 0 h 1242"/>
                    <a:gd name="T2" fmla="*/ 0 w 2664"/>
                    <a:gd name="T3" fmla="*/ 0 h 1242"/>
                    <a:gd name="T4" fmla="*/ 0 w 2664"/>
                    <a:gd name="T5" fmla="*/ 0 h 1242"/>
                    <a:gd name="T6" fmla="*/ 0 w 2664"/>
                    <a:gd name="T7" fmla="*/ 0 h 1242"/>
                    <a:gd name="T8" fmla="*/ 0 w 2664"/>
                    <a:gd name="T9" fmla="*/ 0 h 1242"/>
                    <a:gd name="T10" fmla="*/ 0 60000 65536"/>
                    <a:gd name="T11" fmla="*/ 0 60000 65536"/>
                    <a:gd name="T12" fmla="*/ 0 60000 65536"/>
                    <a:gd name="T13" fmla="*/ 0 60000 65536"/>
                    <a:gd name="T14" fmla="*/ 0 60000 65536"/>
                    <a:gd name="T15" fmla="*/ 0 w 2664"/>
                    <a:gd name="T16" fmla="*/ 0 h 1242"/>
                    <a:gd name="T17" fmla="*/ 2664 w 2664"/>
                    <a:gd name="T18" fmla="*/ 1242 h 1242"/>
                  </a:gdLst>
                  <a:ahLst/>
                  <a:cxnLst>
                    <a:cxn ang="T10">
                      <a:pos x="T0" y="T1"/>
                    </a:cxn>
                    <a:cxn ang="T11">
                      <a:pos x="T2" y="T3"/>
                    </a:cxn>
                    <a:cxn ang="T12">
                      <a:pos x="T4" y="T5"/>
                    </a:cxn>
                    <a:cxn ang="T13">
                      <a:pos x="T6" y="T7"/>
                    </a:cxn>
                    <a:cxn ang="T14">
                      <a:pos x="T8" y="T9"/>
                    </a:cxn>
                  </a:cxnLst>
                  <a:rect l="T15" t="T16" r="T17" b="T18"/>
                  <a:pathLst>
                    <a:path w="2664" h="1242">
                      <a:moveTo>
                        <a:pt x="2663" y="1242"/>
                      </a:moveTo>
                      <a:lnTo>
                        <a:pt x="0" y="1242"/>
                      </a:lnTo>
                      <a:lnTo>
                        <a:pt x="1" y="0"/>
                      </a:lnTo>
                      <a:lnTo>
                        <a:pt x="2664" y="2"/>
                      </a:lnTo>
                      <a:lnTo>
                        <a:pt x="2663" y="1242"/>
                      </a:lnTo>
                      <a:close/>
                    </a:path>
                  </a:pathLst>
                </a:custGeom>
                <a:solidFill>
                  <a:srgbClr val="CB3547"/>
                </a:solidFill>
                <a:ln w="9525">
                  <a:noFill/>
                  <a:round/>
                  <a:headEnd/>
                  <a:tailEnd/>
                </a:ln>
              </p:spPr>
              <p:txBody>
                <a:bodyPr/>
                <a:lstStyle/>
                <a:p>
                  <a:endParaRPr lang="en-US"/>
                </a:p>
              </p:txBody>
            </p:sp>
            <p:sp>
              <p:nvSpPr>
                <p:cNvPr id="18017" name="Freeform 52"/>
                <p:cNvSpPr>
                  <a:spLocks/>
                </p:cNvSpPr>
                <p:nvPr/>
              </p:nvSpPr>
              <p:spPr bwMode="auto">
                <a:xfrm>
                  <a:off x="6529" y="2326"/>
                  <a:ext cx="152" cy="8"/>
                </a:xfrm>
                <a:custGeom>
                  <a:avLst/>
                  <a:gdLst>
                    <a:gd name="T0" fmla="*/ 0 w 2732"/>
                    <a:gd name="T1" fmla="*/ 0 h 139"/>
                    <a:gd name="T2" fmla="*/ 0 w 2732"/>
                    <a:gd name="T3" fmla="*/ 0 h 139"/>
                    <a:gd name="T4" fmla="*/ 0 w 2732"/>
                    <a:gd name="T5" fmla="*/ 0 h 139"/>
                    <a:gd name="T6" fmla="*/ 0 w 2732"/>
                    <a:gd name="T7" fmla="*/ 0 h 139"/>
                    <a:gd name="T8" fmla="*/ 0 w 2732"/>
                    <a:gd name="T9" fmla="*/ 0 h 139"/>
                    <a:gd name="T10" fmla="*/ 0 w 2732"/>
                    <a:gd name="T11" fmla="*/ 0 h 139"/>
                    <a:gd name="T12" fmla="*/ 0 60000 65536"/>
                    <a:gd name="T13" fmla="*/ 0 60000 65536"/>
                    <a:gd name="T14" fmla="*/ 0 60000 65536"/>
                    <a:gd name="T15" fmla="*/ 0 60000 65536"/>
                    <a:gd name="T16" fmla="*/ 0 60000 65536"/>
                    <a:gd name="T17" fmla="*/ 0 60000 65536"/>
                    <a:gd name="T18" fmla="*/ 0 w 2732"/>
                    <a:gd name="T19" fmla="*/ 0 h 139"/>
                    <a:gd name="T20" fmla="*/ 2732 w 2732"/>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32" h="139">
                      <a:moveTo>
                        <a:pt x="0" y="70"/>
                      </a:moveTo>
                      <a:lnTo>
                        <a:pt x="69" y="139"/>
                      </a:lnTo>
                      <a:lnTo>
                        <a:pt x="2732" y="139"/>
                      </a:lnTo>
                      <a:lnTo>
                        <a:pt x="2732" y="0"/>
                      </a:lnTo>
                      <a:lnTo>
                        <a:pt x="69" y="1"/>
                      </a:lnTo>
                      <a:lnTo>
                        <a:pt x="0" y="70"/>
                      </a:lnTo>
                      <a:close/>
                    </a:path>
                  </a:pathLst>
                </a:custGeom>
                <a:solidFill>
                  <a:srgbClr val="E6B5C2"/>
                </a:solidFill>
                <a:ln w="9525">
                  <a:noFill/>
                  <a:round/>
                  <a:headEnd/>
                  <a:tailEnd/>
                </a:ln>
              </p:spPr>
              <p:txBody>
                <a:bodyPr/>
                <a:lstStyle/>
                <a:p>
                  <a:endParaRPr lang="en-US"/>
                </a:p>
              </p:txBody>
            </p:sp>
            <p:sp>
              <p:nvSpPr>
                <p:cNvPr id="18018" name="Freeform 53"/>
                <p:cNvSpPr>
                  <a:spLocks/>
                </p:cNvSpPr>
                <p:nvPr/>
              </p:nvSpPr>
              <p:spPr bwMode="auto">
                <a:xfrm>
                  <a:off x="6529" y="2257"/>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8019" name="Freeform 54"/>
                <p:cNvSpPr>
                  <a:spLocks/>
                </p:cNvSpPr>
                <p:nvPr/>
              </p:nvSpPr>
              <p:spPr bwMode="auto">
                <a:xfrm>
                  <a:off x="6533" y="2257"/>
                  <a:ext cx="151" cy="8"/>
                </a:xfrm>
                <a:custGeom>
                  <a:avLst/>
                  <a:gdLst>
                    <a:gd name="T0" fmla="*/ 0 w 2732"/>
                    <a:gd name="T1" fmla="*/ 0 h 140"/>
                    <a:gd name="T2" fmla="*/ 0 w 2732"/>
                    <a:gd name="T3" fmla="*/ 0 h 140"/>
                    <a:gd name="T4" fmla="*/ 0 w 2732"/>
                    <a:gd name="T5" fmla="*/ 0 h 140"/>
                    <a:gd name="T6" fmla="*/ 0 w 2732"/>
                    <a:gd name="T7" fmla="*/ 0 h 140"/>
                    <a:gd name="T8" fmla="*/ 0 w 2732"/>
                    <a:gd name="T9" fmla="*/ 0 h 140"/>
                    <a:gd name="T10" fmla="*/ 0 w 2732"/>
                    <a:gd name="T11" fmla="*/ 0 h 140"/>
                    <a:gd name="T12" fmla="*/ 0 60000 65536"/>
                    <a:gd name="T13" fmla="*/ 0 60000 65536"/>
                    <a:gd name="T14" fmla="*/ 0 60000 65536"/>
                    <a:gd name="T15" fmla="*/ 0 60000 65536"/>
                    <a:gd name="T16" fmla="*/ 0 60000 65536"/>
                    <a:gd name="T17" fmla="*/ 0 60000 65536"/>
                    <a:gd name="T18" fmla="*/ 0 w 2732"/>
                    <a:gd name="T19" fmla="*/ 0 h 140"/>
                    <a:gd name="T20" fmla="*/ 2732 w 2732"/>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32" h="140">
                      <a:moveTo>
                        <a:pt x="2732" y="71"/>
                      </a:moveTo>
                      <a:lnTo>
                        <a:pt x="2663" y="1"/>
                      </a:lnTo>
                      <a:lnTo>
                        <a:pt x="0" y="0"/>
                      </a:lnTo>
                      <a:lnTo>
                        <a:pt x="0" y="138"/>
                      </a:lnTo>
                      <a:lnTo>
                        <a:pt x="2663" y="140"/>
                      </a:lnTo>
                      <a:lnTo>
                        <a:pt x="2732" y="71"/>
                      </a:lnTo>
                      <a:close/>
                    </a:path>
                  </a:pathLst>
                </a:custGeom>
                <a:solidFill>
                  <a:srgbClr val="E6B5C2"/>
                </a:solidFill>
                <a:ln w="9525">
                  <a:noFill/>
                  <a:round/>
                  <a:headEnd/>
                  <a:tailEnd/>
                </a:ln>
              </p:spPr>
              <p:txBody>
                <a:bodyPr/>
                <a:lstStyle/>
                <a:p>
                  <a:endParaRPr lang="en-US"/>
                </a:p>
              </p:txBody>
            </p:sp>
            <p:sp>
              <p:nvSpPr>
                <p:cNvPr id="18020" name="Freeform 55"/>
                <p:cNvSpPr>
                  <a:spLocks/>
                </p:cNvSpPr>
                <p:nvPr/>
              </p:nvSpPr>
              <p:spPr bwMode="auto">
                <a:xfrm>
                  <a:off x="6677" y="2261"/>
                  <a:ext cx="7" cy="73"/>
                </a:xfrm>
                <a:custGeom>
                  <a:avLst/>
                  <a:gdLst>
                    <a:gd name="T0" fmla="*/ 0 w 139"/>
                    <a:gd name="T1" fmla="*/ 0 h 1309"/>
                    <a:gd name="T2" fmla="*/ 0 w 139"/>
                    <a:gd name="T3" fmla="*/ 0 h 1309"/>
                    <a:gd name="T4" fmla="*/ 0 w 139"/>
                    <a:gd name="T5" fmla="*/ 0 h 1309"/>
                    <a:gd name="T6" fmla="*/ 0 w 139"/>
                    <a:gd name="T7" fmla="*/ 0 h 1309"/>
                    <a:gd name="T8" fmla="*/ 0 w 139"/>
                    <a:gd name="T9" fmla="*/ 0 h 1309"/>
                    <a:gd name="T10" fmla="*/ 0 w 139"/>
                    <a:gd name="T11" fmla="*/ 0 h 1309"/>
                    <a:gd name="T12" fmla="*/ 0 60000 65536"/>
                    <a:gd name="T13" fmla="*/ 0 60000 65536"/>
                    <a:gd name="T14" fmla="*/ 0 60000 65536"/>
                    <a:gd name="T15" fmla="*/ 0 60000 65536"/>
                    <a:gd name="T16" fmla="*/ 0 60000 65536"/>
                    <a:gd name="T17" fmla="*/ 0 60000 65536"/>
                    <a:gd name="T18" fmla="*/ 0 w 139"/>
                    <a:gd name="T19" fmla="*/ 0 h 1309"/>
                    <a:gd name="T20" fmla="*/ 139 w 139"/>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39" h="1309">
                      <a:moveTo>
                        <a:pt x="69" y="1309"/>
                      </a:moveTo>
                      <a:lnTo>
                        <a:pt x="138" y="1240"/>
                      </a:lnTo>
                      <a:lnTo>
                        <a:pt x="139" y="0"/>
                      </a:lnTo>
                      <a:lnTo>
                        <a:pt x="1" y="0"/>
                      </a:lnTo>
                      <a:lnTo>
                        <a:pt x="0" y="1240"/>
                      </a:lnTo>
                      <a:lnTo>
                        <a:pt x="69" y="1309"/>
                      </a:lnTo>
                      <a:close/>
                    </a:path>
                  </a:pathLst>
                </a:custGeom>
                <a:solidFill>
                  <a:srgbClr val="E6B5C2"/>
                </a:solidFill>
                <a:ln w="9525">
                  <a:noFill/>
                  <a:round/>
                  <a:headEnd/>
                  <a:tailEnd/>
                </a:ln>
              </p:spPr>
              <p:txBody>
                <a:bodyPr/>
                <a:lstStyle/>
                <a:p>
                  <a:endParaRPr lang="en-US"/>
                </a:p>
              </p:txBody>
            </p:sp>
            <p:sp>
              <p:nvSpPr>
                <p:cNvPr id="18021" name="Freeform 56"/>
                <p:cNvSpPr>
                  <a:spLocks/>
                </p:cNvSpPr>
                <p:nvPr/>
              </p:nvSpPr>
              <p:spPr bwMode="auto">
                <a:xfrm>
                  <a:off x="6463" y="2261"/>
                  <a:ext cx="148" cy="69"/>
                </a:xfrm>
                <a:custGeom>
                  <a:avLst/>
                  <a:gdLst>
                    <a:gd name="T0" fmla="*/ 0 w 2659"/>
                    <a:gd name="T1" fmla="*/ 0 h 1238"/>
                    <a:gd name="T2" fmla="*/ 0 w 2659"/>
                    <a:gd name="T3" fmla="*/ 0 h 1238"/>
                    <a:gd name="T4" fmla="*/ 0 w 2659"/>
                    <a:gd name="T5" fmla="*/ 0 h 1238"/>
                    <a:gd name="T6" fmla="*/ 0 w 2659"/>
                    <a:gd name="T7" fmla="*/ 0 h 1238"/>
                    <a:gd name="T8" fmla="*/ 0 w 2659"/>
                    <a:gd name="T9" fmla="*/ 0 h 1238"/>
                    <a:gd name="T10" fmla="*/ 0 60000 65536"/>
                    <a:gd name="T11" fmla="*/ 0 60000 65536"/>
                    <a:gd name="T12" fmla="*/ 0 60000 65536"/>
                    <a:gd name="T13" fmla="*/ 0 60000 65536"/>
                    <a:gd name="T14" fmla="*/ 0 60000 65536"/>
                    <a:gd name="T15" fmla="*/ 0 w 2659"/>
                    <a:gd name="T16" fmla="*/ 0 h 1238"/>
                    <a:gd name="T17" fmla="*/ 2659 w 2659"/>
                    <a:gd name="T18" fmla="*/ 1238 h 1238"/>
                  </a:gdLst>
                  <a:ahLst/>
                  <a:cxnLst>
                    <a:cxn ang="T10">
                      <a:pos x="T0" y="T1"/>
                    </a:cxn>
                    <a:cxn ang="T11">
                      <a:pos x="T2" y="T3"/>
                    </a:cxn>
                    <a:cxn ang="T12">
                      <a:pos x="T4" y="T5"/>
                    </a:cxn>
                    <a:cxn ang="T13">
                      <a:pos x="T6" y="T7"/>
                    </a:cxn>
                    <a:cxn ang="T14">
                      <a:pos x="T8" y="T9"/>
                    </a:cxn>
                  </a:cxnLst>
                  <a:rect l="T15" t="T16" r="T17" b="T18"/>
                  <a:pathLst>
                    <a:path w="2659" h="1238">
                      <a:moveTo>
                        <a:pt x="2659" y="1238"/>
                      </a:moveTo>
                      <a:lnTo>
                        <a:pt x="0" y="1234"/>
                      </a:lnTo>
                      <a:lnTo>
                        <a:pt x="1" y="0"/>
                      </a:lnTo>
                      <a:lnTo>
                        <a:pt x="2658" y="2"/>
                      </a:lnTo>
                      <a:lnTo>
                        <a:pt x="2659" y="1238"/>
                      </a:lnTo>
                      <a:close/>
                    </a:path>
                  </a:pathLst>
                </a:custGeom>
                <a:solidFill>
                  <a:srgbClr val="CB3547"/>
                </a:solidFill>
                <a:ln w="9525">
                  <a:noFill/>
                  <a:round/>
                  <a:headEnd/>
                  <a:tailEnd/>
                </a:ln>
              </p:spPr>
              <p:txBody>
                <a:bodyPr/>
                <a:lstStyle/>
                <a:p>
                  <a:endParaRPr lang="en-US"/>
                </a:p>
              </p:txBody>
            </p:sp>
            <p:sp>
              <p:nvSpPr>
                <p:cNvPr id="18022" name="Freeform 57"/>
                <p:cNvSpPr>
                  <a:spLocks/>
                </p:cNvSpPr>
                <p:nvPr/>
              </p:nvSpPr>
              <p:spPr bwMode="auto">
                <a:xfrm>
                  <a:off x="6459" y="2326"/>
                  <a:ext cx="152" cy="7"/>
                </a:xfrm>
                <a:custGeom>
                  <a:avLst/>
                  <a:gdLst>
                    <a:gd name="T0" fmla="*/ 0 w 2728"/>
                    <a:gd name="T1" fmla="*/ 0 h 141"/>
                    <a:gd name="T2" fmla="*/ 0 w 2728"/>
                    <a:gd name="T3" fmla="*/ 0 h 141"/>
                    <a:gd name="T4" fmla="*/ 0 w 2728"/>
                    <a:gd name="T5" fmla="*/ 0 h 141"/>
                    <a:gd name="T6" fmla="*/ 0 w 2728"/>
                    <a:gd name="T7" fmla="*/ 0 h 141"/>
                    <a:gd name="T8" fmla="*/ 0 w 2728"/>
                    <a:gd name="T9" fmla="*/ 0 h 141"/>
                    <a:gd name="T10" fmla="*/ 0 w 2728"/>
                    <a:gd name="T11" fmla="*/ 0 h 141"/>
                    <a:gd name="T12" fmla="*/ 0 60000 65536"/>
                    <a:gd name="T13" fmla="*/ 0 60000 65536"/>
                    <a:gd name="T14" fmla="*/ 0 60000 65536"/>
                    <a:gd name="T15" fmla="*/ 0 60000 65536"/>
                    <a:gd name="T16" fmla="*/ 0 60000 65536"/>
                    <a:gd name="T17" fmla="*/ 0 60000 65536"/>
                    <a:gd name="T18" fmla="*/ 0 w 2728"/>
                    <a:gd name="T19" fmla="*/ 0 h 141"/>
                    <a:gd name="T20" fmla="*/ 2728 w 2728"/>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28" h="141">
                      <a:moveTo>
                        <a:pt x="0" y="68"/>
                      </a:moveTo>
                      <a:lnTo>
                        <a:pt x="69" y="137"/>
                      </a:lnTo>
                      <a:lnTo>
                        <a:pt x="2728" y="141"/>
                      </a:lnTo>
                      <a:lnTo>
                        <a:pt x="2728" y="3"/>
                      </a:lnTo>
                      <a:lnTo>
                        <a:pt x="69" y="0"/>
                      </a:lnTo>
                      <a:lnTo>
                        <a:pt x="0" y="68"/>
                      </a:lnTo>
                      <a:close/>
                    </a:path>
                  </a:pathLst>
                </a:custGeom>
                <a:solidFill>
                  <a:srgbClr val="E6B5C2"/>
                </a:solidFill>
                <a:ln w="9525">
                  <a:noFill/>
                  <a:round/>
                  <a:headEnd/>
                  <a:tailEnd/>
                </a:ln>
              </p:spPr>
              <p:txBody>
                <a:bodyPr/>
                <a:lstStyle/>
                <a:p>
                  <a:endParaRPr lang="en-US"/>
                </a:p>
              </p:txBody>
            </p:sp>
            <p:sp>
              <p:nvSpPr>
                <p:cNvPr id="18023" name="Freeform 58"/>
                <p:cNvSpPr>
                  <a:spLocks/>
                </p:cNvSpPr>
                <p:nvPr/>
              </p:nvSpPr>
              <p:spPr bwMode="auto">
                <a:xfrm>
                  <a:off x="6459" y="2257"/>
                  <a:ext cx="8" cy="72"/>
                </a:xfrm>
                <a:custGeom>
                  <a:avLst/>
                  <a:gdLst>
                    <a:gd name="T0" fmla="*/ 0 w 139"/>
                    <a:gd name="T1" fmla="*/ 0 h 1303"/>
                    <a:gd name="T2" fmla="*/ 0 w 139"/>
                    <a:gd name="T3" fmla="*/ 0 h 1303"/>
                    <a:gd name="T4" fmla="*/ 0 w 139"/>
                    <a:gd name="T5" fmla="*/ 0 h 1303"/>
                    <a:gd name="T6" fmla="*/ 0 w 139"/>
                    <a:gd name="T7" fmla="*/ 0 h 1303"/>
                    <a:gd name="T8" fmla="*/ 0 w 139"/>
                    <a:gd name="T9" fmla="*/ 0 h 1303"/>
                    <a:gd name="T10" fmla="*/ 0 w 139"/>
                    <a:gd name="T11" fmla="*/ 0 h 1303"/>
                    <a:gd name="T12" fmla="*/ 0 60000 65536"/>
                    <a:gd name="T13" fmla="*/ 0 60000 65536"/>
                    <a:gd name="T14" fmla="*/ 0 60000 65536"/>
                    <a:gd name="T15" fmla="*/ 0 60000 65536"/>
                    <a:gd name="T16" fmla="*/ 0 60000 65536"/>
                    <a:gd name="T17" fmla="*/ 0 60000 65536"/>
                    <a:gd name="T18" fmla="*/ 0 w 139"/>
                    <a:gd name="T19" fmla="*/ 0 h 1303"/>
                    <a:gd name="T20" fmla="*/ 139 w 139"/>
                    <a:gd name="T21" fmla="*/ 1303 h 1303"/>
                  </a:gdLst>
                  <a:ahLst/>
                  <a:cxnLst>
                    <a:cxn ang="T12">
                      <a:pos x="T0" y="T1"/>
                    </a:cxn>
                    <a:cxn ang="T13">
                      <a:pos x="T2" y="T3"/>
                    </a:cxn>
                    <a:cxn ang="T14">
                      <a:pos x="T4" y="T5"/>
                    </a:cxn>
                    <a:cxn ang="T15">
                      <a:pos x="T6" y="T7"/>
                    </a:cxn>
                    <a:cxn ang="T16">
                      <a:pos x="T8" y="T9"/>
                    </a:cxn>
                    <a:cxn ang="T17">
                      <a:pos x="T10" y="T11"/>
                    </a:cxn>
                  </a:cxnLst>
                  <a:rect l="T18" t="T19" r="T20" b="T21"/>
                  <a:pathLst>
                    <a:path w="139" h="1303">
                      <a:moveTo>
                        <a:pt x="70" y="0"/>
                      </a:moveTo>
                      <a:lnTo>
                        <a:pt x="1" y="69"/>
                      </a:lnTo>
                      <a:lnTo>
                        <a:pt x="0" y="1303"/>
                      </a:lnTo>
                      <a:lnTo>
                        <a:pt x="138" y="1303"/>
                      </a:lnTo>
                      <a:lnTo>
                        <a:pt x="139" y="69"/>
                      </a:lnTo>
                      <a:lnTo>
                        <a:pt x="70" y="0"/>
                      </a:lnTo>
                      <a:close/>
                    </a:path>
                  </a:pathLst>
                </a:custGeom>
                <a:solidFill>
                  <a:srgbClr val="E6B5C2"/>
                </a:solidFill>
                <a:ln w="9525">
                  <a:noFill/>
                  <a:round/>
                  <a:headEnd/>
                  <a:tailEnd/>
                </a:ln>
              </p:spPr>
              <p:txBody>
                <a:bodyPr/>
                <a:lstStyle/>
                <a:p>
                  <a:endParaRPr lang="en-US"/>
                </a:p>
              </p:txBody>
            </p:sp>
            <p:sp>
              <p:nvSpPr>
                <p:cNvPr id="18024" name="Freeform 59"/>
                <p:cNvSpPr>
                  <a:spLocks/>
                </p:cNvSpPr>
                <p:nvPr/>
              </p:nvSpPr>
              <p:spPr bwMode="auto">
                <a:xfrm>
                  <a:off x="6463" y="2257"/>
                  <a:ext cx="152" cy="8"/>
                </a:xfrm>
                <a:custGeom>
                  <a:avLst/>
                  <a:gdLst>
                    <a:gd name="T0" fmla="*/ 0 w 2726"/>
                    <a:gd name="T1" fmla="*/ 0 h 140"/>
                    <a:gd name="T2" fmla="*/ 0 w 2726"/>
                    <a:gd name="T3" fmla="*/ 0 h 140"/>
                    <a:gd name="T4" fmla="*/ 0 w 2726"/>
                    <a:gd name="T5" fmla="*/ 0 h 140"/>
                    <a:gd name="T6" fmla="*/ 0 w 2726"/>
                    <a:gd name="T7" fmla="*/ 0 h 140"/>
                    <a:gd name="T8" fmla="*/ 0 w 2726"/>
                    <a:gd name="T9" fmla="*/ 0 h 140"/>
                    <a:gd name="T10" fmla="*/ 0 w 2726"/>
                    <a:gd name="T11" fmla="*/ 0 h 140"/>
                    <a:gd name="T12" fmla="*/ 0 60000 65536"/>
                    <a:gd name="T13" fmla="*/ 0 60000 65536"/>
                    <a:gd name="T14" fmla="*/ 0 60000 65536"/>
                    <a:gd name="T15" fmla="*/ 0 60000 65536"/>
                    <a:gd name="T16" fmla="*/ 0 60000 65536"/>
                    <a:gd name="T17" fmla="*/ 0 60000 65536"/>
                    <a:gd name="T18" fmla="*/ 0 w 2726"/>
                    <a:gd name="T19" fmla="*/ 0 h 140"/>
                    <a:gd name="T20" fmla="*/ 2726 w 2726"/>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26" h="140">
                      <a:moveTo>
                        <a:pt x="2726" y="71"/>
                      </a:moveTo>
                      <a:lnTo>
                        <a:pt x="2657" y="1"/>
                      </a:lnTo>
                      <a:lnTo>
                        <a:pt x="0" y="0"/>
                      </a:lnTo>
                      <a:lnTo>
                        <a:pt x="0" y="138"/>
                      </a:lnTo>
                      <a:lnTo>
                        <a:pt x="2657" y="140"/>
                      </a:lnTo>
                      <a:lnTo>
                        <a:pt x="2726" y="71"/>
                      </a:lnTo>
                      <a:close/>
                    </a:path>
                  </a:pathLst>
                </a:custGeom>
                <a:solidFill>
                  <a:srgbClr val="E6B5C2"/>
                </a:solidFill>
                <a:ln w="9525">
                  <a:noFill/>
                  <a:round/>
                  <a:headEnd/>
                  <a:tailEnd/>
                </a:ln>
              </p:spPr>
              <p:txBody>
                <a:bodyPr/>
                <a:lstStyle/>
                <a:p>
                  <a:endParaRPr lang="en-US"/>
                </a:p>
              </p:txBody>
            </p:sp>
            <p:sp>
              <p:nvSpPr>
                <p:cNvPr id="18025" name="Freeform 60"/>
                <p:cNvSpPr>
                  <a:spLocks/>
                </p:cNvSpPr>
                <p:nvPr/>
              </p:nvSpPr>
              <p:spPr bwMode="auto">
                <a:xfrm>
                  <a:off x="6607" y="2261"/>
                  <a:ext cx="8" cy="72"/>
                </a:xfrm>
                <a:custGeom>
                  <a:avLst/>
                  <a:gdLst>
                    <a:gd name="T0" fmla="*/ 0 w 139"/>
                    <a:gd name="T1" fmla="*/ 0 h 1305"/>
                    <a:gd name="T2" fmla="*/ 0 w 139"/>
                    <a:gd name="T3" fmla="*/ 0 h 1305"/>
                    <a:gd name="T4" fmla="*/ 0 w 139"/>
                    <a:gd name="T5" fmla="*/ 0 h 1305"/>
                    <a:gd name="T6" fmla="*/ 0 w 139"/>
                    <a:gd name="T7" fmla="*/ 0 h 1305"/>
                    <a:gd name="T8" fmla="*/ 0 w 139"/>
                    <a:gd name="T9" fmla="*/ 0 h 1305"/>
                    <a:gd name="T10" fmla="*/ 0 w 139"/>
                    <a:gd name="T11" fmla="*/ 0 h 1305"/>
                    <a:gd name="T12" fmla="*/ 0 60000 65536"/>
                    <a:gd name="T13" fmla="*/ 0 60000 65536"/>
                    <a:gd name="T14" fmla="*/ 0 60000 65536"/>
                    <a:gd name="T15" fmla="*/ 0 60000 65536"/>
                    <a:gd name="T16" fmla="*/ 0 60000 65536"/>
                    <a:gd name="T17" fmla="*/ 0 60000 65536"/>
                    <a:gd name="T18" fmla="*/ 0 w 139"/>
                    <a:gd name="T19" fmla="*/ 0 h 1305"/>
                    <a:gd name="T20" fmla="*/ 139 w 139"/>
                    <a:gd name="T21" fmla="*/ 1305 h 1305"/>
                  </a:gdLst>
                  <a:ahLst/>
                  <a:cxnLst>
                    <a:cxn ang="T12">
                      <a:pos x="T0" y="T1"/>
                    </a:cxn>
                    <a:cxn ang="T13">
                      <a:pos x="T2" y="T3"/>
                    </a:cxn>
                    <a:cxn ang="T14">
                      <a:pos x="T4" y="T5"/>
                    </a:cxn>
                    <a:cxn ang="T15">
                      <a:pos x="T6" y="T7"/>
                    </a:cxn>
                    <a:cxn ang="T16">
                      <a:pos x="T8" y="T9"/>
                    </a:cxn>
                    <a:cxn ang="T17">
                      <a:pos x="T10" y="T11"/>
                    </a:cxn>
                  </a:cxnLst>
                  <a:rect l="T18" t="T19" r="T20" b="T21"/>
                  <a:pathLst>
                    <a:path w="139" h="1305">
                      <a:moveTo>
                        <a:pt x="70" y="1305"/>
                      </a:moveTo>
                      <a:lnTo>
                        <a:pt x="139" y="1236"/>
                      </a:lnTo>
                      <a:lnTo>
                        <a:pt x="138" y="0"/>
                      </a:lnTo>
                      <a:lnTo>
                        <a:pt x="0" y="0"/>
                      </a:lnTo>
                      <a:lnTo>
                        <a:pt x="1" y="1236"/>
                      </a:lnTo>
                      <a:lnTo>
                        <a:pt x="70" y="1305"/>
                      </a:lnTo>
                      <a:close/>
                    </a:path>
                  </a:pathLst>
                </a:custGeom>
                <a:solidFill>
                  <a:srgbClr val="E6B5C2"/>
                </a:solidFill>
                <a:ln w="9525">
                  <a:noFill/>
                  <a:round/>
                  <a:headEnd/>
                  <a:tailEnd/>
                </a:ln>
              </p:spPr>
              <p:txBody>
                <a:bodyPr/>
                <a:lstStyle/>
                <a:p>
                  <a:endParaRPr lang="en-US"/>
                </a:p>
              </p:txBody>
            </p:sp>
            <p:sp>
              <p:nvSpPr>
                <p:cNvPr id="18026" name="Freeform 61"/>
                <p:cNvSpPr>
                  <a:spLocks/>
                </p:cNvSpPr>
                <p:nvPr/>
              </p:nvSpPr>
              <p:spPr bwMode="auto">
                <a:xfrm>
                  <a:off x="6317" y="2261"/>
                  <a:ext cx="146" cy="69"/>
                </a:xfrm>
                <a:custGeom>
                  <a:avLst/>
                  <a:gdLst>
                    <a:gd name="T0" fmla="*/ 0 w 2627"/>
                    <a:gd name="T1" fmla="*/ 0 h 1245"/>
                    <a:gd name="T2" fmla="*/ 0 w 2627"/>
                    <a:gd name="T3" fmla="*/ 0 h 1245"/>
                    <a:gd name="T4" fmla="*/ 0 w 2627"/>
                    <a:gd name="T5" fmla="*/ 0 h 1245"/>
                    <a:gd name="T6" fmla="*/ 0 w 2627"/>
                    <a:gd name="T7" fmla="*/ 0 h 1245"/>
                    <a:gd name="T8" fmla="*/ 0 w 2627"/>
                    <a:gd name="T9" fmla="*/ 0 h 1245"/>
                    <a:gd name="T10" fmla="*/ 0 60000 65536"/>
                    <a:gd name="T11" fmla="*/ 0 60000 65536"/>
                    <a:gd name="T12" fmla="*/ 0 60000 65536"/>
                    <a:gd name="T13" fmla="*/ 0 60000 65536"/>
                    <a:gd name="T14" fmla="*/ 0 60000 65536"/>
                    <a:gd name="T15" fmla="*/ 0 w 2627"/>
                    <a:gd name="T16" fmla="*/ 0 h 1245"/>
                    <a:gd name="T17" fmla="*/ 2627 w 2627"/>
                    <a:gd name="T18" fmla="*/ 1245 h 1245"/>
                  </a:gdLst>
                  <a:ahLst/>
                  <a:cxnLst>
                    <a:cxn ang="T10">
                      <a:pos x="T0" y="T1"/>
                    </a:cxn>
                    <a:cxn ang="T11">
                      <a:pos x="T2" y="T3"/>
                    </a:cxn>
                    <a:cxn ang="T12">
                      <a:pos x="T4" y="T5"/>
                    </a:cxn>
                    <a:cxn ang="T13">
                      <a:pos x="T6" y="T7"/>
                    </a:cxn>
                    <a:cxn ang="T14">
                      <a:pos x="T8" y="T9"/>
                    </a:cxn>
                  </a:cxnLst>
                  <a:rect l="T15" t="T16" r="T17" b="T18"/>
                  <a:pathLst>
                    <a:path w="2627" h="1245">
                      <a:moveTo>
                        <a:pt x="2627" y="1245"/>
                      </a:moveTo>
                      <a:lnTo>
                        <a:pt x="0" y="1242"/>
                      </a:lnTo>
                      <a:lnTo>
                        <a:pt x="1" y="0"/>
                      </a:lnTo>
                      <a:lnTo>
                        <a:pt x="2626" y="2"/>
                      </a:lnTo>
                      <a:lnTo>
                        <a:pt x="2627" y="1245"/>
                      </a:lnTo>
                      <a:close/>
                    </a:path>
                  </a:pathLst>
                </a:custGeom>
                <a:solidFill>
                  <a:srgbClr val="CB3547"/>
                </a:solidFill>
                <a:ln w="9525">
                  <a:noFill/>
                  <a:round/>
                  <a:headEnd/>
                  <a:tailEnd/>
                </a:ln>
              </p:spPr>
              <p:txBody>
                <a:bodyPr/>
                <a:lstStyle/>
                <a:p>
                  <a:endParaRPr lang="en-US"/>
                </a:p>
              </p:txBody>
            </p:sp>
            <p:sp>
              <p:nvSpPr>
                <p:cNvPr id="18027" name="Freeform 62"/>
                <p:cNvSpPr>
                  <a:spLocks/>
                </p:cNvSpPr>
                <p:nvPr/>
              </p:nvSpPr>
              <p:spPr bwMode="auto">
                <a:xfrm>
                  <a:off x="6314" y="2326"/>
                  <a:ext cx="149" cy="8"/>
                </a:xfrm>
                <a:custGeom>
                  <a:avLst/>
                  <a:gdLst>
                    <a:gd name="T0" fmla="*/ 0 w 2696"/>
                    <a:gd name="T1" fmla="*/ 0 h 141"/>
                    <a:gd name="T2" fmla="*/ 0 w 2696"/>
                    <a:gd name="T3" fmla="*/ 0 h 141"/>
                    <a:gd name="T4" fmla="*/ 0 w 2696"/>
                    <a:gd name="T5" fmla="*/ 0 h 141"/>
                    <a:gd name="T6" fmla="*/ 0 w 2696"/>
                    <a:gd name="T7" fmla="*/ 0 h 141"/>
                    <a:gd name="T8" fmla="*/ 0 w 2696"/>
                    <a:gd name="T9" fmla="*/ 0 h 141"/>
                    <a:gd name="T10" fmla="*/ 0 w 2696"/>
                    <a:gd name="T11" fmla="*/ 0 h 141"/>
                    <a:gd name="T12" fmla="*/ 0 60000 65536"/>
                    <a:gd name="T13" fmla="*/ 0 60000 65536"/>
                    <a:gd name="T14" fmla="*/ 0 60000 65536"/>
                    <a:gd name="T15" fmla="*/ 0 60000 65536"/>
                    <a:gd name="T16" fmla="*/ 0 60000 65536"/>
                    <a:gd name="T17" fmla="*/ 0 60000 65536"/>
                    <a:gd name="T18" fmla="*/ 0 w 2696"/>
                    <a:gd name="T19" fmla="*/ 0 h 141"/>
                    <a:gd name="T20" fmla="*/ 2696 w 2696"/>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696" h="141">
                      <a:moveTo>
                        <a:pt x="0" y="69"/>
                      </a:moveTo>
                      <a:lnTo>
                        <a:pt x="69" y="138"/>
                      </a:lnTo>
                      <a:lnTo>
                        <a:pt x="2696" y="141"/>
                      </a:lnTo>
                      <a:lnTo>
                        <a:pt x="2696" y="3"/>
                      </a:lnTo>
                      <a:lnTo>
                        <a:pt x="69" y="0"/>
                      </a:lnTo>
                      <a:lnTo>
                        <a:pt x="0" y="69"/>
                      </a:lnTo>
                      <a:close/>
                    </a:path>
                  </a:pathLst>
                </a:custGeom>
                <a:solidFill>
                  <a:srgbClr val="E6B5C2"/>
                </a:solidFill>
                <a:ln w="9525">
                  <a:noFill/>
                  <a:round/>
                  <a:headEnd/>
                  <a:tailEnd/>
                </a:ln>
              </p:spPr>
              <p:txBody>
                <a:bodyPr/>
                <a:lstStyle/>
                <a:p>
                  <a:endParaRPr lang="en-US"/>
                </a:p>
              </p:txBody>
            </p:sp>
            <p:sp>
              <p:nvSpPr>
                <p:cNvPr id="18028" name="Freeform 63"/>
                <p:cNvSpPr>
                  <a:spLocks/>
                </p:cNvSpPr>
                <p:nvPr/>
              </p:nvSpPr>
              <p:spPr bwMode="auto">
                <a:xfrm>
                  <a:off x="6314" y="2257"/>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8029" name="Freeform 64"/>
                <p:cNvSpPr>
                  <a:spLocks/>
                </p:cNvSpPr>
                <p:nvPr/>
              </p:nvSpPr>
              <p:spPr bwMode="auto">
                <a:xfrm>
                  <a:off x="6317" y="2257"/>
                  <a:ext cx="150" cy="8"/>
                </a:xfrm>
                <a:custGeom>
                  <a:avLst/>
                  <a:gdLst>
                    <a:gd name="T0" fmla="*/ 0 w 2694"/>
                    <a:gd name="T1" fmla="*/ 0 h 140"/>
                    <a:gd name="T2" fmla="*/ 0 w 2694"/>
                    <a:gd name="T3" fmla="*/ 0 h 140"/>
                    <a:gd name="T4" fmla="*/ 0 w 2694"/>
                    <a:gd name="T5" fmla="*/ 0 h 140"/>
                    <a:gd name="T6" fmla="*/ 0 w 2694"/>
                    <a:gd name="T7" fmla="*/ 0 h 140"/>
                    <a:gd name="T8" fmla="*/ 0 w 2694"/>
                    <a:gd name="T9" fmla="*/ 0 h 140"/>
                    <a:gd name="T10" fmla="*/ 0 w 2694"/>
                    <a:gd name="T11" fmla="*/ 0 h 140"/>
                    <a:gd name="T12" fmla="*/ 0 60000 65536"/>
                    <a:gd name="T13" fmla="*/ 0 60000 65536"/>
                    <a:gd name="T14" fmla="*/ 0 60000 65536"/>
                    <a:gd name="T15" fmla="*/ 0 60000 65536"/>
                    <a:gd name="T16" fmla="*/ 0 60000 65536"/>
                    <a:gd name="T17" fmla="*/ 0 60000 65536"/>
                    <a:gd name="T18" fmla="*/ 0 w 2694"/>
                    <a:gd name="T19" fmla="*/ 0 h 140"/>
                    <a:gd name="T20" fmla="*/ 2694 w 2694"/>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94" h="140">
                      <a:moveTo>
                        <a:pt x="2694" y="71"/>
                      </a:moveTo>
                      <a:lnTo>
                        <a:pt x="2625" y="1"/>
                      </a:lnTo>
                      <a:lnTo>
                        <a:pt x="0" y="0"/>
                      </a:lnTo>
                      <a:lnTo>
                        <a:pt x="0" y="138"/>
                      </a:lnTo>
                      <a:lnTo>
                        <a:pt x="2625" y="140"/>
                      </a:lnTo>
                      <a:lnTo>
                        <a:pt x="2694" y="71"/>
                      </a:lnTo>
                      <a:close/>
                    </a:path>
                  </a:pathLst>
                </a:custGeom>
                <a:solidFill>
                  <a:srgbClr val="E6B5C2"/>
                </a:solidFill>
                <a:ln w="9525">
                  <a:noFill/>
                  <a:round/>
                  <a:headEnd/>
                  <a:tailEnd/>
                </a:ln>
              </p:spPr>
              <p:txBody>
                <a:bodyPr/>
                <a:lstStyle/>
                <a:p>
                  <a:endParaRPr lang="en-US"/>
                </a:p>
              </p:txBody>
            </p:sp>
            <p:sp>
              <p:nvSpPr>
                <p:cNvPr id="18030" name="Freeform 65"/>
                <p:cNvSpPr>
                  <a:spLocks/>
                </p:cNvSpPr>
                <p:nvPr/>
              </p:nvSpPr>
              <p:spPr bwMode="auto">
                <a:xfrm>
                  <a:off x="6459" y="2261"/>
                  <a:ext cx="8" cy="73"/>
                </a:xfrm>
                <a:custGeom>
                  <a:avLst/>
                  <a:gdLst>
                    <a:gd name="T0" fmla="*/ 0 w 139"/>
                    <a:gd name="T1" fmla="*/ 0 h 1312"/>
                    <a:gd name="T2" fmla="*/ 0 w 139"/>
                    <a:gd name="T3" fmla="*/ 0 h 1312"/>
                    <a:gd name="T4" fmla="*/ 0 w 139"/>
                    <a:gd name="T5" fmla="*/ 0 h 1312"/>
                    <a:gd name="T6" fmla="*/ 0 w 139"/>
                    <a:gd name="T7" fmla="*/ 0 h 1312"/>
                    <a:gd name="T8" fmla="*/ 0 w 139"/>
                    <a:gd name="T9" fmla="*/ 0 h 1312"/>
                    <a:gd name="T10" fmla="*/ 0 w 139"/>
                    <a:gd name="T11" fmla="*/ 0 h 1312"/>
                    <a:gd name="T12" fmla="*/ 0 60000 65536"/>
                    <a:gd name="T13" fmla="*/ 0 60000 65536"/>
                    <a:gd name="T14" fmla="*/ 0 60000 65536"/>
                    <a:gd name="T15" fmla="*/ 0 60000 65536"/>
                    <a:gd name="T16" fmla="*/ 0 60000 65536"/>
                    <a:gd name="T17" fmla="*/ 0 60000 65536"/>
                    <a:gd name="T18" fmla="*/ 0 w 139"/>
                    <a:gd name="T19" fmla="*/ 0 h 1312"/>
                    <a:gd name="T20" fmla="*/ 139 w 139"/>
                    <a:gd name="T21" fmla="*/ 1312 h 1312"/>
                  </a:gdLst>
                  <a:ahLst/>
                  <a:cxnLst>
                    <a:cxn ang="T12">
                      <a:pos x="T0" y="T1"/>
                    </a:cxn>
                    <a:cxn ang="T13">
                      <a:pos x="T2" y="T3"/>
                    </a:cxn>
                    <a:cxn ang="T14">
                      <a:pos x="T4" y="T5"/>
                    </a:cxn>
                    <a:cxn ang="T15">
                      <a:pos x="T6" y="T7"/>
                    </a:cxn>
                    <a:cxn ang="T16">
                      <a:pos x="T8" y="T9"/>
                    </a:cxn>
                    <a:cxn ang="T17">
                      <a:pos x="T10" y="T11"/>
                    </a:cxn>
                  </a:cxnLst>
                  <a:rect l="T18" t="T19" r="T20" b="T21"/>
                  <a:pathLst>
                    <a:path w="139" h="1312">
                      <a:moveTo>
                        <a:pt x="70" y="1312"/>
                      </a:moveTo>
                      <a:lnTo>
                        <a:pt x="139" y="1243"/>
                      </a:lnTo>
                      <a:lnTo>
                        <a:pt x="138" y="0"/>
                      </a:lnTo>
                      <a:lnTo>
                        <a:pt x="0" y="0"/>
                      </a:lnTo>
                      <a:lnTo>
                        <a:pt x="1" y="1243"/>
                      </a:lnTo>
                      <a:lnTo>
                        <a:pt x="70" y="1312"/>
                      </a:lnTo>
                      <a:close/>
                    </a:path>
                  </a:pathLst>
                </a:custGeom>
                <a:solidFill>
                  <a:srgbClr val="E6B5C2"/>
                </a:solidFill>
                <a:ln w="9525">
                  <a:noFill/>
                  <a:round/>
                  <a:headEnd/>
                  <a:tailEnd/>
                </a:ln>
              </p:spPr>
              <p:txBody>
                <a:bodyPr/>
                <a:lstStyle/>
                <a:p>
                  <a:endParaRPr lang="en-US"/>
                </a:p>
              </p:txBody>
            </p:sp>
            <p:sp>
              <p:nvSpPr>
                <p:cNvPr id="18031" name="Freeform 66"/>
                <p:cNvSpPr>
                  <a:spLocks/>
                </p:cNvSpPr>
                <p:nvPr/>
              </p:nvSpPr>
              <p:spPr bwMode="auto">
                <a:xfrm>
                  <a:off x="6707" y="2141"/>
                  <a:ext cx="27" cy="95"/>
                </a:xfrm>
                <a:custGeom>
                  <a:avLst/>
                  <a:gdLst>
                    <a:gd name="T0" fmla="*/ 0 w 482"/>
                    <a:gd name="T1" fmla="*/ 0 h 1711"/>
                    <a:gd name="T2" fmla="*/ 0 w 482"/>
                    <a:gd name="T3" fmla="*/ 0 h 1711"/>
                    <a:gd name="T4" fmla="*/ 0 w 482"/>
                    <a:gd name="T5" fmla="*/ 0 h 1711"/>
                    <a:gd name="T6" fmla="*/ 0 w 482"/>
                    <a:gd name="T7" fmla="*/ 0 h 1711"/>
                    <a:gd name="T8" fmla="*/ 0 w 482"/>
                    <a:gd name="T9" fmla="*/ 0 h 1711"/>
                    <a:gd name="T10" fmla="*/ 0 60000 65536"/>
                    <a:gd name="T11" fmla="*/ 0 60000 65536"/>
                    <a:gd name="T12" fmla="*/ 0 60000 65536"/>
                    <a:gd name="T13" fmla="*/ 0 60000 65536"/>
                    <a:gd name="T14" fmla="*/ 0 60000 65536"/>
                    <a:gd name="T15" fmla="*/ 0 w 482"/>
                    <a:gd name="T16" fmla="*/ 0 h 1711"/>
                    <a:gd name="T17" fmla="*/ 482 w 482"/>
                    <a:gd name="T18" fmla="*/ 1711 h 1711"/>
                  </a:gdLst>
                  <a:ahLst/>
                  <a:cxnLst>
                    <a:cxn ang="T10">
                      <a:pos x="T0" y="T1"/>
                    </a:cxn>
                    <a:cxn ang="T11">
                      <a:pos x="T2" y="T3"/>
                    </a:cxn>
                    <a:cxn ang="T12">
                      <a:pos x="T4" y="T5"/>
                    </a:cxn>
                    <a:cxn ang="T13">
                      <a:pos x="T6" y="T7"/>
                    </a:cxn>
                    <a:cxn ang="T14">
                      <a:pos x="T8" y="T9"/>
                    </a:cxn>
                  </a:cxnLst>
                  <a:rect l="T15" t="T16" r="T17" b="T18"/>
                  <a:pathLst>
                    <a:path w="482" h="1711">
                      <a:moveTo>
                        <a:pt x="0" y="1711"/>
                      </a:moveTo>
                      <a:lnTo>
                        <a:pt x="482" y="1228"/>
                      </a:lnTo>
                      <a:lnTo>
                        <a:pt x="481" y="0"/>
                      </a:lnTo>
                      <a:lnTo>
                        <a:pt x="0" y="479"/>
                      </a:lnTo>
                      <a:lnTo>
                        <a:pt x="0" y="1711"/>
                      </a:lnTo>
                      <a:close/>
                    </a:path>
                  </a:pathLst>
                </a:custGeom>
                <a:solidFill>
                  <a:srgbClr val="B53233"/>
                </a:solidFill>
                <a:ln w="9525">
                  <a:noFill/>
                  <a:round/>
                  <a:headEnd/>
                  <a:tailEnd/>
                </a:ln>
              </p:spPr>
              <p:txBody>
                <a:bodyPr/>
                <a:lstStyle/>
                <a:p>
                  <a:endParaRPr lang="en-US"/>
                </a:p>
              </p:txBody>
            </p:sp>
            <p:sp>
              <p:nvSpPr>
                <p:cNvPr id="18032" name="Freeform 67"/>
                <p:cNvSpPr>
                  <a:spLocks/>
                </p:cNvSpPr>
                <p:nvPr/>
              </p:nvSpPr>
              <p:spPr bwMode="auto">
                <a:xfrm>
                  <a:off x="6705" y="2206"/>
                  <a:ext cx="33" cy="33"/>
                </a:xfrm>
                <a:custGeom>
                  <a:avLst/>
                  <a:gdLst>
                    <a:gd name="T0" fmla="*/ 0 w 599"/>
                    <a:gd name="T1" fmla="*/ 0 h 580"/>
                    <a:gd name="T2" fmla="*/ 0 w 599"/>
                    <a:gd name="T3" fmla="*/ 0 h 580"/>
                    <a:gd name="T4" fmla="*/ 0 w 599"/>
                    <a:gd name="T5" fmla="*/ 0 h 580"/>
                    <a:gd name="T6" fmla="*/ 0 w 599"/>
                    <a:gd name="T7" fmla="*/ 0 h 580"/>
                    <a:gd name="T8" fmla="*/ 0 w 599"/>
                    <a:gd name="T9" fmla="*/ 0 h 580"/>
                    <a:gd name="T10" fmla="*/ 0 w 599"/>
                    <a:gd name="T11" fmla="*/ 0 h 580"/>
                    <a:gd name="T12" fmla="*/ 0 60000 65536"/>
                    <a:gd name="T13" fmla="*/ 0 60000 65536"/>
                    <a:gd name="T14" fmla="*/ 0 60000 65536"/>
                    <a:gd name="T15" fmla="*/ 0 60000 65536"/>
                    <a:gd name="T16" fmla="*/ 0 60000 65536"/>
                    <a:gd name="T17" fmla="*/ 0 60000 65536"/>
                    <a:gd name="T18" fmla="*/ 0 w 599"/>
                    <a:gd name="T19" fmla="*/ 0 h 580"/>
                    <a:gd name="T20" fmla="*/ 599 w 599"/>
                    <a:gd name="T21" fmla="*/ 580 h 580"/>
                  </a:gdLst>
                  <a:ahLst/>
                  <a:cxnLst>
                    <a:cxn ang="T12">
                      <a:pos x="T0" y="T1"/>
                    </a:cxn>
                    <a:cxn ang="T13">
                      <a:pos x="T2" y="T3"/>
                    </a:cxn>
                    <a:cxn ang="T14">
                      <a:pos x="T4" y="T5"/>
                    </a:cxn>
                    <a:cxn ang="T15">
                      <a:pos x="T6" y="T7"/>
                    </a:cxn>
                    <a:cxn ang="T16">
                      <a:pos x="T8" y="T9"/>
                    </a:cxn>
                    <a:cxn ang="T17">
                      <a:pos x="T10" y="T11"/>
                    </a:cxn>
                  </a:cxnLst>
                  <a:rect l="T18" t="T19" r="T20" b="T21"/>
                  <a:pathLst>
                    <a:path w="599" h="580">
                      <a:moveTo>
                        <a:pt x="599" y="49"/>
                      </a:moveTo>
                      <a:lnTo>
                        <a:pt x="481" y="0"/>
                      </a:lnTo>
                      <a:lnTo>
                        <a:pt x="0" y="484"/>
                      </a:lnTo>
                      <a:lnTo>
                        <a:pt x="97" y="580"/>
                      </a:lnTo>
                      <a:lnTo>
                        <a:pt x="579" y="97"/>
                      </a:lnTo>
                      <a:lnTo>
                        <a:pt x="599" y="49"/>
                      </a:lnTo>
                      <a:close/>
                    </a:path>
                  </a:pathLst>
                </a:custGeom>
                <a:solidFill>
                  <a:srgbClr val="E6B5C2"/>
                </a:solidFill>
                <a:ln w="9525">
                  <a:noFill/>
                  <a:round/>
                  <a:headEnd/>
                  <a:tailEnd/>
                </a:ln>
              </p:spPr>
              <p:txBody>
                <a:bodyPr/>
                <a:lstStyle/>
                <a:p>
                  <a:endParaRPr lang="en-US"/>
                </a:p>
              </p:txBody>
            </p:sp>
            <p:sp>
              <p:nvSpPr>
                <p:cNvPr id="18033" name="Freeform 68"/>
                <p:cNvSpPr>
                  <a:spLocks/>
                </p:cNvSpPr>
                <p:nvPr/>
              </p:nvSpPr>
              <p:spPr bwMode="auto">
                <a:xfrm>
                  <a:off x="6730" y="2138"/>
                  <a:ext cx="8" cy="71"/>
                </a:xfrm>
                <a:custGeom>
                  <a:avLst/>
                  <a:gdLst>
                    <a:gd name="T0" fmla="*/ 0 w 139"/>
                    <a:gd name="T1" fmla="*/ 0 h 1277"/>
                    <a:gd name="T2" fmla="*/ 0 w 139"/>
                    <a:gd name="T3" fmla="*/ 0 h 1277"/>
                    <a:gd name="T4" fmla="*/ 0 w 139"/>
                    <a:gd name="T5" fmla="*/ 0 h 1277"/>
                    <a:gd name="T6" fmla="*/ 0 w 139"/>
                    <a:gd name="T7" fmla="*/ 0 h 1277"/>
                    <a:gd name="T8" fmla="*/ 0 w 139"/>
                    <a:gd name="T9" fmla="*/ 0 h 1277"/>
                    <a:gd name="T10" fmla="*/ 0 w 139"/>
                    <a:gd name="T11" fmla="*/ 0 h 1277"/>
                    <a:gd name="T12" fmla="*/ 0 60000 65536"/>
                    <a:gd name="T13" fmla="*/ 0 60000 65536"/>
                    <a:gd name="T14" fmla="*/ 0 60000 65536"/>
                    <a:gd name="T15" fmla="*/ 0 60000 65536"/>
                    <a:gd name="T16" fmla="*/ 0 60000 65536"/>
                    <a:gd name="T17" fmla="*/ 0 60000 65536"/>
                    <a:gd name="T18" fmla="*/ 0 w 139"/>
                    <a:gd name="T19" fmla="*/ 0 h 1277"/>
                    <a:gd name="T20" fmla="*/ 139 w 139"/>
                    <a:gd name="T21" fmla="*/ 1277 h 1277"/>
                  </a:gdLst>
                  <a:ahLst/>
                  <a:cxnLst>
                    <a:cxn ang="T12">
                      <a:pos x="T0" y="T1"/>
                    </a:cxn>
                    <a:cxn ang="T13">
                      <a:pos x="T2" y="T3"/>
                    </a:cxn>
                    <a:cxn ang="T14">
                      <a:pos x="T4" y="T5"/>
                    </a:cxn>
                    <a:cxn ang="T15">
                      <a:pos x="T6" y="T7"/>
                    </a:cxn>
                    <a:cxn ang="T16">
                      <a:pos x="T8" y="T9"/>
                    </a:cxn>
                    <a:cxn ang="T17">
                      <a:pos x="T10" y="T11"/>
                    </a:cxn>
                  </a:cxnLst>
                  <a:rect l="T18" t="T19" r="T20" b="T21"/>
                  <a:pathLst>
                    <a:path w="139" h="1277">
                      <a:moveTo>
                        <a:pt x="21" y="0"/>
                      </a:moveTo>
                      <a:lnTo>
                        <a:pt x="0" y="49"/>
                      </a:lnTo>
                      <a:lnTo>
                        <a:pt x="1" y="1277"/>
                      </a:lnTo>
                      <a:lnTo>
                        <a:pt x="139" y="1277"/>
                      </a:lnTo>
                      <a:lnTo>
                        <a:pt x="138" y="49"/>
                      </a:lnTo>
                      <a:lnTo>
                        <a:pt x="21" y="0"/>
                      </a:lnTo>
                      <a:close/>
                    </a:path>
                  </a:pathLst>
                </a:custGeom>
                <a:solidFill>
                  <a:srgbClr val="E6B5C2"/>
                </a:solidFill>
                <a:ln w="9525">
                  <a:noFill/>
                  <a:round/>
                  <a:headEnd/>
                  <a:tailEnd/>
                </a:ln>
              </p:spPr>
              <p:txBody>
                <a:bodyPr/>
                <a:lstStyle/>
                <a:p>
                  <a:endParaRPr lang="en-US"/>
                </a:p>
              </p:txBody>
            </p:sp>
            <p:sp>
              <p:nvSpPr>
                <p:cNvPr id="18034" name="Freeform 69"/>
                <p:cNvSpPr>
                  <a:spLocks/>
                </p:cNvSpPr>
                <p:nvPr/>
              </p:nvSpPr>
              <p:spPr bwMode="auto">
                <a:xfrm>
                  <a:off x="6703" y="2138"/>
                  <a:ext cx="34" cy="32"/>
                </a:xfrm>
                <a:custGeom>
                  <a:avLst/>
                  <a:gdLst>
                    <a:gd name="T0" fmla="*/ 0 w 600"/>
                    <a:gd name="T1" fmla="*/ 0 h 577"/>
                    <a:gd name="T2" fmla="*/ 0 w 600"/>
                    <a:gd name="T3" fmla="*/ 0 h 577"/>
                    <a:gd name="T4" fmla="*/ 0 w 600"/>
                    <a:gd name="T5" fmla="*/ 0 h 577"/>
                    <a:gd name="T6" fmla="*/ 0 w 600"/>
                    <a:gd name="T7" fmla="*/ 0 h 577"/>
                    <a:gd name="T8" fmla="*/ 0 w 600"/>
                    <a:gd name="T9" fmla="*/ 0 h 577"/>
                    <a:gd name="T10" fmla="*/ 0 w 600"/>
                    <a:gd name="T11" fmla="*/ 0 h 577"/>
                    <a:gd name="T12" fmla="*/ 0 60000 65536"/>
                    <a:gd name="T13" fmla="*/ 0 60000 65536"/>
                    <a:gd name="T14" fmla="*/ 0 60000 65536"/>
                    <a:gd name="T15" fmla="*/ 0 60000 65536"/>
                    <a:gd name="T16" fmla="*/ 0 60000 65536"/>
                    <a:gd name="T17" fmla="*/ 0 60000 65536"/>
                    <a:gd name="T18" fmla="*/ 0 w 600"/>
                    <a:gd name="T19" fmla="*/ 0 h 577"/>
                    <a:gd name="T20" fmla="*/ 600 w 600"/>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600" h="577">
                      <a:moveTo>
                        <a:pt x="0" y="528"/>
                      </a:moveTo>
                      <a:lnTo>
                        <a:pt x="118" y="577"/>
                      </a:lnTo>
                      <a:lnTo>
                        <a:pt x="600" y="97"/>
                      </a:lnTo>
                      <a:lnTo>
                        <a:pt x="503" y="0"/>
                      </a:lnTo>
                      <a:lnTo>
                        <a:pt x="21" y="480"/>
                      </a:lnTo>
                      <a:lnTo>
                        <a:pt x="0" y="528"/>
                      </a:lnTo>
                      <a:close/>
                    </a:path>
                  </a:pathLst>
                </a:custGeom>
                <a:solidFill>
                  <a:srgbClr val="E6B5C2"/>
                </a:solidFill>
                <a:ln w="9525">
                  <a:noFill/>
                  <a:round/>
                  <a:headEnd/>
                  <a:tailEnd/>
                </a:ln>
              </p:spPr>
              <p:txBody>
                <a:bodyPr/>
                <a:lstStyle/>
                <a:p>
                  <a:endParaRPr lang="en-US"/>
                </a:p>
              </p:txBody>
            </p:sp>
            <p:sp>
              <p:nvSpPr>
                <p:cNvPr id="18035" name="Freeform 70"/>
                <p:cNvSpPr>
                  <a:spLocks/>
                </p:cNvSpPr>
                <p:nvPr/>
              </p:nvSpPr>
              <p:spPr bwMode="auto">
                <a:xfrm>
                  <a:off x="6703" y="2167"/>
                  <a:ext cx="8" cy="72"/>
                </a:xfrm>
                <a:custGeom>
                  <a:avLst/>
                  <a:gdLst>
                    <a:gd name="T0" fmla="*/ 0 w 139"/>
                    <a:gd name="T1" fmla="*/ 0 h 1280"/>
                    <a:gd name="T2" fmla="*/ 0 w 139"/>
                    <a:gd name="T3" fmla="*/ 0 h 1280"/>
                    <a:gd name="T4" fmla="*/ 0 w 139"/>
                    <a:gd name="T5" fmla="*/ 0 h 1280"/>
                    <a:gd name="T6" fmla="*/ 0 w 139"/>
                    <a:gd name="T7" fmla="*/ 0 h 1280"/>
                    <a:gd name="T8" fmla="*/ 0 w 139"/>
                    <a:gd name="T9" fmla="*/ 0 h 1280"/>
                    <a:gd name="T10" fmla="*/ 0 w 139"/>
                    <a:gd name="T11" fmla="*/ 0 h 1280"/>
                    <a:gd name="T12" fmla="*/ 0 60000 65536"/>
                    <a:gd name="T13" fmla="*/ 0 60000 65536"/>
                    <a:gd name="T14" fmla="*/ 0 60000 65536"/>
                    <a:gd name="T15" fmla="*/ 0 60000 65536"/>
                    <a:gd name="T16" fmla="*/ 0 60000 65536"/>
                    <a:gd name="T17" fmla="*/ 0 60000 65536"/>
                    <a:gd name="T18" fmla="*/ 0 w 139"/>
                    <a:gd name="T19" fmla="*/ 0 h 1280"/>
                    <a:gd name="T20" fmla="*/ 139 w 139"/>
                    <a:gd name="T21" fmla="*/ 1280 h 1280"/>
                  </a:gdLst>
                  <a:ahLst/>
                  <a:cxnLst>
                    <a:cxn ang="T12">
                      <a:pos x="T0" y="T1"/>
                    </a:cxn>
                    <a:cxn ang="T13">
                      <a:pos x="T2" y="T3"/>
                    </a:cxn>
                    <a:cxn ang="T14">
                      <a:pos x="T4" y="T5"/>
                    </a:cxn>
                    <a:cxn ang="T15">
                      <a:pos x="T6" y="T7"/>
                    </a:cxn>
                    <a:cxn ang="T16">
                      <a:pos x="T8" y="T9"/>
                    </a:cxn>
                    <a:cxn ang="T17">
                      <a:pos x="T10" y="T11"/>
                    </a:cxn>
                  </a:cxnLst>
                  <a:rect l="T18" t="T19" r="T20" b="T21"/>
                  <a:pathLst>
                    <a:path w="139" h="1280">
                      <a:moveTo>
                        <a:pt x="119" y="1280"/>
                      </a:moveTo>
                      <a:lnTo>
                        <a:pt x="139" y="1232"/>
                      </a:lnTo>
                      <a:lnTo>
                        <a:pt x="139" y="0"/>
                      </a:lnTo>
                      <a:lnTo>
                        <a:pt x="0" y="0"/>
                      </a:lnTo>
                      <a:lnTo>
                        <a:pt x="1" y="1232"/>
                      </a:lnTo>
                      <a:lnTo>
                        <a:pt x="119" y="1280"/>
                      </a:lnTo>
                      <a:close/>
                    </a:path>
                  </a:pathLst>
                </a:custGeom>
                <a:solidFill>
                  <a:srgbClr val="E6B5C2"/>
                </a:solidFill>
                <a:ln w="9525">
                  <a:noFill/>
                  <a:round/>
                  <a:headEnd/>
                  <a:tailEnd/>
                </a:ln>
              </p:spPr>
              <p:txBody>
                <a:bodyPr/>
                <a:lstStyle/>
                <a:p>
                  <a:endParaRPr lang="en-US"/>
                </a:p>
              </p:txBody>
            </p:sp>
            <p:sp>
              <p:nvSpPr>
                <p:cNvPr id="18036" name="Freeform 71"/>
                <p:cNvSpPr>
                  <a:spLocks/>
                </p:cNvSpPr>
                <p:nvPr/>
              </p:nvSpPr>
              <p:spPr bwMode="auto">
                <a:xfrm>
                  <a:off x="6558" y="2141"/>
                  <a:ext cx="175" cy="25"/>
                </a:xfrm>
                <a:custGeom>
                  <a:avLst/>
                  <a:gdLst>
                    <a:gd name="T0" fmla="*/ 0 w 3136"/>
                    <a:gd name="T1" fmla="*/ 0 h 460"/>
                    <a:gd name="T2" fmla="*/ 0 w 3136"/>
                    <a:gd name="T3" fmla="*/ 0 h 460"/>
                    <a:gd name="T4" fmla="*/ 0 w 3136"/>
                    <a:gd name="T5" fmla="*/ 0 h 460"/>
                    <a:gd name="T6" fmla="*/ 0 w 3136"/>
                    <a:gd name="T7" fmla="*/ 0 h 460"/>
                    <a:gd name="T8" fmla="*/ 0 w 3136"/>
                    <a:gd name="T9" fmla="*/ 0 h 460"/>
                    <a:gd name="T10" fmla="*/ 0 60000 65536"/>
                    <a:gd name="T11" fmla="*/ 0 60000 65536"/>
                    <a:gd name="T12" fmla="*/ 0 60000 65536"/>
                    <a:gd name="T13" fmla="*/ 0 60000 65536"/>
                    <a:gd name="T14" fmla="*/ 0 60000 65536"/>
                    <a:gd name="T15" fmla="*/ 0 w 3136"/>
                    <a:gd name="T16" fmla="*/ 0 h 460"/>
                    <a:gd name="T17" fmla="*/ 3136 w 3136"/>
                    <a:gd name="T18" fmla="*/ 460 h 460"/>
                  </a:gdLst>
                  <a:ahLst/>
                  <a:cxnLst>
                    <a:cxn ang="T10">
                      <a:pos x="T0" y="T1"/>
                    </a:cxn>
                    <a:cxn ang="T11">
                      <a:pos x="T2" y="T3"/>
                    </a:cxn>
                    <a:cxn ang="T12">
                      <a:pos x="T4" y="T5"/>
                    </a:cxn>
                    <a:cxn ang="T13">
                      <a:pos x="T6" y="T7"/>
                    </a:cxn>
                    <a:cxn ang="T14">
                      <a:pos x="T8" y="T9"/>
                    </a:cxn>
                  </a:cxnLst>
                  <a:rect l="T15" t="T16" r="T17" b="T18"/>
                  <a:pathLst>
                    <a:path w="3136" h="460">
                      <a:moveTo>
                        <a:pt x="0" y="460"/>
                      </a:moveTo>
                      <a:lnTo>
                        <a:pt x="458" y="0"/>
                      </a:lnTo>
                      <a:lnTo>
                        <a:pt x="3136" y="0"/>
                      </a:lnTo>
                      <a:lnTo>
                        <a:pt x="2676" y="460"/>
                      </a:lnTo>
                      <a:lnTo>
                        <a:pt x="0" y="460"/>
                      </a:lnTo>
                      <a:close/>
                    </a:path>
                  </a:pathLst>
                </a:custGeom>
                <a:solidFill>
                  <a:srgbClr val="E56968"/>
                </a:solidFill>
                <a:ln w="9525">
                  <a:noFill/>
                  <a:round/>
                  <a:headEnd/>
                  <a:tailEnd/>
                </a:ln>
              </p:spPr>
              <p:txBody>
                <a:bodyPr/>
                <a:lstStyle/>
                <a:p>
                  <a:endParaRPr lang="en-US"/>
                </a:p>
              </p:txBody>
            </p:sp>
            <p:sp>
              <p:nvSpPr>
                <p:cNvPr id="18037" name="Freeform 72"/>
                <p:cNvSpPr>
                  <a:spLocks/>
                </p:cNvSpPr>
                <p:nvPr/>
              </p:nvSpPr>
              <p:spPr bwMode="auto">
                <a:xfrm>
                  <a:off x="6556" y="2137"/>
                  <a:ext cx="31" cy="32"/>
                </a:xfrm>
                <a:custGeom>
                  <a:avLst/>
                  <a:gdLst>
                    <a:gd name="T0" fmla="*/ 0 w 555"/>
                    <a:gd name="T1" fmla="*/ 0 h 577"/>
                    <a:gd name="T2" fmla="*/ 0 w 555"/>
                    <a:gd name="T3" fmla="*/ 0 h 577"/>
                    <a:gd name="T4" fmla="*/ 0 w 555"/>
                    <a:gd name="T5" fmla="*/ 0 h 577"/>
                    <a:gd name="T6" fmla="*/ 0 w 555"/>
                    <a:gd name="T7" fmla="*/ 0 h 577"/>
                    <a:gd name="T8" fmla="*/ 0 w 555"/>
                    <a:gd name="T9" fmla="*/ 0 h 577"/>
                    <a:gd name="T10" fmla="*/ 0 w 555"/>
                    <a:gd name="T11" fmla="*/ 0 h 577"/>
                    <a:gd name="T12" fmla="*/ 0 60000 65536"/>
                    <a:gd name="T13" fmla="*/ 0 60000 65536"/>
                    <a:gd name="T14" fmla="*/ 0 60000 65536"/>
                    <a:gd name="T15" fmla="*/ 0 60000 65536"/>
                    <a:gd name="T16" fmla="*/ 0 60000 65536"/>
                    <a:gd name="T17" fmla="*/ 0 60000 65536"/>
                    <a:gd name="T18" fmla="*/ 0 w 555"/>
                    <a:gd name="T19" fmla="*/ 0 h 577"/>
                    <a:gd name="T20" fmla="*/ 555 w 555"/>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555" h="577">
                      <a:moveTo>
                        <a:pt x="506" y="0"/>
                      </a:moveTo>
                      <a:lnTo>
                        <a:pt x="458" y="20"/>
                      </a:lnTo>
                      <a:lnTo>
                        <a:pt x="0" y="480"/>
                      </a:lnTo>
                      <a:lnTo>
                        <a:pt x="97" y="577"/>
                      </a:lnTo>
                      <a:lnTo>
                        <a:pt x="555" y="117"/>
                      </a:lnTo>
                      <a:lnTo>
                        <a:pt x="506" y="0"/>
                      </a:lnTo>
                      <a:close/>
                    </a:path>
                  </a:pathLst>
                </a:custGeom>
                <a:solidFill>
                  <a:srgbClr val="E6B5C2"/>
                </a:solidFill>
                <a:ln w="9525">
                  <a:noFill/>
                  <a:round/>
                  <a:headEnd/>
                  <a:tailEnd/>
                </a:ln>
              </p:spPr>
              <p:txBody>
                <a:bodyPr/>
                <a:lstStyle/>
                <a:p>
                  <a:endParaRPr lang="en-US"/>
                </a:p>
              </p:txBody>
            </p:sp>
            <p:sp>
              <p:nvSpPr>
                <p:cNvPr id="18038" name="Freeform 73"/>
                <p:cNvSpPr>
                  <a:spLocks/>
                </p:cNvSpPr>
                <p:nvPr/>
              </p:nvSpPr>
              <p:spPr bwMode="auto">
                <a:xfrm>
                  <a:off x="6584" y="2137"/>
                  <a:ext cx="151" cy="8"/>
                </a:xfrm>
                <a:custGeom>
                  <a:avLst/>
                  <a:gdLst>
                    <a:gd name="T0" fmla="*/ 0 w 2727"/>
                    <a:gd name="T1" fmla="*/ 0 h 138"/>
                    <a:gd name="T2" fmla="*/ 0 w 2727"/>
                    <a:gd name="T3" fmla="*/ 0 h 138"/>
                    <a:gd name="T4" fmla="*/ 0 w 2727"/>
                    <a:gd name="T5" fmla="*/ 0 h 138"/>
                    <a:gd name="T6" fmla="*/ 0 w 2727"/>
                    <a:gd name="T7" fmla="*/ 0 h 138"/>
                    <a:gd name="T8" fmla="*/ 0 w 2727"/>
                    <a:gd name="T9" fmla="*/ 0 h 138"/>
                    <a:gd name="T10" fmla="*/ 0 w 2727"/>
                    <a:gd name="T11" fmla="*/ 0 h 138"/>
                    <a:gd name="T12" fmla="*/ 0 60000 65536"/>
                    <a:gd name="T13" fmla="*/ 0 60000 65536"/>
                    <a:gd name="T14" fmla="*/ 0 60000 65536"/>
                    <a:gd name="T15" fmla="*/ 0 60000 65536"/>
                    <a:gd name="T16" fmla="*/ 0 60000 65536"/>
                    <a:gd name="T17" fmla="*/ 0 60000 65536"/>
                    <a:gd name="T18" fmla="*/ 0 w 2727"/>
                    <a:gd name="T19" fmla="*/ 0 h 138"/>
                    <a:gd name="T20" fmla="*/ 2727 w 2727"/>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7" h="138">
                      <a:moveTo>
                        <a:pt x="2727" y="117"/>
                      </a:moveTo>
                      <a:lnTo>
                        <a:pt x="2678" y="0"/>
                      </a:lnTo>
                      <a:lnTo>
                        <a:pt x="0" y="0"/>
                      </a:lnTo>
                      <a:lnTo>
                        <a:pt x="0" y="138"/>
                      </a:lnTo>
                      <a:lnTo>
                        <a:pt x="2678" y="138"/>
                      </a:lnTo>
                      <a:lnTo>
                        <a:pt x="2727" y="117"/>
                      </a:lnTo>
                      <a:close/>
                    </a:path>
                  </a:pathLst>
                </a:custGeom>
                <a:solidFill>
                  <a:srgbClr val="E6B5C2"/>
                </a:solidFill>
                <a:ln w="9525">
                  <a:noFill/>
                  <a:round/>
                  <a:headEnd/>
                  <a:tailEnd/>
                </a:ln>
              </p:spPr>
              <p:txBody>
                <a:bodyPr/>
                <a:lstStyle/>
                <a:p>
                  <a:endParaRPr lang="en-US"/>
                </a:p>
              </p:txBody>
            </p:sp>
            <p:sp>
              <p:nvSpPr>
                <p:cNvPr id="18039" name="Freeform 74"/>
                <p:cNvSpPr>
                  <a:spLocks/>
                </p:cNvSpPr>
                <p:nvPr/>
              </p:nvSpPr>
              <p:spPr bwMode="auto">
                <a:xfrm>
                  <a:off x="6704" y="2138"/>
                  <a:ext cx="31" cy="32"/>
                </a:xfrm>
                <a:custGeom>
                  <a:avLst/>
                  <a:gdLst>
                    <a:gd name="T0" fmla="*/ 0 w 559"/>
                    <a:gd name="T1" fmla="*/ 0 h 578"/>
                    <a:gd name="T2" fmla="*/ 0 w 559"/>
                    <a:gd name="T3" fmla="*/ 0 h 578"/>
                    <a:gd name="T4" fmla="*/ 0 w 559"/>
                    <a:gd name="T5" fmla="*/ 0 h 578"/>
                    <a:gd name="T6" fmla="*/ 0 w 559"/>
                    <a:gd name="T7" fmla="*/ 0 h 578"/>
                    <a:gd name="T8" fmla="*/ 0 w 559"/>
                    <a:gd name="T9" fmla="*/ 0 h 578"/>
                    <a:gd name="T10" fmla="*/ 0 w 559"/>
                    <a:gd name="T11" fmla="*/ 0 h 578"/>
                    <a:gd name="T12" fmla="*/ 0 60000 65536"/>
                    <a:gd name="T13" fmla="*/ 0 60000 65536"/>
                    <a:gd name="T14" fmla="*/ 0 60000 65536"/>
                    <a:gd name="T15" fmla="*/ 0 60000 65536"/>
                    <a:gd name="T16" fmla="*/ 0 60000 65536"/>
                    <a:gd name="T17" fmla="*/ 0 60000 65536"/>
                    <a:gd name="T18" fmla="*/ 0 w 559"/>
                    <a:gd name="T19" fmla="*/ 0 h 578"/>
                    <a:gd name="T20" fmla="*/ 559 w 559"/>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9" h="578">
                      <a:moveTo>
                        <a:pt x="50" y="578"/>
                      </a:moveTo>
                      <a:lnTo>
                        <a:pt x="99" y="558"/>
                      </a:lnTo>
                      <a:lnTo>
                        <a:pt x="559" y="97"/>
                      </a:lnTo>
                      <a:lnTo>
                        <a:pt x="461" y="0"/>
                      </a:lnTo>
                      <a:lnTo>
                        <a:pt x="0" y="460"/>
                      </a:lnTo>
                      <a:lnTo>
                        <a:pt x="50" y="578"/>
                      </a:lnTo>
                      <a:close/>
                    </a:path>
                  </a:pathLst>
                </a:custGeom>
                <a:solidFill>
                  <a:srgbClr val="E6B5C2"/>
                </a:solidFill>
                <a:ln w="9525">
                  <a:noFill/>
                  <a:round/>
                  <a:headEnd/>
                  <a:tailEnd/>
                </a:ln>
              </p:spPr>
              <p:txBody>
                <a:bodyPr/>
                <a:lstStyle/>
                <a:p>
                  <a:endParaRPr lang="en-US"/>
                </a:p>
              </p:txBody>
            </p:sp>
            <p:sp>
              <p:nvSpPr>
                <p:cNvPr id="18040" name="Freeform 75"/>
                <p:cNvSpPr>
                  <a:spLocks/>
                </p:cNvSpPr>
                <p:nvPr/>
              </p:nvSpPr>
              <p:spPr bwMode="auto">
                <a:xfrm>
                  <a:off x="6556" y="2163"/>
                  <a:ext cx="151" cy="7"/>
                </a:xfrm>
                <a:custGeom>
                  <a:avLst/>
                  <a:gdLst>
                    <a:gd name="T0" fmla="*/ 0 w 2724"/>
                    <a:gd name="T1" fmla="*/ 0 h 138"/>
                    <a:gd name="T2" fmla="*/ 0 w 2724"/>
                    <a:gd name="T3" fmla="*/ 0 h 138"/>
                    <a:gd name="T4" fmla="*/ 0 w 2724"/>
                    <a:gd name="T5" fmla="*/ 0 h 138"/>
                    <a:gd name="T6" fmla="*/ 0 w 2724"/>
                    <a:gd name="T7" fmla="*/ 0 h 138"/>
                    <a:gd name="T8" fmla="*/ 0 w 2724"/>
                    <a:gd name="T9" fmla="*/ 0 h 138"/>
                    <a:gd name="T10" fmla="*/ 0 w 2724"/>
                    <a:gd name="T11" fmla="*/ 0 h 138"/>
                    <a:gd name="T12" fmla="*/ 0 60000 65536"/>
                    <a:gd name="T13" fmla="*/ 0 60000 65536"/>
                    <a:gd name="T14" fmla="*/ 0 60000 65536"/>
                    <a:gd name="T15" fmla="*/ 0 60000 65536"/>
                    <a:gd name="T16" fmla="*/ 0 60000 65536"/>
                    <a:gd name="T17" fmla="*/ 0 60000 65536"/>
                    <a:gd name="T18" fmla="*/ 0 w 2724"/>
                    <a:gd name="T19" fmla="*/ 0 h 138"/>
                    <a:gd name="T20" fmla="*/ 2724 w 272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4" h="138">
                      <a:moveTo>
                        <a:pt x="0" y="20"/>
                      </a:moveTo>
                      <a:lnTo>
                        <a:pt x="48" y="138"/>
                      </a:lnTo>
                      <a:lnTo>
                        <a:pt x="2724" y="138"/>
                      </a:lnTo>
                      <a:lnTo>
                        <a:pt x="2724" y="0"/>
                      </a:lnTo>
                      <a:lnTo>
                        <a:pt x="48" y="0"/>
                      </a:lnTo>
                      <a:lnTo>
                        <a:pt x="0" y="20"/>
                      </a:lnTo>
                      <a:close/>
                    </a:path>
                  </a:pathLst>
                </a:custGeom>
                <a:solidFill>
                  <a:srgbClr val="E6B5C2"/>
                </a:solidFill>
                <a:ln w="9525">
                  <a:noFill/>
                  <a:round/>
                  <a:headEnd/>
                  <a:tailEnd/>
                </a:ln>
              </p:spPr>
              <p:txBody>
                <a:bodyPr/>
                <a:lstStyle/>
                <a:p>
                  <a:endParaRPr lang="en-US"/>
                </a:p>
              </p:txBody>
            </p:sp>
            <p:sp>
              <p:nvSpPr>
                <p:cNvPr id="18041" name="Freeform 76"/>
                <p:cNvSpPr>
                  <a:spLocks/>
                </p:cNvSpPr>
                <p:nvPr/>
              </p:nvSpPr>
              <p:spPr bwMode="auto">
                <a:xfrm>
                  <a:off x="6385" y="2166"/>
                  <a:ext cx="174" cy="27"/>
                </a:xfrm>
                <a:custGeom>
                  <a:avLst/>
                  <a:gdLst>
                    <a:gd name="T0" fmla="*/ 0 w 3147"/>
                    <a:gd name="T1" fmla="*/ 0 h 475"/>
                    <a:gd name="T2" fmla="*/ 0 w 3147"/>
                    <a:gd name="T3" fmla="*/ 0 h 475"/>
                    <a:gd name="T4" fmla="*/ 0 w 3147"/>
                    <a:gd name="T5" fmla="*/ 0 h 475"/>
                    <a:gd name="T6" fmla="*/ 0 w 3147"/>
                    <a:gd name="T7" fmla="*/ 0 h 475"/>
                    <a:gd name="T8" fmla="*/ 0 w 3147"/>
                    <a:gd name="T9" fmla="*/ 0 h 475"/>
                    <a:gd name="T10" fmla="*/ 0 60000 65536"/>
                    <a:gd name="T11" fmla="*/ 0 60000 65536"/>
                    <a:gd name="T12" fmla="*/ 0 60000 65536"/>
                    <a:gd name="T13" fmla="*/ 0 60000 65536"/>
                    <a:gd name="T14" fmla="*/ 0 60000 65536"/>
                    <a:gd name="T15" fmla="*/ 0 w 3147"/>
                    <a:gd name="T16" fmla="*/ 0 h 475"/>
                    <a:gd name="T17" fmla="*/ 3147 w 3147"/>
                    <a:gd name="T18" fmla="*/ 475 h 475"/>
                  </a:gdLst>
                  <a:ahLst/>
                  <a:cxnLst>
                    <a:cxn ang="T10">
                      <a:pos x="T0" y="T1"/>
                    </a:cxn>
                    <a:cxn ang="T11">
                      <a:pos x="T2" y="T3"/>
                    </a:cxn>
                    <a:cxn ang="T12">
                      <a:pos x="T4" y="T5"/>
                    </a:cxn>
                    <a:cxn ang="T13">
                      <a:pos x="T6" y="T7"/>
                    </a:cxn>
                    <a:cxn ang="T14">
                      <a:pos x="T8" y="T9"/>
                    </a:cxn>
                  </a:cxnLst>
                  <a:rect l="T15" t="T16" r="T17" b="T18"/>
                  <a:pathLst>
                    <a:path w="3147" h="475">
                      <a:moveTo>
                        <a:pt x="0" y="475"/>
                      </a:moveTo>
                      <a:lnTo>
                        <a:pt x="473" y="0"/>
                      </a:lnTo>
                      <a:lnTo>
                        <a:pt x="3147" y="0"/>
                      </a:lnTo>
                      <a:lnTo>
                        <a:pt x="2673" y="473"/>
                      </a:lnTo>
                      <a:lnTo>
                        <a:pt x="0" y="475"/>
                      </a:lnTo>
                      <a:close/>
                    </a:path>
                  </a:pathLst>
                </a:custGeom>
                <a:solidFill>
                  <a:srgbClr val="E56968"/>
                </a:solidFill>
                <a:ln w="9525">
                  <a:noFill/>
                  <a:round/>
                  <a:headEnd/>
                  <a:tailEnd/>
                </a:ln>
              </p:spPr>
              <p:txBody>
                <a:bodyPr/>
                <a:lstStyle/>
                <a:p>
                  <a:endParaRPr lang="en-US"/>
                </a:p>
              </p:txBody>
            </p:sp>
            <p:sp>
              <p:nvSpPr>
                <p:cNvPr id="18042" name="Freeform 77"/>
                <p:cNvSpPr>
                  <a:spLocks/>
                </p:cNvSpPr>
                <p:nvPr/>
              </p:nvSpPr>
              <p:spPr bwMode="auto">
                <a:xfrm>
                  <a:off x="6382" y="2162"/>
                  <a:ext cx="32" cy="33"/>
                </a:xfrm>
                <a:custGeom>
                  <a:avLst/>
                  <a:gdLst>
                    <a:gd name="T0" fmla="*/ 0 w 571"/>
                    <a:gd name="T1" fmla="*/ 0 h 592"/>
                    <a:gd name="T2" fmla="*/ 0 w 571"/>
                    <a:gd name="T3" fmla="*/ 0 h 592"/>
                    <a:gd name="T4" fmla="*/ 0 w 571"/>
                    <a:gd name="T5" fmla="*/ 0 h 592"/>
                    <a:gd name="T6" fmla="*/ 0 w 571"/>
                    <a:gd name="T7" fmla="*/ 0 h 592"/>
                    <a:gd name="T8" fmla="*/ 0 w 571"/>
                    <a:gd name="T9" fmla="*/ 0 h 592"/>
                    <a:gd name="T10" fmla="*/ 0 w 571"/>
                    <a:gd name="T11" fmla="*/ 0 h 592"/>
                    <a:gd name="T12" fmla="*/ 0 60000 65536"/>
                    <a:gd name="T13" fmla="*/ 0 60000 65536"/>
                    <a:gd name="T14" fmla="*/ 0 60000 65536"/>
                    <a:gd name="T15" fmla="*/ 0 60000 65536"/>
                    <a:gd name="T16" fmla="*/ 0 60000 65536"/>
                    <a:gd name="T17" fmla="*/ 0 60000 65536"/>
                    <a:gd name="T18" fmla="*/ 0 w 571"/>
                    <a:gd name="T19" fmla="*/ 0 h 592"/>
                    <a:gd name="T20" fmla="*/ 571 w 571"/>
                    <a:gd name="T21" fmla="*/ 592 h 592"/>
                  </a:gdLst>
                  <a:ahLst/>
                  <a:cxnLst>
                    <a:cxn ang="T12">
                      <a:pos x="T0" y="T1"/>
                    </a:cxn>
                    <a:cxn ang="T13">
                      <a:pos x="T2" y="T3"/>
                    </a:cxn>
                    <a:cxn ang="T14">
                      <a:pos x="T4" y="T5"/>
                    </a:cxn>
                    <a:cxn ang="T15">
                      <a:pos x="T6" y="T7"/>
                    </a:cxn>
                    <a:cxn ang="T16">
                      <a:pos x="T8" y="T9"/>
                    </a:cxn>
                    <a:cxn ang="T17">
                      <a:pos x="T10" y="T11"/>
                    </a:cxn>
                  </a:cxnLst>
                  <a:rect l="T18" t="T19" r="T20" b="T21"/>
                  <a:pathLst>
                    <a:path w="571" h="592">
                      <a:moveTo>
                        <a:pt x="521" y="0"/>
                      </a:moveTo>
                      <a:lnTo>
                        <a:pt x="473" y="20"/>
                      </a:lnTo>
                      <a:lnTo>
                        <a:pt x="0" y="495"/>
                      </a:lnTo>
                      <a:lnTo>
                        <a:pt x="97" y="592"/>
                      </a:lnTo>
                      <a:lnTo>
                        <a:pt x="571" y="117"/>
                      </a:lnTo>
                      <a:lnTo>
                        <a:pt x="521" y="0"/>
                      </a:lnTo>
                      <a:close/>
                    </a:path>
                  </a:pathLst>
                </a:custGeom>
                <a:solidFill>
                  <a:srgbClr val="E6B5C2"/>
                </a:solidFill>
                <a:ln w="9525">
                  <a:noFill/>
                  <a:round/>
                  <a:headEnd/>
                  <a:tailEnd/>
                </a:ln>
              </p:spPr>
              <p:txBody>
                <a:bodyPr/>
                <a:lstStyle/>
                <a:p>
                  <a:endParaRPr lang="en-US"/>
                </a:p>
              </p:txBody>
            </p:sp>
            <p:sp>
              <p:nvSpPr>
                <p:cNvPr id="18043" name="Freeform 78"/>
                <p:cNvSpPr>
                  <a:spLocks/>
                </p:cNvSpPr>
                <p:nvPr/>
              </p:nvSpPr>
              <p:spPr bwMode="auto">
                <a:xfrm>
                  <a:off x="6411" y="2162"/>
                  <a:ext cx="151" cy="8"/>
                </a:xfrm>
                <a:custGeom>
                  <a:avLst/>
                  <a:gdLst>
                    <a:gd name="T0" fmla="*/ 0 w 2723"/>
                    <a:gd name="T1" fmla="*/ 0 h 138"/>
                    <a:gd name="T2" fmla="*/ 0 w 2723"/>
                    <a:gd name="T3" fmla="*/ 0 h 138"/>
                    <a:gd name="T4" fmla="*/ 0 w 2723"/>
                    <a:gd name="T5" fmla="*/ 0 h 138"/>
                    <a:gd name="T6" fmla="*/ 0 w 2723"/>
                    <a:gd name="T7" fmla="*/ 0 h 138"/>
                    <a:gd name="T8" fmla="*/ 0 w 2723"/>
                    <a:gd name="T9" fmla="*/ 0 h 138"/>
                    <a:gd name="T10" fmla="*/ 0 w 2723"/>
                    <a:gd name="T11" fmla="*/ 0 h 138"/>
                    <a:gd name="T12" fmla="*/ 0 60000 65536"/>
                    <a:gd name="T13" fmla="*/ 0 60000 65536"/>
                    <a:gd name="T14" fmla="*/ 0 60000 65536"/>
                    <a:gd name="T15" fmla="*/ 0 60000 65536"/>
                    <a:gd name="T16" fmla="*/ 0 60000 65536"/>
                    <a:gd name="T17" fmla="*/ 0 60000 65536"/>
                    <a:gd name="T18" fmla="*/ 0 w 2723"/>
                    <a:gd name="T19" fmla="*/ 0 h 138"/>
                    <a:gd name="T20" fmla="*/ 2723 w 2723"/>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3" h="138">
                      <a:moveTo>
                        <a:pt x="2723" y="117"/>
                      </a:moveTo>
                      <a:lnTo>
                        <a:pt x="2674" y="0"/>
                      </a:lnTo>
                      <a:lnTo>
                        <a:pt x="0" y="0"/>
                      </a:lnTo>
                      <a:lnTo>
                        <a:pt x="0" y="138"/>
                      </a:lnTo>
                      <a:lnTo>
                        <a:pt x="2674" y="138"/>
                      </a:lnTo>
                      <a:lnTo>
                        <a:pt x="2723" y="117"/>
                      </a:lnTo>
                      <a:close/>
                    </a:path>
                  </a:pathLst>
                </a:custGeom>
                <a:solidFill>
                  <a:srgbClr val="E6B5C2"/>
                </a:solidFill>
                <a:ln w="9525">
                  <a:noFill/>
                  <a:round/>
                  <a:headEnd/>
                  <a:tailEnd/>
                </a:ln>
              </p:spPr>
              <p:txBody>
                <a:bodyPr/>
                <a:lstStyle/>
                <a:p>
                  <a:endParaRPr lang="en-US"/>
                </a:p>
              </p:txBody>
            </p:sp>
            <p:sp>
              <p:nvSpPr>
                <p:cNvPr id="18044" name="Freeform 79"/>
                <p:cNvSpPr>
                  <a:spLocks/>
                </p:cNvSpPr>
                <p:nvPr/>
              </p:nvSpPr>
              <p:spPr bwMode="auto">
                <a:xfrm>
                  <a:off x="6530" y="2164"/>
                  <a:ext cx="32" cy="32"/>
                </a:xfrm>
                <a:custGeom>
                  <a:avLst/>
                  <a:gdLst>
                    <a:gd name="T0" fmla="*/ 0 w 571"/>
                    <a:gd name="T1" fmla="*/ 0 h 591"/>
                    <a:gd name="T2" fmla="*/ 0 w 571"/>
                    <a:gd name="T3" fmla="*/ 0 h 591"/>
                    <a:gd name="T4" fmla="*/ 0 w 571"/>
                    <a:gd name="T5" fmla="*/ 0 h 591"/>
                    <a:gd name="T6" fmla="*/ 0 w 571"/>
                    <a:gd name="T7" fmla="*/ 0 h 591"/>
                    <a:gd name="T8" fmla="*/ 0 w 571"/>
                    <a:gd name="T9" fmla="*/ 0 h 591"/>
                    <a:gd name="T10" fmla="*/ 0 w 571"/>
                    <a:gd name="T11" fmla="*/ 0 h 591"/>
                    <a:gd name="T12" fmla="*/ 0 60000 65536"/>
                    <a:gd name="T13" fmla="*/ 0 60000 65536"/>
                    <a:gd name="T14" fmla="*/ 0 60000 65536"/>
                    <a:gd name="T15" fmla="*/ 0 60000 65536"/>
                    <a:gd name="T16" fmla="*/ 0 60000 65536"/>
                    <a:gd name="T17" fmla="*/ 0 60000 65536"/>
                    <a:gd name="T18" fmla="*/ 0 w 571"/>
                    <a:gd name="T19" fmla="*/ 0 h 591"/>
                    <a:gd name="T20" fmla="*/ 571 w 571"/>
                    <a:gd name="T21" fmla="*/ 591 h 591"/>
                  </a:gdLst>
                  <a:ahLst/>
                  <a:cxnLst>
                    <a:cxn ang="T12">
                      <a:pos x="T0" y="T1"/>
                    </a:cxn>
                    <a:cxn ang="T13">
                      <a:pos x="T2" y="T3"/>
                    </a:cxn>
                    <a:cxn ang="T14">
                      <a:pos x="T4" y="T5"/>
                    </a:cxn>
                    <a:cxn ang="T15">
                      <a:pos x="T6" y="T7"/>
                    </a:cxn>
                    <a:cxn ang="T16">
                      <a:pos x="T8" y="T9"/>
                    </a:cxn>
                    <a:cxn ang="T17">
                      <a:pos x="T10" y="T11"/>
                    </a:cxn>
                  </a:cxnLst>
                  <a:rect l="T18" t="T19" r="T20" b="T21"/>
                  <a:pathLst>
                    <a:path w="571" h="591">
                      <a:moveTo>
                        <a:pt x="48" y="591"/>
                      </a:moveTo>
                      <a:lnTo>
                        <a:pt x="97" y="571"/>
                      </a:lnTo>
                      <a:lnTo>
                        <a:pt x="571" y="97"/>
                      </a:lnTo>
                      <a:lnTo>
                        <a:pt x="474" y="0"/>
                      </a:lnTo>
                      <a:lnTo>
                        <a:pt x="0" y="473"/>
                      </a:lnTo>
                      <a:lnTo>
                        <a:pt x="48" y="591"/>
                      </a:lnTo>
                      <a:close/>
                    </a:path>
                  </a:pathLst>
                </a:custGeom>
                <a:solidFill>
                  <a:srgbClr val="E6B5C2"/>
                </a:solidFill>
                <a:ln w="9525">
                  <a:noFill/>
                  <a:round/>
                  <a:headEnd/>
                  <a:tailEnd/>
                </a:ln>
              </p:spPr>
              <p:txBody>
                <a:bodyPr/>
                <a:lstStyle/>
                <a:p>
                  <a:endParaRPr lang="en-US"/>
                </a:p>
              </p:txBody>
            </p:sp>
            <p:sp>
              <p:nvSpPr>
                <p:cNvPr id="18045" name="Freeform 80"/>
                <p:cNvSpPr>
                  <a:spLocks/>
                </p:cNvSpPr>
                <p:nvPr/>
              </p:nvSpPr>
              <p:spPr bwMode="auto">
                <a:xfrm>
                  <a:off x="6382" y="2189"/>
                  <a:ext cx="151" cy="8"/>
                </a:xfrm>
                <a:custGeom>
                  <a:avLst/>
                  <a:gdLst>
                    <a:gd name="T0" fmla="*/ 0 w 2721"/>
                    <a:gd name="T1" fmla="*/ 0 h 140"/>
                    <a:gd name="T2" fmla="*/ 0 w 2721"/>
                    <a:gd name="T3" fmla="*/ 0 h 140"/>
                    <a:gd name="T4" fmla="*/ 0 w 2721"/>
                    <a:gd name="T5" fmla="*/ 0 h 140"/>
                    <a:gd name="T6" fmla="*/ 0 w 2721"/>
                    <a:gd name="T7" fmla="*/ 0 h 140"/>
                    <a:gd name="T8" fmla="*/ 0 w 2721"/>
                    <a:gd name="T9" fmla="*/ 0 h 140"/>
                    <a:gd name="T10" fmla="*/ 0 w 2721"/>
                    <a:gd name="T11" fmla="*/ 0 h 140"/>
                    <a:gd name="T12" fmla="*/ 0 60000 65536"/>
                    <a:gd name="T13" fmla="*/ 0 60000 65536"/>
                    <a:gd name="T14" fmla="*/ 0 60000 65536"/>
                    <a:gd name="T15" fmla="*/ 0 60000 65536"/>
                    <a:gd name="T16" fmla="*/ 0 60000 65536"/>
                    <a:gd name="T17" fmla="*/ 0 60000 65536"/>
                    <a:gd name="T18" fmla="*/ 0 w 2721"/>
                    <a:gd name="T19" fmla="*/ 0 h 140"/>
                    <a:gd name="T20" fmla="*/ 2721 w 2721"/>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21" h="140">
                      <a:moveTo>
                        <a:pt x="0" y="22"/>
                      </a:moveTo>
                      <a:lnTo>
                        <a:pt x="48" y="140"/>
                      </a:lnTo>
                      <a:lnTo>
                        <a:pt x="2721" y="138"/>
                      </a:lnTo>
                      <a:lnTo>
                        <a:pt x="2721" y="0"/>
                      </a:lnTo>
                      <a:lnTo>
                        <a:pt x="48" y="2"/>
                      </a:lnTo>
                      <a:lnTo>
                        <a:pt x="0" y="22"/>
                      </a:lnTo>
                      <a:close/>
                    </a:path>
                  </a:pathLst>
                </a:custGeom>
                <a:solidFill>
                  <a:srgbClr val="E6B5C2"/>
                </a:solidFill>
                <a:ln w="9525">
                  <a:noFill/>
                  <a:round/>
                  <a:headEnd/>
                  <a:tailEnd/>
                </a:ln>
              </p:spPr>
              <p:txBody>
                <a:bodyPr/>
                <a:lstStyle/>
                <a:p>
                  <a:endParaRPr lang="en-US"/>
                </a:p>
              </p:txBody>
            </p:sp>
            <p:sp>
              <p:nvSpPr>
                <p:cNvPr id="18046" name="Freeform 81"/>
                <p:cNvSpPr>
                  <a:spLocks/>
                </p:cNvSpPr>
                <p:nvPr/>
              </p:nvSpPr>
              <p:spPr bwMode="auto">
                <a:xfrm>
                  <a:off x="6413" y="2141"/>
                  <a:ext cx="171" cy="26"/>
                </a:xfrm>
                <a:custGeom>
                  <a:avLst/>
                  <a:gdLst>
                    <a:gd name="T0" fmla="*/ 0 w 3069"/>
                    <a:gd name="T1" fmla="*/ 0 h 463"/>
                    <a:gd name="T2" fmla="*/ 0 w 3069"/>
                    <a:gd name="T3" fmla="*/ 0 h 463"/>
                    <a:gd name="T4" fmla="*/ 0 w 3069"/>
                    <a:gd name="T5" fmla="*/ 0 h 463"/>
                    <a:gd name="T6" fmla="*/ 0 w 3069"/>
                    <a:gd name="T7" fmla="*/ 0 h 463"/>
                    <a:gd name="T8" fmla="*/ 0 w 3069"/>
                    <a:gd name="T9" fmla="*/ 0 h 463"/>
                    <a:gd name="T10" fmla="*/ 0 60000 65536"/>
                    <a:gd name="T11" fmla="*/ 0 60000 65536"/>
                    <a:gd name="T12" fmla="*/ 0 60000 65536"/>
                    <a:gd name="T13" fmla="*/ 0 60000 65536"/>
                    <a:gd name="T14" fmla="*/ 0 60000 65536"/>
                    <a:gd name="T15" fmla="*/ 0 w 3069"/>
                    <a:gd name="T16" fmla="*/ 0 h 463"/>
                    <a:gd name="T17" fmla="*/ 3069 w 3069"/>
                    <a:gd name="T18" fmla="*/ 463 h 463"/>
                  </a:gdLst>
                  <a:ahLst/>
                  <a:cxnLst>
                    <a:cxn ang="T10">
                      <a:pos x="T0" y="T1"/>
                    </a:cxn>
                    <a:cxn ang="T11">
                      <a:pos x="T2" y="T3"/>
                    </a:cxn>
                    <a:cxn ang="T12">
                      <a:pos x="T4" y="T5"/>
                    </a:cxn>
                    <a:cxn ang="T13">
                      <a:pos x="T6" y="T7"/>
                    </a:cxn>
                    <a:cxn ang="T14">
                      <a:pos x="T8" y="T9"/>
                    </a:cxn>
                  </a:cxnLst>
                  <a:rect l="T15" t="T16" r="T17" b="T18"/>
                  <a:pathLst>
                    <a:path w="3069" h="463">
                      <a:moveTo>
                        <a:pt x="0" y="461"/>
                      </a:moveTo>
                      <a:lnTo>
                        <a:pt x="459" y="0"/>
                      </a:lnTo>
                      <a:lnTo>
                        <a:pt x="3069" y="0"/>
                      </a:lnTo>
                      <a:lnTo>
                        <a:pt x="2609" y="463"/>
                      </a:lnTo>
                      <a:lnTo>
                        <a:pt x="0" y="461"/>
                      </a:lnTo>
                      <a:close/>
                    </a:path>
                  </a:pathLst>
                </a:custGeom>
                <a:solidFill>
                  <a:srgbClr val="E56968"/>
                </a:solidFill>
                <a:ln w="9525">
                  <a:noFill/>
                  <a:round/>
                  <a:headEnd/>
                  <a:tailEnd/>
                </a:ln>
              </p:spPr>
              <p:txBody>
                <a:bodyPr/>
                <a:lstStyle/>
                <a:p>
                  <a:endParaRPr lang="en-US"/>
                </a:p>
              </p:txBody>
            </p:sp>
            <p:sp>
              <p:nvSpPr>
                <p:cNvPr id="18047" name="Freeform 82"/>
                <p:cNvSpPr>
                  <a:spLocks/>
                </p:cNvSpPr>
                <p:nvPr/>
              </p:nvSpPr>
              <p:spPr bwMode="auto">
                <a:xfrm>
                  <a:off x="6411" y="2137"/>
                  <a:ext cx="31" cy="32"/>
                </a:xfrm>
                <a:custGeom>
                  <a:avLst/>
                  <a:gdLst>
                    <a:gd name="T0" fmla="*/ 0 w 556"/>
                    <a:gd name="T1" fmla="*/ 0 h 578"/>
                    <a:gd name="T2" fmla="*/ 0 w 556"/>
                    <a:gd name="T3" fmla="*/ 0 h 578"/>
                    <a:gd name="T4" fmla="*/ 0 w 556"/>
                    <a:gd name="T5" fmla="*/ 0 h 578"/>
                    <a:gd name="T6" fmla="*/ 0 w 556"/>
                    <a:gd name="T7" fmla="*/ 0 h 578"/>
                    <a:gd name="T8" fmla="*/ 0 w 556"/>
                    <a:gd name="T9" fmla="*/ 0 h 578"/>
                    <a:gd name="T10" fmla="*/ 0 w 556"/>
                    <a:gd name="T11" fmla="*/ 0 h 578"/>
                    <a:gd name="T12" fmla="*/ 0 60000 65536"/>
                    <a:gd name="T13" fmla="*/ 0 60000 65536"/>
                    <a:gd name="T14" fmla="*/ 0 60000 65536"/>
                    <a:gd name="T15" fmla="*/ 0 60000 65536"/>
                    <a:gd name="T16" fmla="*/ 0 60000 65536"/>
                    <a:gd name="T17" fmla="*/ 0 60000 65536"/>
                    <a:gd name="T18" fmla="*/ 0 w 556"/>
                    <a:gd name="T19" fmla="*/ 0 h 578"/>
                    <a:gd name="T20" fmla="*/ 556 w 556"/>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6" h="578">
                      <a:moveTo>
                        <a:pt x="507" y="0"/>
                      </a:moveTo>
                      <a:lnTo>
                        <a:pt x="458" y="21"/>
                      </a:lnTo>
                      <a:lnTo>
                        <a:pt x="0" y="481"/>
                      </a:lnTo>
                      <a:lnTo>
                        <a:pt x="98" y="578"/>
                      </a:lnTo>
                      <a:lnTo>
                        <a:pt x="556" y="117"/>
                      </a:lnTo>
                      <a:lnTo>
                        <a:pt x="507" y="0"/>
                      </a:lnTo>
                      <a:close/>
                    </a:path>
                  </a:pathLst>
                </a:custGeom>
                <a:solidFill>
                  <a:srgbClr val="E6B5C2"/>
                </a:solidFill>
                <a:ln w="9525">
                  <a:noFill/>
                  <a:round/>
                  <a:headEnd/>
                  <a:tailEnd/>
                </a:ln>
              </p:spPr>
              <p:txBody>
                <a:bodyPr/>
                <a:lstStyle/>
                <a:p>
                  <a:endParaRPr lang="en-US"/>
                </a:p>
              </p:txBody>
            </p:sp>
            <p:sp>
              <p:nvSpPr>
                <p:cNvPr id="18048" name="Freeform 83"/>
                <p:cNvSpPr>
                  <a:spLocks/>
                </p:cNvSpPr>
                <p:nvPr/>
              </p:nvSpPr>
              <p:spPr bwMode="auto">
                <a:xfrm>
                  <a:off x="6439" y="2137"/>
                  <a:ext cx="148" cy="8"/>
                </a:xfrm>
                <a:custGeom>
                  <a:avLst/>
                  <a:gdLst>
                    <a:gd name="T0" fmla="*/ 0 w 2659"/>
                    <a:gd name="T1" fmla="*/ 0 h 138"/>
                    <a:gd name="T2" fmla="*/ 0 w 2659"/>
                    <a:gd name="T3" fmla="*/ 0 h 138"/>
                    <a:gd name="T4" fmla="*/ 0 w 2659"/>
                    <a:gd name="T5" fmla="*/ 0 h 138"/>
                    <a:gd name="T6" fmla="*/ 0 w 2659"/>
                    <a:gd name="T7" fmla="*/ 0 h 138"/>
                    <a:gd name="T8" fmla="*/ 0 w 2659"/>
                    <a:gd name="T9" fmla="*/ 0 h 138"/>
                    <a:gd name="T10" fmla="*/ 0 w 2659"/>
                    <a:gd name="T11" fmla="*/ 0 h 138"/>
                    <a:gd name="T12" fmla="*/ 0 60000 65536"/>
                    <a:gd name="T13" fmla="*/ 0 60000 65536"/>
                    <a:gd name="T14" fmla="*/ 0 60000 65536"/>
                    <a:gd name="T15" fmla="*/ 0 60000 65536"/>
                    <a:gd name="T16" fmla="*/ 0 60000 65536"/>
                    <a:gd name="T17" fmla="*/ 0 60000 65536"/>
                    <a:gd name="T18" fmla="*/ 0 w 2659"/>
                    <a:gd name="T19" fmla="*/ 0 h 138"/>
                    <a:gd name="T20" fmla="*/ 2659 w 2659"/>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59" h="138">
                      <a:moveTo>
                        <a:pt x="2659" y="117"/>
                      </a:moveTo>
                      <a:lnTo>
                        <a:pt x="2610" y="0"/>
                      </a:lnTo>
                      <a:lnTo>
                        <a:pt x="0" y="0"/>
                      </a:lnTo>
                      <a:lnTo>
                        <a:pt x="0" y="138"/>
                      </a:lnTo>
                      <a:lnTo>
                        <a:pt x="2610" y="138"/>
                      </a:lnTo>
                      <a:lnTo>
                        <a:pt x="2659" y="117"/>
                      </a:lnTo>
                      <a:close/>
                    </a:path>
                  </a:pathLst>
                </a:custGeom>
                <a:solidFill>
                  <a:srgbClr val="E6B5C2"/>
                </a:solidFill>
                <a:ln w="9525">
                  <a:noFill/>
                  <a:round/>
                  <a:headEnd/>
                  <a:tailEnd/>
                </a:ln>
              </p:spPr>
              <p:txBody>
                <a:bodyPr/>
                <a:lstStyle/>
                <a:p>
                  <a:endParaRPr lang="en-US"/>
                </a:p>
              </p:txBody>
            </p:sp>
            <p:sp>
              <p:nvSpPr>
                <p:cNvPr id="18049" name="Freeform 84"/>
                <p:cNvSpPr>
                  <a:spLocks/>
                </p:cNvSpPr>
                <p:nvPr/>
              </p:nvSpPr>
              <p:spPr bwMode="auto">
                <a:xfrm>
                  <a:off x="6556" y="2138"/>
                  <a:ext cx="31" cy="32"/>
                </a:xfrm>
                <a:custGeom>
                  <a:avLst/>
                  <a:gdLst>
                    <a:gd name="T0" fmla="*/ 0 w 557"/>
                    <a:gd name="T1" fmla="*/ 0 h 580"/>
                    <a:gd name="T2" fmla="*/ 0 w 557"/>
                    <a:gd name="T3" fmla="*/ 0 h 580"/>
                    <a:gd name="T4" fmla="*/ 0 w 557"/>
                    <a:gd name="T5" fmla="*/ 0 h 580"/>
                    <a:gd name="T6" fmla="*/ 0 w 557"/>
                    <a:gd name="T7" fmla="*/ 0 h 580"/>
                    <a:gd name="T8" fmla="*/ 0 w 557"/>
                    <a:gd name="T9" fmla="*/ 0 h 580"/>
                    <a:gd name="T10" fmla="*/ 0 w 557"/>
                    <a:gd name="T11" fmla="*/ 0 h 580"/>
                    <a:gd name="T12" fmla="*/ 0 60000 65536"/>
                    <a:gd name="T13" fmla="*/ 0 60000 65536"/>
                    <a:gd name="T14" fmla="*/ 0 60000 65536"/>
                    <a:gd name="T15" fmla="*/ 0 60000 65536"/>
                    <a:gd name="T16" fmla="*/ 0 60000 65536"/>
                    <a:gd name="T17" fmla="*/ 0 60000 65536"/>
                    <a:gd name="T18" fmla="*/ 0 w 557"/>
                    <a:gd name="T19" fmla="*/ 0 h 580"/>
                    <a:gd name="T20" fmla="*/ 557 w 557"/>
                    <a:gd name="T21" fmla="*/ 580 h 580"/>
                  </a:gdLst>
                  <a:ahLst/>
                  <a:cxnLst>
                    <a:cxn ang="T12">
                      <a:pos x="T0" y="T1"/>
                    </a:cxn>
                    <a:cxn ang="T13">
                      <a:pos x="T2" y="T3"/>
                    </a:cxn>
                    <a:cxn ang="T14">
                      <a:pos x="T4" y="T5"/>
                    </a:cxn>
                    <a:cxn ang="T15">
                      <a:pos x="T6" y="T7"/>
                    </a:cxn>
                    <a:cxn ang="T16">
                      <a:pos x="T8" y="T9"/>
                    </a:cxn>
                    <a:cxn ang="T17">
                      <a:pos x="T10" y="T11"/>
                    </a:cxn>
                  </a:cxnLst>
                  <a:rect l="T18" t="T19" r="T20" b="T21"/>
                  <a:pathLst>
                    <a:path w="557" h="580">
                      <a:moveTo>
                        <a:pt x="48" y="580"/>
                      </a:moveTo>
                      <a:lnTo>
                        <a:pt x="97" y="559"/>
                      </a:lnTo>
                      <a:lnTo>
                        <a:pt x="557" y="96"/>
                      </a:lnTo>
                      <a:lnTo>
                        <a:pt x="460" y="0"/>
                      </a:lnTo>
                      <a:lnTo>
                        <a:pt x="0" y="462"/>
                      </a:lnTo>
                      <a:lnTo>
                        <a:pt x="48" y="580"/>
                      </a:lnTo>
                      <a:close/>
                    </a:path>
                  </a:pathLst>
                </a:custGeom>
                <a:solidFill>
                  <a:srgbClr val="E6B5C2"/>
                </a:solidFill>
                <a:ln w="9525">
                  <a:noFill/>
                  <a:round/>
                  <a:headEnd/>
                  <a:tailEnd/>
                </a:ln>
              </p:spPr>
              <p:txBody>
                <a:bodyPr/>
                <a:lstStyle/>
                <a:p>
                  <a:endParaRPr lang="en-US"/>
                </a:p>
              </p:txBody>
            </p:sp>
            <p:sp>
              <p:nvSpPr>
                <p:cNvPr id="18050" name="Freeform 85"/>
                <p:cNvSpPr>
                  <a:spLocks/>
                </p:cNvSpPr>
                <p:nvPr/>
              </p:nvSpPr>
              <p:spPr bwMode="auto">
                <a:xfrm>
                  <a:off x="6411" y="2163"/>
                  <a:ext cx="147" cy="7"/>
                </a:xfrm>
                <a:custGeom>
                  <a:avLst/>
                  <a:gdLst>
                    <a:gd name="T0" fmla="*/ 0 w 2657"/>
                    <a:gd name="T1" fmla="*/ 0 h 140"/>
                    <a:gd name="T2" fmla="*/ 0 w 2657"/>
                    <a:gd name="T3" fmla="*/ 0 h 140"/>
                    <a:gd name="T4" fmla="*/ 0 w 2657"/>
                    <a:gd name="T5" fmla="*/ 0 h 140"/>
                    <a:gd name="T6" fmla="*/ 0 w 2657"/>
                    <a:gd name="T7" fmla="*/ 0 h 140"/>
                    <a:gd name="T8" fmla="*/ 0 w 2657"/>
                    <a:gd name="T9" fmla="*/ 0 h 140"/>
                    <a:gd name="T10" fmla="*/ 0 w 2657"/>
                    <a:gd name="T11" fmla="*/ 0 h 140"/>
                    <a:gd name="T12" fmla="*/ 0 60000 65536"/>
                    <a:gd name="T13" fmla="*/ 0 60000 65536"/>
                    <a:gd name="T14" fmla="*/ 0 60000 65536"/>
                    <a:gd name="T15" fmla="*/ 0 60000 65536"/>
                    <a:gd name="T16" fmla="*/ 0 60000 65536"/>
                    <a:gd name="T17" fmla="*/ 0 60000 65536"/>
                    <a:gd name="T18" fmla="*/ 0 w 2657"/>
                    <a:gd name="T19" fmla="*/ 0 h 140"/>
                    <a:gd name="T20" fmla="*/ 2657 w 2657"/>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57" h="140">
                      <a:moveTo>
                        <a:pt x="0" y="20"/>
                      </a:moveTo>
                      <a:lnTo>
                        <a:pt x="48" y="138"/>
                      </a:lnTo>
                      <a:lnTo>
                        <a:pt x="2657" y="140"/>
                      </a:lnTo>
                      <a:lnTo>
                        <a:pt x="2657" y="1"/>
                      </a:lnTo>
                      <a:lnTo>
                        <a:pt x="48" y="0"/>
                      </a:lnTo>
                      <a:lnTo>
                        <a:pt x="0" y="20"/>
                      </a:lnTo>
                      <a:close/>
                    </a:path>
                  </a:pathLst>
                </a:custGeom>
                <a:solidFill>
                  <a:srgbClr val="E6B5C2"/>
                </a:solidFill>
                <a:ln w="9525">
                  <a:noFill/>
                  <a:round/>
                  <a:headEnd/>
                  <a:tailEnd/>
                </a:ln>
              </p:spPr>
              <p:txBody>
                <a:bodyPr/>
                <a:lstStyle/>
                <a:p>
                  <a:endParaRPr lang="en-US"/>
                </a:p>
              </p:txBody>
            </p:sp>
            <p:sp>
              <p:nvSpPr>
                <p:cNvPr id="18051" name="Freeform 86"/>
                <p:cNvSpPr>
                  <a:spLocks/>
                </p:cNvSpPr>
                <p:nvPr/>
              </p:nvSpPr>
              <p:spPr bwMode="auto">
                <a:xfrm>
                  <a:off x="6241" y="2166"/>
                  <a:ext cx="173" cy="27"/>
                </a:xfrm>
                <a:custGeom>
                  <a:avLst/>
                  <a:gdLst>
                    <a:gd name="T0" fmla="*/ 0 w 3108"/>
                    <a:gd name="T1" fmla="*/ 0 h 475"/>
                    <a:gd name="T2" fmla="*/ 0 w 3108"/>
                    <a:gd name="T3" fmla="*/ 0 h 475"/>
                    <a:gd name="T4" fmla="*/ 0 w 3108"/>
                    <a:gd name="T5" fmla="*/ 0 h 475"/>
                    <a:gd name="T6" fmla="*/ 0 w 3108"/>
                    <a:gd name="T7" fmla="*/ 0 h 475"/>
                    <a:gd name="T8" fmla="*/ 0 w 3108"/>
                    <a:gd name="T9" fmla="*/ 0 h 475"/>
                    <a:gd name="T10" fmla="*/ 0 60000 65536"/>
                    <a:gd name="T11" fmla="*/ 0 60000 65536"/>
                    <a:gd name="T12" fmla="*/ 0 60000 65536"/>
                    <a:gd name="T13" fmla="*/ 0 60000 65536"/>
                    <a:gd name="T14" fmla="*/ 0 60000 65536"/>
                    <a:gd name="T15" fmla="*/ 0 w 3108"/>
                    <a:gd name="T16" fmla="*/ 0 h 475"/>
                    <a:gd name="T17" fmla="*/ 3108 w 3108"/>
                    <a:gd name="T18" fmla="*/ 475 h 475"/>
                  </a:gdLst>
                  <a:ahLst/>
                  <a:cxnLst>
                    <a:cxn ang="T10">
                      <a:pos x="T0" y="T1"/>
                    </a:cxn>
                    <a:cxn ang="T11">
                      <a:pos x="T2" y="T3"/>
                    </a:cxn>
                    <a:cxn ang="T12">
                      <a:pos x="T4" y="T5"/>
                    </a:cxn>
                    <a:cxn ang="T13">
                      <a:pos x="T6" y="T7"/>
                    </a:cxn>
                    <a:cxn ang="T14">
                      <a:pos x="T8" y="T9"/>
                    </a:cxn>
                  </a:cxnLst>
                  <a:rect l="T15" t="T16" r="T17" b="T18"/>
                  <a:pathLst>
                    <a:path w="3108" h="475">
                      <a:moveTo>
                        <a:pt x="0" y="475"/>
                      </a:moveTo>
                      <a:lnTo>
                        <a:pt x="474" y="0"/>
                      </a:lnTo>
                      <a:lnTo>
                        <a:pt x="3108" y="0"/>
                      </a:lnTo>
                      <a:lnTo>
                        <a:pt x="2636" y="471"/>
                      </a:lnTo>
                      <a:lnTo>
                        <a:pt x="0" y="475"/>
                      </a:lnTo>
                      <a:close/>
                    </a:path>
                  </a:pathLst>
                </a:custGeom>
                <a:solidFill>
                  <a:srgbClr val="E56968"/>
                </a:solidFill>
                <a:ln w="9525">
                  <a:noFill/>
                  <a:round/>
                  <a:headEnd/>
                  <a:tailEnd/>
                </a:ln>
              </p:spPr>
              <p:txBody>
                <a:bodyPr/>
                <a:lstStyle/>
                <a:p>
                  <a:endParaRPr lang="en-US"/>
                </a:p>
              </p:txBody>
            </p:sp>
            <p:sp>
              <p:nvSpPr>
                <p:cNvPr id="18052" name="Freeform 87"/>
                <p:cNvSpPr>
                  <a:spLocks/>
                </p:cNvSpPr>
                <p:nvPr/>
              </p:nvSpPr>
              <p:spPr bwMode="auto">
                <a:xfrm>
                  <a:off x="6238" y="2163"/>
                  <a:ext cx="32" cy="32"/>
                </a:xfrm>
                <a:custGeom>
                  <a:avLst/>
                  <a:gdLst>
                    <a:gd name="T0" fmla="*/ 0 w 572"/>
                    <a:gd name="T1" fmla="*/ 0 h 592"/>
                    <a:gd name="T2" fmla="*/ 0 w 572"/>
                    <a:gd name="T3" fmla="*/ 0 h 592"/>
                    <a:gd name="T4" fmla="*/ 0 w 572"/>
                    <a:gd name="T5" fmla="*/ 0 h 592"/>
                    <a:gd name="T6" fmla="*/ 0 w 572"/>
                    <a:gd name="T7" fmla="*/ 0 h 592"/>
                    <a:gd name="T8" fmla="*/ 0 w 572"/>
                    <a:gd name="T9" fmla="*/ 0 h 592"/>
                    <a:gd name="T10" fmla="*/ 0 w 572"/>
                    <a:gd name="T11" fmla="*/ 0 h 592"/>
                    <a:gd name="T12" fmla="*/ 0 60000 65536"/>
                    <a:gd name="T13" fmla="*/ 0 60000 65536"/>
                    <a:gd name="T14" fmla="*/ 0 60000 65536"/>
                    <a:gd name="T15" fmla="*/ 0 60000 65536"/>
                    <a:gd name="T16" fmla="*/ 0 60000 65536"/>
                    <a:gd name="T17" fmla="*/ 0 60000 65536"/>
                    <a:gd name="T18" fmla="*/ 0 w 572"/>
                    <a:gd name="T19" fmla="*/ 0 h 592"/>
                    <a:gd name="T20" fmla="*/ 572 w 572"/>
                    <a:gd name="T21" fmla="*/ 592 h 592"/>
                  </a:gdLst>
                  <a:ahLst/>
                  <a:cxnLst>
                    <a:cxn ang="T12">
                      <a:pos x="T0" y="T1"/>
                    </a:cxn>
                    <a:cxn ang="T13">
                      <a:pos x="T2" y="T3"/>
                    </a:cxn>
                    <a:cxn ang="T14">
                      <a:pos x="T4" y="T5"/>
                    </a:cxn>
                    <a:cxn ang="T15">
                      <a:pos x="T6" y="T7"/>
                    </a:cxn>
                    <a:cxn ang="T16">
                      <a:pos x="T8" y="T9"/>
                    </a:cxn>
                    <a:cxn ang="T17">
                      <a:pos x="T10" y="T11"/>
                    </a:cxn>
                  </a:cxnLst>
                  <a:rect l="T18" t="T19" r="T20" b="T21"/>
                  <a:pathLst>
                    <a:path w="572" h="592">
                      <a:moveTo>
                        <a:pt x="523" y="0"/>
                      </a:moveTo>
                      <a:lnTo>
                        <a:pt x="474" y="20"/>
                      </a:lnTo>
                      <a:lnTo>
                        <a:pt x="0" y="495"/>
                      </a:lnTo>
                      <a:lnTo>
                        <a:pt x="97" y="592"/>
                      </a:lnTo>
                      <a:lnTo>
                        <a:pt x="572" y="117"/>
                      </a:lnTo>
                      <a:lnTo>
                        <a:pt x="523" y="0"/>
                      </a:lnTo>
                      <a:close/>
                    </a:path>
                  </a:pathLst>
                </a:custGeom>
                <a:solidFill>
                  <a:srgbClr val="E6B5C2"/>
                </a:solidFill>
                <a:ln w="9525">
                  <a:noFill/>
                  <a:round/>
                  <a:headEnd/>
                  <a:tailEnd/>
                </a:ln>
              </p:spPr>
              <p:txBody>
                <a:bodyPr/>
                <a:lstStyle/>
                <a:p>
                  <a:endParaRPr lang="en-US"/>
                </a:p>
              </p:txBody>
            </p:sp>
            <p:sp>
              <p:nvSpPr>
                <p:cNvPr id="18053" name="Freeform 88"/>
                <p:cNvSpPr>
                  <a:spLocks/>
                </p:cNvSpPr>
                <p:nvPr/>
              </p:nvSpPr>
              <p:spPr bwMode="auto">
                <a:xfrm>
                  <a:off x="6267" y="2163"/>
                  <a:ext cx="149" cy="7"/>
                </a:xfrm>
                <a:custGeom>
                  <a:avLst/>
                  <a:gdLst>
                    <a:gd name="T0" fmla="*/ 0 w 2683"/>
                    <a:gd name="T1" fmla="*/ 0 h 138"/>
                    <a:gd name="T2" fmla="*/ 0 w 2683"/>
                    <a:gd name="T3" fmla="*/ 0 h 138"/>
                    <a:gd name="T4" fmla="*/ 0 w 2683"/>
                    <a:gd name="T5" fmla="*/ 0 h 138"/>
                    <a:gd name="T6" fmla="*/ 0 w 2683"/>
                    <a:gd name="T7" fmla="*/ 0 h 138"/>
                    <a:gd name="T8" fmla="*/ 0 w 2683"/>
                    <a:gd name="T9" fmla="*/ 0 h 138"/>
                    <a:gd name="T10" fmla="*/ 0 w 2683"/>
                    <a:gd name="T11" fmla="*/ 0 h 138"/>
                    <a:gd name="T12" fmla="*/ 0 60000 65536"/>
                    <a:gd name="T13" fmla="*/ 0 60000 65536"/>
                    <a:gd name="T14" fmla="*/ 0 60000 65536"/>
                    <a:gd name="T15" fmla="*/ 0 60000 65536"/>
                    <a:gd name="T16" fmla="*/ 0 60000 65536"/>
                    <a:gd name="T17" fmla="*/ 0 60000 65536"/>
                    <a:gd name="T18" fmla="*/ 0 w 2683"/>
                    <a:gd name="T19" fmla="*/ 0 h 138"/>
                    <a:gd name="T20" fmla="*/ 2683 w 2683"/>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3" h="138">
                      <a:moveTo>
                        <a:pt x="2683" y="117"/>
                      </a:moveTo>
                      <a:lnTo>
                        <a:pt x="2634" y="0"/>
                      </a:lnTo>
                      <a:lnTo>
                        <a:pt x="0" y="0"/>
                      </a:lnTo>
                      <a:lnTo>
                        <a:pt x="0" y="138"/>
                      </a:lnTo>
                      <a:lnTo>
                        <a:pt x="2634" y="138"/>
                      </a:lnTo>
                      <a:lnTo>
                        <a:pt x="2683" y="117"/>
                      </a:lnTo>
                      <a:close/>
                    </a:path>
                  </a:pathLst>
                </a:custGeom>
                <a:solidFill>
                  <a:srgbClr val="E6B5C2"/>
                </a:solidFill>
                <a:ln w="9525">
                  <a:noFill/>
                  <a:round/>
                  <a:headEnd/>
                  <a:tailEnd/>
                </a:ln>
              </p:spPr>
              <p:txBody>
                <a:bodyPr/>
                <a:lstStyle/>
                <a:p>
                  <a:endParaRPr lang="en-US"/>
                </a:p>
              </p:txBody>
            </p:sp>
            <p:sp>
              <p:nvSpPr>
                <p:cNvPr id="18054" name="Freeform 89"/>
                <p:cNvSpPr>
                  <a:spLocks/>
                </p:cNvSpPr>
                <p:nvPr/>
              </p:nvSpPr>
              <p:spPr bwMode="auto">
                <a:xfrm>
                  <a:off x="6385" y="2164"/>
                  <a:ext cx="31" cy="32"/>
                </a:xfrm>
                <a:custGeom>
                  <a:avLst/>
                  <a:gdLst>
                    <a:gd name="T0" fmla="*/ 0 w 570"/>
                    <a:gd name="T1" fmla="*/ 0 h 589"/>
                    <a:gd name="T2" fmla="*/ 0 w 570"/>
                    <a:gd name="T3" fmla="*/ 0 h 589"/>
                    <a:gd name="T4" fmla="*/ 0 w 570"/>
                    <a:gd name="T5" fmla="*/ 0 h 589"/>
                    <a:gd name="T6" fmla="*/ 0 w 570"/>
                    <a:gd name="T7" fmla="*/ 0 h 589"/>
                    <a:gd name="T8" fmla="*/ 0 w 570"/>
                    <a:gd name="T9" fmla="*/ 0 h 589"/>
                    <a:gd name="T10" fmla="*/ 0 w 570"/>
                    <a:gd name="T11" fmla="*/ 0 h 589"/>
                    <a:gd name="T12" fmla="*/ 0 60000 65536"/>
                    <a:gd name="T13" fmla="*/ 0 60000 65536"/>
                    <a:gd name="T14" fmla="*/ 0 60000 65536"/>
                    <a:gd name="T15" fmla="*/ 0 60000 65536"/>
                    <a:gd name="T16" fmla="*/ 0 60000 65536"/>
                    <a:gd name="T17" fmla="*/ 0 60000 65536"/>
                    <a:gd name="T18" fmla="*/ 0 w 570"/>
                    <a:gd name="T19" fmla="*/ 0 h 589"/>
                    <a:gd name="T20" fmla="*/ 570 w 570"/>
                    <a:gd name="T21" fmla="*/ 589 h 589"/>
                  </a:gdLst>
                  <a:ahLst/>
                  <a:cxnLst>
                    <a:cxn ang="T12">
                      <a:pos x="T0" y="T1"/>
                    </a:cxn>
                    <a:cxn ang="T13">
                      <a:pos x="T2" y="T3"/>
                    </a:cxn>
                    <a:cxn ang="T14">
                      <a:pos x="T4" y="T5"/>
                    </a:cxn>
                    <a:cxn ang="T15">
                      <a:pos x="T6" y="T7"/>
                    </a:cxn>
                    <a:cxn ang="T16">
                      <a:pos x="T8" y="T9"/>
                    </a:cxn>
                    <a:cxn ang="T17">
                      <a:pos x="T10" y="T11"/>
                    </a:cxn>
                  </a:cxnLst>
                  <a:rect l="T18" t="T19" r="T20" b="T21"/>
                  <a:pathLst>
                    <a:path w="570" h="589">
                      <a:moveTo>
                        <a:pt x="49" y="589"/>
                      </a:moveTo>
                      <a:lnTo>
                        <a:pt x="98" y="569"/>
                      </a:lnTo>
                      <a:lnTo>
                        <a:pt x="570" y="97"/>
                      </a:lnTo>
                      <a:lnTo>
                        <a:pt x="472" y="0"/>
                      </a:lnTo>
                      <a:lnTo>
                        <a:pt x="0" y="471"/>
                      </a:lnTo>
                      <a:lnTo>
                        <a:pt x="49" y="589"/>
                      </a:lnTo>
                      <a:close/>
                    </a:path>
                  </a:pathLst>
                </a:custGeom>
                <a:solidFill>
                  <a:srgbClr val="E6B5C2"/>
                </a:solidFill>
                <a:ln w="9525">
                  <a:noFill/>
                  <a:round/>
                  <a:headEnd/>
                  <a:tailEnd/>
                </a:ln>
              </p:spPr>
              <p:txBody>
                <a:bodyPr/>
                <a:lstStyle/>
                <a:p>
                  <a:endParaRPr lang="en-US"/>
                </a:p>
              </p:txBody>
            </p:sp>
            <p:sp>
              <p:nvSpPr>
                <p:cNvPr id="18055" name="Freeform 90"/>
                <p:cNvSpPr>
                  <a:spLocks/>
                </p:cNvSpPr>
                <p:nvPr/>
              </p:nvSpPr>
              <p:spPr bwMode="auto">
                <a:xfrm>
                  <a:off x="6238" y="2189"/>
                  <a:ext cx="149" cy="8"/>
                </a:xfrm>
                <a:custGeom>
                  <a:avLst/>
                  <a:gdLst>
                    <a:gd name="T0" fmla="*/ 0 w 2685"/>
                    <a:gd name="T1" fmla="*/ 0 h 142"/>
                    <a:gd name="T2" fmla="*/ 0 w 2685"/>
                    <a:gd name="T3" fmla="*/ 0 h 142"/>
                    <a:gd name="T4" fmla="*/ 0 w 2685"/>
                    <a:gd name="T5" fmla="*/ 0 h 142"/>
                    <a:gd name="T6" fmla="*/ 0 w 2685"/>
                    <a:gd name="T7" fmla="*/ 0 h 142"/>
                    <a:gd name="T8" fmla="*/ 0 w 2685"/>
                    <a:gd name="T9" fmla="*/ 0 h 142"/>
                    <a:gd name="T10" fmla="*/ 0 w 2685"/>
                    <a:gd name="T11" fmla="*/ 0 h 142"/>
                    <a:gd name="T12" fmla="*/ 0 60000 65536"/>
                    <a:gd name="T13" fmla="*/ 0 60000 65536"/>
                    <a:gd name="T14" fmla="*/ 0 60000 65536"/>
                    <a:gd name="T15" fmla="*/ 0 60000 65536"/>
                    <a:gd name="T16" fmla="*/ 0 60000 65536"/>
                    <a:gd name="T17" fmla="*/ 0 60000 65536"/>
                    <a:gd name="T18" fmla="*/ 0 w 2685"/>
                    <a:gd name="T19" fmla="*/ 0 h 142"/>
                    <a:gd name="T20" fmla="*/ 2685 w 2685"/>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2685" h="142">
                      <a:moveTo>
                        <a:pt x="0" y="24"/>
                      </a:moveTo>
                      <a:lnTo>
                        <a:pt x="49" y="142"/>
                      </a:lnTo>
                      <a:lnTo>
                        <a:pt x="2685" y="138"/>
                      </a:lnTo>
                      <a:lnTo>
                        <a:pt x="2685" y="0"/>
                      </a:lnTo>
                      <a:lnTo>
                        <a:pt x="49" y="4"/>
                      </a:lnTo>
                      <a:lnTo>
                        <a:pt x="0" y="24"/>
                      </a:lnTo>
                      <a:close/>
                    </a:path>
                  </a:pathLst>
                </a:custGeom>
                <a:solidFill>
                  <a:srgbClr val="E6B5C2"/>
                </a:solidFill>
                <a:ln w="9525">
                  <a:noFill/>
                  <a:round/>
                  <a:headEnd/>
                  <a:tailEnd/>
                </a:ln>
              </p:spPr>
              <p:txBody>
                <a:bodyPr/>
                <a:lstStyle/>
                <a:p>
                  <a:endParaRPr lang="en-US"/>
                </a:p>
              </p:txBody>
            </p:sp>
            <p:sp>
              <p:nvSpPr>
                <p:cNvPr id="18056" name="Freeform 91"/>
                <p:cNvSpPr>
                  <a:spLocks/>
                </p:cNvSpPr>
                <p:nvPr/>
              </p:nvSpPr>
              <p:spPr bwMode="auto">
                <a:xfrm>
                  <a:off x="6267" y="2141"/>
                  <a:ext cx="172" cy="25"/>
                </a:xfrm>
                <a:custGeom>
                  <a:avLst/>
                  <a:gdLst>
                    <a:gd name="T0" fmla="*/ 0 w 3096"/>
                    <a:gd name="T1" fmla="*/ 0 h 460"/>
                    <a:gd name="T2" fmla="*/ 0 w 3096"/>
                    <a:gd name="T3" fmla="*/ 0 h 460"/>
                    <a:gd name="T4" fmla="*/ 0 w 3096"/>
                    <a:gd name="T5" fmla="*/ 0 h 460"/>
                    <a:gd name="T6" fmla="*/ 0 w 3096"/>
                    <a:gd name="T7" fmla="*/ 0 h 460"/>
                    <a:gd name="T8" fmla="*/ 0 w 3096"/>
                    <a:gd name="T9" fmla="*/ 0 h 460"/>
                    <a:gd name="T10" fmla="*/ 0 60000 65536"/>
                    <a:gd name="T11" fmla="*/ 0 60000 65536"/>
                    <a:gd name="T12" fmla="*/ 0 60000 65536"/>
                    <a:gd name="T13" fmla="*/ 0 60000 65536"/>
                    <a:gd name="T14" fmla="*/ 0 60000 65536"/>
                    <a:gd name="T15" fmla="*/ 0 w 3096"/>
                    <a:gd name="T16" fmla="*/ 0 h 460"/>
                    <a:gd name="T17" fmla="*/ 3096 w 3096"/>
                    <a:gd name="T18" fmla="*/ 460 h 460"/>
                  </a:gdLst>
                  <a:ahLst/>
                  <a:cxnLst>
                    <a:cxn ang="T10">
                      <a:pos x="T0" y="T1"/>
                    </a:cxn>
                    <a:cxn ang="T11">
                      <a:pos x="T2" y="T3"/>
                    </a:cxn>
                    <a:cxn ang="T12">
                      <a:pos x="T4" y="T5"/>
                    </a:cxn>
                    <a:cxn ang="T13">
                      <a:pos x="T6" y="T7"/>
                    </a:cxn>
                    <a:cxn ang="T14">
                      <a:pos x="T8" y="T9"/>
                    </a:cxn>
                  </a:cxnLst>
                  <a:rect l="T15" t="T16" r="T17" b="T18"/>
                  <a:pathLst>
                    <a:path w="3096" h="460">
                      <a:moveTo>
                        <a:pt x="0" y="460"/>
                      </a:moveTo>
                      <a:lnTo>
                        <a:pt x="458" y="0"/>
                      </a:lnTo>
                      <a:lnTo>
                        <a:pt x="3096" y="0"/>
                      </a:lnTo>
                      <a:lnTo>
                        <a:pt x="2635" y="460"/>
                      </a:lnTo>
                      <a:lnTo>
                        <a:pt x="0" y="460"/>
                      </a:lnTo>
                      <a:close/>
                    </a:path>
                  </a:pathLst>
                </a:custGeom>
                <a:solidFill>
                  <a:srgbClr val="E56968"/>
                </a:solidFill>
                <a:ln w="9525">
                  <a:noFill/>
                  <a:round/>
                  <a:headEnd/>
                  <a:tailEnd/>
                </a:ln>
              </p:spPr>
              <p:txBody>
                <a:bodyPr/>
                <a:lstStyle/>
                <a:p>
                  <a:endParaRPr lang="en-US"/>
                </a:p>
              </p:txBody>
            </p:sp>
            <p:sp>
              <p:nvSpPr>
                <p:cNvPr id="18057" name="Freeform 92"/>
                <p:cNvSpPr>
                  <a:spLocks/>
                </p:cNvSpPr>
                <p:nvPr/>
              </p:nvSpPr>
              <p:spPr bwMode="auto">
                <a:xfrm>
                  <a:off x="6264" y="2137"/>
                  <a:ext cx="31" cy="32"/>
                </a:xfrm>
                <a:custGeom>
                  <a:avLst/>
                  <a:gdLst>
                    <a:gd name="T0" fmla="*/ 0 w 556"/>
                    <a:gd name="T1" fmla="*/ 0 h 577"/>
                    <a:gd name="T2" fmla="*/ 0 w 556"/>
                    <a:gd name="T3" fmla="*/ 0 h 577"/>
                    <a:gd name="T4" fmla="*/ 0 w 556"/>
                    <a:gd name="T5" fmla="*/ 0 h 577"/>
                    <a:gd name="T6" fmla="*/ 0 w 556"/>
                    <a:gd name="T7" fmla="*/ 0 h 577"/>
                    <a:gd name="T8" fmla="*/ 0 w 556"/>
                    <a:gd name="T9" fmla="*/ 0 h 577"/>
                    <a:gd name="T10" fmla="*/ 0 w 556"/>
                    <a:gd name="T11" fmla="*/ 0 h 577"/>
                    <a:gd name="T12" fmla="*/ 0 60000 65536"/>
                    <a:gd name="T13" fmla="*/ 0 60000 65536"/>
                    <a:gd name="T14" fmla="*/ 0 60000 65536"/>
                    <a:gd name="T15" fmla="*/ 0 60000 65536"/>
                    <a:gd name="T16" fmla="*/ 0 60000 65536"/>
                    <a:gd name="T17" fmla="*/ 0 60000 65536"/>
                    <a:gd name="T18" fmla="*/ 0 w 556"/>
                    <a:gd name="T19" fmla="*/ 0 h 577"/>
                    <a:gd name="T20" fmla="*/ 556 w 556"/>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556" h="577">
                      <a:moveTo>
                        <a:pt x="507" y="0"/>
                      </a:moveTo>
                      <a:lnTo>
                        <a:pt x="458" y="20"/>
                      </a:lnTo>
                      <a:lnTo>
                        <a:pt x="0" y="480"/>
                      </a:lnTo>
                      <a:lnTo>
                        <a:pt x="98" y="577"/>
                      </a:lnTo>
                      <a:lnTo>
                        <a:pt x="556" y="117"/>
                      </a:lnTo>
                      <a:lnTo>
                        <a:pt x="507" y="0"/>
                      </a:lnTo>
                      <a:close/>
                    </a:path>
                  </a:pathLst>
                </a:custGeom>
                <a:solidFill>
                  <a:srgbClr val="E6B5C2"/>
                </a:solidFill>
                <a:ln w="9525">
                  <a:noFill/>
                  <a:round/>
                  <a:headEnd/>
                  <a:tailEnd/>
                </a:ln>
              </p:spPr>
              <p:txBody>
                <a:bodyPr/>
                <a:lstStyle/>
                <a:p>
                  <a:endParaRPr lang="en-US"/>
                </a:p>
              </p:txBody>
            </p:sp>
            <p:sp>
              <p:nvSpPr>
                <p:cNvPr id="18058" name="Freeform 93"/>
                <p:cNvSpPr>
                  <a:spLocks/>
                </p:cNvSpPr>
                <p:nvPr/>
              </p:nvSpPr>
              <p:spPr bwMode="auto">
                <a:xfrm>
                  <a:off x="6292" y="2137"/>
                  <a:ext cx="150" cy="8"/>
                </a:xfrm>
                <a:custGeom>
                  <a:avLst/>
                  <a:gdLst>
                    <a:gd name="T0" fmla="*/ 0 w 2687"/>
                    <a:gd name="T1" fmla="*/ 0 h 138"/>
                    <a:gd name="T2" fmla="*/ 0 w 2687"/>
                    <a:gd name="T3" fmla="*/ 0 h 138"/>
                    <a:gd name="T4" fmla="*/ 0 w 2687"/>
                    <a:gd name="T5" fmla="*/ 0 h 138"/>
                    <a:gd name="T6" fmla="*/ 0 w 2687"/>
                    <a:gd name="T7" fmla="*/ 0 h 138"/>
                    <a:gd name="T8" fmla="*/ 0 w 2687"/>
                    <a:gd name="T9" fmla="*/ 0 h 138"/>
                    <a:gd name="T10" fmla="*/ 0 w 2687"/>
                    <a:gd name="T11" fmla="*/ 0 h 138"/>
                    <a:gd name="T12" fmla="*/ 0 60000 65536"/>
                    <a:gd name="T13" fmla="*/ 0 60000 65536"/>
                    <a:gd name="T14" fmla="*/ 0 60000 65536"/>
                    <a:gd name="T15" fmla="*/ 0 60000 65536"/>
                    <a:gd name="T16" fmla="*/ 0 60000 65536"/>
                    <a:gd name="T17" fmla="*/ 0 60000 65536"/>
                    <a:gd name="T18" fmla="*/ 0 w 2687"/>
                    <a:gd name="T19" fmla="*/ 0 h 138"/>
                    <a:gd name="T20" fmla="*/ 2687 w 2687"/>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7" h="138">
                      <a:moveTo>
                        <a:pt x="2687" y="117"/>
                      </a:moveTo>
                      <a:lnTo>
                        <a:pt x="2638" y="0"/>
                      </a:lnTo>
                      <a:lnTo>
                        <a:pt x="0" y="0"/>
                      </a:lnTo>
                      <a:lnTo>
                        <a:pt x="0" y="138"/>
                      </a:lnTo>
                      <a:lnTo>
                        <a:pt x="2638" y="138"/>
                      </a:lnTo>
                      <a:lnTo>
                        <a:pt x="2687" y="117"/>
                      </a:lnTo>
                      <a:close/>
                    </a:path>
                  </a:pathLst>
                </a:custGeom>
                <a:solidFill>
                  <a:srgbClr val="E6B5C2"/>
                </a:solidFill>
                <a:ln w="9525">
                  <a:noFill/>
                  <a:round/>
                  <a:headEnd/>
                  <a:tailEnd/>
                </a:ln>
              </p:spPr>
              <p:txBody>
                <a:bodyPr/>
                <a:lstStyle/>
                <a:p>
                  <a:endParaRPr lang="en-US"/>
                </a:p>
              </p:txBody>
            </p:sp>
            <p:sp>
              <p:nvSpPr>
                <p:cNvPr id="18059" name="Freeform 94"/>
                <p:cNvSpPr>
                  <a:spLocks/>
                </p:cNvSpPr>
                <p:nvPr/>
              </p:nvSpPr>
              <p:spPr bwMode="auto">
                <a:xfrm>
                  <a:off x="6411" y="2138"/>
                  <a:ext cx="31" cy="32"/>
                </a:xfrm>
                <a:custGeom>
                  <a:avLst/>
                  <a:gdLst>
                    <a:gd name="T0" fmla="*/ 0 w 558"/>
                    <a:gd name="T1" fmla="*/ 0 h 578"/>
                    <a:gd name="T2" fmla="*/ 0 w 558"/>
                    <a:gd name="T3" fmla="*/ 0 h 578"/>
                    <a:gd name="T4" fmla="*/ 0 w 558"/>
                    <a:gd name="T5" fmla="*/ 0 h 578"/>
                    <a:gd name="T6" fmla="*/ 0 w 558"/>
                    <a:gd name="T7" fmla="*/ 0 h 578"/>
                    <a:gd name="T8" fmla="*/ 0 w 558"/>
                    <a:gd name="T9" fmla="*/ 0 h 578"/>
                    <a:gd name="T10" fmla="*/ 0 w 558"/>
                    <a:gd name="T11" fmla="*/ 0 h 578"/>
                    <a:gd name="T12" fmla="*/ 0 60000 65536"/>
                    <a:gd name="T13" fmla="*/ 0 60000 65536"/>
                    <a:gd name="T14" fmla="*/ 0 60000 65536"/>
                    <a:gd name="T15" fmla="*/ 0 60000 65536"/>
                    <a:gd name="T16" fmla="*/ 0 60000 65536"/>
                    <a:gd name="T17" fmla="*/ 0 60000 65536"/>
                    <a:gd name="T18" fmla="*/ 0 w 558"/>
                    <a:gd name="T19" fmla="*/ 0 h 578"/>
                    <a:gd name="T20" fmla="*/ 558 w 558"/>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8" h="578">
                      <a:moveTo>
                        <a:pt x="48" y="578"/>
                      </a:moveTo>
                      <a:lnTo>
                        <a:pt x="98" y="558"/>
                      </a:lnTo>
                      <a:lnTo>
                        <a:pt x="558" y="97"/>
                      </a:lnTo>
                      <a:lnTo>
                        <a:pt x="461" y="0"/>
                      </a:lnTo>
                      <a:lnTo>
                        <a:pt x="0" y="460"/>
                      </a:lnTo>
                      <a:lnTo>
                        <a:pt x="48" y="578"/>
                      </a:lnTo>
                      <a:close/>
                    </a:path>
                  </a:pathLst>
                </a:custGeom>
                <a:solidFill>
                  <a:srgbClr val="E6B5C2"/>
                </a:solidFill>
                <a:ln w="9525">
                  <a:noFill/>
                  <a:round/>
                  <a:headEnd/>
                  <a:tailEnd/>
                </a:ln>
              </p:spPr>
              <p:txBody>
                <a:bodyPr/>
                <a:lstStyle/>
                <a:p>
                  <a:endParaRPr lang="en-US"/>
                </a:p>
              </p:txBody>
            </p:sp>
            <p:sp>
              <p:nvSpPr>
                <p:cNvPr id="18060" name="Freeform 95"/>
                <p:cNvSpPr>
                  <a:spLocks/>
                </p:cNvSpPr>
                <p:nvPr/>
              </p:nvSpPr>
              <p:spPr bwMode="auto">
                <a:xfrm>
                  <a:off x="6264" y="2163"/>
                  <a:ext cx="149" cy="7"/>
                </a:xfrm>
                <a:custGeom>
                  <a:avLst/>
                  <a:gdLst>
                    <a:gd name="T0" fmla="*/ 0 w 2684"/>
                    <a:gd name="T1" fmla="*/ 0 h 138"/>
                    <a:gd name="T2" fmla="*/ 0 w 2684"/>
                    <a:gd name="T3" fmla="*/ 0 h 138"/>
                    <a:gd name="T4" fmla="*/ 0 w 2684"/>
                    <a:gd name="T5" fmla="*/ 0 h 138"/>
                    <a:gd name="T6" fmla="*/ 0 w 2684"/>
                    <a:gd name="T7" fmla="*/ 0 h 138"/>
                    <a:gd name="T8" fmla="*/ 0 w 2684"/>
                    <a:gd name="T9" fmla="*/ 0 h 138"/>
                    <a:gd name="T10" fmla="*/ 0 w 2684"/>
                    <a:gd name="T11" fmla="*/ 0 h 138"/>
                    <a:gd name="T12" fmla="*/ 0 60000 65536"/>
                    <a:gd name="T13" fmla="*/ 0 60000 65536"/>
                    <a:gd name="T14" fmla="*/ 0 60000 65536"/>
                    <a:gd name="T15" fmla="*/ 0 60000 65536"/>
                    <a:gd name="T16" fmla="*/ 0 60000 65536"/>
                    <a:gd name="T17" fmla="*/ 0 60000 65536"/>
                    <a:gd name="T18" fmla="*/ 0 w 2684"/>
                    <a:gd name="T19" fmla="*/ 0 h 138"/>
                    <a:gd name="T20" fmla="*/ 2684 w 268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4" h="138">
                      <a:moveTo>
                        <a:pt x="0" y="20"/>
                      </a:moveTo>
                      <a:lnTo>
                        <a:pt x="49" y="138"/>
                      </a:lnTo>
                      <a:lnTo>
                        <a:pt x="2684" y="138"/>
                      </a:lnTo>
                      <a:lnTo>
                        <a:pt x="2684" y="0"/>
                      </a:lnTo>
                      <a:lnTo>
                        <a:pt x="49" y="0"/>
                      </a:lnTo>
                      <a:lnTo>
                        <a:pt x="0" y="20"/>
                      </a:lnTo>
                      <a:close/>
                    </a:path>
                  </a:pathLst>
                </a:custGeom>
                <a:solidFill>
                  <a:srgbClr val="E6B5C2"/>
                </a:solidFill>
                <a:ln w="9525">
                  <a:noFill/>
                  <a:round/>
                  <a:headEnd/>
                  <a:tailEnd/>
                </a:ln>
              </p:spPr>
              <p:txBody>
                <a:bodyPr/>
                <a:lstStyle/>
                <a:p>
                  <a:endParaRPr lang="en-US"/>
                </a:p>
              </p:txBody>
            </p:sp>
            <p:sp>
              <p:nvSpPr>
                <p:cNvPr id="18061" name="Freeform 96"/>
                <p:cNvSpPr>
                  <a:spLocks/>
                </p:cNvSpPr>
                <p:nvPr/>
              </p:nvSpPr>
              <p:spPr bwMode="auto">
                <a:xfrm>
                  <a:off x="6708" y="2209"/>
                  <a:ext cx="26" cy="95"/>
                </a:xfrm>
                <a:custGeom>
                  <a:avLst/>
                  <a:gdLst>
                    <a:gd name="T0" fmla="*/ 0 w 465"/>
                    <a:gd name="T1" fmla="*/ 0 h 1711"/>
                    <a:gd name="T2" fmla="*/ 0 w 465"/>
                    <a:gd name="T3" fmla="*/ 0 h 1711"/>
                    <a:gd name="T4" fmla="*/ 0 w 465"/>
                    <a:gd name="T5" fmla="*/ 0 h 1711"/>
                    <a:gd name="T6" fmla="*/ 0 w 465"/>
                    <a:gd name="T7" fmla="*/ 0 h 1711"/>
                    <a:gd name="T8" fmla="*/ 0 w 465"/>
                    <a:gd name="T9" fmla="*/ 0 h 1711"/>
                    <a:gd name="T10" fmla="*/ 0 60000 65536"/>
                    <a:gd name="T11" fmla="*/ 0 60000 65536"/>
                    <a:gd name="T12" fmla="*/ 0 60000 65536"/>
                    <a:gd name="T13" fmla="*/ 0 60000 65536"/>
                    <a:gd name="T14" fmla="*/ 0 60000 65536"/>
                    <a:gd name="T15" fmla="*/ 0 w 465"/>
                    <a:gd name="T16" fmla="*/ 0 h 1711"/>
                    <a:gd name="T17" fmla="*/ 465 w 465"/>
                    <a:gd name="T18" fmla="*/ 1711 h 1711"/>
                  </a:gdLst>
                  <a:ahLst/>
                  <a:cxnLst>
                    <a:cxn ang="T10">
                      <a:pos x="T0" y="T1"/>
                    </a:cxn>
                    <a:cxn ang="T11">
                      <a:pos x="T2" y="T3"/>
                    </a:cxn>
                    <a:cxn ang="T12">
                      <a:pos x="T4" y="T5"/>
                    </a:cxn>
                    <a:cxn ang="T13">
                      <a:pos x="T6" y="T7"/>
                    </a:cxn>
                    <a:cxn ang="T14">
                      <a:pos x="T8" y="T9"/>
                    </a:cxn>
                  </a:cxnLst>
                  <a:rect l="T15" t="T16" r="T17" b="T18"/>
                  <a:pathLst>
                    <a:path w="465" h="1711">
                      <a:moveTo>
                        <a:pt x="1" y="1711"/>
                      </a:moveTo>
                      <a:lnTo>
                        <a:pt x="465" y="1245"/>
                      </a:lnTo>
                      <a:lnTo>
                        <a:pt x="464" y="0"/>
                      </a:lnTo>
                      <a:lnTo>
                        <a:pt x="0" y="465"/>
                      </a:lnTo>
                      <a:lnTo>
                        <a:pt x="1" y="1711"/>
                      </a:lnTo>
                      <a:close/>
                    </a:path>
                  </a:pathLst>
                </a:custGeom>
                <a:solidFill>
                  <a:srgbClr val="B53233"/>
                </a:solidFill>
                <a:ln w="9525">
                  <a:noFill/>
                  <a:round/>
                  <a:headEnd/>
                  <a:tailEnd/>
                </a:ln>
              </p:spPr>
              <p:txBody>
                <a:bodyPr/>
                <a:lstStyle/>
                <a:p>
                  <a:endParaRPr lang="en-US"/>
                </a:p>
              </p:txBody>
            </p:sp>
            <p:sp>
              <p:nvSpPr>
                <p:cNvPr id="18062" name="Freeform 97"/>
                <p:cNvSpPr>
                  <a:spLocks/>
                </p:cNvSpPr>
                <p:nvPr/>
              </p:nvSpPr>
              <p:spPr bwMode="auto">
                <a:xfrm>
                  <a:off x="6706" y="2276"/>
                  <a:ext cx="32" cy="31"/>
                </a:xfrm>
                <a:custGeom>
                  <a:avLst/>
                  <a:gdLst>
                    <a:gd name="T0" fmla="*/ 0 w 582"/>
                    <a:gd name="T1" fmla="*/ 0 h 562"/>
                    <a:gd name="T2" fmla="*/ 0 w 582"/>
                    <a:gd name="T3" fmla="*/ 0 h 562"/>
                    <a:gd name="T4" fmla="*/ 0 w 582"/>
                    <a:gd name="T5" fmla="*/ 0 h 562"/>
                    <a:gd name="T6" fmla="*/ 0 w 582"/>
                    <a:gd name="T7" fmla="*/ 0 h 562"/>
                    <a:gd name="T8" fmla="*/ 0 w 582"/>
                    <a:gd name="T9" fmla="*/ 0 h 562"/>
                    <a:gd name="T10" fmla="*/ 0 w 582"/>
                    <a:gd name="T11" fmla="*/ 0 h 562"/>
                    <a:gd name="T12" fmla="*/ 0 60000 65536"/>
                    <a:gd name="T13" fmla="*/ 0 60000 65536"/>
                    <a:gd name="T14" fmla="*/ 0 60000 65536"/>
                    <a:gd name="T15" fmla="*/ 0 60000 65536"/>
                    <a:gd name="T16" fmla="*/ 0 60000 65536"/>
                    <a:gd name="T17" fmla="*/ 0 60000 65536"/>
                    <a:gd name="T18" fmla="*/ 0 w 582"/>
                    <a:gd name="T19" fmla="*/ 0 h 562"/>
                    <a:gd name="T20" fmla="*/ 582 w 582"/>
                    <a:gd name="T21" fmla="*/ 562 h 562"/>
                  </a:gdLst>
                  <a:ahLst/>
                  <a:cxnLst>
                    <a:cxn ang="T12">
                      <a:pos x="T0" y="T1"/>
                    </a:cxn>
                    <a:cxn ang="T13">
                      <a:pos x="T2" y="T3"/>
                    </a:cxn>
                    <a:cxn ang="T14">
                      <a:pos x="T4" y="T5"/>
                    </a:cxn>
                    <a:cxn ang="T15">
                      <a:pos x="T6" y="T7"/>
                    </a:cxn>
                    <a:cxn ang="T16">
                      <a:pos x="T8" y="T9"/>
                    </a:cxn>
                    <a:cxn ang="T17">
                      <a:pos x="T10" y="T11"/>
                    </a:cxn>
                  </a:cxnLst>
                  <a:rect l="T18" t="T19" r="T20" b="T21"/>
                  <a:pathLst>
                    <a:path w="582" h="562">
                      <a:moveTo>
                        <a:pt x="582" y="48"/>
                      </a:moveTo>
                      <a:lnTo>
                        <a:pt x="464" y="0"/>
                      </a:lnTo>
                      <a:lnTo>
                        <a:pt x="0" y="465"/>
                      </a:lnTo>
                      <a:lnTo>
                        <a:pt x="98" y="562"/>
                      </a:lnTo>
                      <a:lnTo>
                        <a:pt x="562" y="97"/>
                      </a:lnTo>
                      <a:lnTo>
                        <a:pt x="582" y="48"/>
                      </a:lnTo>
                      <a:close/>
                    </a:path>
                  </a:pathLst>
                </a:custGeom>
                <a:solidFill>
                  <a:srgbClr val="E6B5C2"/>
                </a:solidFill>
                <a:ln w="9525">
                  <a:noFill/>
                  <a:round/>
                  <a:headEnd/>
                  <a:tailEnd/>
                </a:ln>
              </p:spPr>
              <p:txBody>
                <a:bodyPr/>
                <a:lstStyle/>
                <a:p>
                  <a:endParaRPr lang="en-US"/>
                </a:p>
              </p:txBody>
            </p:sp>
            <p:sp>
              <p:nvSpPr>
                <p:cNvPr id="18063" name="Freeform 98"/>
                <p:cNvSpPr>
                  <a:spLocks/>
                </p:cNvSpPr>
                <p:nvPr/>
              </p:nvSpPr>
              <p:spPr bwMode="auto">
                <a:xfrm>
                  <a:off x="6730" y="2206"/>
                  <a:ext cx="8" cy="72"/>
                </a:xfrm>
                <a:custGeom>
                  <a:avLst/>
                  <a:gdLst>
                    <a:gd name="T0" fmla="*/ 0 w 139"/>
                    <a:gd name="T1" fmla="*/ 0 h 1294"/>
                    <a:gd name="T2" fmla="*/ 0 w 139"/>
                    <a:gd name="T3" fmla="*/ 0 h 1294"/>
                    <a:gd name="T4" fmla="*/ 0 w 139"/>
                    <a:gd name="T5" fmla="*/ 0 h 1294"/>
                    <a:gd name="T6" fmla="*/ 0 w 139"/>
                    <a:gd name="T7" fmla="*/ 0 h 1294"/>
                    <a:gd name="T8" fmla="*/ 0 w 139"/>
                    <a:gd name="T9" fmla="*/ 0 h 1294"/>
                    <a:gd name="T10" fmla="*/ 0 w 139"/>
                    <a:gd name="T11" fmla="*/ 0 h 1294"/>
                    <a:gd name="T12" fmla="*/ 0 60000 65536"/>
                    <a:gd name="T13" fmla="*/ 0 60000 65536"/>
                    <a:gd name="T14" fmla="*/ 0 60000 65536"/>
                    <a:gd name="T15" fmla="*/ 0 60000 65536"/>
                    <a:gd name="T16" fmla="*/ 0 60000 65536"/>
                    <a:gd name="T17" fmla="*/ 0 60000 65536"/>
                    <a:gd name="T18" fmla="*/ 0 w 139"/>
                    <a:gd name="T19" fmla="*/ 0 h 1294"/>
                    <a:gd name="T20" fmla="*/ 139 w 139"/>
                    <a:gd name="T21" fmla="*/ 1294 h 1294"/>
                  </a:gdLst>
                  <a:ahLst/>
                  <a:cxnLst>
                    <a:cxn ang="T12">
                      <a:pos x="T0" y="T1"/>
                    </a:cxn>
                    <a:cxn ang="T13">
                      <a:pos x="T2" y="T3"/>
                    </a:cxn>
                    <a:cxn ang="T14">
                      <a:pos x="T4" y="T5"/>
                    </a:cxn>
                    <a:cxn ang="T15">
                      <a:pos x="T6" y="T7"/>
                    </a:cxn>
                    <a:cxn ang="T16">
                      <a:pos x="T8" y="T9"/>
                    </a:cxn>
                    <a:cxn ang="T17">
                      <a:pos x="T10" y="T11"/>
                    </a:cxn>
                  </a:cxnLst>
                  <a:rect l="T18" t="T19" r="T20" b="T21"/>
                  <a:pathLst>
                    <a:path w="139" h="1294">
                      <a:moveTo>
                        <a:pt x="20" y="0"/>
                      </a:moveTo>
                      <a:lnTo>
                        <a:pt x="0" y="49"/>
                      </a:lnTo>
                      <a:lnTo>
                        <a:pt x="1" y="1294"/>
                      </a:lnTo>
                      <a:lnTo>
                        <a:pt x="139" y="1294"/>
                      </a:lnTo>
                      <a:lnTo>
                        <a:pt x="138" y="49"/>
                      </a:lnTo>
                      <a:lnTo>
                        <a:pt x="20" y="0"/>
                      </a:lnTo>
                      <a:close/>
                    </a:path>
                  </a:pathLst>
                </a:custGeom>
                <a:solidFill>
                  <a:srgbClr val="E6B5C2"/>
                </a:solidFill>
                <a:ln w="9525">
                  <a:noFill/>
                  <a:round/>
                  <a:headEnd/>
                  <a:tailEnd/>
                </a:ln>
              </p:spPr>
              <p:txBody>
                <a:bodyPr/>
                <a:lstStyle/>
                <a:p>
                  <a:endParaRPr lang="en-US"/>
                </a:p>
              </p:txBody>
            </p:sp>
            <p:sp>
              <p:nvSpPr>
                <p:cNvPr id="18064" name="Freeform 99"/>
                <p:cNvSpPr>
                  <a:spLocks/>
                </p:cNvSpPr>
                <p:nvPr/>
              </p:nvSpPr>
              <p:spPr bwMode="auto">
                <a:xfrm>
                  <a:off x="6704" y="2206"/>
                  <a:ext cx="33" cy="32"/>
                </a:xfrm>
                <a:custGeom>
                  <a:avLst/>
                  <a:gdLst>
                    <a:gd name="T0" fmla="*/ 0 w 583"/>
                    <a:gd name="T1" fmla="*/ 0 h 563"/>
                    <a:gd name="T2" fmla="*/ 0 w 583"/>
                    <a:gd name="T3" fmla="*/ 0 h 563"/>
                    <a:gd name="T4" fmla="*/ 0 w 583"/>
                    <a:gd name="T5" fmla="*/ 0 h 563"/>
                    <a:gd name="T6" fmla="*/ 0 w 583"/>
                    <a:gd name="T7" fmla="*/ 0 h 563"/>
                    <a:gd name="T8" fmla="*/ 0 w 583"/>
                    <a:gd name="T9" fmla="*/ 0 h 563"/>
                    <a:gd name="T10" fmla="*/ 0 w 583"/>
                    <a:gd name="T11" fmla="*/ 0 h 563"/>
                    <a:gd name="T12" fmla="*/ 0 60000 65536"/>
                    <a:gd name="T13" fmla="*/ 0 60000 65536"/>
                    <a:gd name="T14" fmla="*/ 0 60000 65536"/>
                    <a:gd name="T15" fmla="*/ 0 60000 65536"/>
                    <a:gd name="T16" fmla="*/ 0 60000 65536"/>
                    <a:gd name="T17" fmla="*/ 0 60000 65536"/>
                    <a:gd name="T18" fmla="*/ 0 w 583"/>
                    <a:gd name="T19" fmla="*/ 0 h 563"/>
                    <a:gd name="T20" fmla="*/ 583 w 583"/>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583" h="563">
                      <a:moveTo>
                        <a:pt x="0" y="514"/>
                      </a:moveTo>
                      <a:lnTo>
                        <a:pt x="119" y="563"/>
                      </a:lnTo>
                      <a:lnTo>
                        <a:pt x="583" y="97"/>
                      </a:lnTo>
                      <a:lnTo>
                        <a:pt x="485" y="0"/>
                      </a:lnTo>
                      <a:lnTo>
                        <a:pt x="21" y="466"/>
                      </a:lnTo>
                      <a:lnTo>
                        <a:pt x="0" y="514"/>
                      </a:lnTo>
                      <a:close/>
                    </a:path>
                  </a:pathLst>
                </a:custGeom>
                <a:solidFill>
                  <a:srgbClr val="E6B5C2"/>
                </a:solidFill>
                <a:ln w="9525">
                  <a:noFill/>
                  <a:round/>
                  <a:headEnd/>
                  <a:tailEnd/>
                </a:ln>
              </p:spPr>
              <p:txBody>
                <a:bodyPr/>
                <a:lstStyle/>
                <a:p>
                  <a:endParaRPr lang="en-US"/>
                </a:p>
              </p:txBody>
            </p:sp>
            <p:sp>
              <p:nvSpPr>
                <p:cNvPr id="18065" name="Freeform 100"/>
                <p:cNvSpPr>
                  <a:spLocks/>
                </p:cNvSpPr>
                <p:nvPr/>
              </p:nvSpPr>
              <p:spPr bwMode="auto">
                <a:xfrm>
                  <a:off x="6704" y="2235"/>
                  <a:ext cx="8" cy="72"/>
                </a:xfrm>
                <a:custGeom>
                  <a:avLst/>
                  <a:gdLst>
                    <a:gd name="T0" fmla="*/ 0 w 140"/>
                    <a:gd name="T1" fmla="*/ 0 h 1294"/>
                    <a:gd name="T2" fmla="*/ 0 w 140"/>
                    <a:gd name="T3" fmla="*/ 0 h 1294"/>
                    <a:gd name="T4" fmla="*/ 0 w 140"/>
                    <a:gd name="T5" fmla="*/ 0 h 1294"/>
                    <a:gd name="T6" fmla="*/ 0 w 140"/>
                    <a:gd name="T7" fmla="*/ 0 h 1294"/>
                    <a:gd name="T8" fmla="*/ 0 w 140"/>
                    <a:gd name="T9" fmla="*/ 0 h 1294"/>
                    <a:gd name="T10" fmla="*/ 0 w 140"/>
                    <a:gd name="T11" fmla="*/ 0 h 1294"/>
                    <a:gd name="T12" fmla="*/ 0 60000 65536"/>
                    <a:gd name="T13" fmla="*/ 0 60000 65536"/>
                    <a:gd name="T14" fmla="*/ 0 60000 65536"/>
                    <a:gd name="T15" fmla="*/ 0 60000 65536"/>
                    <a:gd name="T16" fmla="*/ 0 60000 65536"/>
                    <a:gd name="T17" fmla="*/ 0 60000 65536"/>
                    <a:gd name="T18" fmla="*/ 0 w 140"/>
                    <a:gd name="T19" fmla="*/ 0 h 1294"/>
                    <a:gd name="T20" fmla="*/ 140 w 140"/>
                    <a:gd name="T21" fmla="*/ 1294 h 1294"/>
                  </a:gdLst>
                  <a:ahLst/>
                  <a:cxnLst>
                    <a:cxn ang="T12">
                      <a:pos x="T0" y="T1"/>
                    </a:cxn>
                    <a:cxn ang="T13">
                      <a:pos x="T2" y="T3"/>
                    </a:cxn>
                    <a:cxn ang="T14">
                      <a:pos x="T4" y="T5"/>
                    </a:cxn>
                    <a:cxn ang="T15">
                      <a:pos x="T6" y="T7"/>
                    </a:cxn>
                    <a:cxn ang="T16">
                      <a:pos x="T8" y="T9"/>
                    </a:cxn>
                    <a:cxn ang="T17">
                      <a:pos x="T10" y="T11"/>
                    </a:cxn>
                  </a:cxnLst>
                  <a:rect l="T18" t="T19" r="T20" b="T21"/>
                  <a:pathLst>
                    <a:path w="140" h="1294">
                      <a:moveTo>
                        <a:pt x="120" y="1294"/>
                      </a:moveTo>
                      <a:lnTo>
                        <a:pt x="140" y="1246"/>
                      </a:lnTo>
                      <a:lnTo>
                        <a:pt x="139" y="0"/>
                      </a:lnTo>
                      <a:lnTo>
                        <a:pt x="0" y="0"/>
                      </a:lnTo>
                      <a:lnTo>
                        <a:pt x="2" y="1246"/>
                      </a:lnTo>
                      <a:lnTo>
                        <a:pt x="120" y="1294"/>
                      </a:lnTo>
                      <a:close/>
                    </a:path>
                  </a:pathLst>
                </a:custGeom>
                <a:solidFill>
                  <a:srgbClr val="E6B5C2"/>
                </a:solidFill>
                <a:ln w="9525">
                  <a:noFill/>
                  <a:round/>
                  <a:headEnd/>
                  <a:tailEnd/>
                </a:ln>
              </p:spPr>
              <p:txBody>
                <a:bodyPr/>
                <a:lstStyle/>
                <a:p>
                  <a:endParaRPr lang="en-US"/>
                </a:p>
              </p:txBody>
            </p:sp>
            <p:sp>
              <p:nvSpPr>
                <p:cNvPr id="18066" name="Freeform 101"/>
                <p:cNvSpPr>
                  <a:spLocks/>
                </p:cNvSpPr>
                <p:nvPr/>
              </p:nvSpPr>
              <p:spPr bwMode="auto">
                <a:xfrm>
                  <a:off x="6681" y="2234"/>
                  <a:ext cx="26" cy="97"/>
                </a:xfrm>
                <a:custGeom>
                  <a:avLst/>
                  <a:gdLst>
                    <a:gd name="T0" fmla="*/ 0 w 474"/>
                    <a:gd name="T1" fmla="*/ 0 h 1730"/>
                    <a:gd name="T2" fmla="*/ 0 w 474"/>
                    <a:gd name="T3" fmla="*/ 0 h 1730"/>
                    <a:gd name="T4" fmla="*/ 0 w 474"/>
                    <a:gd name="T5" fmla="*/ 0 h 1730"/>
                    <a:gd name="T6" fmla="*/ 0 w 474"/>
                    <a:gd name="T7" fmla="*/ 0 h 1730"/>
                    <a:gd name="T8" fmla="*/ 0 w 474"/>
                    <a:gd name="T9" fmla="*/ 0 h 1730"/>
                    <a:gd name="T10" fmla="*/ 0 60000 65536"/>
                    <a:gd name="T11" fmla="*/ 0 60000 65536"/>
                    <a:gd name="T12" fmla="*/ 0 60000 65536"/>
                    <a:gd name="T13" fmla="*/ 0 60000 65536"/>
                    <a:gd name="T14" fmla="*/ 0 60000 65536"/>
                    <a:gd name="T15" fmla="*/ 0 w 474"/>
                    <a:gd name="T16" fmla="*/ 0 h 1730"/>
                    <a:gd name="T17" fmla="*/ 474 w 474"/>
                    <a:gd name="T18" fmla="*/ 1730 h 1730"/>
                  </a:gdLst>
                  <a:ahLst/>
                  <a:cxnLst>
                    <a:cxn ang="T10">
                      <a:pos x="T0" y="T1"/>
                    </a:cxn>
                    <a:cxn ang="T11">
                      <a:pos x="T2" y="T3"/>
                    </a:cxn>
                    <a:cxn ang="T12">
                      <a:pos x="T4" y="T5"/>
                    </a:cxn>
                    <a:cxn ang="T13">
                      <a:pos x="T6" y="T7"/>
                    </a:cxn>
                    <a:cxn ang="T14">
                      <a:pos x="T8" y="T9"/>
                    </a:cxn>
                  </a:cxnLst>
                  <a:rect l="T15" t="T16" r="T17" b="T18"/>
                  <a:pathLst>
                    <a:path w="474" h="1730">
                      <a:moveTo>
                        <a:pt x="0" y="1730"/>
                      </a:moveTo>
                      <a:lnTo>
                        <a:pt x="473" y="1255"/>
                      </a:lnTo>
                      <a:lnTo>
                        <a:pt x="474" y="0"/>
                      </a:lnTo>
                      <a:lnTo>
                        <a:pt x="1" y="475"/>
                      </a:lnTo>
                      <a:lnTo>
                        <a:pt x="0" y="1730"/>
                      </a:lnTo>
                      <a:close/>
                    </a:path>
                  </a:pathLst>
                </a:custGeom>
                <a:solidFill>
                  <a:srgbClr val="B53233"/>
                </a:solidFill>
                <a:ln w="9525">
                  <a:noFill/>
                  <a:round/>
                  <a:headEnd/>
                  <a:tailEnd/>
                </a:ln>
              </p:spPr>
              <p:txBody>
                <a:bodyPr/>
                <a:lstStyle/>
                <a:p>
                  <a:endParaRPr lang="en-US"/>
                </a:p>
              </p:txBody>
            </p:sp>
            <p:sp>
              <p:nvSpPr>
                <p:cNvPr id="18067" name="Freeform 102"/>
                <p:cNvSpPr>
                  <a:spLocks/>
                </p:cNvSpPr>
                <p:nvPr/>
              </p:nvSpPr>
              <p:spPr bwMode="auto">
                <a:xfrm>
                  <a:off x="6678" y="2301"/>
                  <a:ext cx="33" cy="32"/>
                </a:xfrm>
                <a:custGeom>
                  <a:avLst/>
                  <a:gdLst>
                    <a:gd name="T0" fmla="*/ 0 w 591"/>
                    <a:gd name="T1" fmla="*/ 0 h 572"/>
                    <a:gd name="T2" fmla="*/ 0 w 591"/>
                    <a:gd name="T3" fmla="*/ 0 h 572"/>
                    <a:gd name="T4" fmla="*/ 0 w 591"/>
                    <a:gd name="T5" fmla="*/ 0 h 572"/>
                    <a:gd name="T6" fmla="*/ 0 w 591"/>
                    <a:gd name="T7" fmla="*/ 0 h 572"/>
                    <a:gd name="T8" fmla="*/ 0 w 591"/>
                    <a:gd name="T9" fmla="*/ 0 h 572"/>
                    <a:gd name="T10" fmla="*/ 0 w 591"/>
                    <a:gd name="T11" fmla="*/ 0 h 572"/>
                    <a:gd name="T12" fmla="*/ 0 60000 65536"/>
                    <a:gd name="T13" fmla="*/ 0 60000 65536"/>
                    <a:gd name="T14" fmla="*/ 0 60000 65536"/>
                    <a:gd name="T15" fmla="*/ 0 60000 65536"/>
                    <a:gd name="T16" fmla="*/ 0 60000 65536"/>
                    <a:gd name="T17" fmla="*/ 0 60000 65536"/>
                    <a:gd name="T18" fmla="*/ 0 w 591"/>
                    <a:gd name="T19" fmla="*/ 0 h 572"/>
                    <a:gd name="T20" fmla="*/ 591 w 591"/>
                    <a:gd name="T21" fmla="*/ 572 h 572"/>
                  </a:gdLst>
                  <a:ahLst/>
                  <a:cxnLst>
                    <a:cxn ang="T12">
                      <a:pos x="T0" y="T1"/>
                    </a:cxn>
                    <a:cxn ang="T13">
                      <a:pos x="T2" y="T3"/>
                    </a:cxn>
                    <a:cxn ang="T14">
                      <a:pos x="T4" y="T5"/>
                    </a:cxn>
                    <a:cxn ang="T15">
                      <a:pos x="T6" y="T7"/>
                    </a:cxn>
                    <a:cxn ang="T16">
                      <a:pos x="T8" y="T9"/>
                    </a:cxn>
                    <a:cxn ang="T17">
                      <a:pos x="T10" y="T11"/>
                    </a:cxn>
                  </a:cxnLst>
                  <a:rect l="T18" t="T19" r="T20" b="T21"/>
                  <a:pathLst>
                    <a:path w="591" h="572">
                      <a:moveTo>
                        <a:pt x="591" y="49"/>
                      </a:moveTo>
                      <a:lnTo>
                        <a:pt x="474" y="0"/>
                      </a:lnTo>
                      <a:lnTo>
                        <a:pt x="0" y="475"/>
                      </a:lnTo>
                      <a:lnTo>
                        <a:pt x="98" y="572"/>
                      </a:lnTo>
                      <a:lnTo>
                        <a:pt x="572" y="97"/>
                      </a:lnTo>
                      <a:lnTo>
                        <a:pt x="591" y="49"/>
                      </a:lnTo>
                      <a:close/>
                    </a:path>
                  </a:pathLst>
                </a:custGeom>
                <a:solidFill>
                  <a:srgbClr val="E6B5C2"/>
                </a:solidFill>
                <a:ln w="9525">
                  <a:noFill/>
                  <a:round/>
                  <a:headEnd/>
                  <a:tailEnd/>
                </a:ln>
              </p:spPr>
              <p:txBody>
                <a:bodyPr/>
                <a:lstStyle/>
                <a:p>
                  <a:endParaRPr lang="en-US"/>
                </a:p>
              </p:txBody>
            </p:sp>
            <p:sp>
              <p:nvSpPr>
                <p:cNvPr id="18068" name="Freeform 103"/>
                <p:cNvSpPr>
                  <a:spLocks/>
                </p:cNvSpPr>
                <p:nvPr/>
              </p:nvSpPr>
              <p:spPr bwMode="auto">
                <a:xfrm>
                  <a:off x="6703" y="2232"/>
                  <a:ext cx="8" cy="72"/>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22" y="0"/>
                      </a:moveTo>
                      <a:lnTo>
                        <a:pt x="1" y="49"/>
                      </a:lnTo>
                      <a:lnTo>
                        <a:pt x="0" y="1304"/>
                      </a:lnTo>
                      <a:lnTo>
                        <a:pt x="138" y="1304"/>
                      </a:lnTo>
                      <a:lnTo>
                        <a:pt x="139" y="49"/>
                      </a:lnTo>
                      <a:lnTo>
                        <a:pt x="22" y="0"/>
                      </a:lnTo>
                      <a:close/>
                    </a:path>
                  </a:pathLst>
                </a:custGeom>
                <a:solidFill>
                  <a:srgbClr val="E6B5C2"/>
                </a:solidFill>
                <a:ln w="9525">
                  <a:noFill/>
                  <a:round/>
                  <a:headEnd/>
                  <a:tailEnd/>
                </a:ln>
              </p:spPr>
              <p:txBody>
                <a:bodyPr/>
                <a:lstStyle/>
                <a:p>
                  <a:endParaRPr lang="en-US"/>
                </a:p>
              </p:txBody>
            </p:sp>
            <p:sp>
              <p:nvSpPr>
                <p:cNvPr id="18069" name="Freeform 104"/>
                <p:cNvSpPr>
                  <a:spLocks/>
                </p:cNvSpPr>
                <p:nvPr/>
              </p:nvSpPr>
              <p:spPr bwMode="auto">
                <a:xfrm>
                  <a:off x="6677" y="2232"/>
                  <a:ext cx="33" cy="31"/>
                </a:xfrm>
                <a:custGeom>
                  <a:avLst/>
                  <a:gdLst>
                    <a:gd name="T0" fmla="*/ 0 w 592"/>
                    <a:gd name="T1" fmla="*/ 0 h 572"/>
                    <a:gd name="T2" fmla="*/ 0 w 592"/>
                    <a:gd name="T3" fmla="*/ 0 h 572"/>
                    <a:gd name="T4" fmla="*/ 0 w 592"/>
                    <a:gd name="T5" fmla="*/ 0 h 572"/>
                    <a:gd name="T6" fmla="*/ 0 w 592"/>
                    <a:gd name="T7" fmla="*/ 0 h 572"/>
                    <a:gd name="T8" fmla="*/ 0 w 592"/>
                    <a:gd name="T9" fmla="*/ 0 h 572"/>
                    <a:gd name="T10" fmla="*/ 0 w 592"/>
                    <a:gd name="T11" fmla="*/ 0 h 572"/>
                    <a:gd name="T12" fmla="*/ 0 60000 65536"/>
                    <a:gd name="T13" fmla="*/ 0 60000 65536"/>
                    <a:gd name="T14" fmla="*/ 0 60000 65536"/>
                    <a:gd name="T15" fmla="*/ 0 60000 65536"/>
                    <a:gd name="T16" fmla="*/ 0 60000 65536"/>
                    <a:gd name="T17" fmla="*/ 0 60000 65536"/>
                    <a:gd name="T18" fmla="*/ 0 w 592"/>
                    <a:gd name="T19" fmla="*/ 0 h 572"/>
                    <a:gd name="T20" fmla="*/ 592 w 592"/>
                    <a:gd name="T21" fmla="*/ 572 h 572"/>
                  </a:gdLst>
                  <a:ahLst/>
                  <a:cxnLst>
                    <a:cxn ang="T12">
                      <a:pos x="T0" y="T1"/>
                    </a:cxn>
                    <a:cxn ang="T13">
                      <a:pos x="T2" y="T3"/>
                    </a:cxn>
                    <a:cxn ang="T14">
                      <a:pos x="T4" y="T5"/>
                    </a:cxn>
                    <a:cxn ang="T15">
                      <a:pos x="T6" y="T7"/>
                    </a:cxn>
                    <a:cxn ang="T16">
                      <a:pos x="T8" y="T9"/>
                    </a:cxn>
                    <a:cxn ang="T17">
                      <a:pos x="T10" y="T11"/>
                    </a:cxn>
                  </a:cxnLst>
                  <a:rect l="T18" t="T19" r="T20" b="T21"/>
                  <a:pathLst>
                    <a:path w="592" h="572">
                      <a:moveTo>
                        <a:pt x="0" y="524"/>
                      </a:moveTo>
                      <a:lnTo>
                        <a:pt x="118" y="572"/>
                      </a:lnTo>
                      <a:lnTo>
                        <a:pt x="592" y="97"/>
                      </a:lnTo>
                      <a:lnTo>
                        <a:pt x="494" y="0"/>
                      </a:lnTo>
                      <a:lnTo>
                        <a:pt x="21" y="475"/>
                      </a:lnTo>
                      <a:lnTo>
                        <a:pt x="0" y="524"/>
                      </a:lnTo>
                      <a:close/>
                    </a:path>
                  </a:pathLst>
                </a:custGeom>
                <a:solidFill>
                  <a:srgbClr val="E6B5C2"/>
                </a:solidFill>
                <a:ln w="9525">
                  <a:noFill/>
                  <a:round/>
                  <a:headEnd/>
                  <a:tailEnd/>
                </a:ln>
              </p:spPr>
              <p:txBody>
                <a:bodyPr/>
                <a:lstStyle/>
                <a:p>
                  <a:endParaRPr lang="en-US"/>
                </a:p>
              </p:txBody>
            </p:sp>
            <p:sp>
              <p:nvSpPr>
                <p:cNvPr id="18070" name="Freeform 105"/>
                <p:cNvSpPr>
                  <a:spLocks/>
                </p:cNvSpPr>
                <p:nvPr/>
              </p:nvSpPr>
              <p:spPr bwMode="auto">
                <a:xfrm>
                  <a:off x="6677" y="2261"/>
                  <a:ext cx="7" cy="72"/>
                </a:xfrm>
                <a:custGeom>
                  <a:avLst/>
                  <a:gdLst>
                    <a:gd name="T0" fmla="*/ 0 w 139"/>
                    <a:gd name="T1" fmla="*/ 0 h 1303"/>
                    <a:gd name="T2" fmla="*/ 0 w 139"/>
                    <a:gd name="T3" fmla="*/ 0 h 1303"/>
                    <a:gd name="T4" fmla="*/ 0 w 139"/>
                    <a:gd name="T5" fmla="*/ 0 h 1303"/>
                    <a:gd name="T6" fmla="*/ 0 w 139"/>
                    <a:gd name="T7" fmla="*/ 0 h 1303"/>
                    <a:gd name="T8" fmla="*/ 0 w 139"/>
                    <a:gd name="T9" fmla="*/ 0 h 1303"/>
                    <a:gd name="T10" fmla="*/ 0 w 139"/>
                    <a:gd name="T11" fmla="*/ 0 h 1303"/>
                    <a:gd name="T12" fmla="*/ 0 60000 65536"/>
                    <a:gd name="T13" fmla="*/ 0 60000 65536"/>
                    <a:gd name="T14" fmla="*/ 0 60000 65536"/>
                    <a:gd name="T15" fmla="*/ 0 60000 65536"/>
                    <a:gd name="T16" fmla="*/ 0 60000 65536"/>
                    <a:gd name="T17" fmla="*/ 0 60000 65536"/>
                    <a:gd name="T18" fmla="*/ 0 w 139"/>
                    <a:gd name="T19" fmla="*/ 0 h 1303"/>
                    <a:gd name="T20" fmla="*/ 139 w 139"/>
                    <a:gd name="T21" fmla="*/ 1303 h 1303"/>
                  </a:gdLst>
                  <a:ahLst/>
                  <a:cxnLst>
                    <a:cxn ang="T12">
                      <a:pos x="T0" y="T1"/>
                    </a:cxn>
                    <a:cxn ang="T13">
                      <a:pos x="T2" y="T3"/>
                    </a:cxn>
                    <a:cxn ang="T14">
                      <a:pos x="T4" y="T5"/>
                    </a:cxn>
                    <a:cxn ang="T15">
                      <a:pos x="T6" y="T7"/>
                    </a:cxn>
                    <a:cxn ang="T16">
                      <a:pos x="T8" y="T9"/>
                    </a:cxn>
                    <a:cxn ang="T17">
                      <a:pos x="T10" y="T11"/>
                    </a:cxn>
                  </a:cxnLst>
                  <a:rect l="T18" t="T19" r="T20" b="T21"/>
                  <a:pathLst>
                    <a:path w="139" h="1303">
                      <a:moveTo>
                        <a:pt x="118" y="1303"/>
                      </a:moveTo>
                      <a:lnTo>
                        <a:pt x="138" y="1255"/>
                      </a:lnTo>
                      <a:lnTo>
                        <a:pt x="139" y="0"/>
                      </a:lnTo>
                      <a:lnTo>
                        <a:pt x="1" y="0"/>
                      </a:lnTo>
                      <a:lnTo>
                        <a:pt x="0" y="1255"/>
                      </a:lnTo>
                      <a:lnTo>
                        <a:pt x="118" y="1303"/>
                      </a:lnTo>
                      <a:close/>
                    </a:path>
                  </a:pathLst>
                </a:custGeom>
                <a:solidFill>
                  <a:srgbClr val="E6B5C2"/>
                </a:solidFill>
                <a:ln w="9525">
                  <a:noFill/>
                  <a:round/>
                  <a:headEnd/>
                  <a:tailEnd/>
                </a:ln>
              </p:spPr>
              <p:txBody>
                <a:bodyPr/>
                <a:lstStyle/>
                <a:p>
                  <a:endParaRPr lang="en-US"/>
                </a:p>
              </p:txBody>
            </p:sp>
            <p:sp>
              <p:nvSpPr>
                <p:cNvPr id="18071" name="Freeform 106"/>
                <p:cNvSpPr>
                  <a:spLocks/>
                </p:cNvSpPr>
                <p:nvPr/>
              </p:nvSpPr>
              <p:spPr bwMode="auto">
                <a:xfrm>
                  <a:off x="6708" y="2278"/>
                  <a:ext cx="26" cy="95"/>
                </a:xfrm>
                <a:custGeom>
                  <a:avLst/>
                  <a:gdLst>
                    <a:gd name="T0" fmla="*/ 0 w 463"/>
                    <a:gd name="T1" fmla="*/ 0 h 1697"/>
                    <a:gd name="T2" fmla="*/ 0 w 463"/>
                    <a:gd name="T3" fmla="*/ 0 h 1697"/>
                    <a:gd name="T4" fmla="*/ 0 w 463"/>
                    <a:gd name="T5" fmla="*/ 0 h 1697"/>
                    <a:gd name="T6" fmla="*/ 0 w 463"/>
                    <a:gd name="T7" fmla="*/ 0 h 1697"/>
                    <a:gd name="T8" fmla="*/ 0 w 463"/>
                    <a:gd name="T9" fmla="*/ 0 h 1697"/>
                    <a:gd name="T10" fmla="*/ 0 60000 65536"/>
                    <a:gd name="T11" fmla="*/ 0 60000 65536"/>
                    <a:gd name="T12" fmla="*/ 0 60000 65536"/>
                    <a:gd name="T13" fmla="*/ 0 60000 65536"/>
                    <a:gd name="T14" fmla="*/ 0 60000 65536"/>
                    <a:gd name="T15" fmla="*/ 0 w 463"/>
                    <a:gd name="T16" fmla="*/ 0 h 1697"/>
                    <a:gd name="T17" fmla="*/ 463 w 463"/>
                    <a:gd name="T18" fmla="*/ 1697 h 1697"/>
                  </a:gdLst>
                  <a:ahLst/>
                  <a:cxnLst>
                    <a:cxn ang="T10">
                      <a:pos x="T0" y="T1"/>
                    </a:cxn>
                    <a:cxn ang="T11">
                      <a:pos x="T2" y="T3"/>
                    </a:cxn>
                    <a:cxn ang="T12">
                      <a:pos x="T4" y="T5"/>
                    </a:cxn>
                    <a:cxn ang="T13">
                      <a:pos x="T6" y="T7"/>
                    </a:cxn>
                    <a:cxn ang="T14">
                      <a:pos x="T8" y="T9"/>
                    </a:cxn>
                  </a:cxnLst>
                  <a:rect l="T15" t="T16" r="T17" b="T18"/>
                  <a:pathLst>
                    <a:path w="463" h="1697">
                      <a:moveTo>
                        <a:pt x="1" y="1697"/>
                      </a:moveTo>
                      <a:lnTo>
                        <a:pt x="463" y="1232"/>
                      </a:lnTo>
                      <a:lnTo>
                        <a:pt x="462" y="0"/>
                      </a:lnTo>
                      <a:lnTo>
                        <a:pt x="0" y="460"/>
                      </a:lnTo>
                      <a:lnTo>
                        <a:pt x="1" y="1697"/>
                      </a:lnTo>
                      <a:close/>
                    </a:path>
                  </a:pathLst>
                </a:custGeom>
                <a:solidFill>
                  <a:srgbClr val="B53233"/>
                </a:solidFill>
                <a:ln w="9525">
                  <a:noFill/>
                  <a:round/>
                  <a:headEnd/>
                  <a:tailEnd/>
                </a:ln>
              </p:spPr>
              <p:txBody>
                <a:bodyPr/>
                <a:lstStyle/>
                <a:p>
                  <a:endParaRPr lang="en-US"/>
                </a:p>
              </p:txBody>
            </p:sp>
            <p:sp>
              <p:nvSpPr>
                <p:cNvPr id="18072" name="Freeform 107"/>
                <p:cNvSpPr>
                  <a:spLocks/>
                </p:cNvSpPr>
                <p:nvPr/>
              </p:nvSpPr>
              <p:spPr bwMode="auto">
                <a:xfrm>
                  <a:off x="6706" y="2344"/>
                  <a:ext cx="32" cy="31"/>
                </a:xfrm>
                <a:custGeom>
                  <a:avLst/>
                  <a:gdLst>
                    <a:gd name="T0" fmla="*/ 0 w 580"/>
                    <a:gd name="T1" fmla="*/ 0 h 563"/>
                    <a:gd name="T2" fmla="*/ 0 w 580"/>
                    <a:gd name="T3" fmla="*/ 0 h 563"/>
                    <a:gd name="T4" fmla="*/ 0 w 580"/>
                    <a:gd name="T5" fmla="*/ 0 h 563"/>
                    <a:gd name="T6" fmla="*/ 0 w 580"/>
                    <a:gd name="T7" fmla="*/ 0 h 563"/>
                    <a:gd name="T8" fmla="*/ 0 w 580"/>
                    <a:gd name="T9" fmla="*/ 0 h 563"/>
                    <a:gd name="T10" fmla="*/ 0 w 580"/>
                    <a:gd name="T11" fmla="*/ 0 h 563"/>
                    <a:gd name="T12" fmla="*/ 0 60000 65536"/>
                    <a:gd name="T13" fmla="*/ 0 60000 65536"/>
                    <a:gd name="T14" fmla="*/ 0 60000 65536"/>
                    <a:gd name="T15" fmla="*/ 0 60000 65536"/>
                    <a:gd name="T16" fmla="*/ 0 60000 65536"/>
                    <a:gd name="T17" fmla="*/ 0 60000 65536"/>
                    <a:gd name="T18" fmla="*/ 0 w 580"/>
                    <a:gd name="T19" fmla="*/ 0 h 563"/>
                    <a:gd name="T20" fmla="*/ 580 w 580"/>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580" h="563">
                      <a:moveTo>
                        <a:pt x="580" y="49"/>
                      </a:moveTo>
                      <a:lnTo>
                        <a:pt x="462" y="0"/>
                      </a:lnTo>
                      <a:lnTo>
                        <a:pt x="0" y="466"/>
                      </a:lnTo>
                      <a:lnTo>
                        <a:pt x="98" y="563"/>
                      </a:lnTo>
                      <a:lnTo>
                        <a:pt x="560" y="97"/>
                      </a:lnTo>
                      <a:lnTo>
                        <a:pt x="580" y="49"/>
                      </a:lnTo>
                      <a:close/>
                    </a:path>
                  </a:pathLst>
                </a:custGeom>
                <a:solidFill>
                  <a:srgbClr val="E6B5C2"/>
                </a:solidFill>
                <a:ln w="9525">
                  <a:noFill/>
                  <a:round/>
                  <a:headEnd/>
                  <a:tailEnd/>
                </a:ln>
              </p:spPr>
              <p:txBody>
                <a:bodyPr/>
                <a:lstStyle/>
                <a:p>
                  <a:endParaRPr lang="en-US"/>
                </a:p>
              </p:txBody>
            </p:sp>
            <p:sp>
              <p:nvSpPr>
                <p:cNvPr id="18073" name="Freeform 108"/>
                <p:cNvSpPr>
                  <a:spLocks/>
                </p:cNvSpPr>
                <p:nvPr/>
              </p:nvSpPr>
              <p:spPr bwMode="auto">
                <a:xfrm>
                  <a:off x="6730" y="2276"/>
                  <a:ext cx="8" cy="71"/>
                </a:xfrm>
                <a:custGeom>
                  <a:avLst/>
                  <a:gdLst>
                    <a:gd name="T0" fmla="*/ 0 w 139"/>
                    <a:gd name="T1" fmla="*/ 0 h 1281"/>
                    <a:gd name="T2" fmla="*/ 0 w 139"/>
                    <a:gd name="T3" fmla="*/ 0 h 1281"/>
                    <a:gd name="T4" fmla="*/ 0 w 139"/>
                    <a:gd name="T5" fmla="*/ 0 h 1281"/>
                    <a:gd name="T6" fmla="*/ 0 w 139"/>
                    <a:gd name="T7" fmla="*/ 0 h 1281"/>
                    <a:gd name="T8" fmla="*/ 0 w 139"/>
                    <a:gd name="T9" fmla="*/ 0 h 1281"/>
                    <a:gd name="T10" fmla="*/ 0 w 139"/>
                    <a:gd name="T11" fmla="*/ 0 h 1281"/>
                    <a:gd name="T12" fmla="*/ 0 60000 65536"/>
                    <a:gd name="T13" fmla="*/ 0 60000 65536"/>
                    <a:gd name="T14" fmla="*/ 0 60000 65536"/>
                    <a:gd name="T15" fmla="*/ 0 60000 65536"/>
                    <a:gd name="T16" fmla="*/ 0 60000 65536"/>
                    <a:gd name="T17" fmla="*/ 0 60000 65536"/>
                    <a:gd name="T18" fmla="*/ 0 w 139"/>
                    <a:gd name="T19" fmla="*/ 0 h 1281"/>
                    <a:gd name="T20" fmla="*/ 139 w 139"/>
                    <a:gd name="T21" fmla="*/ 1281 h 1281"/>
                  </a:gdLst>
                  <a:ahLst/>
                  <a:cxnLst>
                    <a:cxn ang="T12">
                      <a:pos x="T0" y="T1"/>
                    </a:cxn>
                    <a:cxn ang="T13">
                      <a:pos x="T2" y="T3"/>
                    </a:cxn>
                    <a:cxn ang="T14">
                      <a:pos x="T4" y="T5"/>
                    </a:cxn>
                    <a:cxn ang="T15">
                      <a:pos x="T6" y="T7"/>
                    </a:cxn>
                    <a:cxn ang="T16">
                      <a:pos x="T8" y="T9"/>
                    </a:cxn>
                    <a:cxn ang="T17">
                      <a:pos x="T10" y="T11"/>
                    </a:cxn>
                  </a:cxnLst>
                  <a:rect l="T18" t="T19" r="T20" b="T21"/>
                  <a:pathLst>
                    <a:path w="139" h="1281">
                      <a:moveTo>
                        <a:pt x="21" y="0"/>
                      </a:moveTo>
                      <a:lnTo>
                        <a:pt x="0" y="49"/>
                      </a:lnTo>
                      <a:lnTo>
                        <a:pt x="1" y="1281"/>
                      </a:lnTo>
                      <a:lnTo>
                        <a:pt x="139" y="1281"/>
                      </a:lnTo>
                      <a:lnTo>
                        <a:pt x="138" y="49"/>
                      </a:lnTo>
                      <a:lnTo>
                        <a:pt x="21" y="0"/>
                      </a:lnTo>
                      <a:close/>
                    </a:path>
                  </a:pathLst>
                </a:custGeom>
                <a:solidFill>
                  <a:srgbClr val="E6B5C2"/>
                </a:solidFill>
                <a:ln w="9525">
                  <a:noFill/>
                  <a:round/>
                  <a:headEnd/>
                  <a:tailEnd/>
                </a:ln>
              </p:spPr>
              <p:txBody>
                <a:bodyPr/>
                <a:lstStyle/>
                <a:p>
                  <a:endParaRPr lang="en-US"/>
                </a:p>
              </p:txBody>
            </p:sp>
            <p:sp>
              <p:nvSpPr>
                <p:cNvPr id="18074" name="Freeform 109"/>
                <p:cNvSpPr>
                  <a:spLocks/>
                </p:cNvSpPr>
                <p:nvPr/>
              </p:nvSpPr>
              <p:spPr bwMode="auto">
                <a:xfrm>
                  <a:off x="6705" y="2276"/>
                  <a:ext cx="32" cy="31"/>
                </a:xfrm>
                <a:custGeom>
                  <a:avLst/>
                  <a:gdLst>
                    <a:gd name="T0" fmla="*/ 0 w 580"/>
                    <a:gd name="T1" fmla="*/ 0 h 558"/>
                    <a:gd name="T2" fmla="*/ 0 w 580"/>
                    <a:gd name="T3" fmla="*/ 0 h 558"/>
                    <a:gd name="T4" fmla="*/ 0 w 580"/>
                    <a:gd name="T5" fmla="*/ 0 h 558"/>
                    <a:gd name="T6" fmla="*/ 0 w 580"/>
                    <a:gd name="T7" fmla="*/ 0 h 558"/>
                    <a:gd name="T8" fmla="*/ 0 w 580"/>
                    <a:gd name="T9" fmla="*/ 0 h 558"/>
                    <a:gd name="T10" fmla="*/ 0 w 580"/>
                    <a:gd name="T11" fmla="*/ 0 h 558"/>
                    <a:gd name="T12" fmla="*/ 0 60000 65536"/>
                    <a:gd name="T13" fmla="*/ 0 60000 65536"/>
                    <a:gd name="T14" fmla="*/ 0 60000 65536"/>
                    <a:gd name="T15" fmla="*/ 0 60000 65536"/>
                    <a:gd name="T16" fmla="*/ 0 60000 65536"/>
                    <a:gd name="T17" fmla="*/ 0 60000 65536"/>
                    <a:gd name="T18" fmla="*/ 0 w 580"/>
                    <a:gd name="T19" fmla="*/ 0 h 558"/>
                    <a:gd name="T20" fmla="*/ 580 w 580"/>
                    <a:gd name="T21" fmla="*/ 558 h 558"/>
                  </a:gdLst>
                  <a:ahLst/>
                  <a:cxnLst>
                    <a:cxn ang="T12">
                      <a:pos x="T0" y="T1"/>
                    </a:cxn>
                    <a:cxn ang="T13">
                      <a:pos x="T2" y="T3"/>
                    </a:cxn>
                    <a:cxn ang="T14">
                      <a:pos x="T4" y="T5"/>
                    </a:cxn>
                    <a:cxn ang="T15">
                      <a:pos x="T6" y="T7"/>
                    </a:cxn>
                    <a:cxn ang="T16">
                      <a:pos x="T8" y="T9"/>
                    </a:cxn>
                    <a:cxn ang="T17">
                      <a:pos x="T10" y="T11"/>
                    </a:cxn>
                  </a:cxnLst>
                  <a:rect l="T18" t="T19" r="T20" b="T21"/>
                  <a:pathLst>
                    <a:path w="580" h="558">
                      <a:moveTo>
                        <a:pt x="0" y="509"/>
                      </a:moveTo>
                      <a:lnTo>
                        <a:pt x="118" y="558"/>
                      </a:lnTo>
                      <a:lnTo>
                        <a:pt x="580" y="98"/>
                      </a:lnTo>
                      <a:lnTo>
                        <a:pt x="483" y="0"/>
                      </a:lnTo>
                      <a:lnTo>
                        <a:pt x="21" y="460"/>
                      </a:lnTo>
                      <a:lnTo>
                        <a:pt x="0" y="509"/>
                      </a:lnTo>
                      <a:close/>
                    </a:path>
                  </a:pathLst>
                </a:custGeom>
                <a:solidFill>
                  <a:srgbClr val="E6B5C2"/>
                </a:solidFill>
                <a:ln w="9525">
                  <a:noFill/>
                  <a:round/>
                  <a:headEnd/>
                  <a:tailEnd/>
                </a:ln>
              </p:spPr>
              <p:txBody>
                <a:bodyPr/>
                <a:lstStyle/>
                <a:p>
                  <a:endParaRPr lang="en-US"/>
                </a:p>
              </p:txBody>
            </p:sp>
            <p:sp>
              <p:nvSpPr>
                <p:cNvPr id="18075" name="Freeform 110"/>
                <p:cNvSpPr>
                  <a:spLocks/>
                </p:cNvSpPr>
                <p:nvPr/>
              </p:nvSpPr>
              <p:spPr bwMode="auto">
                <a:xfrm>
                  <a:off x="6705" y="2304"/>
                  <a:ext cx="7" cy="71"/>
                </a:xfrm>
                <a:custGeom>
                  <a:avLst/>
                  <a:gdLst>
                    <a:gd name="T0" fmla="*/ 0 w 139"/>
                    <a:gd name="T1" fmla="*/ 0 h 1286"/>
                    <a:gd name="T2" fmla="*/ 0 w 139"/>
                    <a:gd name="T3" fmla="*/ 0 h 1286"/>
                    <a:gd name="T4" fmla="*/ 0 w 139"/>
                    <a:gd name="T5" fmla="*/ 0 h 1286"/>
                    <a:gd name="T6" fmla="*/ 0 w 139"/>
                    <a:gd name="T7" fmla="*/ 0 h 1286"/>
                    <a:gd name="T8" fmla="*/ 0 w 139"/>
                    <a:gd name="T9" fmla="*/ 0 h 1286"/>
                    <a:gd name="T10" fmla="*/ 0 w 139"/>
                    <a:gd name="T11" fmla="*/ 0 h 1286"/>
                    <a:gd name="T12" fmla="*/ 0 60000 65536"/>
                    <a:gd name="T13" fmla="*/ 0 60000 65536"/>
                    <a:gd name="T14" fmla="*/ 0 60000 65536"/>
                    <a:gd name="T15" fmla="*/ 0 60000 65536"/>
                    <a:gd name="T16" fmla="*/ 0 60000 65536"/>
                    <a:gd name="T17" fmla="*/ 0 60000 65536"/>
                    <a:gd name="T18" fmla="*/ 0 w 139"/>
                    <a:gd name="T19" fmla="*/ 0 h 1286"/>
                    <a:gd name="T20" fmla="*/ 139 w 139"/>
                    <a:gd name="T21" fmla="*/ 1286 h 1286"/>
                  </a:gdLst>
                  <a:ahLst/>
                  <a:cxnLst>
                    <a:cxn ang="T12">
                      <a:pos x="T0" y="T1"/>
                    </a:cxn>
                    <a:cxn ang="T13">
                      <a:pos x="T2" y="T3"/>
                    </a:cxn>
                    <a:cxn ang="T14">
                      <a:pos x="T4" y="T5"/>
                    </a:cxn>
                    <a:cxn ang="T15">
                      <a:pos x="T6" y="T7"/>
                    </a:cxn>
                    <a:cxn ang="T16">
                      <a:pos x="T8" y="T9"/>
                    </a:cxn>
                    <a:cxn ang="T17">
                      <a:pos x="T10" y="T11"/>
                    </a:cxn>
                  </a:cxnLst>
                  <a:rect l="T18" t="T19" r="T20" b="T21"/>
                  <a:pathLst>
                    <a:path w="139" h="1286">
                      <a:moveTo>
                        <a:pt x="119" y="1286"/>
                      </a:moveTo>
                      <a:lnTo>
                        <a:pt x="139" y="1237"/>
                      </a:lnTo>
                      <a:lnTo>
                        <a:pt x="138" y="0"/>
                      </a:lnTo>
                      <a:lnTo>
                        <a:pt x="0" y="0"/>
                      </a:lnTo>
                      <a:lnTo>
                        <a:pt x="1" y="1237"/>
                      </a:lnTo>
                      <a:lnTo>
                        <a:pt x="119" y="1286"/>
                      </a:lnTo>
                      <a:close/>
                    </a:path>
                  </a:pathLst>
                </a:custGeom>
                <a:solidFill>
                  <a:srgbClr val="E6B5C2"/>
                </a:solidFill>
                <a:ln w="9525">
                  <a:noFill/>
                  <a:round/>
                  <a:headEnd/>
                  <a:tailEnd/>
                </a:ln>
              </p:spPr>
              <p:txBody>
                <a:bodyPr/>
                <a:lstStyle/>
                <a:p>
                  <a:endParaRPr lang="en-US"/>
                </a:p>
              </p:txBody>
            </p:sp>
            <p:sp>
              <p:nvSpPr>
                <p:cNvPr id="18076" name="Freeform 111"/>
                <p:cNvSpPr>
                  <a:spLocks/>
                </p:cNvSpPr>
                <p:nvPr/>
              </p:nvSpPr>
              <p:spPr bwMode="auto">
                <a:xfrm>
                  <a:off x="6681" y="2304"/>
                  <a:ext cx="26" cy="95"/>
                </a:xfrm>
                <a:custGeom>
                  <a:avLst/>
                  <a:gdLst>
                    <a:gd name="T0" fmla="*/ 0 w 474"/>
                    <a:gd name="T1" fmla="*/ 0 h 1702"/>
                    <a:gd name="T2" fmla="*/ 0 w 474"/>
                    <a:gd name="T3" fmla="*/ 0 h 1702"/>
                    <a:gd name="T4" fmla="*/ 0 w 474"/>
                    <a:gd name="T5" fmla="*/ 0 h 1702"/>
                    <a:gd name="T6" fmla="*/ 0 w 474"/>
                    <a:gd name="T7" fmla="*/ 0 h 1702"/>
                    <a:gd name="T8" fmla="*/ 0 w 474"/>
                    <a:gd name="T9" fmla="*/ 0 h 1702"/>
                    <a:gd name="T10" fmla="*/ 0 60000 65536"/>
                    <a:gd name="T11" fmla="*/ 0 60000 65536"/>
                    <a:gd name="T12" fmla="*/ 0 60000 65536"/>
                    <a:gd name="T13" fmla="*/ 0 60000 65536"/>
                    <a:gd name="T14" fmla="*/ 0 60000 65536"/>
                    <a:gd name="T15" fmla="*/ 0 w 474"/>
                    <a:gd name="T16" fmla="*/ 0 h 1702"/>
                    <a:gd name="T17" fmla="*/ 474 w 474"/>
                    <a:gd name="T18" fmla="*/ 1702 h 1702"/>
                  </a:gdLst>
                  <a:ahLst/>
                  <a:cxnLst>
                    <a:cxn ang="T10">
                      <a:pos x="T0" y="T1"/>
                    </a:cxn>
                    <a:cxn ang="T11">
                      <a:pos x="T2" y="T3"/>
                    </a:cxn>
                    <a:cxn ang="T12">
                      <a:pos x="T4" y="T5"/>
                    </a:cxn>
                    <a:cxn ang="T13">
                      <a:pos x="T6" y="T7"/>
                    </a:cxn>
                    <a:cxn ang="T14">
                      <a:pos x="T8" y="T9"/>
                    </a:cxn>
                  </a:cxnLst>
                  <a:rect l="T15" t="T16" r="T17" b="T18"/>
                  <a:pathLst>
                    <a:path w="474" h="1702">
                      <a:moveTo>
                        <a:pt x="0" y="1702"/>
                      </a:moveTo>
                      <a:lnTo>
                        <a:pt x="474" y="1230"/>
                      </a:lnTo>
                      <a:lnTo>
                        <a:pt x="474" y="0"/>
                      </a:lnTo>
                      <a:lnTo>
                        <a:pt x="1" y="472"/>
                      </a:lnTo>
                      <a:lnTo>
                        <a:pt x="0" y="1702"/>
                      </a:lnTo>
                      <a:close/>
                    </a:path>
                  </a:pathLst>
                </a:custGeom>
                <a:solidFill>
                  <a:srgbClr val="B53233"/>
                </a:solidFill>
                <a:ln w="9525">
                  <a:noFill/>
                  <a:round/>
                  <a:headEnd/>
                  <a:tailEnd/>
                </a:ln>
              </p:spPr>
              <p:txBody>
                <a:bodyPr/>
                <a:lstStyle/>
                <a:p>
                  <a:endParaRPr lang="en-US"/>
                </a:p>
              </p:txBody>
            </p:sp>
            <p:sp>
              <p:nvSpPr>
                <p:cNvPr id="18077" name="Freeform 112"/>
                <p:cNvSpPr>
                  <a:spLocks/>
                </p:cNvSpPr>
                <p:nvPr/>
              </p:nvSpPr>
              <p:spPr bwMode="auto">
                <a:xfrm>
                  <a:off x="6678" y="2370"/>
                  <a:ext cx="33" cy="31"/>
                </a:xfrm>
                <a:custGeom>
                  <a:avLst/>
                  <a:gdLst>
                    <a:gd name="T0" fmla="*/ 0 w 592"/>
                    <a:gd name="T1" fmla="*/ 0 h 569"/>
                    <a:gd name="T2" fmla="*/ 0 w 592"/>
                    <a:gd name="T3" fmla="*/ 0 h 569"/>
                    <a:gd name="T4" fmla="*/ 0 w 592"/>
                    <a:gd name="T5" fmla="*/ 0 h 569"/>
                    <a:gd name="T6" fmla="*/ 0 w 592"/>
                    <a:gd name="T7" fmla="*/ 0 h 569"/>
                    <a:gd name="T8" fmla="*/ 0 w 592"/>
                    <a:gd name="T9" fmla="*/ 0 h 569"/>
                    <a:gd name="T10" fmla="*/ 0 w 592"/>
                    <a:gd name="T11" fmla="*/ 0 h 569"/>
                    <a:gd name="T12" fmla="*/ 0 60000 65536"/>
                    <a:gd name="T13" fmla="*/ 0 60000 65536"/>
                    <a:gd name="T14" fmla="*/ 0 60000 65536"/>
                    <a:gd name="T15" fmla="*/ 0 60000 65536"/>
                    <a:gd name="T16" fmla="*/ 0 60000 65536"/>
                    <a:gd name="T17" fmla="*/ 0 60000 65536"/>
                    <a:gd name="T18" fmla="*/ 0 w 592"/>
                    <a:gd name="T19" fmla="*/ 0 h 569"/>
                    <a:gd name="T20" fmla="*/ 592 w 592"/>
                    <a:gd name="T21" fmla="*/ 569 h 569"/>
                  </a:gdLst>
                  <a:ahLst/>
                  <a:cxnLst>
                    <a:cxn ang="T12">
                      <a:pos x="T0" y="T1"/>
                    </a:cxn>
                    <a:cxn ang="T13">
                      <a:pos x="T2" y="T3"/>
                    </a:cxn>
                    <a:cxn ang="T14">
                      <a:pos x="T4" y="T5"/>
                    </a:cxn>
                    <a:cxn ang="T15">
                      <a:pos x="T6" y="T7"/>
                    </a:cxn>
                    <a:cxn ang="T16">
                      <a:pos x="T8" y="T9"/>
                    </a:cxn>
                    <a:cxn ang="T17">
                      <a:pos x="T10" y="T11"/>
                    </a:cxn>
                  </a:cxnLst>
                  <a:rect l="T18" t="T19" r="T20" b="T21"/>
                  <a:pathLst>
                    <a:path w="592" h="569">
                      <a:moveTo>
                        <a:pt x="592" y="49"/>
                      </a:moveTo>
                      <a:lnTo>
                        <a:pt x="474" y="0"/>
                      </a:lnTo>
                      <a:lnTo>
                        <a:pt x="0" y="472"/>
                      </a:lnTo>
                      <a:lnTo>
                        <a:pt x="98" y="569"/>
                      </a:lnTo>
                      <a:lnTo>
                        <a:pt x="572" y="97"/>
                      </a:lnTo>
                      <a:lnTo>
                        <a:pt x="592" y="49"/>
                      </a:lnTo>
                      <a:close/>
                    </a:path>
                  </a:pathLst>
                </a:custGeom>
                <a:solidFill>
                  <a:srgbClr val="E6B5C2"/>
                </a:solidFill>
                <a:ln w="9525">
                  <a:noFill/>
                  <a:round/>
                  <a:headEnd/>
                  <a:tailEnd/>
                </a:ln>
              </p:spPr>
              <p:txBody>
                <a:bodyPr/>
                <a:lstStyle/>
                <a:p>
                  <a:endParaRPr lang="en-US"/>
                </a:p>
              </p:txBody>
            </p:sp>
            <p:sp>
              <p:nvSpPr>
                <p:cNvPr id="18078" name="Freeform 113"/>
                <p:cNvSpPr>
                  <a:spLocks/>
                </p:cNvSpPr>
                <p:nvPr/>
              </p:nvSpPr>
              <p:spPr bwMode="auto">
                <a:xfrm>
                  <a:off x="6703" y="2301"/>
                  <a:ext cx="8" cy="71"/>
                </a:xfrm>
                <a:custGeom>
                  <a:avLst/>
                  <a:gdLst>
                    <a:gd name="T0" fmla="*/ 0 w 138"/>
                    <a:gd name="T1" fmla="*/ 0 h 1279"/>
                    <a:gd name="T2" fmla="*/ 0 w 138"/>
                    <a:gd name="T3" fmla="*/ 0 h 1279"/>
                    <a:gd name="T4" fmla="*/ 0 w 138"/>
                    <a:gd name="T5" fmla="*/ 0 h 1279"/>
                    <a:gd name="T6" fmla="*/ 0 w 138"/>
                    <a:gd name="T7" fmla="*/ 0 h 1279"/>
                    <a:gd name="T8" fmla="*/ 0 w 138"/>
                    <a:gd name="T9" fmla="*/ 0 h 1279"/>
                    <a:gd name="T10" fmla="*/ 0 w 138"/>
                    <a:gd name="T11" fmla="*/ 0 h 1279"/>
                    <a:gd name="T12" fmla="*/ 0 60000 65536"/>
                    <a:gd name="T13" fmla="*/ 0 60000 65536"/>
                    <a:gd name="T14" fmla="*/ 0 60000 65536"/>
                    <a:gd name="T15" fmla="*/ 0 60000 65536"/>
                    <a:gd name="T16" fmla="*/ 0 60000 65536"/>
                    <a:gd name="T17" fmla="*/ 0 60000 65536"/>
                    <a:gd name="T18" fmla="*/ 0 w 138"/>
                    <a:gd name="T19" fmla="*/ 0 h 1279"/>
                    <a:gd name="T20" fmla="*/ 138 w 138"/>
                    <a:gd name="T21" fmla="*/ 1279 h 1279"/>
                  </a:gdLst>
                  <a:ahLst/>
                  <a:cxnLst>
                    <a:cxn ang="T12">
                      <a:pos x="T0" y="T1"/>
                    </a:cxn>
                    <a:cxn ang="T13">
                      <a:pos x="T2" y="T3"/>
                    </a:cxn>
                    <a:cxn ang="T14">
                      <a:pos x="T4" y="T5"/>
                    </a:cxn>
                    <a:cxn ang="T15">
                      <a:pos x="T6" y="T7"/>
                    </a:cxn>
                    <a:cxn ang="T16">
                      <a:pos x="T8" y="T9"/>
                    </a:cxn>
                    <a:cxn ang="T17">
                      <a:pos x="T10" y="T11"/>
                    </a:cxn>
                  </a:cxnLst>
                  <a:rect l="T18" t="T19" r="T20" b="T21"/>
                  <a:pathLst>
                    <a:path w="138" h="1279">
                      <a:moveTo>
                        <a:pt x="20" y="0"/>
                      </a:moveTo>
                      <a:lnTo>
                        <a:pt x="0" y="49"/>
                      </a:lnTo>
                      <a:lnTo>
                        <a:pt x="0" y="1279"/>
                      </a:lnTo>
                      <a:lnTo>
                        <a:pt x="138" y="1279"/>
                      </a:lnTo>
                      <a:lnTo>
                        <a:pt x="138" y="49"/>
                      </a:lnTo>
                      <a:lnTo>
                        <a:pt x="20" y="0"/>
                      </a:lnTo>
                      <a:close/>
                    </a:path>
                  </a:pathLst>
                </a:custGeom>
                <a:solidFill>
                  <a:srgbClr val="E6B5C2"/>
                </a:solidFill>
                <a:ln w="9525">
                  <a:noFill/>
                  <a:round/>
                  <a:headEnd/>
                  <a:tailEnd/>
                </a:ln>
              </p:spPr>
              <p:txBody>
                <a:bodyPr/>
                <a:lstStyle/>
                <a:p>
                  <a:endParaRPr lang="en-US"/>
                </a:p>
              </p:txBody>
            </p:sp>
            <p:sp>
              <p:nvSpPr>
                <p:cNvPr id="18079" name="Freeform 114"/>
                <p:cNvSpPr>
                  <a:spLocks/>
                </p:cNvSpPr>
                <p:nvPr/>
              </p:nvSpPr>
              <p:spPr bwMode="auto">
                <a:xfrm>
                  <a:off x="6677" y="2301"/>
                  <a:ext cx="33" cy="32"/>
                </a:xfrm>
                <a:custGeom>
                  <a:avLst/>
                  <a:gdLst>
                    <a:gd name="T0" fmla="*/ 0 w 591"/>
                    <a:gd name="T1" fmla="*/ 0 h 570"/>
                    <a:gd name="T2" fmla="*/ 0 w 591"/>
                    <a:gd name="T3" fmla="*/ 0 h 570"/>
                    <a:gd name="T4" fmla="*/ 0 w 591"/>
                    <a:gd name="T5" fmla="*/ 0 h 570"/>
                    <a:gd name="T6" fmla="*/ 0 w 591"/>
                    <a:gd name="T7" fmla="*/ 0 h 570"/>
                    <a:gd name="T8" fmla="*/ 0 w 591"/>
                    <a:gd name="T9" fmla="*/ 0 h 570"/>
                    <a:gd name="T10" fmla="*/ 0 w 591"/>
                    <a:gd name="T11" fmla="*/ 0 h 570"/>
                    <a:gd name="T12" fmla="*/ 0 60000 65536"/>
                    <a:gd name="T13" fmla="*/ 0 60000 65536"/>
                    <a:gd name="T14" fmla="*/ 0 60000 65536"/>
                    <a:gd name="T15" fmla="*/ 0 60000 65536"/>
                    <a:gd name="T16" fmla="*/ 0 60000 65536"/>
                    <a:gd name="T17" fmla="*/ 0 60000 65536"/>
                    <a:gd name="T18" fmla="*/ 0 w 591"/>
                    <a:gd name="T19" fmla="*/ 0 h 570"/>
                    <a:gd name="T20" fmla="*/ 591 w 591"/>
                    <a:gd name="T21" fmla="*/ 570 h 570"/>
                  </a:gdLst>
                  <a:ahLst/>
                  <a:cxnLst>
                    <a:cxn ang="T12">
                      <a:pos x="T0" y="T1"/>
                    </a:cxn>
                    <a:cxn ang="T13">
                      <a:pos x="T2" y="T3"/>
                    </a:cxn>
                    <a:cxn ang="T14">
                      <a:pos x="T4" y="T5"/>
                    </a:cxn>
                    <a:cxn ang="T15">
                      <a:pos x="T6" y="T7"/>
                    </a:cxn>
                    <a:cxn ang="T16">
                      <a:pos x="T8" y="T9"/>
                    </a:cxn>
                    <a:cxn ang="T17">
                      <a:pos x="T10" y="T11"/>
                    </a:cxn>
                  </a:cxnLst>
                  <a:rect l="T18" t="T19" r="T20" b="T21"/>
                  <a:pathLst>
                    <a:path w="591" h="570">
                      <a:moveTo>
                        <a:pt x="0" y="521"/>
                      </a:moveTo>
                      <a:lnTo>
                        <a:pt x="117" y="570"/>
                      </a:lnTo>
                      <a:lnTo>
                        <a:pt x="591" y="98"/>
                      </a:lnTo>
                      <a:lnTo>
                        <a:pt x="493" y="0"/>
                      </a:lnTo>
                      <a:lnTo>
                        <a:pt x="19" y="472"/>
                      </a:lnTo>
                      <a:lnTo>
                        <a:pt x="0" y="521"/>
                      </a:lnTo>
                      <a:close/>
                    </a:path>
                  </a:pathLst>
                </a:custGeom>
                <a:solidFill>
                  <a:srgbClr val="E6B5C2"/>
                </a:solidFill>
                <a:ln w="9525">
                  <a:noFill/>
                  <a:round/>
                  <a:headEnd/>
                  <a:tailEnd/>
                </a:ln>
              </p:spPr>
              <p:txBody>
                <a:bodyPr/>
                <a:lstStyle/>
                <a:p>
                  <a:endParaRPr lang="en-US"/>
                </a:p>
              </p:txBody>
            </p:sp>
            <p:sp>
              <p:nvSpPr>
                <p:cNvPr id="18080" name="Freeform 115"/>
                <p:cNvSpPr>
                  <a:spLocks/>
                </p:cNvSpPr>
                <p:nvPr/>
              </p:nvSpPr>
              <p:spPr bwMode="auto">
                <a:xfrm>
                  <a:off x="6677" y="2330"/>
                  <a:ext cx="7" cy="71"/>
                </a:xfrm>
                <a:custGeom>
                  <a:avLst/>
                  <a:gdLst>
                    <a:gd name="T0" fmla="*/ 0 w 139"/>
                    <a:gd name="T1" fmla="*/ 0 h 1278"/>
                    <a:gd name="T2" fmla="*/ 0 w 139"/>
                    <a:gd name="T3" fmla="*/ 0 h 1278"/>
                    <a:gd name="T4" fmla="*/ 0 w 139"/>
                    <a:gd name="T5" fmla="*/ 0 h 1278"/>
                    <a:gd name="T6" fmla="*/ 0 w 139"/>
                    <a:gd name="T7" fmla="*/ 0 h 1278"/>
                    <a:gd name="T8" fmla="*/ 0 w 139"/>
                    <a:gd name="T9" fmla="*/ 0 h 1278"/>
                    <a:gd name="T10" fmla="*/ 0 w 139"/>
                    <a:gd name="T11" fmla="*/ 0 h 1278"/>
                    <a:gd name="T12" fmla="*/ 0 60000 65536"/>
                    <a:gd name="T13" fmla="*/ 0 60000 65536"/>
                    <a:gd name="T14" fmla="*/ 0 60000 65536"/>
                    <a:gd name="T15" fmla="*/ 0 60000 65536"/>
                    <a:gd name="T16" fmla="*/ 0 60000 65536"/>
                    <a:gd name="T17" fmla="*/ 0 60000 65536"/>
                    <a:gd name="T18" fmla="*/ 0 w 139"/>
                    <a:gd name="T19" fmla="*/ 0 h 1278"/>
                    <a:gd name="T20" fmla="*/ 139 w 139"/>
                    <a:gd name="T21" fmla="*/ 1278 h 1278"/>
                  </a:gdLst>
                  <a:ahLst/>
                  <a:cxnLst>
                    <a:cxn ang="T12">
                      <a:pos x="T0" y="T1"/>
                    </a:cxn>
                    <a:cxn ang="T13">
                      <a:pos x="T2" y="T3"/>
                    </a:cxn>
                    <a:cxn ang="T14">
                      <a:pos x="T4" y="T5"/>
                    </a:cxn>
                    <a:cxn ang="T15">
                      <a:pos x="T6" y="T7"/>
                    </a:cxn>
                    <a:cxn ang="T16">
                      <a:pos x="T8" y="T9"/>
                    </a:cxn>
                    <a:cxn ang="T17">
                      <a:pos x="T10" y="T11"/>
                    </a:cxn>
                  </a:cxnLst>
                  <a:rect l="T18" t="T19" r="T20" b="T21"/>
                  <a:pathLst>
                    <a:path w="139" h="1278">
                      <a:moveTo>
                        <a:pt x="118" y="1278"/>
                      </a:moveTo>
                      <a:lnTo>
                        <a:pt x="138" y="1230"/>
                      </a:lnTo>
                      <a:lnTo>
                        <a:pt x="139" y="0"/>
                      </a:lnTo>
                      <a:lnTo>
                        <a:pt x="1" y="0"/>
                      </a:lnTo>
                      <a:lnTo>
                        <a:pt x="0" y="1230"/>
                      </a:lnTo>
                      <a:lnTo>
                        <a:pt x="118" y="1278"/>
                      </a:lnTo>
                      <a:close/>
                    </a:path>
                  </a:pathLst>
                </a:custGeom>
                <a:solidFill>
                  <a:srgbClr val="E6B5C2"/>
                </a:solidFill>
                <a:ln w="9525">
                  <a:noFill/>
                  <a:round/>
                  <a:headEnd/>
                  <a:tailEnd/>
                </a:ln>
              </p:spPr>
              <p:txBody>
                <a:bodyPr/>
                <a:lstStyle/>
                <a:p>
                  <a:endParaRPr lang="en-US"/>
                </a:p>
              </p:txBody>
            </p:sp>
            <p:sp>
              <p:nvSpPr>
                <p:cNvPr id="18081" name="Freeform 116"/>
                <p:cNvSpPr>
                  <a:spLocks/>
                </p:cNvSpPr>
                <p:nvPr/>
              </p:nvSpPr>
              <p:spPr bwMode="auto">
                <a:xfrm>
                  <a:off x="6387" y="2192"/>
                  <a:ext cx="147" cy="69"/>
                </a:xfrm>
                <a:custGeom>
                  <a:avLst/>
                  <a:gdLst>
                    <a:gd name="T0" fmla="*/ 0 w 2647"/>
                    <a:gd name="T1" fmla="*/ 0 h 1236"/>
                    <a:gd name="T2" fmla="*/ 0 w 2647"/>
                    <a:gd name="T3" fmla="*/ 0 h 1236"/>
                    <a:gd name="T4" fmla="*/ 0 w 2647"/>
                    <a:gd name="T5" fmla="*/ 0 h 1236"/>
                    <a:gd name="T6" fmla="*/ 0 w 2647"/>
                    <a:gd name="T7" fmla="*/ 0 h 1236"/>
                    <a:gd name="T8" fmla="*/ 0 w 2647"/>
                    <a:gd name="T9" fmla="*/ 0 h 1236"/>
                    <a:gd name="T10" fmla="*/ 0 60000 65536"/>
                    <a:gd name="T11" fmla="*/ 0 60000 65536"/>
                    <a:gd name="T12" fmla="*/ 0 60000 65536"/>
                    <a:gd name="T13" fmla="*/ 0 60000 65536"/>
                    <a:gd name="T14" fmla="*/ 0 60000 65536"/>
                    <a:gd name="T15" fmla="*/ 0 w 2647"/>
                    <a:gd name="T16" fmla="*/ 0 h 1236"/>
                    <a:gd name="T17" fmla="*/ 2647 w 2647"/>
                    <a:gd name="T18" fmla="*/ 1236 h 1236"/>
                  </a:gdLst>
                  <a:ahLst/>
                  <a:cxnLst>
                    <a:cxn ang="T10">
                      <a:pos x="T0" y="T1"/>
                    </a:cxn>
                    <a:cxn ang="T11">
                      <a:pos x="T2" y="T3"/>
                    </a:cxn>
                    <a:cxn ang="T12">
                      <a:pos x="T4" y="T5"/>
                    </a:cxn>
                    <a:cxn ang="T13">
                      <a:pos x="T6" y="T7"/>
                    </a:cxn>
                    <a:cxn ang="T14">
                      <a:pos x="T8" y="T9"/>
                    </a:cxn>
                  </a:cxnLst>
                  <a:rect l="T15" t="T16" r="T17" b="T18"/>
                  <a:pathLst>
                    <a:path w="2647" h="1236">
                      <a:moveTo>
                        <a:pt x="2647" y="1236"/>
                      </a:moveTo>
                      <a:lnTo>
                        <a:pt x="3" y="1233"/>
                      </a:lnTo>
                      <a:lnTo>
                        <a:pt x="0" y="0"/>
                      </a:lnTo>
                      <a:lnTo>
                        <a:pt x="2646" y="1"/>
                      </a:lnTo>
                      <a:lnTo>
                        <a:pt x="2647" y="1236"/>
                      </a:lnTo>
                      <a:close/>
                    </a:path>
                  </a:pathLst>
                </a:custGeom>
                <a:solidFill>
                  <a:srgbClr val="CB3547"/>
                </a:solidFill>
                <a:ln w="9525">
                  <a:noFill/>
                  <a:round/>
                  <a:headEnd/>
                  <a:tailEnd/>
                </a:ln>
              </p:spPr>
              <p:txBody>
                <a:bodyPr/>
                <a:lstStyle/>
                <a:p>
                  <a:endParaRPr lang="en-US"/>
                </a:p>
              </p:txBody>
            </p:sp>
            <p:sp>
              <p:nvSpPr>
                <p:cNvPr id="18082" name="Freeform 117"/>
                <p:cNvSpPr>
                  <a:spLocks/>
                </p:cNvSpPr>
                <p:nvPr/>
              </p:nvSpPr>
              <p:spPr bwMode="auto">
                <a:xfrm>
                  <a:off x="6384" y="2257"/>
                  <a:ext cx="150" cy="8"/>
                </a:xfrm>
                <a:custGeom>
                  <a:avLst/>
                  <a:gdLst>
                    <a:gd name="T0" fmla="*/ 0 w 2713"/>
                    <a:gd name="T1" fmla="*/ 0 h 141"/>
                    <a:gd name="T2" fmla="*/ 0 w 2713"/>
                    <a:gd name="T3" fmla="*/ 0 h 141"/>
                    <a:gd name="T4" fmla="*/ 0 w 2713"/>
                    <a:gd name="T5" fmla="*/ 0 h 141"/>
                    <a:gd name="T6" fmla="*/ 0 w 2713"/>
                    <a:gd name="T7" fmla="*/ 0 h 141"/>
                    <a:gd name="T8" fmla="*/ 0 w 2713"/>
                    <a:gd name="T9" fmla="*/ 0 h 141"/>
                    <a:gd name="T10" fmla="*/ 0 w 2713"/>
                    <a:gd name="T11" fmla="*/ 0 h 141"/>
                    <a:gd name="T12" fmla="*/ 0 60000 65536"/>
                    <a:gd name="T13" fmla="*/ 0 60000 65536"/>
                    <a:gd name="T14" fmla="*/ 0 60000 65536"/>
                    <a:gd name="T15" fmla="*/ 0 60000 65536"/>
                    <a:gd name="T16" fmla="*/ 0 60000 65536"/>
                    <a:gd name="T17" fmla="*/ 0 60000 65536"/>
                    <a:gd name="T18" fmla="*/ 0 w 2713"/>
                    <a:gd name="T19" fmla="*/ 0 h 141"/>
                    <a:gd name="T20" fmla="*/ 2713 w 2713"/>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13" h="141">
                      <a:moveTo>
                        <a:pt x="0" y="69"/>
                      </a:moveTo>
                      <a:lnTo>
                        <a:pt x="69" y="139"/>
                      </a:lnTo>
                      <a:lnTo>
                        <a:pt x="2713" y="141"/>
                      </a:lnTo>
                      <a:lnTo>
                        <a:pt x="2713" y="3"/>
                      </a:lnTo>
                      <a:lnTo>
                        <a:pt x="69" y="0"/>
                      </a:lnTo>
                      <a:lnTo>
                        <a:pt x="0" y="69"/>
                      </a:lnTo>
                      <a:close/>
                    </a:path>
                  </a:pathLst>
                </a:custGeom>
                <a:solidFill>
                  <a:srgbClr val="E6B5C2"/>
                </a:solidFill>
                <a:ln w="9525">
                  <a:noFill/>
                  <a:round/>
                  <a:headEnd/>
                  <a:tailEnd/>
                </a:ln>
              </p:spPr>
              <p:txBody>
                <a:bodyPr/>
                <a:lstStyle/>
                <a:p>
                  <a:endParaRPr lang="en-US"/>
                </a:p>
              </p:txBody>
            </p:sp>
            <p:sp>
              <p:nvSpPr>
                <p:cNvPr id="18083" name="Freeform 118"/>
                <p:cNvSpPr>
                  <a:spLocks/>
                </p:cNvSpPr>
                <p:nvPr/>
              </p:nvSpPr>
              <p:spPr bwMode="auto">
                <a:xfrm>
                  <a:off x="6383" y="2188"/>
                  <a:ext cx="8" cy="73"/>
                </a:xfrm>
                <a:custGeom>
                  <a:avLst/>
                  <a:gdLst>
                    <a:gd name="T0" fmla="*/ 0 w 141"/>
                    <a:gd name="T1" fmla="*/ 0 h 1302"/>
                    <a:gd name="T2" fmla="*/ 0 w 141"/>
                    <a:gd name="T3" fmla="*/ 0 h 1302"/>
                    <a:gd name="T4" fmla="*/ 0 w 141"/>
                    <a:gd name="T5" fmla="*/ 0 h 1302"/>
                    <a:gd name="T6" fmla="*/ 0 w 141"/>
                    <a:gd name="T7" fmla="*/ 0 h 1302"/>
                    <a:gd name="T8" fmla="*/ 0 w 141"/>
                    <a:gd name="T9" fmla="*/ 0 h 1302"/>
                    <a:gd name="T10" fmla="*/ 0 w 141"/>
                    <a:gd name="T11" fmla="*/ 0 h 1302"/>
                    <a:gd name="T12" fmla="*/ 0 60000 65536"/>
                    <a:gd name="T13" fmla="*/ 0 60000 65536"/>
                    <a:gd name="T14" fmla="*/ 0 60000 65536"/>
                    <a:gd name="T15" fmla="*/ 0 60000 65536"/>
                    <a:gd name="T16" fmla="*/ 0 60000 65536"/>
                    <a:gd name="T17" fmla="*/ 0 60000 65536"/>
                    <a:gd name="T18" fmla="*/ 0 w 141"/>
                    <a:gd name="T19" fmla="*/ 0 h 1302"/>
                    <a:gd name="T20" fmla="*/ 141 w 141"/>
                    <a:gd name="T21" fmla="*/ 1302 h 1302"/>
                  </a:gdLst>
                  <a:ahLst/>
                  <a:cxnLst>
                    <a:cxn ang="T12">
                      <a:pos x="T0" y="T1"/>
                    </a:cxn>
                    <a:cxn ang="T13">
                      <a:pos x="T2" y="T3"/>
                    </a:cxn>
                    <a:cxn ang="T14">
                      <a:pos x="T4" y="T5"/>
                    </a:cxn>
                    <a:cxn ang="T15">
                      <a:pos x="T6" y="T7"/>
                    </a:cxn>
                    <a:cxn ang="T16">
                      <a:pos x="T8" y="T9"/>
                    </a:cxn>
                    <a:cxn ang="T17">
                      <a:pos x="T10" y="T11"/>
                    </a:cxn>
                  </a:cxnLst>
                  <a:rect l="T18" t="T19" r="T20" b="T21"/>
                  <a:pathLst>
                    <a:path w="141" h="1302">
                      <a:moveTo>
                        <a:pt x="69" y="0"/>
                      </a:moveTo>
                      <a:lnTo>
                        <a:pt x="0" y="69"/>
                      </a:lnTo>
                      <a:lnTo>
                        <a:pt x="3" y="1302"/>
                      </a:lnTo>
                      <a:lnTo>
                        <a:pt x="141" y="1302"/>
                      </a:lnTo>
                      <a:lnTo>
                        <a:pt x="138" y="69"/>
                      </a:lnTo>
                      <a:lnTo>
                        <a:pt x="69" y="0"/>
                      </a:lnTo>
                      <a:close/>
                    </a:path>
                  </a:pathLst>
                </a:custGeom>
                <a:solidFill>
                  <a:srgbClr val="E6B5C2"/>
                </a:solidFill>
                <a:ln w="9525">
                  <a:noFill/>
                  <a:round/>
                  <a:headEnd/>
                  <a:tailEnd/>
                </a:ln>
              </p:spPr>
              <p:txBody>
                <a:bodyPr/>
                <a:lstStyle/>
                <a:p>
                  <a:endParaRPr lang="en-US"/>
                </a:p>
              </p:txBody>
            </p:sp>
            <p:sp>
              <p:nvSpPr>
                <p:cNvPr id="18084" name="Freeform 119"/>
                <p:cNvSpPr>
                  <a:spLocks/>
                </p:cNvSpPr>
                <p:nvPr/>
              </p:nvSpPr>
              <p:spPr bwMode="auto">
                <a:xfrm>
                  <a:off x="6387" y="2188"/>
                  <a:ext cx="151" cy="8"/>
                </a:xfrm>
                <a:custGeom>
                  <a:avLst/>
                  <a:gdLst>
                    <a:gd name="T0" fmla="*/ 0 w 2715"/>
                    <a:gd name="T1" fmla="*/ 0 h 139"/>
                    <a:gd name="T2" fmla="*/ 0 w 2715"/>
                    <a:gd name="T3" fmla="*/ 0 h 139"/>
                    <a:gd name="T4" fmla="*/ 0 w 2715"/>
                    <a:gd name="T5" fmla="*/ 0 h 139"/>
                    <a:gd name="T6" fmla="*/ 0 w 2715"/>
                    <a:gd name="T7" fmla="*/ 0 h 139"/>
                    <a:gd name="T8" fmla="*/ 0 w 2715"/>
                    <a:gd name="T9" fmla="*/ 0 h 139"/>
                    <a:gd name="T10" fmla="*/ 0 w 2715"/>
                    <a:gd name="T11" fmla="*/ 0 h 139"/>
                    <a:gd name="T12" fmla="*/ 0 60000 65536"/>
                    <a:gd name="T13" fmla="*/ 0 60000 65536"/>
                    <a:gd name="T14" fmla="*/ 0 60000 65536"/>
                    <a:gd name="T15" fmla="*/ 0 60000 65536"/>
                    <a:gd name="T16" fmla="*/ 0 60000 65536"/>
                    <a:gd name="T17" fmla="*/ 0 60000 65536"/>
                    <a:gd name="T18" fmla="*/ 0 w 2715"/>
                    <a:gd name="T19" fmla="*/ 0 h 139"/>
                    <a:gd name="T20" fmla="*/ 2715 w 2715"/>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15" h="139">
                      <a:moveTo>
                        <a:pt x="2715" y="70"/>
                      </a:moveTo>
                      <a:lnTo>
                        <a:pt x="2646" y="1"/>
                      </a:lnTo>
                      <a:lnTo>
                        <a:pt x="0" y="0"/>
                      </a:lnTo>
                      <a:lnTo>
                        <a:pt x="0" y="138"/>
                      </a:lnTo>
                      <a:lnTo>
                        <a:pt x="2646" y="139"/>
                      </a:lnTo>
                      <a:lnTo>
                        <a:pt x="2715" y="70"/>
                      </a:lnTo>
                      <a:close/>
                    </a:path>
                  </a:pathLst>
                </a:custGeom>
                <a:solidFill>
                  <a:srgbClr val="E6B5C2"/>
                </a:solidFill>
                <a:ln w="9525">
                  <a:noFill/>
                  <a:round/>
                  <a:headEnd/>
                  <a:tailEnd/>
                </a:ln>
              </p:spPr>
              <p:txBody>
                <a:bodyPr/>
                <a:lstStyle/>
                <a:p>
                  <a:endParaRPr lang="en-US"/>
                </a:p>
              </p:txBody>
            </p:sp>
            <p:sp>
              <p:nvSpPr>
                <p:cNvPr id="18085" name="Freeform 120"/>
                <p:cNvSpPr>
                  <a:spLocks/>
                </p:cNvSpPr>
                <p:nvPr/>
              </p:nvSpPr>
              <p:spPr bwMode="auto">
                <a:xfrm>
                  <a:off x="6530" y="2192"/>
                  <a:ext cx="8" cy="73"/>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70" y="1304"/>
                      </a:moveTo>
                      <a:lnTo>
                        <a:pt x="139" y="1235"/>
                      </a:lnTo>
                      <a:lnTo>
                        <a:pt x="138" y="0"/>
                      </a:lnTo>
                      <a:lnTo>
                        <a:pt x="0" y="0"/>
                      </a:lnTo>
                      <a:lnTo>
                        <a:pt x="1" y="1235"/>
                      </a:lnTo>
                      <a:lnTo>
                        <a:pt x="70" y="1304"/>
                      </a:lnTo>
                      <a:close/>
                    </a:path>
                  </a:pathLst>
                </a:custGeom>
                <a:solidFill>
                  <a:srgbClr val="E6B5C2"/>
                </a:solidFill>
                <a:ln w="9525">
                  <a:noFill/>
                  <a:round/>
                  <a:headEnd/>
                  <a:tailEnd/>
                </a:ln>
              </p:spPr>
              <p:txBody>
                <a:bodyPr/>
                <a:lstStyle/>
                <a:p>
                  <a:endParaRPr lang="en-US"/>
                </a:p>
              </p:txBody>
            </p:sp>
            <p:sp>
              <p:nvSpPr>
                <p:cNvPr id="18086" name="Freeform 121"/>
                <p:cNvSpPr>
                  <a:spLocks/>
                </p:cNvSpPr>
                <p:nvPr/>
              </p:nvSpPr>
              <p:spPr bwMode="auto">
                <a:xfrm>
                  <a:off x="6241" y="2192"/>
                  <a:ext cx="146" cy="69"/>
                </a:xfrm>
                <a:custGeom>
                  <a:avLst/>
                  <a:gdLst>
                    <a:gd name="T0" fmla="*/ 0 w 2639"/>
                    <a:gd name="T1" fmla="*/ 0 h 1237"/>
                    <a:gd name="T2" fmla="*/ 0 w 2639"/>
                    <a:gd name="T3" fmla="*/ 0 h 1237"/>
                    <a:gd name="T4" fmla="*/ 0 w 2639"/>
                    <a:gd name="T5" fmla="*/ 0 h 1237"/>
                    <a:gd name="T6" fmla="*/ 0 w 2639"/>
                    <a:gd name="T7" fmla="*/ 0 h 1237"/>
                    <a:gd name="T8" fmla="*/ 0 w 2639"/>
                    <a:gd name="T9" fmla="*/ 0 h 1237"/>
                    <a:gd name="T10" fmla="*/ 0 60000 65536"/>
                    <a:gd name="T11" fmla="*/ 0 60000 65536"/>
                    <a:gd name="T12" fmla="*/ 0 60000 65536"/>
                    <a:gd name="T13" fmla="*/ 0 60000 65536"/>
                    <a:gd name="T14" fmla="*/ 0 60000 65536"/>
                    <a:gd name="T15" fmla="*/ 0 w 2639"/>
                    <a:gd name="T16" fmla="*/ 0 h 1237"/>
                    <a:gd name="T17" fmla="*/ 2639 w 2639"/>
                    <a:gd name="T18" fmla="*/ 1237 h 1237"/>
                  </a:gdLst>
                  <a:ahLst/>
                  <a:cxnLst>
                    <a:cxn ang="T10">
                      <a:pos x="T0" y="T1"/>
                    </a:cxn>
                    <a:cxn ang="T11">
                      <a:pos x="T2" y="T3"/>
                    </a:cxn>
                    <a:cxn ang="T12">
                      <a:pos x="T4" y="T5"/>
                    </a:cxn>
                    <a:cxn ang="T13">
                      <a:pos x="T6" y="T7"/>
                    </a:cxn>
                    <a:cxn ang="T14">
                      <a:pos x="T8" y="T9"/>
                    </a:cxn>
                  </a:cxnLst>
                  <a:rect l="T15" t="T16" r="T17" b="T18"/>
                  <a:pathLst>
                    <a:path w="2639" h="1237">
                      <a:moveTo>
                        <a:pt x="2639" y="1236"/>
                      </a:moveTo>
                      <a:lnTo>
                        <a:pt x="3" y="1237"/>
                      </a:lnTo>
                      <a:lnTo>
                        <a:pt x="0" y="0"/>
                      </a:lnTo>
                      <a:lnTo>
                        <a:pt x="2638" y="1"/>
                      </a:lnTo>
                      <a:lnTo>
                        <a:pt x="2639" y="1236"/>
                      </a:lnTo>
                      <a:close/>
                    </a:path>
                  </a:pathLst>
                </a:custGeom>
                <a:solidFill>
                  <a:srgbClr val="CB3547"/>
                </a:solidFill>
                <a:ln w="9525">
                  <a:noFill/>
                  <a:round/>
                  <a:headEnd/>
                  <a:tailEnd/>
                </a:ln>
              </p:spPr>
              <p:txBody>
                <a:bodyPr/>
                <a:lstStyle/>
                <a:p>
                  <a:endParaRPr lang="en-US"/>
                </a:p>
              </p:txBody>
            </p:sp>
            <p:sp>
              <p:nvSpPr>
                <p:cNvPr id="18087" name="Freeform 122"/>
                <p:cNvSpPr>
                  <a:spLocks/>
                </p:cNvSpPr>
                <p:nvPr/>
              </p:nvSpPr>
              <p:spPr bwMode="auto">
                <a:xfrm>
                  <a:off x="6237" y="2257"/>
                  <a:ext cx="150" cy="8"/>
                </a:xfrm>
                <a:custGeom>
                  <a:avLst/>
                  <a:gdLst>
                    <a:gd name="T0" fmla="*/ 0 w 2705"/>
                    <a:gd name="T1" fmla="*/ 0 h 139"/>
                    <a:gd name="T2" fmla="*/ 0 w 2705"/>
                    <a:gd name="T3" fmla="*/ 0 h 139"/>
                    <a:gd name="T4" fmla="*/ 0 w 2705"/>
                    <a:gd name="T5" fmla="*/ 0 h 139"/>
                    <a:gd name="T6" fmla="*/ 0 w 2705"/>
                    <a:gd name="T7" fmla="*/ 0 h 139"/>
                    <a:gd name="T8" fmla="*/ 0 w 2705"/>
                    <a:gd name="T9" fmla="*/ 0 h 139"/>
                    <a:gd name="T10" fmla="*/ 0 w 2705"/>
                    <a:gd name="T11" fmla="*/ 0 h 139"/>
                    <a:gd name="T12" fmla="*/ 0 60000 65536"/>
                    <a:gd name="T13" fmla="*/ 0 60000 65536"/>
                    <a:gd name="T14" fmla="*/ 0 60000 65536"/>
                    <a:gd name="T15" fmla="*/ 0 60000 65536"/>
                    <a:gd name="T16" fmla="*/ 0 60000 65536"/>
                    <a:gd name="T17" fmla="*/ 0 60000 65536"/>
                    <a:gd name="T18" fmla="*/ 0 w 2705"/>
                    <a:gd name="T19" fmla="*/ 0 h 139"/>
                    <a:gd name="T20" fmla="*/ 2705 w 2705"/>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05" h="139">
                      <a:moveTo>
                        <a:pt x="0" y="70"/>
                      </a:moveTo>
                      <a:lnTo>
                        <a:pt x="69" y="139"/>
                      </a:lnTo>
                      <a:lnTo>
                        <a:pt x="2705" y="138"/>
                      </a:lnTo>
                      <a:lnTo>
                        <a:pt x="2705" y="0"/>
                      </a:lnTo>
                      <a:lnTo>
                        <a:pt x="69" y="1"/>
                      </a:lnTo>
                      <a:lnTo>
                        <a:pt x="0" y="70"/>
                      </a:lnTo>
                      <a:close/>
                    </a:path>
                  </a:pathLst>
                </a:custGeom>
                <a:solidFill>
                  <a:srgbClr val="E6B5C2"/>
                </a:solidFill>
                <a:ln w="9525">
                  <a:noFill/>
                  <a:round/>
                  <a:headEnd/>
                  <a:tailEnd/>
                </a:ln>
              </p:spPr>
              <p:txBody>
                <a:bodyPr/>
                <a:lstStyle/>
                <a:p>
                  <a:endParaRPr lang="en-US"/>
                </a:p>
              </p:txBody>
            </p:sp>
            <p:sp>
              <p:nvSpPr>
                <p:cNvPr id="18088" name="Freeform 123"/>
                <p:cNvSpPr>
                  <a:spLocks/>
                </p:cNvSpPr>
                <p:nvPr/>
              </p:nvSpPr>
              <p:spPr bwMode="auto">
                <a:xfrm>
                  <a:off x="6237" y="2188"/>
                  <a:ext cx="8" cy="73"/>
                </a:xfrm>
                <a:custGeom>
                  <a:avLst/>
                  <a:gdLst>
                    <a:gd name="T0" fmla="*/ 0 w 141"/>
                    <a:gd name="T1" fmla="*/ 0 h 1306"/>
                    <a:gd name="T2" fmla="*/ 0 w 141"/>
                    <a:gd name="T3" fmla="*/ 0 h 1306"/>
                    <a:gd name="T4" fmla="*/ 0 w 141"/>
                    <a:gd name="T5" fmla="*/ 0 h 1306"/>
                    <a:gd name="T6" fmla="*/ 0 w 141"/>
                    <a:gd name="T7" fmla="*/ 0 h 1306"/>
                    <a:gd name="T8" fmla="*/ 0 w 141"/>
                    <a:gd name="T9" fmla="*/ 0 h 1306"/>
                    <a:gd name="T10" fmla="*/ 0 w 141"/>
                    <a:gd name="T11" fmla="*/ 0 h 1306"/>
                    <a:gd name="T12" fmla="*/ 0 60000 65536"/>
                    <a:gd name="T13" fmla="*/ 0 60000 65536"/>
                    <a:gd name="T14" fmla="*/ 0 60000 65536"/>
                    <a:gd name="T15" fmla="*/ 0 60000 65536"/>
                    <a:gd name="T16" fmla="*/ 0 60000 65536"/>
                    <a:gd name="T17" fmla="*/ 0 60000 65536"/>
                    <a:gd name="T18" fmla="*/ 0 w 141"/>
                    <a:gd name="T19" fmla="*/ 0 h 1306"/>
                    <a:gd name="T20" fmla="*/ 141 w 141"/>
                    <a:gd name="T21" fmla="*/ 1306 h 1306"/>
                  </a:gdLst>
                  <a:ahLst/>
                  <a:cxnLst>
                    <a:cxn ang="T12">
                      <a:pos x="T0" y="T1"/>
                    </a:cxn>
                    <a:cxn ang="T13">
                      <a:pos x="T2" y="T3"/>
                    </a:cxn>
                    <a:cxn ang="T14">
                      <a:pos x="T4" y="T5"/>
                    </a:cxn>
                    <a:cxn ang="T15">
                      <a:pos x="T6" y="T7"/>
                    </a:cxn>
                    <a:cxn ang="T16">
                      <a:pos x="T8" y="T9"/>
                    </a:cxn>
                    <a:cxn ang="T17">
                      <a:pos x="T10" y="T11"/>
                    </a:cxn>
                  </a:cxnLst>
                  <a:rect l="T18" t="T19" r="T20" b="T21"/>
                  <a:pathLst>
                    <a:path w="141" h="1306">
                      <a:moveTo>
                        <a:pt x="69" y="0"/>
                      </a:moveTo>
                      <a:lnTo>
                        <a:pt x="0" y="69"/>
                      </a:lnTo>
                      <a:lnTo>
                        <a:pt x="3" y="1306"/>
                      </a:lnTo>
                      <a:lnTo>
                        <a:pt x="141" y="1306"/>
                      </a:lnTo>
                      <a:lnTo>
                        <a:pt x="138" y="69"/>
                      </a:lnTo>
                      <a:lnTo>
                        <a:pt x="69" y="0"/>
                      </a:lnTo>
                      <a:close/>
                    </a:path>
                  </a:pathLst>
                </a:custGeom>
                <a:solidFill>
                  <a:srgbClr val="E6B5C2"/>
                </a:solidFill>
                <a:ln w="9525">
                  <a:noFill/>
                  <a:round/>
                  <a:headEnd/>
                  <a:tailEnd/>
                </a:ln>
              </p:spPr>
              <p:txBody>
                <a:bodyPr/>
                <a:lstStyle/>
                <a:p>
                  <a:endParaRPr lang="en-US"/>
                </a:p>
              </p:txBody>
            </p:sp>
            <p:sp>
              <p:nvSpPr>
                <p:cNvPr id="18089" name="Freeform 124"/>
                <p:cNvSpPr>
                  <a:spLocks/>
                </p:cNvSpPr>
                <p:nvPr/>
              </p:nvSpPr>
              <p:spPr bwMode="auto">
                <a:xfrm>
                  <a:off x="6241" y="2188"/>
                  <a:ext cx="150" cy="8"/>
                </a:xfrm>
                <a:custGeom>
                  <a:avLst/>
                  <a:gdLst>
                    <a:gd name="T0" fmla="*/ 0 w 2707"/>
                    <a:gd name="T1" fmla="*/ 0 h 139"/>
                    <a:gd name="T2" fmla="*/ 0 w 2707"/>
                    <a:gd name="T3" fmla="*/ 0 h 139"/>
                    <a:gd name="T4" fmla="*/ 0 w 2707"/>
                    <a:gd name="T5" fmla="*/ 0 h 139"/>
                    <a:gd name="T6" fmla="*/ 0 w 2707"/>
                    <a:gd name="T7" fmla="*/ 0 h 139"/>
                    <a:gd name="T8" fmla="*/ 0 w 2707"/>
                    <a:gd name="T9" fmla="*/ 0 h 139"/>
                    <a:gd name="T10" fmla="*/ 0 w 2707"/>
                    <a:gd name="T11" fmla="*/ 0 h 139"/>
                    <a:gd name="T12" fmla="*/ 0 60000 65536"/>
                    <a:gd name="T13" fmla="*/ 0 60000 65536"/>
                    <a:gd name="T14" fmla="*/ 0 60000 65536"/>
                    <a:gd name="T15" fmla="*/ 0 60000 65536"/>
                    <a:gd name="T16" fmla="*/ 0 60000 65536"/>
                    <a:gd name="T17" fmla="*/ 0 60000 65536"/>
                    <a:gd name="T18" fmla="*/ 0 w 2707"/>
                    <a:gd name="T19" fmla="*/ 0 h 139"/>
                    <a:gd name="T20" fmla="*/ 2707 w 2707"/>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07" h="139">
                      <a:moveTo>
                        <a:pt x="2707" y="70"/>
                      </a:moveTo>
                      <a:lnTo>
                        <a:pt x="2638" y="1"/>
                      </a:lnTo>
                      <a:lnTo>
                        <a:pt x="0" y="0"/>
                      </a:lnTo>
                      <a:lnTo>
                        <a:pt x="0" y="138"/>
                      </a:lnTo>
                      <a:lnTo>
                        <a:pt x="2638" y="139"/>
                      </a:lnTo>
                      <a:lnTo>
                        <a:pt x="2707" y="70"/>
                      </a:lnTo>
                      <a:close/>
                    </a:path>
                  </a:pathLst>
                </a:custGeom>
                <a:solidFill>
                  <a:srgbClr val="E6B5C2"/>
                </a:solidFill>
                <a:ln w="9525">
                  <a:noFill/>
                  <a:round/>
                  <a:headEnd/>
                  <a:tailEnd/>
                </a:ln>
              </p:spPr>
              <p:txBody>
                <a:bodyPr/>
                <a:lstStyle/>
                <a:p>
                  <a:endParaRPr lang="en-US"/>
                </a:p>
              </p:txBody>
            </p:sp>
            <p:sp>
              <p:nvSpPr>
                <p:cNvPr id="18090" name="Freeform 125"/>
                <p:cNvSpPr>
                  <a:spLocks/>
                </p:cNvSpPr>
                <p:nvPr/>
              </p:nvSpPr>
              <p:spPr bwMode="auto">
                <a:xfrm>
                  <a:off x="6384" y="2192"/>
                  <a:ext cx="7" cy="73"/>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70" y="1304"/>
                      </a:moveTo>
                      <a:lnTo>
                        <a:pt x="139" y="1235"/>
                      </a:lnTo>
                      <a:lnTo>
                        <a:pt x="138" y="0"/>
                      </a:lnTo>
                      <a:lnTo>
                        <a:pt x="0" y="0"/>
                      </a:lnTo>
                      <a:lnTo>
                        <a:pt x="1" y="1235"/>
                      </a:lnTo>
                      <a:lnTo>
                        <a:pt x="70" y="1304"/>
                      </a:lnTo>
                      <a:close/>
                    </a:path>
                  </a:pathLst>
                </a:custGeom>
                <a:solidFill>
                  <a:srgbClr val="E6B5C2"/>
                </a:solidFill>
                <a:ln w="9525">
                  <a:noFill/>
                  <a:round/>
                  <a:headEnd/>
                  <a:tailEnd/>
                </a:ln>
              </p:spPr>
              <p:txBody>
                <a:bodyPr/>
                <a:lstStyle/>
                <a:p>
                  <a:endParaRPr lang="en-US"/>
                </a:p>
              </p:txBody>
            </p:sp>
            <p:sp>
              <p:nvSpPr>
                <p:cNvPr id="18091" name="Freeform 126"/>
                <p:cNvSpPr>
                  <a:spLocks/>
                </p:cNvSpPr>
                <p:nvPr/>
              </p:nvSpPr>
              <p:spPr bwMode="auto">
                <a:xfrm>
                  <a:off x="6534" y="2192"/>
                  <a:ext cx="146" cy="69"/>
                </a:xfrm>
                <a:custGeom>
                  <a:avLst/>
                  <a:gdLst>
                    <a:gd name="T0" fmla="*/ 0 w 2626"/>
                    <a:gd name="T1" fmla="*/ 0 h 1245"/>
                    <a:gd name="T2" fmla="*/ 0 w 2626"/>
                    <a:gd name="T3" fmla="*/ 0 h 1245"/>
                    <a:gd name="T4" fmla="*/ 0 w 2626"/>
                    <a:gd name="T5" fmla="*/ 0 h 1245"/>
                    <a:gd name="T6" fmla="*/ 0 w 2626"/>
                    <a:gd name="T7" fmla="*/ 0 h 1245"/>
                    <a:gd name="T8" fmla="*/ 0 w 2626"/>
                    <a:gd name="T9" fmla="*/ 0 h 1245"/>
                    <a:gd name="T10" fmla="*/ 0 60000 65536"/>
                    <a:gd name="T11" fmla="*/ 0 60000 65536"/>
                    <a:gd name="T12" fmla="*/ 0 60000 65536"/>
                    <a:gd name="T13" fmla="*/ 0 60000 65536"/>
                    <a:gd name="T14" fmla="*/ 0 60000 65536"/>
                    <a:gd name="T15" fmla="*/ 0 w 2626"/>
                    <a:gd name="T16" fmla="*/ 0 h 1245"/>
                    <a:gd name="T17" fmla="*/ 2626 w 2626"/>
                    <a:gd name="T18" fmla="*/ 1245 h 1245"/>
                  </a:gdLst>
                  <a:ahLst/>
                  <a:cxnLst>
                    <a:cxn ang="T10">
                      <a:pos x="T0" y="T1"/>
                    </a:cxn>
                    <a:cxn ang="T11">
                      <a:pos x="T2" y="T3"/>
                    </a:cxn>
                    <a:cxn ang="T12">
                      <a:pos x="T4" y="T5"/>
                    </a:cxn>
                    <a:cxn ang="T13">
                      <a:pos x="T6" y="T7"/>
                    </a:cxn>
                    <a:cxn ang="T14">
                      <a:pos x="T8" y="T9"/>
                    </a:cxn>
                  </a:cxnLst>
                  <a:rect l="T15" t="T16" r="T17" b="T18"/>
                  <a:pathLst>
                    <a:path w="2626" h="1245">
                      <a:moveTo>
                        <a:pt x="2626" y="1245"/>
                      </a:moveTo>
                      <a:lnTo>
                        <a:pt x="0" y="1242"/>
                      </a:lnTo>
                      <a:lnTo>
                        <a:pt x="1" y="0"/>
                      </a:lnTo>
                      <a:lnTo>
                        <a:pt x="2625" y="1"/>
                      </a:lnTo>
                      <a:lnTo>
                        <a:pt x="2626" y="1245"/>
                      </a:lnTo>
                      <a:close/>
                    </a:path>
                  </a:pathLst>
                </a:custGeom>
                <a:solidFill>
                  <a:srgbClr val="CB3547"/>
                </a:solidFill>
                <a:ln w="9525">
                  <a:noFill/>
                  <a:round/>
                  <a:headEnd/>
                  <a:tailEnd/>
                </a:ln>
              </p:spPr>
              <p:txBody>
                <a:bodyPr/>
                <a:lstStyle/>
                <a:p>
                  <a:endParaRPr lang="en-US"/>
                </a:p>
              </p:txBody>
            </p:sp>
            <p:sp>
              <p:nvSpPr>
                <p:cNvPr id="18092" name="Freeform 127"/>
                <p:cNvSpPr>
                  <a:spLocks/>
                </p:cNvSpPr>
                <p:nvPr/>
              </p:nvSpPr>
              <p:spPr bwMode="auto">
                <a:xfrm>
                  <a:off x="6530" y="2257"/>
                  <a:ext cx="150" cy="8"/>
                </a:xfrm>
                <a:custGeom>
                  <a:avLst/>
                  <a:gdLst>
                    <a:gd name="T0" fmla="*/ 0 w 2695"/>
                    <a:gd name="T1" fmla="*/ 0 h 141"/>
                    <a:gd name="T2" fmla="*/ 0 w 2695"/>
                    <a:gd name="T3" fmla="*/ 0 h 141"/>
                    <a:gd name="T4" fmla="*/ 0 w 2695"/>
                    <a:gd name="T5" fmla="*/ 0 h 141"/>
                    <a:gd name="T6" fmla="*/ 0 w 2695"/>
                    <a:gd name="T7" fmla="*/ 0 h 141"/>
                    <a:gd name="T8" fmla="*/ 0 w 2695"/>
                    <a:gd name="T9" fmla="*/ 0 h 141"/>
                    <a:gd name="T10" fmla="*/ 0 w 2695"/>
                    <a:gd name="T11" fmla="*/ 0 h 141"/>
                    <a:gd name="T12" fmla="*/ 0 60000 65536"/>
                    <a:gd name="T13" fmla="*/ 0 60000 65536"/>
                    <a:gd name="T14" fmla="*/ 0 60000 65536"/>
                    <a:gd name="T15" fmla="*/ 0 60000 65536"/>
                    <a:gd name="T16" fmla="*/ 0 60000 65536"/>
                    <a:gd name="T17" fmla="*/ 0 60000 65536"/>
                    <a:gd name="T18" fmla="*/ 0 w 2695"/>
                    <a:gd name="T19" fmla="*/ 0 h 141"/>
                    <a:gd name="T20" fmla="*/ 2695 w 2695"/>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695" h="141">
                      <a:moveTo>
                        <a:pt x="0" y="69"/>
                      </a:moveTo>
                      <a:lnTo>
                        <a:pt x="69" y="138"/>
                      </a:lnTo>
                      <a:lnTo>
                        <a:pt x="2695" y="141"/>
                      </a:lnTo>
                      <a:lnTo>
                        <a:pt x="2695" y="3"/>
                      </a:lnTo>
                      <a:lnTo>
                        <a:pt x="69" y="0"/>
                      </a:lnTo>
                      <a:lnTo>
                        <a:pt x="0" y="69"/>
                      </a:lnTo>
                      <a:close/>
                    </a:path>
                  </a:pathLst>
                </a:custGeom>
                <a:solidFill>
                  <a:srgbClr val="E6B5C2"/>
                </a:solidFill>
                <a:ln w="9525">
                  <a:noFill/>
                  <a:round/>
                  <a:headEnd/>
                  <a:tailEnd/>
                </a:ln>
              </p:spPr>
              <p:txBody>
                <a:bodyPr/>
                <a:lstStyle/>
                <a:p>
                  <a:endParaRPr lang="en-US"/>
                </a:p>
              </p:txBody>
            </p:sp>
            <p:sp>
              <p:nvSpPr>
                <p:cNvPr id="18093" name="Freeform 128"/>
                <p:cNvSpPr>
                  <a:spLocks/>
                </p:cNvSpPr>
                <p:nvPr/>
              </p:nvSpPr>
              <p:spPr bwMode="auto">
                <a:xfrm>
                  <a:off x="6530" y="2188"/>
                  <a:ext cx="8"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8094" name="Freeform 129"/>
                <p:cNvSpPr>
                  <a:spLocks/>
                </p:cNvSpPr>
                <p:nvPr/>
              </p:nvSpPr>
              <p:spPr bwMode="auto">
                <a:xfrm>
                  <a:off x="6534" y="2188"/>
                  <a:ext cx="150" cy="8"/>
                </a:xfrm>
                <a:custGeom>
                  <a:avLst/>
                  <a:gdLst>
                    <a:gd name="T0" fmla="*/ 0 w 2693"/>
                    <a:gd name="T1" fmla="*/ 0 h 139"/>
                    <a:gd name="T2" fmla="*/ 0 w 2693"/>
                    <a:gd name="T3" fmla="*/ 0 h 139"/>
                    <a:gd name="T4" fmla="*/ 0 w 2693"/>
                    <a:gd name="T5" fmla="*/ 0 h 139"/>
                    <a:gd name="T6" fmla="*/ 0 w 2693"/>
                    <a:gd name="T7" fmla="*/ 0 h 139"/>
                    <a:gd name="T8" fmla="*/ 0 w 2693"/>
                    <a:gd name="T9" fmla="*/ 0 h 139"/>
                    <a:gd name="T10" fmla="*/ 0 w 2693"/>
                    <a:gd name="T11" fmla="*/ 0 h 139"/>
                    <a:gd name="T12" fmla="*/ 0 60000 65536"/>
                    <a:gd name="T13" fmla="*/ 0 60000 65536"/>
                    <a:gd name="T14" fmla="*/ 0 60000 65536"/>
                    <a:gd name="T15" fmla="*/ 0 60000 65536"/>
                    <a:gd name="T16" fmla="*/ 0 60000 65536"/>
                    <a:gd name="T17" fmla="*/ 0 60000 65536"/>
                    <a:gd name="T18" fmla="*/ 0 w 2693"/>
                    <a:gd name="T19" fmla="*/ 0 h 139"/>
                    <a:gd name="T20" fmla="*/ 2693 w 2693"/>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693" h="139">
                      <a:moveTo>
                        <a:pt x="2693" y="70"/>
                      </a:moveTo>
                      <a:lnTo>
                        <a:pt x="2624" y="1"/>
                      </a:lnTo>
                      <a:lnTo>
                        <a:pt x="0" y="0"/>
                      </a:lnTo>
                      <a:lnTo>
                        <a:pt x="0" y="138"/>
                      </a:lnTo>
                      <a:lnTo>
                        <a:pt x="2624" y="139"/>
                      </a:lnTo>
                      <a:lnTo>
                        <a:pt x="2693" y="70"/>
                      </a:lnTo>
                      <a:close/>
                    </a:path>
                  </a:pathLst>
                </a:custGeom>
                <a:solidFill>
                  <a:srgbClr val="E6B5C2"/>
                </a:solidFill>
                <a:ln w="9525">
                  <a:noFill/>
                  <a:round/>
                  <a:headEnd/>
                  <a:tailEnd/>
                </a:ln>
              </p:spPr>
              <p:txBody>
                <a:bodyPr/>
                <a:lstStyle/>
                <a:p>
                  <a:endParaRPr lang="en-US"/>
                </a:p>
              </p:txBody>
            </p:sp>
            <p:sp>
              <p:nvSpPr>
                <p:cNvPr id="18095" name="Freeform 130"/>
                <p:cNvSpPr>
                  <a:spLocks/>
                </p:cNvSpPr>
                <p:nvPr/>
              </p:nvSpPr>
              <p:spPr bwMode="auto">
                <a:xfrm>
                  <a:off x="6676" y="2192"/>
                  <a:ext cx="8" cy="73"/>
                </a:xfrm>
                <a:custGeom>
                  <a:avLst/>
                  <a:gdLst>
                    <a:gd name="T0" fmla="*/ 0 w 139"/>
                    <a:gd name="T1" fmla="*/ 0 h 1313"/>
                    <a:gd name="T2" fmla="*/ 0 w 139"/>
                    <a:gd name="T3" fmla="*/ 0 h 1313"/>
                    <a:gd name="T4" fmla="*/ 0 w 139"/>
                    <a:gd name="T5" fmla="*/ 0 h 1313"/>
                    <a:gd name="T6" fmla="*/ 0 w 139"/>
                    <a:gd name="T7" fmla="*/ 0 h 1313"/>
                    <a:gd name="T8" fmla="*/ 0 w 139"/>
                    <a:gd name="T9" fmla="*/ 0 h 1313"/>
                    <a:gd name="T10" fmla="*/ 0 w 139"/>
                    <a:gd name="T11" fmla="*/ 0 h 1313"/>
                    <a:gd name="T12" fmla="*/ 0 60000 65536"/>
                    <a:gd name="T13" fmla="*/ 0 60000 65536"/>
                    <a:gd name="T14" fmla="*/ 0 60000 65536"/>
                    <a:gd name="T15" fmla="*/ 0 60000 65536"/>
                    <a:gd name="T16" fmla="*/ 0 60000 65536"/>
                    <a:gd name="T17" fmla="*/ 0 60000 65536"/>
                    <a:gd name="T18" fmla="*/ 0 w 139"/>
                    <a:gd name="T19" fmla="*/ 0 h 1313"/>
                    <a:gd name="T20" fmla="*/ 139 w 139"/>
                    <a:gd name="T21" fmla="*/ 1313 h 1313"/>
                  </a:gdLst>
                  <a:ahLst/>
                  <a:cxnLst>
                    <a:cxn ang="T12">
                      <a:pos x="T0" y="T1"/>
                    </a:cxn>
                    <a:cxn ang="T13">
                      <a:pos x="T2" y="T3"/>
                    </a:cxn>
                    <a:cxn ang="T14">
                      <a:pos x="T4" y="T5"/>
                    </a:cxn>
                    <a:cxn ang="T15">
                      <a:pos x="T6" y="T7"/>
                    </a:cxn>
                    <a:cxn ang="T16">
                      <a:pos x="T8" y="T9"/>
                    </a:cxn>
                    <a:cxn ang="T17">
                      <a:pos x="T10" y="T11"/>
                    </a:cxn>
                  </a:cxnLst>
                  <a:rect l="T18" t="T19" r="T20" b="T21"/>
                  <a:pathLst>
                    <a:path w="139" h="1313">
                      <a:moveTo>
                        <a:pt x="70" y="1313"/>
                      </a:moveTo>
                      <a:lnTo>
                        <a:pt x="139" y="1244"/>
                      </a:lnTo>
                      <a:lnTo>
                        <a:pt x="138" y="0"/>
                      </a:lnTo>
                      <a:lnTo>
                        <a:pt x="0" y="0"/>
                      </a:lnTo>
                      <a:lnTo>
                        <a:pt x="1" y="1244"/>
                      </a:lnTo>
                      <a:lnTo>
                        <a:pt x="70" y="1313"/>
                      </a:lnTo>
                      <a:close/>
                    </a:path>
                  </a:pathLst>
                </a:custGeom>
                <a:solidFill>
                  <a:srgbClr val="E6B5C2"/>
                </a:solidFill>
                <a:ln w="9525">
                  <a:noFill/>
                  <a:round/>
                  <a:headEnd/>
                  <a:tailEnd/>
                </a:ln>
              </p:spPr>
              <p:txBody>
                <a:bodyPr/>
                <a:lstStyle/>
                <a:p>
                  <a:endParaRPr lang="en-US"/>
                </a:p>
              </p:txBody>
            </p:sp>
            <p:sp>
              <p:nvSpPr>
                <p:cNvPr id="18096" name="Freeform 131"/>
                <p:cNvSpPr>
                  <a:spLocks/>
                </p:cNvSpPr>
                <p:nvPr/>
              </p:nvSpPr>
              <p:spPr bwMode="auto">
                <a:xfrm>
                  <a:off x="6533" y="2166"/>
                  <a:ext cx="174" cy="27"/>
                </a:xfrm>
                <a:custGeom>
                  <a:avLst/>
                  <a:gdLst>
                    <a:gd name="T0" fmla="*/ 0 w 3132"/>
                    <a:gd name="T1" fmla="*/ 0 h 473"/>
                    <a:gd name="T2" fmla="*/ 0 w 3132"/>
                    <a:gd name="T3" fmla="*/ 0 h 473"/>
                    <a:gd name="T4" fmla="*/ 0 w 3132"/>
                    <a:gd name="T5" fmla="*/ 0 h 473"/>
                    <a:gd name="T6" fmla="*/ 0 w 3132"/>
                    <a:gd name="T7" fmla="*/ 0 h 473"/>
                    <a:gd name="T8" fmla="*/ 0 w 3132"/>
                    <a:gd name="T9" fmla="*/ 0 h 473"/>
                    <a:gd name="T10" fmla="*/ 0 60000 65536"/>
                    <a:gd name="T11" fmla="*/ 0 60000 65536"/>
                    <a:gd name="T12" fmla="*/ 0 60000 65536"/>
                    <a:gd name="T13" fmla="*/ 0 60000 65536"/>
                    <a:gd name="T14" fmla="*/ 0 60000 65536"/>
                    <a:gd name="T15" fmla="*/ 0 w 3132"/>
                    <a:gd name="T16" fmla="*/ 0 h 473"/>
                    <a:gd name="T17" fmla="*/ 3132 w 3132"/>
                    <a:gd name="T18" fmla="*/ 473 h 473"/>
                  </a:gdLst>
                  <a:ahLst/>
                  <a:cxnLst>
                    <a:cxn ang="T10">
                      <a:pos x="T0" y="T1"/>
                    </a:cxn>
                    <a:cxn ang="T11">
                      <a:pos x="T2" y="T3"/>
                    </a:cxn>
                    <a:cxn ang="T12">
                      <a:pos x="T4" y="T5"/>
                    </a:cxn>
                    <a:cxn ang="T13">
                      <a:pos x="T6" y="T7"/>
                    </a:cxn>
                    <a:cxn ang="T14">
                      <a:pos x="T8" y="T9"/>
                    </a:cxn>
                  </a:cxnLst>
                  <a:rect l="T15" t="T16" r="T17" b="T18"/>
                  <a:pathLst>
                    <a:path w="3132" h="473">
                      <a:moveTo>
                        <a:pt x="0" y="473"/>
                      </a:moveTo>
                      <a:lnTo>
                        <a:pt x="473" y="0"/>
                      </a:lnTo>
                      <a:lnTo>
                        <a:pt x="3132" y="0"/>
                      </a:lnTo>
                      <a:lnTo>
                        <a:pt x="2660" y="471"/>
                      </a:lnTo>
                      <a:lnTo>
                        <a:pt x="0" y="473"/>
                      </a:lnTo>
                      <a:close/>
                    </a:path>
                  </a:pathLst>
                </a:custGeom>
                <a:solidFill>
                  <a:srgbClr val="E56968"/>
                </a:solidFill>
                <a:ln w="9525">
                  <a:noFill/>
                  <a:round/>
                  <a:headEnd/>
                  <a:tailEnd/>
                </a:ln>
              </p:spPr>
              <p:txBody>
                <a:bodyPr/>
                <a:lstStyle/>
                <a:p>
                  <a:endParaRPr lang="en-US"/>
                </a:p>
              </p:txBody>
            </p:sp>
            <p:sp>
              <p:nvSpPr>
                <p:cNvPr id="18097" name="Freeform 132"/>
                <p:cNvSpPr>
                  <a:spLocks/>
                </p:cNvSpPr>
                <p:nvPr/>
              </p:nvSpPr>
              <p:spPr bwMode="auto">
                <a:xfrm>
                  <a:off x="6530" y="2163"/>
                  <a:ext cx="32" cy="32"/>
                </a:xfrm>
                <a:custGeom>
                  <a:avLst/>
                  <a:gdLst>
                    <a:gd name="T0" fmla="*/ 0 w 569"/>
                    <a:gd name="T1" fmla="*/ 0 h 590"/>
                    <a:gd name="T2" fmla="*/ 0 w 569"/>
                    <a:gd name="T3" fmla="*/ 0 h 590"/>
                    <a:gd name="T4" fmla="*/ 0 w 569"/>
                    <a:gd name="T5" fmla="*/ 0 h 590"/>
                    <a:gd name="T6" fmla="*/ 0 w 569"/>
                    <a:gd name="T7" fmla="*/ 0 h 590"/>
                    <a:gd name="T8" fmla="*/ 0 w 569"/>
                    <a:gd name="T9" fmla="*/ 0 h 590"/>
                    <a:gd name="T10" fmla="*/ 0 w 569"/>
                    <a:gd name="T11" fmla="*/ 0 h 590"/>
                    <a:gd name="T12" fmla="*/ 0 60000 65536"/>
                    <a:gd name="T13" fmla="*/ 0 60000 65536"/>
                    <a:gd name="T14" fmla="*/ 0 60000 65536"/>
                    <a:gd name="T15" fmla="*/ 0 60000 65536"/>
                    <a:gd name="T16" fmla="*/ 0 60000 65536"/>
                    <a:gd name="T17" fmla="*/ 0 60000 65536"/>
                    <a:gd name="T18" fmla="*/ 0 w 569"/>
                    <a:gd name="T19" fmla="*/ 0 h 590"/>
                    <a:gd name="T20" fmla="*/ 569 w 569"/>
                    <a:gd name="T21" fmla="*/ 590 h 590"/>
                  </a:gdLst>
                  <a:ahLst/>
                  <a:cxnLst>
                    <a:cxn ang="T12">
                      <a:pos x="T0" y="T1"/>
                    </a:cxn>
                    <a:cxn ang="T13">
                      <a:pos x="T2" y="T3"/>
                    </a:cxn>
                    <a:cxn ang="T14">
                      <a:pos x="T4" y="T5"/>
                    </a:cxn>
                    <a:cxn ang="T15">
                      <a:pos x="T6" y="T7"/>
                    </a:cxn>
                    <a:cxn ang="T16">
                      <a:pos x="T8" y="T9"/>
                    </a:cxn>
                    <a:cxn ang="T17">
                      <a:pos x="T10" y="T11"/>
                    </a:cxn>
                  </a:cxnLst>
                  <a:rect l="T18" t="T19" r="T20" b="T21"/>
                  <a:pathLst>
                    <a:path w="569" h="590">
                      <a:moveTo>
                        <a:pt x="521" y="0"/>
                      </a:moveTo>
                      <a:lnTo>
                        <a:pt x="472" y="20"/>
                      </a:lnTo>
                      <a:lnTo>
                        <a:pt x="0" y="493"/>
                      </a:lnTo>
                      <a:lnTo>
                        <a:pt x="97" y="590"/>
                      </a:lnTo>
                      <a:lnTo>
                        <a:pt x="569" y="117"/>
                      </a:lnTo>
                      <a:lnTo>
                        <a:pt x="521" y="0"/>
                      </a:lnTo>
                      <a:close/>
                    </a:path>
                  </a:pathLst>
                </a:custGeom>
                <a:solidFill>
                  <a:srgbClr val="E6B5C2"/>
                </a:solidFill>
                <a:ln w="9525">
                  <a:noFill/>
                  <a:round/>
                  <a:headEnd/>
                  <a:tailEnd/>
                </a:ln>
              </p:spPr>
              <p:txBody>
                <a:bodyPr/>
                <a:lstStyle/>
                <a:p>
                  <a:endParaRPr lang="en-US"/>
                </a:p>
              </p:txBody>
            </p:sp>
            <p:sp>
              <p:nvSpPr>
                <p:cNvPr id="18098" name="Freeform 133"/>
                <p:cNvSpPr>
                  <a:spLocks/>
                </p:cNvSpPr>
                <p:nvPr/>
              </p:nvSpPr>
              <p:spPr bwMode="auto">
                <a:xfrm>
                  <a:off x="6559" y="2163"/>
                  <a:ext cx="151" cy="7"/>
                </a:xfrm>
                <a:custGeom>
                  <a:avLst/>
                  <a:gdLst>
                    <a:gd name="T0" fmla="*/ 0 w 2708"/>
                    <a:gd name="T1" fmla="*/ 0 h 138"/>
                    <a:gd name="T2" fmla="*/ 0 w 2708"/>
                    <a:gd name="T3" fmla="*/ 0 h 138"/>
                    <a:gd name="T4" fmla="*/ 0 w 2708"/>
                    <a:gd name="T5" fmla="*/ 0 h 138"/>
                    <a:gd name="T6" fmla="*/ 0 w 2708"/>
                    <a:gd name="T7" fmla="*/ 0 h 138"/>
                    <a:gd name="T8" fmla="*/ 0 w 2708"/>
                    <a:gd name="T9" fmla="*/ 0 h 138"/>
                    <a:gd name="T10" fmla="*/ 0 w 2708"/>
                    <a:gd name="T11" fmla="*/ 0 h 138"/>
                    <a:gd name="T12" fmla="*/ 0 60000 65536"/>
                    <a:gd name="T13" fmla="*/ 0 60000 65536"/>
                    <a:gd name="T14" fmla="*/ 0 60000 65536"/>
                    <a:gd name="T15" fmla="*/ 0 60000 65536"/>
                    <a:gd name="T16" fmla="*/ 0 60000 65536"/>
                    <a:gd name="T17" fmla="*/ 0 60000 65536"/>
                    <a:gd name="T18" fmla="*/ 0 w 2708"/>
                    <a:gd name="T19" fmla="*/ 0 h 138"/>
                    <a:gd name="T20" fmla="*/ 2708 w 2708"/>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08" h="138">
                      <a:moveTo>
                        <a:pt x="2708" y="117"/>
                      </a:moveTo>
                      <a:lnTo>
                        <a:pt x="2659" y="0"/>
                      </a:lnTo>
                      <a:lnTo>
                        <a:pt x="0" y="0"/>
                      </a:lnTo>
                      <a:lnTo>
                        <a:pt x="0" y="138"/>
                      </a:lnTo>
                      <a:lnTo>
                        <a:pt x="2659" y="138"/>
                      </a:lnTo>
                      <a:lnTo>
                        <a:pt x="2708" y="117"/>
                      </a:lnTo>
                      <a:close/>
                    </a:path>
                  </a:pathLst>
                </a:custGeom>
                <a:solidFill>
                  <a:srgbClr val="E6B5C2"/>
                </a:solidFill>
                <a:ln w="9525">
                  <a:noFill/>
                  <a:round/>
                  <a:headEnd/>
                  <a:tailEnd/>
                </a:ln>
              </p:spPr>
              <p:txBody>
                <a:bodyPr/>
                <a:lstStyle/>
                <a:p>
                  <a:endParaRPr lang="en-US"/>
                </a:p>
              </p:txBody>
            </p:sp>
            <p:sp>
              <p:nvSpPr>
                <p:cNvPr id="18099" name="Freeform 134"/>
                <p:cNvSpPr>
                  <a:spLocks/>
                </p:cNvSpPr>
                <p:nvPr/>
              </p:nvSpPr>
              <p:spPr bwMode="auto">
                <a:xfrm>
                  <a:off x="6678" y="2164"/>
                  <a:ext cx="32" cy="32"/>
                </a:xfrm>
                <a:custGeom>
                  <a:avLst/>
                  <a:gdLst>
                    <a:gd name="T0" fmla="*/ 0 w 569"/>
                    <a:gd name="T1" fmla="*/ 0 h 589"/>
                    <a:gd name="T2" fmla="*/ 0 w 569"/>
                    <a:gd name="T3" fmla="*/ 0 h 589"/>
                    <a:gd name="T4" fmla="*/ 0 w 569"/>
                    <a:gd name="T5" fmla="*/ 0 h 589"/>
                    <a:gd name="T6" fmla="*/ 0 w 569"/>
                    <a:gd name="T7" fmla="*/ 0 h 589"/>
                    <a:gd name="T8" fmla="*/ 0 w 569"/>
                    <a:gd name="T9" fmla="*/ 0 h 589"/>
                    <a:gd name="T10" fmla="*/ 0 w 569"/>
                    <a:gd name="T11" fmla="*/ 0 h 589"/>
                    <a:gd name="T12" fmla="*/ 0 60000 65536"/>
                    <a:gd name="T13" fmla="*/ 0 60000 65536"/>
                    <a:gd name="T14" fmla="*/ 0 60000 65536"/>
                    <a:gd name="T15" fmla="*/ 0 60000 65536"/>
                    <a:gd name="T16" fmla="*/ 0 60000 65536"/>
                    <a:gd name="T17" fmla="*/ 0 60000 65536"/>
                    <a:gd name="T18" fmla="*/ 0 w 569"/>
                    <a:gd name="T19" fmla="*/ 0 h 589"/>
                    <a:gd name="T20" fmla="*/ 569 w 569"/>
                    <a:gd name="T21" fmla="*/ 589 h 589"/>
                  </a:gdLst>
                  <a:ahLst/>
                  <a:cxnLst>
                    <a:cxn ang="T12">
                      <a:pos x="T0" y="T1"/>
                    </a:cxn>
                    <a:cxn ang="T13">
                      <a:pos x="T2" y="T3"/>
                    </a:cxn>
                    <a:cxn ang="T14">
                      <a:pos x="T4" y="T5"/>
                    </a:cxn>
                    <a:cxn ang="T15">
                      <a:pos x="T6" y="T7"/>
                    </a:cxn>
                    <a:cxn ang="T16">
                      <a:pos x="T8" y="T9"/>
                    </a:cxn>
                    <a:cxn ang="T17">
                      <a:pos x="T10" y="T11"/>
                    </a:cxn>
                  </a:cxnLst>
                  <a:rect l="T18" t="T19" r="T20" b="T21"/>
                  <a:pathLst>
                    <a:path w="569" h="589">
                      <a:moveTo>
                        <a:pt x="48" y="589"/>
                      </a:moveTo>
                      <a:lnTo>
                        <a:pt x="96" y="569"/>
                      </a:lnTo>
                      <a:lnTo>
                        <a:pt x="569" y="97"/>
                      </a:lnTo>
                      <a:lnTo>
                        <a:pt x="471" y="0"/>
                      </a:lnTo>
                      <a:lnTo>
                        <a:pt x="0" y="471"/>
                      </a:lnTo>
                      <a:lnTo>
                        <a:pt x="48" y="589"/>
                      </a:lnTo>
                      <a:close/>
                    </a:path>
                  </a:pathLst>
                </a:custGeom>
                <a:solidFill>
                  <a:srgbClr val="E6B5C2"/>
                </a:solidFill>
                <a:ln w="9525">
                  <a:noFill/>
                  <a:round/>
                  <a:headEnd/>
                  <a:tailEnd/>
                </a:ln>
              </p:spPr>
              <p:txBody>
                <a:bodyPr/>
                <a:lstStyle/>
                <a:p>
                  <a:endParaRPr lang="en-US"/>
                </a:p>
              </p:txBody>
            </p:sp>
            <p:sp>
              <p:nvSpPr>
                <p:cNvPr id="18100" name="Freeform 135"/>
                <p:cNvSpPr>
                  <a:spLocks/>
                </p:cNvSpPr>
                <p:nvPr/>
              </p:nvSpPr>
              <p:spPr bwMode="auto">
                <a:xfrm>
                  <a:off x="6530" y="2189"/>
                  <a:ext cx="151" cy="8"/>
                </a:xfrm>
                <a:custGeom>
                  <a:avLst/>
                  <a:gdLst>
                    <a:gd name="T0" fmla="*/ 0 w 2708"/>
                    <a:gd name="T1" fmla="*/ 0 h 140"/>
                    <a:gd name="T2" fmla="*/ 0 w 2708"/>
                    <a:gd name="T3" fmla="*/ 0 h 140"/>
                    <a:gd name="T4" fmla="*/ 0 w 2708"/>
                    <a:gd name="T5" fmla="*/ 0 h 140"/>
                    <a:gd name="T6" fmla="*/ 0 w 2708"/>
                    <a:gd name="T7" fmla="*/ 0 h 140"/>
                    <a:gd name="T8" fmla="*/ 0 w 2708"/>
                    <a:gd name="T9" fmla="*/ 0 h 140"/>
                    <a:gd name="T10" fmla="*/ 0 w 2708"/>
                    <a:gd name="T11" fmla="*/ 0 h 140"/>
                    <a:gd name="T12" fmla="*/ 0 60000 65536"/>
                    <a:gd name="T13" fmla="*/ 0 60000 65536"/>
                    <a:gd name="T14" fmla="*/ 0 60000 65536"/>
                    <a:gd name="T15" fmla="*/ 0 60000 65536"/>
                    <a:gd name="T16" fmla="*/ 0 60000 65536"/>
                    <a:gd name="T17" fmla="*/ 0 60000 65536"/>
                    <a:gd name="T18" fmla="*/ 0 w 2708"/>
                    <a:gd name="T19" fmla="*/ 0 h 140"/>
                    <a:gd name="T20" fmla="*/ 2708 w 2708"/>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08" h="140">
                      <a:moveTo>
                        <a:pt x="0" y="22"/>
                      </a:moveTo>
                      <a:lnTo>
                        <a:pt x="48" y="140"/>
                      </a:lnTo>
                      <a:lnTo>
                        <a:pt x="2708" y="138"/>
                      </a:lnTo>
                      <a:lnTo>
                        <a:pt x="2708" y="0"/>
                      </a:lnTo>
                      <a:lnTo>
                        <a:pt x="48" y="2"/>
                      </a:lnTo>
                      <a:lnTo>
                        <a:pt x="0" y="22"/>
                      </a:lnTo>
                      <a:close/>
                    </a:path>
                  </a:pathLst>
                </a:custGeom>
                <a:solidFill>
                  <a:srgbClr val="E6B5C2"/>
                </a:solidFill>
                <a:ln w="9525">
                  <a:noFill/>
                  <a:round/>
                  <a:headEnd/>
                  <a:tailEnd/>
                </a:ln>
              </p:spPr>
              <p:txBody>
                <a:bodyPr/>
                <a:lstStyle/>
                <a:p>
                  <a:endParaRPr lang="en-US"/>
                </a:p>
              </p:txBody>
            </p:sp>
            <p:sp>
              <p:nvSpPr>
                <p:cNvPr id="18101" name="Freeform 136"/>
                <p:cNvSpPr>
                  <a:spLocks/>
                </p:cNvSpPr>
                <p:nvPr/>
              </p:nvSpPr>
              <p:spPr bwMode="auto">
                <a:xfrm>
                  <a:off x="6680" y="2166"/>
                  <a:ext cx="27" cy="95"/>
                </a:xfrm>
                <a:custGeom>
                  <a:avLst/>
                  <a:gdLst>
                    <a:gd name="T0" fmla="*/ 0 w 484"/>
                    <a:gd name="T1" fmla="*/ 0 h 1717"/>
                    <a:gd name="T2" fmla="*/ 0 w 484"/>
                    <a:gd name="T3" fmla="*/ 0 h 1717"/>
                    <a:gd name="T4" fmla="*/ 0 w 484"/>
                    <a:gd name="T5" fmla="*/ 0 h 1717"/>
                    <a:gd name="T6" fmla="*/ 0 w 484"/>
                    <a:gd name="T7" fmla="*/ 0 h 1717"/>
                    <a:gd name="T8" fmla="*/ 0 w 484"/>
                    <a:gd name="T9" fmla="*/ 0 h 1717"/>
                    <a:gd name="T10" fmla="*/ 0 60000 65536"/>
                    <a:gd name="T11" fmla="*/ 0 60000 65536"/>
                    <a:gd name="T12" fmla="*/ 0 60000 65536"/>
                    <a:gd name="T13" fmla="*/ 0 60000 65536"/>
                    <a:gd name="T14" fmla="*/ 0 60000 65536"/>
                    <a:gd name="T15" fmla="*/ 0 w 484"/>
                    <a:gd name="T16" fmla="*/ 0 h 1717"/>
                    <a:gd name="T17" fmla="*/ 484 w 484"/>
                    <a:gd name="T18" fmla="*/ 1717 h 1717"/>
                  </a:gdLst>
                  <a:ahLst/>
                  <a:cxnLst>
                    <a:cxn ang="T10">
                      <a:pos x="T0" y="T1"/>
                    </a:cxn>
                    <a:cxn ang="T11">
                      <a:pos x="T2" y="T3"/>
                    </a:cxn>
                    <a:cxn ang="T12">
                      <a:pos x="T4" y="T5"/>
                    </a:cxn>
                    <a:cxn ang="T13">
                      <a:pos x="T6" y="T7"/>
                    </a:cxn>
                    <a:cxn ang="T14">
                      <a:pos x="T8" y="T9"/>
                    </a:cxn>
                  </a:cxnLst>
                  <a:rect l="T15" t="T16" r="T17" b="T18"/>
                  <a:pathLst>
                    <a:path w="484" h="1717">
                      <a:moveTo>
                        <a:pt x="1" y="1717"/>
                      </a:moveTo>
                      <a:lnTo>
                        <a:pt x="483" y="1235"/>
                      </a:lnTo>
                      <a:lnTo>
                        <a:pt x="484" y="0"/>
                      </a:lnTo>
                      <a:lnTo>
                        <a:pt x="0" y="484"/>
                      </a:lnTo>
                      <a:lnTo>
                        <a:pt x="1" y="1717"/>
                      </a:lnTo>
                      <a:close/>
                    </a:path>
                  </a:pathLst>
                </a:custGeom>
                <a:solidFill>
                  <a:srgbClr val="B53233"/>
                </a:solidFill>
                <a:ln w="9525">
                  <a:noFill/>
                  <a:round/>
                  <a:headEnd/>
                  <a:tailEnd/>
                </a:ln>
              </p:spPr>
              <p:txBody>
                <a:bodyPr/>
                <a:lstStyle/>
                <a:p>
                  <a:endParaRPr lang="en-US"/>
                </a:p>
              </p:txBody>
            </p:sp>
            <p:sp>
              <p:nvSpPr>
                <p:cNvPr id="18102" name="Freeform 137"/>
                <p:cNvSpPr>
                  <a:spLocks/>
                </p:cNvSpPr>
                <p:nvPr/>
              </p:nvSpPr>
              <p:spPr bwMode="auto">
                <a:xfrm>
                  <a:off x="6678" y="2232"/>
                  <a:ext cx="33" cy="32"/>
                </a:xfrm>
                <a:custGeom>
                  <a:avLst/>
                  <a:gdLst>
                    <a:gd name="T0" fmla="*/ 0 w 600"/>
                    <a:gd name="T1" fmla="*/ 0 h 582"/>
                    <a:gd name="T2" fmla="*/ 0 w 600"/>
                    <a:gd name="T3" fmla="*/ 0 h 582"/>
                    <a:gd name="T4" fmla="*/ 0 w 600"/>
                    <a:gd name="T5" fmla="*/ 0 h 582"/>
                    <a:gd name="T6" fmla="*/ 0 w 600"/>
                    <a:gd name="T7" fmla="*/ 0 h 582"/>
                    <a:gd name="T8" fmla="*/ 0 w 600"/>
                    <a:gd name="T9" fmla="*/ 0 h 582"/>
                    <a:gd name="T10" fmla="*/ 0 w 600"/>
                    <a:gd name="T11" fmla="*/ 0 h 582"/>
                    <a:gd name="T12" fmla="*/ 0 60000 65536"/>
                    <a:gd name="T13" fmla="*/ 0 60000 65536"/>
                    <a:gd name="T14" fmla="*/ 0 60000 65536"/>
                    <a:gd name="T15" fmla="*/ 0 60000 65536"/>
                    <a:gd name="T16" fmla="*/ 0 60000 65536"/>
                    <a:gd name="T17" fmla="*/ 0 60000 65536"/>
                    <a:gd name="T18" fmla="*/ 0 w 600"/>
                    <a:gd name="T19" fmla="*/ 0 h 582"/>
                    <a:gd name="T20" fmla="*/ 600 w 600"/>
                    <a:gd name="T21" fmla="*/ 582 h 582"/>
                  </a:gdLst>
                  <a:ahLst/>
                  <a:cxnLst>
                    <a:cxn ang="T12">
                      <a:pos x="T0" y="T1"/>
                    </a:cxn>
                    <a:cxn ang="T13">
                      <a:pos x="T2" y="T3"/>
                    </a:cxn>
                    <a:cxn ang="T14">
                      <a:pos x="T4" y="T5"/>
                    </a:cxn>
                    <a:cxn ang="T15">
                      <a:pos x="T6" y="T7"/>
                    </a:cxn>
                    <a:cxn ang="T16">
                      <a:pos x="T8" y="T9"/>
                    </a:cxn>
                    <a:cxn ang="T17">
                      <a:pos x="T10" y="T11"/>
                    </a:cxn>
                  </a:cxnLst>
                  <a:rect l="T18" t="T19" r="T20" b="T21"/>
                  <a:pathLst>
                    <a:path w="600" h="582">
                      <a:moveTo>
                        <a:pt x="600" y="50"/>
                      </a:moveTo>
                      <a:lnTo>
                        <a:pt x="482" y="0"/>
                      </a:lnTo>
                      <a:lnTo>
                        <a:pt x="0" y="484"/>
                      </a:lnTo>
                      <a:lnTo>
                        <a:pt x="98" y="582"/>
                      </a:lnTo>
                      <a:lnTo>
                        <a:pt x="580" y="98"/>
                      </a:lnTo>
                      <a:lnTo>
                        <a:pt x="600" y="50"/>
                      </a:lnTo>
                      <a:close/>
                    </a:path>
                  </a:pathLst>
                </a:custGeom>
                <a:solidFill>
                  <a:srgbClr val="E6B5C2"/>
                </a:solidFill>
                <a:ln w="9525">
                  <a:noFill/>
                  <a:round/>
                  <a:headEnd/>
                  <a:tailEnd/>
                </a:ln>
              </p:spPr>
              <p:txBody>
                <a:bodyPr/>
                <a:lstStyle/>
                <a:p>
                  <a:endParaRPr lang="en-US"/>
                </a:p>
              </p:txBody>
            </p:sp>
            <p:sp>
              <p:nvSpPr>
                <p:cNvPr id="18103" name="Freeform 138"/>
                <p:cNvSpPr>
                  <a:spLocks/>
                </p:cNvSpPr>
                <p:nvPr/>
              </p:nvSpPr>
              <p:spPr bwMode="auto">
                <a:xfrm>
                  <a:off x="6703" y="2163"/>
                  <a:ext cx="8" cy="71"/>
                </a:xfrm>
                <a:custGeom>
                  <a:avLst/>
                  <a:gdLst>
                    <a:gd name="T0" fmla="*/ 0 w 139"/>
                    <a:gd name="T1" fmla="*/ 0 h 1283"/>
                    <a:gd name="T2" fmla="*/ 0 w 139"/>
                    <a:gd name="T3" fmla="*/ 0 h 1283"/>
                    <a:gd name="T4" fmla="*/ 0 w 139"/>
                    <a:gd name="T5" fmla="*/ 0 h 1283"/>
                    <a:gd name="T6" fmla="*/ 0 w 139"/>
                    <a:gd name="T7" fmla="*/ 0 h 1283"/>
                    <a:gd name="T8" fmla="*/ 0 w 139"/>
                    <a:gd name="T9" fmla="*/ 0 h 1283"/>
                    <a:gd name="T10" fmla="*/ 0 w 139"/>
                    <a:gd name="T11" fmla="*/ 0 h 1283"/>
                    <a:gd name="T12" fmla="*/ 0 60000 65536"/>
                    <a:gd name="T13" fmla="*/ 0 60000 65536"/>
                    <a:gd name="T14" fmla="*/ 0 60000 65536"/>
                    <a:gd name="T15" fmla="*/ 0 60000 65536"/>
                    <a:gd name="T16" fmla="*/ 0 60000 65536"/>
                    <a:gd name="T17" fmla="*/ 0 60000 65536"/>
                    <a:gd name="T18" fmla="*/ 0 w 139"/>
                    <a:gd name="T19" fmla="*/ 0 h 1283"/>
                    <a:gd name="T20" fmla="*/ 139 w 139"/>
                    <a:gd name="T21" fmla="*/ 1283 h 1283"/>
                  </a:gdLst>
                  <a:ahLst/>
                  <a:cxnLst>
                    <a:cxn ang="T12">
                      <a:pos x="T0" y="T1"/>
                    </a:cxn>
                    <a:cxn ang="T13">
                      <a:pos x="T2" y="T3"/>
                    </a:cxn>
                    <a:cxn ang="T14">
                      <a:pos x="T4" y="T5"/>
                    </a:cxn>
                    <a:cxn ang="T15">
                      <a:pos x="T6" y="T7"/>
                    </a:cxn>
                    <a:cxn ang="T16">
                      <a:pos x="T8" y="T9"/>
                    </a:cxn>
                    <a:cxn ang="T17">
                      <a:pos x="T10" y="T11"/>
                    </a:cxn>
                  </a:cxnLst>
                  <a:rect l="T18" t="T19" r="T20" b="T21"/>
                  <a:pathLst>
                    <a:path w="139" h="1283">
                      <a:moveTo>
                        <a:pt x="20" y="0"/>
                      </a:moveTo>
                      <a:lnTo>
                        <a:pt x="1" y="48"/>
                      </a:lnTo>
                      <a:lnTo>
                        <a:pt x="0" y="1283"/>
                      </a:lnTo>
                      <a:lnTo>
                        <a:pt x="138" y="1283"/>
                      </a:lnTo>
                      <a:lnTo>
                        <a:pt x="139" y="48"/>
                      </a:lnTo>
                      <a:lnTo>
                        <a:pt x="20" y="0"/>
                      </a:lnTo>
                      <a:close/>
                    </a:path>
                  </a:pathLst>
                </a:custGeom>
                <a:solidFill>
                  <a:srgbClr val="E6B5C2"/>
                </a:solidFill>
                <a:ln w="9525">
                  <a:noFill/>
                  <a:round/>
                  <a:headEnd/>
                  <a:tailEnd/>
                </a:ln>
              </p:spPr>
              <p:txBody>
                <a:bodyPr/>
                <a:lstStyle/>
                <a:p>
                  <a:endParaRPr lang="en-US"/>
                </a:p>
              </p:txBody>
            </p:sp>
            <p:sp>
              <p:nvSpPr>
                <p:cNvPr id="18104" name="Freeform 139"/>
                <p:cNvSpPr>
                  <a:spLocks/>
                </p:cNvSpPr>
                <p:nvPr/>
              </p:nvSpPr>
              <p:spPr bwMode="auto">
                <a:xfrm>
                  <a:off x="6676" y="2163"/>
                  <a:ext cx="34" cy="32"/>
                </a:xfrm>
                <a:custGeom>
                  <a:avLst/>
                  <a:gdLst>
                    <a:gd name="T0" fmla="*/ 0 w 602"/>
                    <a:gd name="T1" fmla="*/ 0 h 581"/>
                    <a:gd name="T2" fmla="*/ 0 w 602"/>
                    <a:gd name="T3" fmla="*/ 0 h 581"/>
                    <a:gd name="T4" fmla="*/ 0 w 602"/>
                    <a:gd name="T5" fmla="*/ 0 h 581"/>
                    <a:gd name="T6" fmla="*/ 0 w 602"/>
                    <a:gd name="T7" fmla="*/ 0 h 581"/>
                    <a:gd name="T8" fmla="*/ 0 w 602"/>
                    <a:gd name="T9" fmla="*/ 0 h 581"/>
                    <a:gd name="T10" fmla="*/ 0 w 602"/>
                    <a:gd name="T11" fmla="*/ 0 h 581"/>
                    <a:gd name="T12" fmla="*/ 0 60000 65536"/>
                    <a:gd name="T13" fmla="*/ 0 60000 65536"/>
                    <a:gd name="T14" fmla="*/ 0 60000 65536"/>
                    <a:gd name="T15" fmla="*/ 0 60000 65536"/>
                    <a:gd name="T16" fmla="*/ 0 60000 65536"/>
                    <a:gd name="T17" fmla="*/ 0 60000 65536"/>
                    <a:gd name="T18" fmla="*/ 0 w 602"/>
                    <a:gd name="T19" fmla="*/ 0 h 581"/>
                    <a:gd name="T20" fmla="*/ 602 w 602"/>
                    <a:gd name="T21" fmla="*/ 581 h 581"/>
                  </a:gdLst>
                  <a:ahLst/>
                  <a:cxnLst>
                    <a:cxn ang="T12">
                      <a:pos x="T0" y="T1"/>
                    </a:cxn>
                    <a:cxn ang="T13">
                      <a:pos x="T2" y="T3"/>
                    </a:cxn>
                    <a:cxn ang="T14">
                      <a:pos x="T4" y="T5"/>
                    </a:cxn>
                    <a:cxn ang="T15">
                      <a:pos x="T6" y="T7"/>
                    </a:cxn>
                    <a:cxn ang="T16">
                      <a:pos x="T8" y="T9"/>
                    </a:cxn>
                    <a:cxn ang="T17">
                      <a:pos x="T10" y="T11"/>
                    </a:cxn>
                  </a:cxnLst>
                  <a:rect l="T18" t="T19" r="T20" b="T21"/>
                  <a:pathLst>
                    <a:path w="602" h="581">
                      <a:moveTo>
                        <a:pt x="0" y="532"/>
                      </a:moveTo>
                      <a:lnTo>
                        <a:pt x="118" y="581"/>
                      </a:lnTo>
                      <a:lnTo>
                        <a:pt x="602" y="97"/>
                      </a:lnTo>
                      <a:lnTo>
                        <a:pt x="503" y="0"/>
                      </a:lnTo>
                      <a:lnTo>
                        <a:pt x="20" y="483"/>
                      </a:lnTo>
                      <a:lnTo>
                        <a:pt x="0" y="532"/>
                      </a:lnTo>
                      <a:close/>
                    </a:path>
                  </a:pathLst>
                </a:custGeom>
                <a:solidFill>
                  <a:srgbClr val="E6B5C2"/>
                </a:solidFill>
                <a:ln w="9525">
                  <a:noFill/>
                  <a:round/>
                  <a:headEnd/>
                  <a:tailEnd/>
                </a:ln>
              </p:spPr>
              <p:txBody>
                <a:bodyPr/>
                <a:lstStyle/>
                <a:p>
                  <a:endParaRPr lang="en-US"/>
                </a:p>
              </p:txBody>
            </p:sp>
            <p:sp>
              <p:nvSpPr>
                <p:cNvPr id="18105" name="Freeform 140"/>
                <p:cNvSpPr>
                  <a:spLocks/>
                </p:cNvSpPr>
                <p:nvPr/>
              </p:nvSpPr>
              <p:spPr bwMode="auto">
                <a:xfrm>
                  <a:off x="6676" y="2193"/>
                  <a:ext cx="8" cy="71"/>
                </a:xfrm>
                <a:custGeom>
                  <a:avLst/>
                  <a:gdLst>
                    <a:gd name="T0" fmla="*/ 0 w 139"/>
                    <a:gd name="T1" fmla="*/ 0 h 1283"/>
                    <a:gd name="T2" fmla="*/ 0 w 139"/>
                    <a:gd name="T3" fmla="*/ 0 h 1283"/>
                    <a:gd name="T4" fmla="*/ 0 w 139"/>
                    <a:gd name="T5" fmla="*/ 0 h 1283"/>
                    <a:gd name="T6" fmla="*/ 0 w 139"/>
                    <a:gd name="T7" fmla="*/ 0 h 1283"/>
                    <a:gd name="T8" fmla="*/ 0 w 139"/>
                    <a:gd name="T9" fmla="*/ 0 h 1283"/>
                    <a:gd name="T10" fmla="*/ 0 w 139"/>
                    <a:gd name="T11" fmla="*/ 0 h 1283"/>
                    <a:gd name="T12" fmla="*/ 0 60000 65536"/>
                    <a:gd name="T13" fmla="*/ 0 60000 65536"/>
                    <a:gd name="T14" fmla="*/ 0 60000 65536"/>
                    <a:gd name="T15" fmla="*/ 0 60000 65536"/>
                    <a:gd name="T16" fmla="*/ 0 60000 65536"/>
                    <a:gd name="T17" fmla="*/ 0 60000 65536"/>
                    <a:gd name="T18" fmla="*/ 0 w 139"/>
                    <a:gd name="T19" fmla="*/ 0 h 1283"/>
                    <a:gd name="T20" fmla="*/ 139 w 139"/>
                    <a:gd name="T21" fmla="*/ 1283 h 1283"/>
                  </a:gdLst>
                  <a:ahLst/>
                  <a:cxnLst>
                    <a:cxn ang="T12">
                      <a:pos x="T0" y="T1"/>
                    </a:cxn>
                    <a:cxn ang="T13">
                      <a:pos x="T2" y="T3"/>
                    </a:cxn>
                    <a:cxn ang="T14">
                      <a:pos x="T4" y="T5"/>
                    </a:cxn>
                    <a:cxn ang="T15">
                      <a:pos x="T6" y="T7"/>
                    </a:cxn>
                    <a:cxn ang="T16">
                      <a:pos x="T8" y="T9"/>
                    </a:cxn>
                    <a:cxn ang="T17">
                      <a:pos x="T10" y="T11"/>
                    </a:cxn>
                  </a:cxnLst>
                  <a:rect l="T18" t="T19" r="T20" b="T21"/>
                  <a:pathLst>
                    <a:path w="139" h="1283">
                      <a:moveTo>
                        <a:pt x="119" y="1283"/>
                      </a:moveTo>
                      <a:lnTo>
                        <a:pt x="139" y="1233"/>
                      </a:lnTo>
                      <a:lnTo>
                        <a:pt x="138" y="0"/>
                      </a:lnTo>
                      <a:lnTo>
                        <a:pt x="0" y="0"/>
                      </a:lnTo>
                      <a:lnTo>
                        <a:pt x="1" y="1233"/>
                      </a:lnTo>
                      <a:lnTo>
                        <a:pt x="119" y="1283"/>
                      </a:lnTo>
                      <a:close/>
                    </a:path>
                  </a:pathLst>
                </a:custGeom>
                <a:solidFill>
                  <a:srgbClr val="E6B5C2"/>
                </a:solidFill>
                <a:ln w="9525">
                  <a:noFill/>
                  <a:round/>
                  <a:headEnd/>
                  <a:tailEnd/>
                </a:ln>
              </p:spPr>
              <p:txBody>
                <a:bodyPr/>
                <a:lstStyle/>
                <a:p>
                  <a:endParaRPr lang="en-US"/>
                </a:p>
              </p:txBody>
            </p:sp>
          </p:grpSp>
        </p:grpSp>
        <p:grpSp>
          <p:nvGrpSpPr>
            <p:cNvPr id="17852" name="Group 654"/>
            <p:cNvGrpSpPr>
              <a:grpSpLocks/>
            </p:cNvGrpSpPr>
            <p:nvPr/>
          </p:nvGrpSpPr>
          <p:grpSpPr bwMode="auto">
            <a:xfrm>
              <a:off x="6502401" y="3577685"/>
              <a:ext cx="323850" cy="435515"/>
              <a:chOff x="3009901" y="3577685"/>
              <a:chExt cx="323850" cy="435515"/>
            </a:xfrm>
          </p:grpSpPr>
          <p:sp>
            <p:nvSpPr>
              <p:cNvPr id="1024" name="AutoShape 17"/>
              <p:cNvSpPr>
                <a:spLocks noChangeArrowheads="1"/>
              </p:cNvSpPr>
              <p:nvPr/>
            </p:nvSpPr>
            <p:spPr bwMode="auto">
              <a:xfrm>
                <a:off x="3003649" y="3580690"/>
                <a:ext cx="324942" cy="431555"/>
              </a:xfrm>
              <a:prstGeom prst="roundRect">
                <a:avLst>
                  <a:gd name="adj" fmla="val 6713"/>
                </a:avLst>
              </a:prstGeom>
              <a:solidFill>
                <a:schemeClr val="tx2">
                  <a:lumMod val="50000"/>
                  <a:alpha val="81000"/>
                </a:schemeClr>
              </a:solidFill>
              <a:ln w="3175" algn="ctr">
                <a:solidFill>
                  <a:schemeClr val="bg1"/>
                </a:solidFill>
                <a:prstDash val="sysDash"/>
                <a:round/>
                <a:headEnd/>
                <a:tailEnd/>
              </a:ln>
            </p:spPr>
            <p:txBody>
              <a:bodyPr wrap="none" lIns="82296" tIns="36576" rIns="82296" bIns="36576" anchor="ctr"/>
              <a:lstStyle/>
              <a:p>
                <a:pPr eaLnBrk="0" hangingPunct="0">
                  <a:defRPr/>
                </a:pPr>
                <a:endParaRPr lang="en-US" sz="100" dirty="0">
                  <a:solidFill>
                    <a:srgbClr val="000000"/>
                  </a:solidFill>
                  <a:latin typeface="Tahoma" pitchFamily="34" charset="0"/>
                  <a:cs typeface="Arial" pitchFamily="34" charset="0"/>
                </a:endParaRPr>
              </a:p>
            </p:txBody>
          </p:sp>
          <p:pic>
            <p:nvPicPr>
              <p:cNvPr id="17859" name="Picture 18" descr="Application Control Engine"/>
              <p:cNvPicPr>
                <a:picLocks noChangeAspect="1" noChangeArrowheads="1"/>
              </p:cNvPicPr>
              <p:nvPr/>
            </p:nvPicPr>
            <p:blipFill>
              <a:blip r:embed="rId9" cstate="print"/>
              <a:srcRect/>
              <a:stretch>
                <a:fillRect/>
              </a:stretch>
            </p:blipFill>
            <p:spPr bwMode="auto">
              <a:xfrm>
                <a:off x="3049517" y="3805665"/>
                <a:ext cx="249506" cy="154467"/>
              </a:xfrm>
              <a:prstGeom prst="rect">
                <a:avLst/>
              </a:prstGeom>
              <a:noFill/>
              <a:ln w="9525">
                <a:noFill/>
                <a:miter lim="800000"/>
                <a:headEnd/>
                <a:tailEnd/>
              </a:ln>
            </p:spPr>
          </p:pic>
          <p:grpSp>
            <p:nvGrpSpPr>
              <p:cNvPr id="17860" name="Group 19"/>
              <p:cNvGrpSpPr>
                <a:grpSpLocks/>
              </p:cNvGrpSpPr>
              <p:nvPr/>
            </p:nvGrpSpPr>
            <p:grpSpPr bwMode="auto">
              <a:xfrm>
                <a:off x="3049517" y="3628537"/>
                <a:ext cx="249506" cy="154480"/>
                <a:chOff x="6237" y="2137"/>
                <a:chExt cx="501" cy="266"/>
              </a:xfrm>
            </p:grpSpPr>
            <p:sp>
              <p:nvSpPr>
                <p:cNvPr id="17861" name="Freeform 20"/>
                <p:cNvSpPr>
                  <a:spLocks/>
                </p:cNvSpPr>
                <p:nvPr/>
              </p:nvSpPr>
              <p:spPr bwMode="auto">
                <a:xfrm>
                  <a:off x="6237" y="2395"/>
                  <a:ext cx="443" cy="8"/>
                </a:xfrm>
                <a:custGeom>
                  <a:avLst/>
                  <a:gdLst>
                    <a:gd name="T0" fmla="*/ 0 w 7975"/>
                    <a:gd name="T1" fmla="*/ 0 h 138"/>
                    <a:gd name="T2" fmla="*/ 0 w 7975"/>
                    <a:gd name="T3" fmla="*/ 0 h 138"/>
                    <a:gd name="T4" fmla="*/ 0 w 7975"/>
                    <a:gd name="T5" fmla="*/ 0 h 138"/>
                    <a:gd name="T6" fmla="*/ 0 w 7975"/>
                    <a:gd name="T7" fmla="*/ 0 h 138"/>
                    <a:gd name="T8" fmla="*/ 0 w 7975"/>
                    <a:gd name="T9" fmla="*/ 0 h 138"/>
                    <a:gd name="T10" fmla="*/ 0 w 7975"/>
                    <a:gd name="T11" fmla="*/ 0 h 138"/>
                    <a:gd name="T12" fmla="*/ 0 60000 65536"/>
                    <a:gd name="T13" fmla="*/ 0 60000 65536"/>
                    <a:gd name="T14" fmla="*/ 0 60000 65536"/>
                    <a:gd name="T15" fmla="*/ 0 60000 65536"/>
                    <a:gd name="T16" fmla="*/ 0 60000 65536"/>
                    <a:gd name="T17" fmla="*/ 0 60000 65536"/>
                    <a:gd name="T18" fmla="*/ 0 w 7975"/>
                    <a:gd name="T19" fmla="*/ 0 h 138"/>
                    <a:gd name="T20" fmla="*/ 7975 w 7975"/>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75" h="138">
                      <a:moveTo>
                        <a:pt x="0" y="69"/>
                      </a:moveTo>
                      <a:lnTo>
                        <a:pt x="69" y="138"/>
                      </a:lnTo>
                      <a:lnTo>
                        <a:pt x="7975" y="138"/>
                      </a:lnTo>
                      <a:lnTo>
                        <a:pt x="7975" y="0"/>
                      </a:lnTo>
                      <a:lnTo>
                        <a:pt x="69" y="0"/>
                      </a:lnTo>
                      <a:lnTo>
                        <a:pt x="0" y="69"/>
                      </a:lnTo>
                      <a:close/>
                    </a:path>
                  </a:pathLst>
                </a:custGeom>
                <a:solidFill>
                  <a:srgbClr val="ADD7E7"/>
                </a:solidFill>
                <a:ln w="9525">
                  <a:noFill/>
                  <a:round/>
                  <a:headEnd/>
                  <a:tailEnd/>
                </a:ln>
              </p:spPr>
              <p:txBody>
                <a:bodyPr/>
                <a:lstStyle/>
                <a:p>
                  <a:endParaRPr lang="en-US"/>
                </a:p>
              </p:txBody>
            </p:sp>
            <p:sp>
              <p:nvSpPr>
                <p:cNvPr id="17862" name="Freeform 21"/>
                <p:cNvSpPr>
                  <a:spLocks/>
                </p:cNvSpPr>
                <p:nvPr/>
              </p:nvSpPr>
              <p:spPr bwMode="auto">
                <a:xfrm>
                  <a:off x="6241" y="2345"/>
                  <a:ext cx="493" cy="54"/>
                </a:xfrm>
                <a:custGeom>
                  <a:avLst/>
                  <a:gdLst>
                    <a:gd name="T0" fmla="*/ 0 w 8877"/>
                    <a:gd name="T1" fmla="*/ 0 h 971"/>
                    <a:gd name="T2" fmla="*/ 0 w 8877"/>
                    <a:gd name="T3" fmla="*/ 0 h 971"/>
                    <a:gd name="T4" fmla="*/ 0 w 8877"/>
                    <a:gd name="T5" fmla="*/ 0 h 971"/>
                    <a:gd name="T6" fmla="*/ 0 w 8877"/>
                    <a:gd name="T7" fmla="*/ 0 h 971"/>
                    <a:gd name="T8" fmla="*/ 0 w 8877"/>
                    <a:gd name="T9" fmla="*/ 0 h 971"/>
                    <a:gd name="T10" fmla="*/ 0 60000 65536"/>
                    <a:gd name="T11" fmla="*/ 0 60000 65536"/>
                    <a:gd name="T12" fmla="*/ 0 60000 65536"/>
                    <a:gd name="T13" fmla="*/ 0 60000 65536"/>
                    <a:gd name="T14" fmla="*/ 0 60000 65536"/>
                    <a:gd name="T15" fmla="*/ 0 w 8877"/>
                    <a:gd name="T16" fmla="*/ 0 h 971"/>
                    <a:gd name="T17" fmla="*/ 8877 w 8877"/>
                    <a:gd name="T18" fmla="*/ 971 h 971"/>
                  </a:gdLst>
                  <a:ahLst/>
                  <a:cxnLst>
                    <a:cxn ang="T10">
                      <a:pos x="T0" y="T1"/>
                    </a:cxn>
                    <a:cxn ang="T11">
                      <a:pos x="T2" y="T3"/>
                    </a:cxn>
                    <a:cxn ang="T12">
                      <a:pos x="T4" y="T5"/>
                    </a:cxn>
                    <a:cxn ang="T13">
                      <a:pos x="T6" y="T7"/>
                    </a:cxn>
                    <a:cxn ang="T14">
                      <a:pos x="T8" y="T9"/>
                    </a:cxn>
                  </a:cxnLst>
                  <a:rect l="T15" t="T16" r="T17" b="T18"/>
                  <a:pathLst>
                    <a:path w="8877" h="971">
                      <a:moveTo>
                        <a:pt x="0" y="971"/>
                      </a:moveTo>
                      <a:lnTo>
                        <a:pt x="974" y="0"/>
                      </a:lnTo>
                      <a:lnTo>
                        <a:pt x="8877" y="0"/>
                      </a:lnTo>
                      <a:lnTo>
                        <a:pt x="7905" y="971"/>
                      </a:lnTo>
                      <a:lnTo>
                        <a:pt x="0" y="971"/>
                      </a:lnTo>
                      <a:close/>
                    </a:path>
                  </a:pathLst>
                </a:custGeom>
                <a:solidFill>
                  <a:srgbClr val="009BDF"/>
                </a:solidFill>
                <a:ln w="9525">
                  <a:noFill/>
                  <a:round/>
                  <a:headEnd/>
                  <a:tailEnd/>
                </a:ln>
              </p:spPr>
              <p:txBody>
                <a:bodyPr/>
                <a:lstStyle/>
                <a:p>
                  <a:endParaRPr lang="en-US"/>
                </a:p>
              </p:txBody>
            </p:sp>
            <p:sp>
              <p:nvSpPr>
                <p:cNvPr id="17863" name="Freeform 22"/>
                <p:cNvSpPr>
                  <a:spLocks/>
                </p:cNvSpPr>
                <p:nvPr/>
              </p:nvSpPr>
              <p:spPr bwMode="auto">
                <a:xfrm>
                  <a:off x="6238" y="2341"/>
                  <a:ext cx="60" cy="61"/>
                </a:xfrm>
                <a:custGeom>
                  <a:avLst/>
                  <a:gdLst>
                    <a:gd name="T0" fmla="*/ 0 w 1071"/>
                    <a:gd name="T1" fmla="*/ 0 h 1089"/>
                    <a:gd name="T2" fmla="*/ 0 w 1071"/>
                    <a:gd name="T3" fmla="*/ 0 h 1089"/>
                    <a:gd name="T4" fmla="*/ 0 w 1071"/>
                    <a:gd name="T5" fmla="*/ 0 h 1089"/>
                    <a:gd name="T6" fmla="*/ 0 w 1071"/>
                    <a:gd name="T7" fmla="*/ 0 h 1089"/>
                    <a:gd name="T8" fmla="*/ 0 w 1071"/>
                    <a:gd name="T9" fmla="*/ 0 h 1089"/>
                    <a:gd name="T10" fmla="*/ 0 w 1071"/>
                    <a:gd name="T11" fmla="*/ 0 h 1089"/>
                    <a:gd name="T12" fmla="*/ 0 60000 65536"/>
                    <a:gd name="T13" fmla="*/ 0 60000 65536"/>
                    <a:gd name="T14" fmla="*/ 0 60000 65536"/>
                    <a:gd name="T15" fmla="*/ 0 60000 65536"/>
                    <a:gd name="T16" fmla="*/ 0 60000 65536"/>
                    <a:gd name="T17" fmla="*/ 0 60000 65536"/>
                    <a:gd name="T18" fmla="*/ 0 w 1071"/>
                    <a:gd name="T19" fmla="*/ 0 h 1089"/>
                    <a:gd name="T20" fmla="*/ 1071 w 1071"/>
                    <a:gd name="T21" fmla="*/ 1089 h 1089"/>
                  </a:gdLst>
                  <a:ahLst/>
                  <a:cxnLst>
                    <a:cxn ang="T12">
                      <a:pos x="T0" y="T1"/>
                    </a:cxn>
                    <a:cxn ang="T13">
                      <a:pos x="T2" y="T3"/>
                    </a:cxn>
                    <a:cxn ang="T14">
                      <a:pos x="T4" y="T5"/>
                    </a:cxn>
                    <a:cxn ang="T15">
                      <a:pos x="T6" y="T7"/>
                    </a:cxn>
                    <a:cxn ang="T16">
                      <a:pos x="T8" y="T9"/>
                    </a:cxn>
                    <a:cxn ang="T17">
                      <a:pos x="T10" y="T11"/>
                    </a:cxn>
                  </a:cxnLst>
                  <a:rect l="T18" t="T19" r="T20" b="T21"/>
                  <a:pathLst>
                    <a:path w="1071" h="1089">
                      <a:moveTo>
                        <a:pt x="1023" y="0"/>
                      </a:moveTo>
                      <a:lnTo>
                        <a:pt x="974" y="21"/>
                      </a:lnTo>
                      <a:lnTo>
                        <a:pt x="0" y="991"/>
                      </a:lnTo>
                      <a:lnTo>
                        <a:pt x="97" y="1089"/>
                      </a:lnTo>
                      <a:lnTo>
                        <a:pt x="1071" y="118"/>
                      </a:lnTo>
                      <a:lnTo>
                        <a:pt x="1023" y="0"/>
                      </a:lnTo>
                      <a:close/>
                    </a:path>
                  </a:pathLst>
                </a:custGeom>
                <a:solidFill>
                  <a:srgbClr val="E6B5C2"/>
                </a:solidFill>
                <a:ln w="9525">
                  <a:noFill/>
                  <a:round/>
                  <a:headEnd/>
                  <a:tailEnd/>
                </a:ln>
              </p:spPr>
              <p:txBody>
                <a:bodyPr/>
                <a:lstStyle/>
                <a:p>
                  <a:endParaRPr lang="en-US"/>
                </a:p>
              </p:txBody>
            </p:sp>
            <p:sp>
              <p:nvSpPr>
                <p:cNvPr id="17864" name="Freeform 23"/>
                <p:cNvSpPr>
                  <a:spLocks/>
                </p:cNvSpPr>
                <p:nvPr/>
              </p:nvSpPr>
              <p:spPr bwMode="auto">
                <a:xfrm>
                  <a:off x="6295" y="2341"/>
                  <a:ext cx="442" cy="8"/>
                </a:xfrm>
                <a:custGeom>
                  <a:avLst/>
                  <a:gdLst>
                    <a:gd name="T0" fmla="*/ 0 w 7952"/>
                    <a:gd name="T1" fmla="*/ 0 h 138"/>
                    <a:gd name="T2" fmla="*/ 0 w 7952"/>
                    <a:gd name="T3" fmla="*/ 0 h 138"/>
                    <a:gd name="T4" fmla="*/ 0 w 7952"/>
                    <a:gd name="T5" fmla="*/ 0 h 138"/>
                    <a:gd name="T6" fmla="*/ 0 w 7952"/>
                    <a:gd name="T7" fmla="*/ 0 h 138"/>
                    <a:gd name="T8" fmla="*/ 0 w 7952"/>
                    <a:gd name="T9" fmla="*/ 0 h 138"/>
                    <a:gd name="T10" fmla="*/ 0 w 7952"/>
                    <a:gd name="T11" fmla="*/ 0 h 138"/>
                    <a:gd name="T12" fmla="*/ 0 60000 65536"/>
                    <a:gd name="T13" fmla="*/ 0 60000 65536"/>
                    <a:gd name="T14" fmla="*/ 0 60000 65536"/>
                    <a:gd name="T15" fmla="*/ 0 60000 65536"/>
                    <a:gd name="T16" fmla="*/ 0 60000 65536"/>
                    <a:gd name="T17" fmla="*/ 0 60000 65536"/>
                    <a:gd name="T18" fmla="*/ 0 w 7952"/>
                    <a:gd name="T19" fmla="*/ 0 h 138"/>
                    <a:gd name="T20" fmla="*/ 7952 w 7952"/>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2" h="138">
                      <a:moveTo>
                        <a:pt x="7952" y="118"/>
                      </a:moveTo>
                      <a:lnTo>
                        <a:pt x="7903" y="0"/>
                      </a:lnTo>
                      <a:lnTo>
                        <a:pt x="0" y="0"/>
                      </a:lnTo>
                      <a:lnTo>
                        <a:pt x="0" y="138"/>
                      </a:lnTo>
                      <a:lnTo>
                        <a:pt x="7903" y="138"/>
                      </a:lnTo>
                      <a:lnTo>
                        <a:pt x="7952" y="118"/>
                      </a:lnTo>
                      <a:close/>
                    </a:path>
                  </a:pathLst>
                </a:custGeom>
                <a:solidFill>
                  <a:srgbClr val="E6B5C2"/>
                </a:solidFill>
                <a:ln w="9525">
                  <a:noFill/>
                  <a:round/>
                  <a:headEnd/>
                  <a:tailEnd/>
                </a:ln>
              </p:spPr>
              <p:txBody>
                <a:bodyPr/>
                <a:lstStyle/>
                <a:p>
                  <a:endParaRPr lang="en-US"/>
                </a:p>
              </p:txBody>
            </p:sp>
            <p:sp>
              <p:nvSpPr>
                <p:cNvPr id="17865" name="Freeform 24"/>
                <p:cNvSpPr>
                  <a:spLocks/>
                </p:cNvSpPr>
                <p:nvPr/>
              </p:nvSpPr>
              <p:spPr bwMode="auto">
                <a:xfrm>
                  <a:off x="6678" y="2342"/>
                  <a:ext cx="59" cy="61"/>
                </a:xfrm>
                <a:custGeom>
                  <a:avLst/>
                  <a:gdLst>
                    <a:gd name="T0" fmla="*/ 0 w 1069"/>
                    <a:gd name="T1" fmla="*/ 0 h 1088"/>
                    <a:gd name="T2" fmla="*/ 0 w 1069"/>
                    <a:gd name="T3" fmla="*/ 0 h 1088"/>
                    <a:gd name="T4" fmla="*/ 0 w 1069"/>
                    <a:gd name="T5" fmla="*/ 0 h 1088"/>
                    <a:gd name="T6" fmla="*/ 0 w 1069"/>
                    <a:gd name="T7" fmla="*/ 0 h 1088"/>
                    <a:gd name="T8" fmla="*/ 0 w 1069"/>
                    <a:gd name="T9" fmla="*/ 0 h 1088"/>
                    <a:gd name="T10" fmla="*/ 0 w 1069"/>
                    <a:gd name="T11" fmla="*/ 0 h 1088"/>
                    <a:gd name="T12" fmla="*/ 0 60000 65536"/>
                    <a:gd name="T13" fmla="*/ 0 60000 65536"/>
                    <a:gd name="T14" fmla="*/ 0 60000 65536"/>
                    <a:gd name="T15" fmla="*/ 0 60000 65536"/>
                    <a:gd name="T16" fmla="*/ 0 60000 65536"/>
                    <a:gd name="T17" fmla="*/ 0 60000 65536"/>
                    <a:gd name="T18" fmla="*/ 0 w 1069"/>
                    <a:gd name="T19" fmla="*/ 0 h 1088"/>
                    <a:gd name="T20" fmla="*/ 1069 w 1069"/>
                    <a:gd name="T21" fmla="*/ 1088 h 1088"/>
                  </a:gdLst>
                  <a:ahLst/>
                  <a:cxnLst>
                    <a:cxn ang="T12">
                      <a:pos x="T0" y="T1"/>
                    </a:cxn>
                    <a:cxn ang="T13">
                      <a:pos x="T2" y="T3"/>
                    </a:cxn>
                    <a:cxn ang="T14">
                      <a:pos x="T4" y="T5"/>
                    </a:cxn>
                    <a:cxn ang="T15">
                      <a:pos x="T6" y="T7"/>
                    </a:cxn>
                    <a:cxn ang="T16">
                      <a:pos x="T8" y="T9"/>
                    </a:cxn>
                    <a:cxn ang="T17">
                      <a:pos x="T10" y="T11"/>
                    </a:cxn>
                  </a:cxnLst>
                  <a:rect l="T18" t="T19" r="T20" b="T21"/>
                  <a:pathLst>
                    <a:path w="1069" h="1088">
                      <a:moveTo>
                        <a:pt x="48" y="1088"/>
                      </a:moveTo>
                      <a:lnTo>
                        <a:pt x="97" y="1068"/>
                      </a:lnTo>
                      <a:lnTo>
                        <a:pt x="1069" y="97"/>
                      </a:lnTo>
                      <a:lnTo>
                        <a:pt x="971" y="0"/>
                      </a:lnTo>
                      <a:lnTo>
                        <a:pt x="0" y="970"/>
                      </a:lnTo>
                      <a:lnTo>
                        <a:pt x="48" y="1088"/>
                      </a:lnTo>
                      <a:close/>
                    </a:path>
                  </a:pathLst>
                </a:custGeom>
                <a:solidFill>
                  <a:srgbClr val="E6B5C2"/>
                </a:solidFill>
                <a:ln w="9525">
                  <a:noFill/>
                  <a:round/>
                  <a:headEnd/>
                  <a:tailEnd/>
                </a:ln>
              </p:spPr>
              <p:txBody>
                <a:bodyPr/>
                <a:lstStyle/>
                <a:p>
                  <a:endParaRPr lang="en-US"/>
                </a:p>
              </p:txBody>
            </p:sp>
            <p:sp>
              <p:nvSpPr>
                <p:cNvPr id="17866" name="Freeform 25"/>
                <p:cNvSpPr>
                  <a:spLocks/>
                </p:cNvSpPr>
                <p:nvPr/>
              </p:nvSpPr>
              <p:spPr bwMode="auto">
                <a:xfrm>
                  <a:off x="6238" y="2395"/>
                  <a:ext cx="442" cy="8"/>
                </a:xfrm>
                <a:custGeom>
                  <a:avLst/>
                  <a:gdLst>
                    <a:gd name="T0" fmla="*/ 0 w 7954"/>
                    <a:gd name="T1" fmla="*/ 0 h 138"/>
                    <a:gd name="T2" fmla="*/ 0 w 7954"/>
                    <a:gd name="T3" fmla="*/ 0 h 138"/>
                    <a:gd name="T4" fmla="*/ 0 w 7954"/>
                    <a:gd name="T5" fmla="*/ 0 h 138"/>
                    <a:gd name="T6" fmla="*/ 0 w 7954"/>
                    <a:gd name="T7" fmla="*/ 0 h 138"/>
                    <a:gd name="T8" fmla="*/ 0 w 7954"/>
                    <a:gd name="T9" fmla="*/ 0 h 138"/>
                    <a:gd name="T10" fmla="*/ 0 w 7954"/>
                    <a:gd name="T11" fmla="*/ 0 h 138"/>
                    <a:gd name="T12" fmla="*/ 0 60000 65536"/>
                    <a:gd name="T13" fmla="*/ 0 60000 65536"/>
                    <a:gd name="T14" fmla="*/ 0 60000 65536"/>
                    <a:gd name="T15" fmla="*/ 0 60000 65536"/>
                    <a:gd name="T16" fmla="*/ 0 60000 65536"/>
                    <a:gd name="T17" fmla="*/ 0 60000 65536"/>
                    <a:gd name="T18" fmla="*/ 0 w 7954"/>
                    <a:gd name="T19" fmla="*/ 0 h 138"/>
                    <a:gd name="T20" fmla="*/ 7954 w 795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4" h="138">
                      <a:moveTo>
                        <a:pt x="0" y="20"/>
                      </a:moveTo>
                      <a:lnTo>
                        <a:pt x="49" y="138"/>
                      </a:lnTo>
                      <a:lnTo>
                        <a:pt x="7954" y="138"/>
                      </a:lnTo>
                      <a:lnTo>
                        <a:pt x="7954" y="0"/>
                      </a:lnTo>
                      <a:lnTo>
                        <a:pt x="49" y="0"/>
                      </a:lnTo>
                      <a:lnTo>
                        <a:pt x="0" y="20"/>
                      </a:lnTo>
                      <a:close/>
                    </a:path>
                  </a:pathLst>
                </a:custGeom>
                <a:solidFill>
                  <a:srgbClr val="E6B5C2"/>
                </a:solidFill>
                <a:ln w="9525">
                  <a:noFill/>
                  <a:round/>
                  <a:headEnd/>
                  <a:tailEnd/>
                </a:ln>
              </p:spPr>
              <p:txBody>
                <a:bodyPr/>
                <a:lstStyle/>
                <a:p>
                  <a:endParaRPr lang="en-US"/>
                </a:p>
              </p:txBody>
            </p:sp>
            <p:sp>
              <p:nvSpPr>
                <p:cNvPr id="17867" name="Freeform 26"/>
                <p:cNvSpPr>
                  <a:spLocks/>
                </p:cNvSpPr>
                <p:nvPr/>
              </p:nvSpPr>
              <p:spPr bwMode="auto">
                <a:xfrm>
                  <a:off x="6238" y="2341"/>
                  <a:ext cx="60" cy="61"/>
                </a:xfrm>
                <a:custGeom>
                  <a:avLst/>
                  <a:gdLst>
                    <a:gd name="T0" fmla="*/ 0 w 1071"/>
                    <a:gd name="T1" fmla="*/ 0 h 1089"/>
                    <a:gd name="T2" fmla="*/ 0 w 1071"/>
                    <a:gd name="T3" fmla="*/ 0 h 1089"/>
                    <a:gd name="T4" fmla="*/ 0 w 1071"/>
                    <a:gd name="T5" fmla="*/ 0 h 1089"/>
                    <a:gd name="T6" fmla="*/ 0 w 1071"/>
                    <a:gd name="T7" fmla="*/ 0 h 1089"/>
                    <a:gd name="T8" fmla="*/ 0 w 1071"/>
                    <a:gd name="T9" fmla="*/ 0 h 1089"/>
                    <a:gd name="T10" fmla="*/ 0 w 1071"/>
                    <a:gd name="T11" fmla="*/ 0 h 1089"/>
                    <a:gd name="T12" fmla="*/ 0 60000 65536"/>
                    <a:gd name="T13" fmla="*/ 0 60000 65536"/>
                    <a:gd name="T14" fmla="*/ 0 60000 65536"/>
                    <a:gd name="T15" fmla="*/ 0 60000 65536"/>
                    <a:gd name="T16" fmla="*/ 0 60000 65536"/>
                    <a:gd name="T17" fmla="*/ 0 60000 65536"/>
                    <a:gd name="T18" fmla="*/ 0 w 1071"/>
                    <a:gd name="T19" fmla="*/ 0 h 1089"/>
                    <a:gd name="T20" fmla="*/ 1071 w 1071"/>
                    <a:gd name="T21" fmla="*/ 1089 h 1089"/>
                  </a:gdLst>
                  <a:ahLst/>
                  <a:cxnLst>
                    <a:cxn ang="T12">
                      <a:pos x="T0" y="T1"/>
                    </a:cxn>
                    <a:cxn ang="T13">
                      <a:pos x="T2" y="T3"/>
                    </a:cxn>
                    <a:cxn ang="T14">
                      <a:pos x="T4" y="T5"/>
                    </a:cxn>
                    <a:cxn ang="T15">
                      <a:pos x="T6" y="T7"/>
                    </a:cxn>
                    <a:cxn ang="T16">
                      <a:pos x="T8" y="T9"/>
                    </a:cxn>
                    <a:cxn ang="T17">
                      <a:pos x="T10" y="T11"/>
                    </a:cxn>
                  </a:cxnLst>
                  <a:rect l="T18" t="T19" r="T20" b="T21"/>
                  <a:pathLst>
                    <a:path w="1071" h="1089">
                      <a:moveTo>
                        <a:pt x="1023" y="0"/>
                      </a:moveTo>
                      <a:lnTo>
                        <a:pt x="974" y="21"/>
                      </a:lnTo>
                      <a:lnTo>
                        <a:pt x="0" y="991"/>
                      </a:lnTo>
                      <a:lnTo>
                        <a:pt x="97" y="1089"/>
                      </a:lnTo>
                      <a:lnTo>
                        <a:pt x="1071" y="118"/>
                      </a:lnTo>
                      <a:lnTo>
                        <a:pt x="1023" y="0"/>
                      </a:lnTo>
                      <a:close/>
                    </a:path>
                  </a:pathLst>
                </a:custGeom>
                <a:solidFill>
                  <a:srgbClr val="E6B5C2"/>
                </a:solidFill>
                <a:ln w="9525">
                  <a:noFill/>
                  <a:round/>
                  <a:headEnd/>
                  <a:tailEnd/>
                </a:ln>
              </p:spPr>
              <p:txBody>
                <a:bodyPr/>
                <a:lstStyle/>
                <a:p>
                  <a:endParaRPr lang="en-US"/>
                </a:p>
              </p:txBody>
            </p:sp>
            <p:sp>
              <p:nvSpPr>
                <p:cNvPr id="17868" name="Freeform 27"/>
                <p:cNvSpPr>
                  <a:spLocks/>
                </p:cNvSpPr>
                <p:nvPr/>
              </p:nvSpPr>
              <p:spPr bwMode="auto">
                <a:xfrm>
                  <a:off x="6295" y="2341"/>
                  <a:ext cx="442" cy="8"/>
                </a:xfrm>
                <a:custGeom>
                  <a:avLst/>
                  <a:gdLst>
                    <a:gd name="T0" fmla="*/ 0 w 7952"/>
                    <a:gd name="T1" fmla="*/ 0 h 138"/>
                    <a:gd name="T2" fmla="*/ 0 w 7952"/>
                    <a:gd name="T3" fmla="*/ 0 h 138"/>
                    <a:gd name="T4" fmla="*/ 0 w 7952"/>
                    <a:gd name="T5" fmla="*/ 0 h 138"/>
                    <a:gd name="T6" fmla="*/ 0 w 7952"/>
                    <a:gd name="T7" fmla="*/ 0 h 138"/>
                    <a:gd name="T8" fmla="*/ 0 w 7952"/>
                    <a:gd name="T9" fmla="*/ 0 h 138"/>
                    <a:gd name="T10" fmla="*/ 0 w 7952"/>
                    <a:gd name="T11" fmla="*/ 0 h 138"/>
                    <a:gd name="T12" fmla="*/ 0 60000 65536"/>
                    <a:gd name="T13" fmla="*/ 0 60000 65536"/>
                    <a:gd name="T14" fmla="*/ 0 60000 65536"/>
                    <a:gd name="T15" fmla="*/ 0 60000 65536"/>
                    <a:gd name="T16" fmla="*/ 0 60000 65536"/>
                    <a:gd name="T17" fmla="*/ 0 60000 65536"/>
                    <a:gd name="T18" fmla="*/ 0 w 7952"/>
                    <a:gd name="T19" fmla="*/ 0 h 138"/>
                    <a:gd name="T20" fmla="*/ 7952 w 7952"/>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2" h="138">
                      <a:moveTo>
                        <a:pt x="7952" y="118"/>
                      </a:moveTo>
                      <a:lnTo>
                        <a:pt x="7903" y="0"/>
                      </a:lnTo>
                      <a:lnTo>
                        <a:pt x="0" y="0"/>
                      </a:lnTo>
                      <a:lnTo>
                        <a:pt x="0" y="138"/>
                      </a:lnTo>
                      <a:lnTo>
                        <a:pt x="7903" y="138"/>
                      </a:lnTo>
                      <a:lnTo>
                        <a:pt x="7952" y="118"/>
                      </a:lnTo>
                      <a:close/>
                    </a:path>
                  </a:pathLst>
                </a:custGeom>
                <a:solidFill>
                  <a:srgbClr val="E6B5C2"/>
                </a:solidFill>
                <a:ln w="9525">
                  <a:noFill/>
                  <a:round/>
                  <a:headEnd/>
                  <a:tailEnd/>
                </a:ln>
              </p:spPr>
              <p:txBody>
                <a:bodyPr/>
                <a:lstStyle/>
                <a:p>
                  <a:endParaRPr lang="en-US"/>
                </a:p>
              </p:txBody>
            </p:sp>
            <p:sp>
              <p:nvSpPr>
                <p:cNvPr id="17869" name="Freeform 28"/>
                <p:cNvSpPr>
                  <a:spLocks/>
                </p:cNvSpPr>
                <p:nvPr/>
              </p:nvSpPr>
              <p:spPr bwMode="auto">
                <a:xfrm>
                  <a:off x="6678" y="2342"/>
                  <a:ext cx="59" cy="61"/>
                </a:xfrm>
                <a:custGeom>
                  <a:avLst/>
                  <a:gdLst>
                    <a:gd name="T0" fmla="*/ 0 w 1069"/>
                    <a:gd name="T1" fmla="*/ 0 h 1088"/>
                    <a:gd name="T2" fmla="*/ 0 w 1069"/>
                    <a:gd name="T3" fmla="*/ 0 h 1088"/>
                    <a:gd name="T4" fmla="*/ 0 w 1069"/>
                    <a:gd name="T5" fmla="*/ 0 h 1088"/>
                    <a:gd name="T6" fmla="*/ 0 w 1069"/>
                    <a:gd name="T7" fmla="*/ 0 h 1088"/>
                    <a:gd name="T8" fmla="*/ 0 w 1069"/>
                    <a:gd name="T9" fmla="*/ 0 h 1088"/>
                    <a:gd name="T10" fmla="*/ 0 w 1069"/>
                    <a:gd name="T11" fmla="*/ 0 h 1088"/>
                    <a:gd name="T12" fmla="*/ 0 60000 65536"/>
                    <a:gd name="T13" fmla="*/ 0 60000 65536"/>
                    <a:gd name="T14" fmla="*/ 0 60000 65536"/>
                    <a:gd name="T15" fmla="*/ 0 60000 65536"/>
                    <a:gd name="T16" fmla="*/ 0 60000 65536"/>
                    <a:gd name="T17" fmla="*/ 0 60000 65536"/>
                    <a:gd name="T18" fmla="*/ 0 w 1069"/>
                    <a:gd name="T19" fmla="*/ 0 h 1088"/>
                    <a:gd name="T20" fmla="*/ 1069 w 1069"/>
                    <a:gd name="T21" fmla="*/ 1088 h 1088"/>
                  </a:gdLst>
                  <a:ahLst/>
                  <a:cxnLst>
                    <a:cxn ang="T12">
                      <a:pos x="T0" y="T1"/>
                    </a:cxn>
                    <a:cxn ang="T13">
                      <a:pos x="T2" y="T3"/>
                    </a:cxn>
                    <a:cxn ang="T14">
                      <a:pos x="T4" y="T5"/>
                    </a:cxn>
                    <a:cxn ang="T15">
                      <a:pos x="T6" y="T7"/>
                    </a:cxn>
                    <a:cxn ang="T16">
                      <a:pos x="T8" y="T9"/>
                    </a:cxn>
                    <a:cxn ang="T17">
                      <a:pos x="T10" y="T11"/>
                    </a:cxn>
                  </a:cxnLst>
                  <a:rect l="T18" t="T19" r="T20" b="T21"/>
                  <a:pathLst>
                    <a:path w="1069" h="1088">
                      <a:moveTo>
                        <a:pt x="48" y="1088"/>
                      </a:moveTo>
                      <a:lnTo>
                        <a:pt x="97" y="1068"/>
                      </a:lnTo>
                      <a:lnTo>
                        <a:pt x="1069" y="97"/>
                      </a:lnTo>
                      <a:lnTo>
                        <a:pt x="971" y="0"/>
                      </a:lnTo>
                      <a:lnTo>
                        <a:pt x="0" y="970"/>
                      </a:lnTo>
                      <a:lnTo>
                        <a:pt x="48" y="1088"/>
                      </a:lnTo>
                      <a:close/>
                    </a:path>
                  </a:pathLst>
                </a:custGeom>
                <a:solidFill>
                  <a:srgbClr val="E6B5C2"/>
                </a:solidFill>
                <a:ln w="9525">
                  <a:noFill/>
                  <a:round/>
                  <a:headEnd/>
                  <a:tailEnd/>
                </a:ln>
              </p:spPr>
              <p:txBody>
                <a:bodyPr/>
                <a:lstStyle/>
                <a:p>
                  <a:endParaRPr lang="en-US"/>
                </a:p>
              </p:txBody>
            </p:sp>
            <p:sp>
              <p:nvSpPr>
                <p:cNvPr id="17870" name="Freeform 29"/>
                <p:cNvSpPr>
                  <a:spLocks/>
                </p:cNvSpPr>
                <p:nvPr/>
              </p:nvSpPr>
              <p:spPr bwMode="auto">
                <a:xfrm>
                  <a:off x="6238" y="2395"/>
                  <a:ext cx="442" cy="8"/>
                </a:xfrm>
                <a:custGeom>
                  <a:avLst/>
                  <a:gdLst>
                    <a:gd name="T0" fmla="*/ 0 w 7954"/>
                    <a:gd name="T1" fmla="*/ 0 h 138"/>
                    <a:gd name="T2" fmla="*/ 0 w 7954"/>
                    <a:gd name="T3" fmla="*/ 0 h 138"/>
                    <a:gd name="T4" fmla="*/ 0 w 7954"/>
                    <a:gd name="T5" fmla="*/ 0 h 138"/>
                    <a:gd name="T6" fmla="*/ 0 w 7954"/>
                    <a:gd name="T7" fmla="*/ 0 h 138"/>
                    <a:gd name="T8" fmla="*/ 0 w 7954"/>
                    <a:gd name="T9" fmla="*/ 0 h 138"/>
                    <a:gd name="T10" fmla="*/ 0 w 7954"/>
                    <a:gd name="T11" fmla="*/ 0 h 138"/>
                    <a:gd name="T12" fmla="*/ 0 60000 65536"/>
                    <a:gd name="T13" fmla="*/ 0 60000 65536"/>
                    <a:gd name="T14" fmla="*/ 0 60000 65536"/>
                    <a:gd name="T15" fmla="*/ 0 60000 65536"/>
                    <a:gd name="T16" fmla="*/ 0 60000 65536"/>
                    <a:gd name="T17" fmla="*/ 0 60000 65536"/>
                    <a:gd name="T18" fmla="*/ 0 w 7954"/>
                    <a:gd name="T19" fmla="*/ 0 h 138"/>
                    <a:gd name="T20" fmla="*/ 7954 w 795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7954" h="138">
                      <a:moveTo>
                        <a:pt x="0" y="20"/>
                      </a:moveTo>
                      <a:lnTo>
                        <a:pt x="49" y="138"/>
                      </a:lnTo>
                      <a:lnTo>
                        <a:pt x="7954" y="138"/>
                      </a:lnTo>
                      <a:lnTo>
                        <a:pt x="7954" y="0"/>
                      </a:lnTo>
                      <a:lnTo>
                        <a:pt x="49" y="0"/>
                      </a:lnTo>
                      <a:lnTo>
                        <a:pt x="0" y="20"/>
                      </a:lnTo>
                      <a:close/>
                    </a:path>
                  </a:pathLst>
                </a:custGeom>
                <a:solidFill>
                  <a:srgbClr val="E6B5C2"/>
                </a:solidFill>
                <a:ln w="9525">
                  <a:noFill/>
                  <a:round/>
                  <a:headEnd/>
                  <a:tailEnd/>
                </a:ln>
              </p:spPr>
              <p:txBody>
                <a:bodyPr/>
                <a:lstStyle/>
                <a:p>
                  <a:endParaRPr lang="en-US"/>
                </a:p>
              </p:txBody>
            </p:sp>
            <p:sp>
              <p:nvSpPr>
                <p:cNvPr id="17871" name="Freeform 30"/>
                <p:cNvSpPr>
                  <a:spLocks/>
                </p:cNvSpPr>
                <p:nvPr/>
              </p:nvSpPr>
              <p:spPr bwMode="auto">
                <a:xfrm>
                  <a:off x="6678" y="2342"/>
                  <a:ext cx="60" cy="60"/>
                </a:xfrm>
                <a:custGeom>
                  <a:avLst/>
                  <a:gdLst>
                    <a:gd name="T0" fmla="*/ 0 w 1089"/>
                    <a:gd name="T1" fmla="*/ 0 h 1068"/>
                    <a:gd name="T2" fmla="*/ 0 w 1089"/>
                    <a:gd name="T3" fmla="*/ 0 h 1068"/>
                    <a:gd name="T4" fmla="*/ 0 w 1089"/>
                    <a:gd name="T5" fmla="*/ 0 h 1068"/>
                    <a:gd name="T6" fmla="*/ 0 w 1089"/>
                    <a:gd name="T7" fmla="*/ 0 h 1068"/>
                    <a:gd name="T8" fmla="*/ 0 w 1089"/>
                    <a:gd name="T9" fmla="*/ 0 h 1068"/>
                    <a:gd name="T10" fmla="*/ 0 w 1089"/>
                    <a:gd name="T11" fmla="*/ 0 h 1068"/>
                    <a:gd name="T12" fmla="*/ 0 60000 65536"/>
                    <a:gd name="T13" fmla="*/ 0 60000 65536"/>
                    <a:gd name="T14" fmla="*/ 0 60000 65536"/>
                    <a:gd name="T15" fmla="*/ 0 60000 65536"/>
                    <a:gd name="T16" fmla="*/ 0 60000 65536"/>
                    <a:gd name="T17" fmla="*/ 0 60000 65536"/>
                    <a:gd name="T18" fmla="*/ 0 w 1089"/>
                    <a:gd name="T19" fmla="*/ 0 h 1068"/>
                    <a:gd name="T20" fmla="*/ 1089 w 1089"/>
                    <a:gd name="T21" fmla="*/ 1068 h 1068"/>
                  </a:gdLst>
                  <a:ahLst/>
                  <a:cxnLst>
                    <a:cxn ang="T12">
                      <a:pos x="T0" y="T1"/>
                    </a:cxn>
                    <a:cxn ang="T13">
                      <a:pos x="T2" y="T3"/>
                    </a:cxn>
                    <a:cxn ang="T14">
                      <a:pos x="T4" y="T5"/>
                    </a:cxn>
                    <a:cxn ang="T15">
                      <a:pos x="T6" y="T7"/>
                    </a:cxn>
                    <a:cxn ang="T16">
                      <a:pos x="T8" y="T9"/>
                    </a:cxn>
                    <a:cxn ang="T17">
                      <a:pos x="T10" y="T11"/>
                    </a:cxn>
                  </a:cxnLst>
                  <a:rect l="T18" t="T19" r="T20" b="T21"/>
                  <a:pathLst>
                    <a:path w="1089" h="1068">
                      <a:moveTo>
                        <a:pt x="1089" y="48"/>
                      </a:moveTo>
                      <a:lnTo>
                        <a:pt x="971" y="0"/>
                      </a:lnTo>
                      <a:lnTo>
                        <a:pt x="0" y="970"/>
                      </a:lnTo>
                      <a:lnTo>
                        <a:pt x="97" y="1068"/>
                      </a:lnTo>
                      <a:lnTo>
                        <a:pt x="1069" y="97"/>
                      </a:lnTo>
                      <a:lnTo>
                        <a:pt x="1089" y="48"/>
                      </a:lnTo>
                      <a:close/>
                    </a:path>
                  </a:pathLst>
                </a:custGeom>
                <a:solidFill>
                  <a:srgbClr val="ADD7E7"/>
                </a:solidFill>
                <a:ln w="9525">
                  <a:noFill/>
                  <a:round/>
                  <a:headEnd/>
                  <a:tailEnd/>
                </a:ln>
              </p:spPr>
              <p:txBody>
                <a:bodyPr/>
                <a:lstStyle/>
                <a:p>
                  <a:endParaRPr lang="en-US"/>
                </a:p>
              </p:txBody>
            </p:sp>
            <p:sp>
              <p:nvSpPr>
                <p:cNvPr id="17872" name="Freeform 31"/>
                <p:cNvSpPr>
                  <a:spLocks/>
                </p:cNvSpPr>
                <p:nvPr/>
              </p:nvSpPr>
              <p:spPr bwMode="auto">
                <a:xfrm>
                  <a:off x="6388" y="2329"/>
                  <a:ext cx="147" cy="69"/>
                </a:xfrm>
                <a:custGeom>
                  <a:avLst/>
                  <a:gdLst>
                    <a:gd name="T0" fmla="*/ 0 w 2639"/>
                    <a:gd name="T1" fmla="*/ 0 h 1240"/>
                    <a:gd name="T2" fmla="*/ 0 w 2639"/>
                    <a:gd name="T3" fmla="*/ 0 h 1240"/>
                    <a:gd name="T4" fmla="*/ 0 w 2639"/>
                    <a:gd name="T5" fmla="*/ 0 h 1240"/>
                    <a:gd name="T6" fmla="*/ 0 w 2639"/>
                    <a:gd name="T7" fmla="*/ 0 h 1240"/>
                    <a:gd name="T8" fmla="*/ 0 w 2639"/>
                    <a:gd name="T9" fmla="*/ 0 h 1240"/>
                    <a:gd name="T10" fmla="*/ 0 60000 65536"/>
                    <a:gd name="T11" fmla="*/ 0 60000 65536"/>
                    <a:gd name="T12" fmla="*/ 0 60000 65536"/>
                    <a:gd name="T13" fmla="*/ 0 60000 65536"/>
                    <a:gd name="T14" fmla="*/ 0 60000 65536"/>
                    <a:gd name="T15" fmla="*/ 0 w 2639"/>
                    <a:gd name="T16" fmla="*/ 0 h 1240"/>
                    <a:gd name="T17" fmla="*/ 2639 w 2639"/>
                    <a:gd name="T18" fmla="*/ 1240 h 1240"/>
                  </a:gdLst>
                  <a:ahLst/>
                  <a:cxnLst>
                    <a:cxn ang="T10">
                      <a:pos x="T0" y="T1"/>
                    </a:cxn>
                    <a:cxn ang="T11">
                      <a:pos x="T2" y="T3"/>
                    </a:cxn>
                    <a:cxn ang="T12">
                      <a:pos x="T4" y="T5"/>
                    </a:cxn>
                    <a:cxn ang="T13">
                      <a:pos x="T6" y="T7"/>
                    </a:cxn>
                    <a:cxn ang="T14">
                      <a:pos x="T8" y="T9"/>
                    </a:cxn>
                  </a:cxnLst>
                  <a:rect l="T15" t="T16" r="T17" b="T18"/>
                  <a:pathLst>
                    <a:path w="2639" h="1240">
                      <a:moveTo>
                        <a:pt x="2639" y="1240"/>
                      </a:moveTo>
                      <a:lnTo>
                        <a:pt x="2" y="1240"/>
                      </a:lnTo>
                      <a:lnTo>
                        <a:pt x="0" y="3"/>
                      </a:lnTo>
                      <a:lnTo>
                        <a:pt x="2638" y="0"/>
                      </a:lnTo>
                      <a:lnTo>
                        <a:pt x="2639" y="1240"/>
                      </a:lnTo>
                      <a:close/>
                    </a:path>
                  </a:pathLst>
                </a:custGeom>
                <a:solidFill>
                  <a:srgbClr val="CB3547"/>
                </a:solidFill>
                <a:ln w="9525">
                  <a:noFill/>
                  <a:round/>
                  <a:headEnd/>
                  <a:tailEnd/>
                </a:ln>
              </p:spPr>
              <p:txBody>
                <a:bodyPr/>
                <a:lstStyle/>
                <a:p>
                  <a:endParaRPr lang="en-US"/>
                </a:p>
              </p:txBody>
            </p:sp>
            <p:sp>
              <p:nvSpPr>
                <p:cNvPr id="17873" name="Freeform 32"/>
                <p:cNvSpPr>
                  <a:spLocks/>
                </p:cNvSpPr>
                <p:nvPr/>
              </p:nvSpPr>
              <p:spPr bwMode="auto">
                <a:xfrm>
                  <a:off x="6385" y="2394"/>
                  <a:ext cx="150" cy="8"/>
                </a:xfrm>
                <a:custGeom>
                  <a:avLst/>
                  <a:gdLst>
                    <a:gd name="T0" fmla="*/ 0 w 2706"/>
                    <a:gd name="T1" fmla="*/ 0 h 138"/>
                    <a:gd name="T2" fmla="*/ 0 w 2706"/>
                    <a:gd name="T3" fmla="*/ 0 h 138"/>
                    <a:gd name="T4" fmla="*/ 0 w 2706"/>
                    <a:gd name="T5" fmla="*/ 0 h 138"/>
                    <a:gd name="T6" fmla="*/ 0 w 2706"/>
                    <a:gd name="T7" fmla="*/ 0 h 138"/>
                    <a:gd name="T8" fmla="*/ 0 w 2706"/>
                    <a:gd name="T9" fmla="*/ 0 h 138"/>
                    <a:gd name="T10" fmla="*/ 0 w 2706"/>
                    <a:gd name="T11" fmla="*/ 0 h 138"/>
                    <a:gd name="T12" fmla="*/ 0 60000 65536"/>
                    <a:gd name="T13" fmla="*/ 0 60000 65536"/>
                    <a:gd name="T14" fmla="*/ 0 60000 65536"/>
                    <a:gd name="T15" fmla="*/ 0 60000 65536"/>
                    <a:gd name="T16" fmla="*/ 0 60000 65536"/>
                    <a:gd name="T17" fmla="*/ 0 60000 65536"/>
                    <a:gd name="T18" fmla="*/ 0 w 2706"/>
                    <a:gd name="T19" fmla="*/ 0 h 138"/>
                    <a:gd name="T20" fmla="*/ 2706 w 2706"/>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06" h="138">
                      <a:moveTo>
                        <a:pt x="0" y="69"/>
                      </a:moveTo>
                      <a:lnTo>
                        <a:pt x="69" y="138"/>
                      </a:lnTo>
                      <a:lnTo>
                        <a:pt x="2706" y="138"/>
                      </a:lnTo>
                      <a:lnTo>
                        <a:pt x="2706" y="0"/>
                      </a:lnTo>
                      <a:lnTo>
                        <a:pt x="69" y="0"/>
                      </a:lnTo>
                      <a:lnTo>
                        <a:pt x="0" y="69"/>
                      </a:lnTo>
                      <a:close/>
                    </a:path>
                  </a:pathLst>
                </a:custGeom>
                <a:solidFill>
                  <a:srgbClr val="E6B5C2"/>
                </a:solidFill>
                <a:ln w="9525">
                  <a:noFill/>
                  <a:round/>
                  <a:headEnd/>
                  <a:tailEnd/>
                </a:ln>
              </p:spPr>
              <p:txBody>
                <a:bodyPr/>
                <a:lstStyle/>
                <a:p>
                  <a:endParaRPr lang="en-US"/>
                </a:p>
              </p:txBody>
            </p:sp>
            <p:sp>
              <p:nvSpPr>
                <p:cNvPr id="17874" name="Freeform 33"/>
                <p:cNvSpPr>
                  <a:spLocks/>
                </p:cNvSpPr>
                <p:nvPr/>
              </p:nvSpPr>
              <p:spPr bwMode="auto">
                <a:xfrm>
                  <a:off x="6384" y="2325"/>
                  <a:ext cx="8" cy="73"/>
                </a:xfrm>
                <a:custGeom>
                  <a:avLst/>
                  <a:gdLst>
                    <a:gd name="T0" fmla="*/ 0 w 140"/>
                    <a:gd name="T1" fmla="*/ 0 h 1306"/>
                    <a:gd name="T2" fmla="*/ 0 w 140"/>
                    <a:gd name="T3" fmla="*/ 0 h 1306"/>
                    <a:gd name="T4" fmla="*/ 0 w 140"/>
                    <a:gd name="T5" fmla="*/ 0 h 1306"/>
                    <a:gd name="T6" fmla="*/ 0 w 140"/>
                    <a:gd name="T7" fmla="*/ 0 h 1306"/>
                    <a:gd name="T8" fmla="*/ 0 w 140"/>
                    <a:gd name="T9" fmla="*/ 0 h 1306"/>
                    <a:gd name="T10" fmla="*/ 0 w 140"/>
                    <a:gd name="T11" fmla="*/ 0 h 1306"/>
                    <a:gd name="T12" fmla="*/ 0 60000 65536"/>
                    <a:gd name="T13" fmla="*/ 0 60000 65536"/>
                    <a:gd name="T14" fmla="*/ 0 60000 65536"/>
                    <a:gd name="T15" fmla="*/ 0 60000 65536"/>
                    <a:gd name="T16" fmla="*/ 0 60000 65536"/>
                    <a:gd name="T17" fmla="*/ 0 60000 65536"/>
                    <a:gd name="T18" fmla="*/ 0 w 140"/>
                    <a:gd name="T19" fmla="*/ 0 h 1306"/>
                    <a:gd name="T20" fmla="*/ 140 w 140"/>
                    <a:gd name="T21" fmla="*/ 1306 h 1306"/>
                  </a:gdLst>
                  <a:ahLst/>
                  <a:cxnLst>
                    <a:cxn ang="T12">
                      <a:pos x="T0" y="T1"/>
                    </a:cxn>
                    <a:cxn ang="T13">
                      <a:pos x="T2" y="T3"/>
                    </a:cxn>
                    <a:cxn ang="T14">
                      <a:pos x="T4" y="T5"/>
                    </a:cxn>
                    <a:cxn ang="T15">
                      <a:pos x="T6" y="T7"/>
                    </a:cxn>
                    <a:cxn ang="T16">
                      <a:pos x="T8" y="T9"/>
                    </a:cxn>
                    <a:cxn ang="T17">
                      <a:pos x="T10" y="T11"/>
                    </a:cxn>
                  </a:cxnLst>
                  <a:rect l="T18" t="T19" r="T20" b="T21"/>
                  <a:pathLst>
                    <a:path w="140" h="1306">
                      <a:moveTo>
                        <a:pt x="69" y="0"/>
                      </a:moveTo>
                      <a:lnTo>
                        <a:pt x="0" y="69"/>
                      </a:lnTo>
                      <a:lnTo>
                        <a:pt x="2" y="1306"/>
                      </a:lnTo>
                      <a:lnTo>
                        <a:pt x="140" y="1306"/>
                      </a:lnTo>
                      <a:lnTo>
                        <a:pt x="138" y="69"/>
                      </a:lnTo>
                      <a:lnTo>
                        <a:pt x="69" y="0"/>
                      </a:lnTo>
                      <a:close/>
                    </a:path>
                  </a:pathLst>
                </a:custGeom>
                <a:solidFill>
                  <a:srgbClr val="E6B5C2"/>
                </a:solidFill>
                <a:ln w="9525">
                  <a:noFill/>
                  <a:round/>
                  <a:headEnd/>
                  <a:tailEnd/>
                </a:ln>
              </p:spPr>
              <p:txBody>
                <a:bodyPr/>
                <a:lstStyle/>
                <a:p>
                  <a:endParaRPr lang="en-US"/>
                </a:p>
              </p:txBody>
            </p:sp>
            <p:sp>
              <p:nvSpPr>
                <p:cNvPr id="17875" name="Freeform 34"/>
                <p:cNvSpPr>
                  <a:spLocks/>
                </p:cNvSpPr>
                <p:nvPr/>
              </p:nvSpPr>
              <p:spPr bwMode="auto">
                <a:xfrm>
                  <a:off x="6388" y="2325"/>
                  <a:ext cx="151" cy="8"/>
                </a:xfrm>
                <a:custGeom>
                  <a:avLst/>
                  <a:gdLst>
                    <a:gd name="T0" fmla="*/ 0 w 2707"/>
                    <a:gd name="T1" fmla="*/ 0 h 141"/>
                    <a:gd name="T2" fmla="*/ 0 w 2707"/>
                    <a:gd name="T3" fmla="*/ 0 h 141"/>
                    <a:gd name="T4" fmla="*/ 0 w 2707"/>
                    <a:gd name="T5" fmla="*/ 0 h 141"/>
                    <a:gd name="T6" fmla="*/ 0 w 2707"/>
                    <a:gd name="T7" fmla="*/ 0 h 141"/>
                    <a:gd name="T8" fmla="*/ 0 w 2707"/>
                    <a:gd name="T9" fmla="*/ 0 h 141"/>
                    <a:gd name="T10" fmla="*/ 0 w 2707"/>
                    <a:gd name="T11" fmla="*/ 0 h 141"/>
                    <a:gd name="T12" fmla="*/ 0 60000 65536"/>
                    <a:gd name="T13" fmla="*/ 0 60000 65536"/>
                    <a:gd name="T14" fmla="*/ 0 60000 65536"/>
                    <a:gd name="T15" fmla="*/ 0 60000 65536"/>
                    <a:gd name="T16" fmla="*/ 0 60000 65536"/>
                    <a:gd name="T17" fmla="*/ 0 60000 65536"/>
                    <a:gd name="T18" fmla="*/ 0 w 2707"/>
                    <a:gd name="T19" fmla="*/ 0 h 141"/>
                    <a:gd name="T20" fmla="*/ 2707 w 2707"/>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07" h="141">
                      <a:moveTo>
                        <a:pt x="2707" y="69"/>
                      </a:moveTo>
                      <a:lnTo>
                        <a:pt x="2638" y="0"/>
                      </a:lnTo>
                      <a:lnTo>
                        <a:pt x="0" y="3"/>
                      </a:lnTo>
                      <a:lnTo>
                        <a:pt x="0" y="141"/>
                      </a:lnTo>
                      <a:lnTo>
                        <a:pt x="2638" y="139"/>
                      </a:lnTo>
                      <a:lnTo>
                        <a:pt x="2707" y="69"/>
                      </a:lnTo>
                      <a:close/>
                    </a:path>
                  </a:pathLst>
                </a:custGeom>
                <a:solidFill>
                  <a:srgbClr val="E6B5C2"/>
                </a:solidFill>
                <a:ln w="9525">
                  <a:noFill/>
                  <a:round/>
                  <a:headEnd/>
                  <a:tailEnd/>
                </a:ln>
              </p:spPr>
              <p:txBody>
                <a:bodyPr/>
                <a:lstStyle/>
                <a:p>
                  <a:endParaRPr lang="en-US"/>
                </a:p>
              </p:txBody>
            </p:sp>
            <p:sp>
              <p:nvSpPr>
                <p:cNvPr id="17876" name="Freeform 35"/>
                <p:cNvSpPr>
                  <a:spLocks/>
                </p:cNvSpPr>
                <p:nvPr/>
              </p:nvSpPr>
              <p:spPr bwMode="auto">
                <a:xfrm>
                  <a:off x="6531" y="2329"/>
                  <a:ext cx="8" cy="73"/>
                </a:xfrm>
                <a:custGeom>
                  <a:avLst/>
                  <a:gdLst>
                    <a:gd name="T0" fmla="*/ 0 w 140"/>
                    <a:gd name="T1" fmla="*/ 0 h 1309"/>
                    <a:gd name="T2" fmla="*/ 0 w 140"/>
                    <a:gd name="T3" fmla="*/ 0 h 1309"/>
                    <a:gd name="T4" fmla="*/ 0 w 140"/>
                    <a:gd name="T5" fmla="*/ 0 h 1309"/>
                    <a:gd name="T6" fmla="*/ 0 w 140"/>
                    <a:gd name="T7" fmla="*/ 0 h 1309"/>
                    <a:gd name="T8" fmla="*/ 0 w 140"/>
                    <a:gd name="T9" fmla="*/ 0 h 1309"/>
                    <a:gd name="T10" fmla="*/ 0 w 140"/>
                    <a:gd name="T11" fmla="*/ 0 h 1309"/>
                    <a:gd name="T12" fmla="*/ 0 60000 65536"/>
                    <a:gd name="T13" fmla="*/ 0 60000 65536"/>
                    <a:gd name="T14" fmla="*/ 0 60000 65536"/>
                    <a:gd name="T15" fmla="*/ 0 60000 65536"/>
                    <a:gd name="T16" fmla="*/ 0 60000 65536"/>
                    <a:gd name="T17" fmla="*/ 0 60000 65536"/>
                    <a:gd name="T18" fmla="*/ 0 w 140"/>
                    <a:gd name="T19" fmla="*/ 0 h 1309"/>
                    <a:gd name="T20" fmla="*/ 140 w 140"/>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40" h="1309">
                      <a:moveTo>
                        <a:pt x="70" y="1309"/>
                      </a:moveTo>
                      <a:lnTo>
                        <a:pt x="140" y="1240"/>
                      </a:lnTo>
                      <a:lnTo>
                        <a:pt x="138" y="0"/>
                      </a:lnTo>
                      <a:lnTo>
                        <a:pt x="0" y="0"/>
                      </a:lnTo>
                      <a:lnTo>
                        <a:pt x="1" y="1240"/>
                      </a:lnTo>
                      <a:lnTo>
                        <a:pt x="70" y="1309"/>
                      </a:lnTo>
                      <a:close/>
                    </a:path>
                  </a:pathLst>
                </a:custGeom>
                <a:solidFill>
                  <a:srgbClr val="E6B5C2"/>
                </a:solidFill>
                <a:ln w="9525">
                  <a:noFill/>
                  <a:round/>
                  <a:headEnd/>
                  <a:tailEnd/>
                </a:ln>
              </p:spPr>
              <p:txBody>
                <a:bodyPr/>
                <a:lstStyle/>
                <a:p>
                  <a:endParaRPr lang="en-US"/>
                </a:p>
              </p:txBody>
            </p:sp>
            <p:sp>
              <p:nvSpPr>
                <p:cNvPr id="17877" name="Freeform 36"/>
                <p:cNvSpPr>
                  <a:spLocks/>
                </p:cNvSpPr>
                <p:nvPr/>
              </p:nvSpPr>
              <p:spPr bwMode="auto">
                <a:xfrm>
                  <a:off x="6535" y="2329"/>
                  <a:ext cx="146" cy="69"/>
                </a:xfrm>
                <a:custGeom>
                  <a:avLst/>
                  <a:gdLst>
                    <a:gd name="T0" fmla="*/ 0 w 2628"/>
                    <a:gd name="T1" fmla="*/ 0 h 1231"/>
                    <a:gd name="T2" fmla="*/ 0 w 2628"/>
                    <a:gd name="T3" fmla="*/ 0 h 1231"/>
                    <a:gd name="T4" fmla="*/ 0 w 2628"/>
                    <a:gd name="T5" fmla="*/ 0 h 1231"/>
                    <a:gd name="T6" fmla="*/ 0 w 2628"/>
                    <a:gd name="T7" fmla="*/ 0 h 1231"/>
                    <a:gd name="T8" fmla="*/ 0 w 2628"/>
                    <a:gd name="T9" fmla="*/ 0 h 1231"/>
                    <a:gd name="T10" fmla="*/ 0 60000 65536"/>
                    <a:gd name="T11" fmla="*/ 0 60000 65536"/>
                    <a:gd name="T12" fmla="*/ 0 60000 65536"/>
                    <a:gd name="T13" fmla="*/ 0 60000 65536"/>
                    <a:gd name="T14" fmla="*/ 0 60000 65536"/>
                    <a:gd name="T15" fmla="*/ 0 w 2628"/>
                    <a:gd name="T16" fmla="*/ 0 h 1231"/>
                    <a:gd name="T17" fmla="*/ 2628 w 2628"/>
                    <a:gd name="T18" fmla="*/ 1231 h 1231"/>
                  </a:gdLst>
                  <a:ahLst/>
                  <a:cxnLst>
                    <a:cxn ang="T10">
                      <a:pos x="T0" y="T1"/>
                    </a:cxn>
                    <a:cxn ang="T11">
                      <a:pos x="T2" y="T3"/>
                    </a:cxn>
                    <a:cxn ang="T12">
                      <a:pos x="T4" y="T5"/>
                    </a:cxn>
                    <a:cxn ang="T13">
                      <a:pos x="T6" y="T7"/>
                    </a:cxn>
                    <a:cxn ang="T14">
                      <a:pos x="T8" y="T9"/>
                    </a:cxn>
                  </a:cxnLst>
                  <a:rect l="T15" t="T16" r="T17" b="T18"/>
                  <a:pathLst>
                    <a:path w="2628" h="1231">
                      <a:moveTo>
                        <a:pt x="2627" y="1231"/>
                      </a:moveTo>
                      <a:lnTo>
                        <a:pt x="0" y="1230"/>
                      </a:lnTo>
                      <a:lnTo>
                        <a:pt x="1" y="0"/>
                      </a:lnTo>
                      <a:lnTo>
                        <a:pt x="2628" y="3"/>
                      </a:lnTo>
                      <a:lnTo>
                        <a:pt x="2627" y="1231"/>
                      </a:lnTo>
                      <a:close/>
                    </a:path>
                  </a:pathLst>
                </a:custGeom>
                <a:solidFill>
                  <a:srgbClr val="CB3547"/>
                </a:solidFill>
                <a:ln w="9525">
                  <a:noFill/>
                  <a:round/>
                  <a:headEnd/>
                  <a:tailEnd/>
                </a:ln>
              </p:spPr>
              <p:txBody>
                <a:bodyPr/>
                <a:lstStyle/>
                <a:p>
                  <a:endParaRPr lang="en-US"/>
                </a:p>
              </p:txBody>
            </p:sp>
            <p:sp>
              <p:nvSpPr>
                <p:cNvPr id="17878" name="Freeform 37"/>
                <p:cNvSpPr>
                  <a:spLocks/>
                </p:cNvSpPr>
                <p:nvPr/>
              </p:nvSpPr>
              <p:spPr bwMode="auto">
                <a:xfrm>
                  <a:off x="6531" y="2394"/>
                  <a:ext cx="150" cy="8"/>
                </a:xfrm>
                <a:custGeom>
                  <a:avLst/>
                  <a:gdLst>
                    <a:gd name="T0" fmla="*/ 0 w 2696"/>
                    <a:gd name="T1" fmla="*/ 0 h 139"/>
                    <a:gd name="T2" fmla="*/ 0 w 2696"/>
                    <a:gd name="T3" fmla="*/ 0 h 139"/>
                    <a:gd name="T4" fmla="*/ 0 w 2696"/>
                    <a:gd name="T5" fmla="*/ 0 h 139"/>
                    <a:gd name="T6" fmla="*/ 0 w 2696"/>
                    <a:gd name="T7" fmla="*/ 0 h 139"/>
                    <a:gd name="T8" fmla="*/ 0 w 2696"/>
                    <a:gd name="T9" fmla="*/ 0 h 139"/>
                    <a:gd name="T10" fmla="*/ 0 w 2696"/>
                    <a:gd name="T11" fmla="*/ 0 h 139"/>
                    <a:gd name="T12" fmla="*/ 0 60000 65536"/>
                    <a:gd name="T13" fmla="*/ 0 60000 65536"/>
                    <a:gd name="T14" fmla="*/ 0 60000 65536"/>
                    <a:gd name="T15" fmla="*/ 0 60000 65536"/>
                    <a:gd name="T16" fmla="*/ 0 60000 65536"/>
                    <a:gd name="T17" fmla="*/ 0 60000 65536"/>
                    <a:gd name="T18" fmla="*/ 0 w 2696"/>
                    <a:gd name="T19" fmla="*/ 0 h 139"/>
                    <a:gd name="T20" fmla="*/ 2696 w 2696"/>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696" h="139">
                      <a:moveTo>
                        <a:pt x="0" y="69"/>
                      </a:moveTo>
                      <a:lnTo>
                        <a:pt x="69" y="138"/>
                      </a:lnTo>
                      <a:lnTo>
                        <a:pt x="2696" y="139"/>
                      </a:lnTo>
                      <a:lnTo>
                        <a:pt x="2696" y="1"/>
                      </a:lnTo>
                      <a:lnTo>
                        <a:pt x="69" y="0"/>
                      </a:lnTo>
                      <a:lnTo>
                        <a:pt x="0" y="69"/>
                      </a:lnTo>
                      <a:close/>
                    </a:path>
                  </a:pathLst>
                </a:custGeom>
                <a:solidFill>
                  <a:srgbClr val="E6B5C2"/>
                </a:solidFill>
                <a:ln w="9525">
                  <a:noFill/>
                  <a:round/>
                  <a:headEnd/>
                  <a:tailEnd/>
                </a:ln>
              </p:spPr>
              <p:txBody>
                <a:bodyPr/>
                <a:lstStyle/>
                <a:p>
                  <a:endParaRPr lang="en-US"/>
                </a:p>
              </p:txBody>
            </p:sp>
            <p:sp>
              <p:nvSpPr>
                <p:cNvPr id="17879" name="Freeform 38"/>
                <p:cNvSpPr>
                  <a:spLocks/>
                </p:cNvSpPr>
                <p:nvPr/>
              </p:nvSpPr>
              <p:spPr bwMode="auto">
                <a:xfrm>
                  <a:off x="6531" y="2326"/>
                  <a:ext cx="8" cy="72"/>
                </a:xfrm>
                <a:custGeom>
                  <a:avLst/>
                  <a:gdLst>
                    <a:gd name="T0" fmla="*/ 0 w 140"/>
                    <a:gd name="T1" fmla="*/ 0 h 1298"/>
                    <a:gd name="T2" fmla="*/ 0 w 140"/>
                    <a:gd name="T3" fmla="*/ 0 h 1298"/>
                    <a:gd name="T4" fmla="*/ 0 w 140"/>
                    <a:gd name="T5" fmla="*/ 0 h 1298"/>
                    <a:gd name="T6" fmla="*/ 0 w 140"/>
                    <a:gd name="T7" fmla="*/ 0 h 1298"/>
                    <a:gd name="T8" fmla="*/ 0 w 140"/>
                    <a:gd name="T9" fmla="*/ 0 h 1298"/>
                    <a:gd name="T10" fmla="*/ 0 w 140"/>
                    <a:gd name="T11" fmla="*/ 0 h 1298"/>
                    <a:gd name="T12" fmla="*/ 0 60000 65536"/>
                    <a:gd name="T13" fmla="*/ 0 60000 65536"/>
                    <a:gd name="T14" fmla="*/ 0 60000 65536"/>
                    <a:gd name="T15" fmla="*/ 0 60000 65536"/>
                    <a:gd name="T16" fmla="*/ 0 60000 65536"/>
                    <a:gd name="T17" fmla="*/ 0 60000 65536"/>
                    <a:gd name="T18" fmla="*/ 0 w 140"/>
                    <a:gd name="T19" fmla="*/ 0 h 1298"/>
                    <a:gd name="T20" fmla="*/ 140 w 140"/>
                    <a:gd name="T21" fmla="*/ 1298 h 1298"/>
                  </a:gdLst>
                  <a:ahLst/>
                  <a:cxnLst>
                    <a:cxn ang="T12">
                      <a:pos x="T0" y="T1"/>
                    </a:cxn>
                    <a:cxn ang="T13">
                      <a:pos x="T2" y="T3"/>
                    </a:cxn>
                    <a:cxn ang="T14">
                      <a:pos x="T4" y="T5"/>
                    </a:cxn>
                    <a:cxn ang="T15">
                      <a:pos x="T6" y="T7"/>
                    </a:cxn>
                    <a:cxn ang="T16">
                      <a:pos x="T8" y="T9"/>
                    </a:cxn>
                    <a:cxn ang="T17">
                      <a:pos x="T10" y="T11"/>
                    </a:cxn>
                  </a:cxnLst>
                  <a:rect l="T18" t="T19" r="T20" b="T21"/>
                  <a:pathLst>
                    <a:path w="140" h="1298">
                      <a:moveTo>
                        <a:pt x="70" y="0"/>
                      </a:moveTo>
                      <a:lnTo>
                        <a:pt x="1" y="68"/>
                      </a:lnTo>
                      <a:lnTo>
                        <a:pt x="0" y="1298"/>
                      </a:lnTo>
                      <a:lnTo>
                        <a:pt x="138" y="1298"/>
                      </a:lnTo>
                      <a:lnTo>
                        <a:pt x="140" y="68"/>
                      </a:lnTo>
                      <a:lnTo>
                        <a:pt x="70" y="0"/>
                      </a:lnTo>
                      <a:close/>
                    </a:path>
                  </a:pathLst>
                </a:custGeom>
                <a:solidFill>
                  <a:srgbClr val="E6B5C2"/>
                </a:solidFill>
                <a:ln w="9525">
                  <a:noFill/>
                  <a:round/>
                  <a:headEnd/>
                  <a:tailEnd/>
                </a:ln>
              </p:spPr>
              <p:txBody>
                <a:bodyPr/>
                <a:lstStyle/>
                <a:p>
                  <a:endParaRPr lang="en-US"/>
                </a:p>
              </p:txBody>
            </p:sp>
            <p:sp>
              <p:nvSpPr>
                <p:cNvPr id="17880" name="Freeform 39"/>
                <p:cNvSpPr>
                  <a:spLocks/>
                </p:cNvSpPr>
                <p:nvPr/>
              </p:nvSpPr>
              <p:spPr bwMode="auto">
                <a:xfrm>
                  <a:off x="6535" y="2326"/>
                  <a:ext cx="150" cy="7"/>
                </a:xfrm>
                <a:custGeom>
                  <a:avLst/>
                  <a:gdLst>
                    <a:gd name="T0" fmla="*/ 0 w 2696"/>
                    <a:gd name="T1" fmla="*/ 0 h 140"/>
                    <a:gd name="T2" fmla="*/ 0 w 2696"/>
                    <a:gd name="T3" fmla="*/ 0 h 140"/>
                    <a:gd name="T4" fmla="*/ 0 w 2696"/>
                    <a:gd name="T5" fmla="*/ 0 h 140"/>
                    <a:gd name="T6" fmla="*/ 0 w 2696"/>
                    <a:gd name="T7" fmla="*/ 0 h 140"/>
                    <a:gd name="T8" fmla="*/ 0 w 2696"/>
                    <a:gd name="T9" fmla="*/ 0 h 140"/>
                    <a:gd name="T10" fmla="*/ 0 w 2696"/>
                    <a:gd name="T11" fmla="*/ 0 h 140"/>
                    <a:gd name="T12" fmla="*/ 0 60000 65536"/>
                    <a:gd name="T13" fmla="*/ 0 60000 65536"/>
                    <a:gd name="T14" fmla="*/ 0 60000 65536"/>
                    <a:gd name="T15" fmla="*/ 0 60000 65536"/>
                    <a:gd name="T16" fmla="*/ 0 60000 65536"/>
                    <a:gd name="T17" fmla="*/ 0 60000 65536"/>
                    <a:gd name="T18" fmla="*/ 0 w 2696"/>
                    <a:gd name="T19" fmla="*/ 0 h 140"/>
                    <a:gd name="T20" fmla="*/ 2696 w 2696"/>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96" h="140">
                      <a:moveTo>
                        <a:pt x="2696" y="71"/>
                      </a:moveTo>
                      <a:lnTo>
                        <a:pt x="2627" y="1"/>
                      </a:lnTo>
                      <a:lnTo>
                        <a:pt x="0" y="0"/>
                      </a:lnTo>
                      <a:lnTo>
                        <a:pt x="0" y="137"/>
                      </a:lnTo>
                      <a:lnTo>
                        <a:pt x="2627" y="140"/>
                      </a:lnTo>
                      <a:lnTo>
                        <a:pt x="2696" y="71"/>
                      </a:lnTo>
                      <a:close/>
                    </a:path>
                  </a:pathLst>
                </a:custGeom>
                <a:solidFill>
                  <a:srgbClr val="E6B5C2"/>
                </a:solidFill>
                <a:ln w="9525">
                  <a:noFill/>
                  <a:round/>
                  <a:headEnd/>
                  <a:tailEnd/>
                </a:ln>
              </p:spPr>
              <p:txBody>
                <a:bodyPr/>
                <a:lstStyle/>
                <a:p>
                  <a:endParaRPr lang="en-US"/>
                </a:p>
              </p:txBody>
            </p:sp>
            <p:sp>
              <p:nvSpPr>
                <p:cNvPr id="17881" name="Freeform 40"/>
                <p:cNvSpPr>
                  <a:spLocks/>
                </p:cNvSpPr>
                <p:nvPr/>
              </p:nvSpPr>
              <p:spPr bwMode="auto">
                <a:xfrm>
                  <a:off x="6677" y="2329"/>
                  <a:ext cx="8" cy="73"/>
                </a:xfrm>
                <a:custGeom>
                  <a:avLst/>
                  <a:gdLst>
                    <a:gd name="T0" fmla="*/ 0 w 139"/>
                    <a:gd name="T1" fmla="*/ 0 h 1297"/>
                    <a:gd name="T2" fmla="*/ 0 w 139"/>
                    <a:gd name="T3" fmla="*/ 0 h 1297"/>
                    <a:gd name="T4" fmla="*/ 0 w 139"/>
                    <a:gd name="T5" fmla="*/ 0 h 1297"/>
                    <a:gd name="T6" fmla="*/ 0 w 139"/>
                    <a:gd name="T7" fmla="*/ 0 h 1297"/>
                    <a:gd name="T8" fmla="*/ 0 w 139"/>
                    <a:gd name="T9" fmla="*/ 0 h 1297"/>
                    <a:gd name="T10" fmla="*/ 0 w 139"/>
                    <a:gd name="T11" fmla="*/ 0 h 1297"/>
                    <a:gd name="T12" fmla="*/ 0 60000 65536"/>
                    <a:gd name="T13" fmla="*/ 0 60000 65536"/>
                    <a:gd name="T14" fmla="*/ 0 60000 65536"/>
                    <a:gd name="T15" fmla="*/ 0 60000 65536"/>
                    <a:gd name="T16" fmla="*/ 0 60000 65536"/>
                    <a:gd name="T17" fmla="*/ 0 60000 65536"/>
                    <a:gd name="T18" fmla="*/ 0 w 139"/>
                    <a:gd name="T19" fmla="*/ 0 h 1297"/>
                    <a:gd name="T20" fmla="*/ 139 w 139"/>
                    <a:gd name="T21" fmla="*/ 1297 h 1297"/>
                  </a:gdLst>
                  <a:ahLst/>
                  <a:cxnLst>
                    <a:cxn ang="T12">
                      <a:pos x="T0" y="T1"/>
                    </a:cxn>
                    <a:cxn ang="T13">
                      <a:pos x="T2" y="T3"/>
                    </a:cxn>
                    <a:cxn ang="T14">
                      <a:pos x="T4" y="T5"/>
                    </a:cxn>
                    <a:cxn ang="T15">
                      <a:pos x="T6" y="T7"/>
                    </a:cxn>
                    <a:cxn ang="T16">
                      <a:pos x="T8" y="T9"/>
                    </a:cxn>
                    <a:cxn ang="T17">
                      <a:pos x="T10" y="T11"/>
                    </a:cxn>
                  </a:cxnLst>
                  <a:rect l="T18" t="T19" r="T20" b="T21"/>
                  <a:pathLst>
                    <a:path w="139" h="1297">
                      <a:moveTo>
                        <a:pt x="69" y="1297"/>
                      </a:moveTo>
                      <a:lnTo>
                        <a:pt x="138" y="1228"/>
                      </a:lnTo>
                      <a:lnTo>
                        <a:pt x="139" y="0"/>
                      </a:lnTo>
                      <a:lnTo>
                        <a:pt x="1" y="0"/>
                      </a:lnTo>
                      <a:lnTo>
                        <a:pt x="0" y="1228"/>
                      </a:lnTo>
                      <a:lnTo>
                        <a:pt x="69" y="1297"/>
                      </a:lnTo>
                      <a:close/>
                    </a:path>
                  </a:pathLst>
                </a:custGeom>
                <a:solidFill>
                  <a:srgbClr val="E6B5C2"/>
                </a:solidFill>
                <a:ln w="9525">
                  <a:noFill/>
                  <a:round/>
                  <a:headEnd/>
                  <a:tailEnd/>
                </a:ln>
              </p:spPr>
              <p:txBody>
                <a:bodyPr/>
                <a:lstStyle/>
                <a:p>
                  <a:endParaRPr lang="en-US"/>
                </a:p>
              </p:txBody>
            </p:sp>
            <p:sp>
              <p:nvSpPr>
                <p:cNvPr id="17882" name="Freeform 41"/>
                <p:cNvSpPr>
                  <a:spLocks/>
                </p:cNvSpPr>
                <p:nvPr/>
              </p:nvSpPr>
              <p:spPr bwMode="auto">
                <a:xfrm>
                  <a:off x="6241" y="2329"/>
                  <a:ext cx="145" cy="69"/>
                </a:xfrm>
                <a:custGeom>
                  <a:avLst/>
                  <a:gdLst>
                    <a:gd name="T0" fmla="*/ 0 w 2621"/>
                    <a:gd name="T1" fmla="*/ 0 h 1244"/>
                    <a:gd name="T2" fmla="*/ 0 w 2621"/>
                    <a:gd name="T3" fmla="*/ 0 h 1244"/>
                    <a:gd name="T4" fmla="*/ 0 w 2621"/>
                    <a:gd name="T5" fmla="*/ 0 h 1244"/>
                    <a:gd name="T6" fmla="*/ 0 w 2621"/>
                    <a:gd name="T7" fmla="*/ 0 h 1244"/>
                    <a:gd name="T8" fmla="*/ 0 w 2621"/>
                    <a:gd name="T9" fmla="*/ 0 h 1244"/>
                    <a:gd name="T10" fmla="*/ 0 60000 65536"/>
                    <a:gd name="T11" fmla="*/ 0 60000 65536"/>
                    <a:gd name="T12" fmla="*/ 0 60000 65536"/>
                    <a:gd name="T13" fmla="*/ 0 60000 65536"/>
                    <a:gd name="T14" fmla="*/ 0 60000 65536"/>
                    <a:gd name="T15" fmla="*/ 0 w 2621"/>
                    <a:gd name="T16" fmla="*/ 0 h 1244"/>
                    <a:gd name="T17" fmla="*/ 2621 w 2621"/>
                    <a:gd name="T18" fmla="*/ 1244 h 1244"/>
                  </a:gdLst>
                  <a:ahLst/>
                  <a:cxnLst>
                    <a:cxn ang="T10">
                      <a:pos x="T0" y="T1"/>
                    </a:cxn>
                    <a:cxn ang="T11">
                      <a:pos x="T2" y="T3"/>
                    </a:cxn>
                    <a:cxn ang="T12">
                      <a:pos x="T4" y="T5"/>
                    </a:cxn>
                    <a:cxn ang="T13">
                      <a:pos x="T6" y="T7"/>
                    </a:cxn>
                    <a:cxn ang="T14">
                      <a:pos x="T8" y="T9"/>
                    </a:cxn>
                  </a:cxnLst>
                  <a:rect l="T15" t="T16" r="T17" b="T18"/>
                  <a:pathLst>
                    <a:path w="2621" h="1244">
                      <a:moveTo>
                        <a:pt x="2621" y="1244"/>
                      </a:moveTo>
                      <a:lnTo>
                        <a:pt x="3" y="1240"/>
                      </a:lnTo>
                      <a:lnTo>
                        <a:pt x="0" y="0"/>
                      </a:lnTo>
                      <a:lnTo>
                        <a:pt x="2620" y="2"/>
                      </a:lnTo>
                      <a:lnTo>
                        <a:pt x="2621" y="1244"/>
                      </a:lnTo>
                      <a:close/>
                    </a:path>
                  </a:pathLst>
                </a:custGeom>
                <a:solidFill>
                  <a:srgbClr val="CB3547"/>
                </a:solidFill>
                <a:ln w="9525">
                  <a:noFill/>
                  <a:round/>
                  <a:headEnd/>
                  <a:tailEnd/>
                </a:ln>
              </p:spPr>
              <p:txBody>
                <a:bodyPr/>
                <a:lstStyle/>
                <a:p>
                  <a:endParaRPr lang="en-US"/>
                </a:p>
              </p:txBody>
            </p:sp>
            <p:sp>
              <p:nvSpPr>
                <p:cNvPr id="17883" name="Freeform 42"/>
                <p:cNvSpPr>
                  <a:spLocks/>
                </p:cNvSpPr>
                <p:nvPr/>
              </p:nvSpPr>
              <p:spPr bwMode="auto">
                <a:xfrm>
                  <a:off x="6237" y="2394"/>
                  <a:ext cx="149" cy="8"/>
                </a:xfrm>
                <a:custGeom>
                  <a:avLst/>
                  <a:gdLst>
                    <a:gd name="T0" fmla="*/ 0 w 2687"/>
                    <a:gd name="T1" fmla="*/ 0 h 142"/>
                    <a:gd name="T2" fmla="*/ 0 w 2687"/>
                    <a:gd name="T3" fmla="*/ 0 h 142"/>
                    <a:gd name="T4" fmla="*/ 0 w 2687"/>
                    <a:gd name="T5" fmla="*/ 0 h 142"/>
                    <a:gd name="T6" fmla="*/ 0 w 2687"/>
                    <a:gd name="T7" fmla="*/ 0 h 142"/>
                    <a:gd name="T8" fmla="*/ 0 w 2687"/>
                    <a:gd name="T9" fmla="*/ 0 h 142"/>
                    <a:gd name="T10" fmla="*/ 0 w 2687"/>
                    <a:gd name="T11" fmla="*/ 0 h 142"/>
                    <a:gd name="T12" fmla="*/ 0 60000 65536"/>
                    <a:gd name="T13" fmla="*/ 0 60000 65536"/>
                    <a:gd name="T14" fmla="*/ 0 60000 65536"/>
                    <a:gd name="T15" fmla="*/ 0 60000 65536"/>
                    <a:gd name="T16" fmla="*/ 0 60000 65536"/>
                    <a:gd name="T17" fmla="*/ 0 60000 65536"/>
                    <a:gd name="T18" fmla="*/ 0 w 2687"/>
                    <a:gd name="T19" fmla="*/ 0 h 142"/>
                    <a:gd name="T20" fmla="*/ 2687 w 2687"/>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2687" h="142">
                      <a:moveTo>
                        <a:pt x="0" y="69"/>
                      </a:moveTo>
                      <a:lnTo>
                        <a:pt x="69" y="139"/>
                      </a:lnTo>
                      <a:lnTo>
                        <a:pt x="2687" y="142"/>
                      </a:lnTo>
                      <a:lnTo>
                        <a:pt x="2687" y="4"/>
                      </a:lnTo>
                      <a:lnTo>
                        <a:pt x="69" y="0"/>
                      </a:lnTo>
                      <a:lnTo>
                        <a:pt x="0" y="69"/>
                      </a:lnTo>
                      <a:close/>
                    </a:path>
                  </a:pathLst>
                </a:custGeom>
                <a:solidFill>
                  <a:srgbClr val="E6B5C2"/>
                </a:solidFill>
                <a:ln w="9525">
                  <a:noFill/>
                  <a:round/>
                  <a:headEnd/>
                  <a:tailEnd/>
                </a:ln>
              </p:spPr>
              <p:txBody>
                <a:bodyPr/>
                <a:lstStyle/>
                <a:p>
                  <a:endParaRPr lang="en-US"/>
                </a:p>
              </p:txBody>
            </p:sp>
            <p:sp>
              <p:nvSpPr>
                <p:cNvPr id="17884" name="Freeform 43"/>
                <p:cNvSpPr>
                  <a:spLocks/>
                </p:cNvSpPr>
                <p:nvPr/>
              </p:nvSpPr>
              <p:spPr bwMode="auto">
                <a:xfrm>
                  <a:off x="6237" y="2325"/>
                  <a:ext cx="8" cy="73"/>
                </a:xfrm>
                <a:custGeom>
                  <a:avLst/>
                  <a:gdLst>
                    <a:gd name="T0" fmla="*/ 0 w 141"/>
                    <a:gd name="T1" fmla="*/ 0 h 1309"/>
                    <a:gd name="T2" fmla="*/ 0 w 141"/>
                    <a:gd name="T3" fmla="*/ 0 h 1309"/>
                    <a:gd name="T4" fmla="*/ 0 w 141"/>
                    <a:gd name="T5" fmla="*/ 0 h 1309"/>
                    <a:gd name="T6" fmla="*/ 0 w 141"/>
                    <a:gd name="T7" fmla="*/ 0 h 1309"/>
                    <a:gd name="T8" fmla="*/ 0 w 141"/>
                    <a:gd name="T9" fmla="*/ 0 h 1309"/>
                    <a:gd name="T10" fmla="*/ 0 w 141"/>
                    <a:gd name="T11" fmla="*/ 0 h 1309"/>
                    <a:gd name="T12" fmla="*/ 0 60000 65536"/>
                    <a:gd name="T13" fmla="*/ 0 60000 65536"/>
                    <a:gd name="T14" fmla="*/ 0 60000 65536"/>
                    <a:gd name="T15" fmla="*/ 0 60000 65536"/>
                    <a:gd name="T16" fmla="*/ 0 60000 65536"/>
                    <a:gd name="T17" fmla="*/ 0 60000 65536"/>
                    <a:gd name="T18" fmla="*/ 0 w 141"/>
                    <a:gd name="T19" fmla="*/ 0 h 1309"/>
                    <a:gd name="T20" fmla="*/ 141 w 141"/>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41" h="1309">
                      <a:moveTo>
                        <a:pt x="69" y="0"/>
                      </a:moveTo>
                      <a:lnTo>
                        <a:pt x="0" y="69"/>
                      </a:lnTo>
                      <a:lnTo>
                        <a:pt x="3" y="1309"/>
                      </a:lnTo>
                      <a:lnTo>
                        <a:pt x="141" y="1309"/>
                      </a:lnTo>
                      <a:lnTo>
                        <a:pt x="138" y="69"/>
                      </a:lnTo>
                      <a:lnTo>
                        <a:pt x="69" y="0"/>
                      </a:lnTo>
                      <a:close/>
                    </a:path>
                  </a:pathLst>
                </a:custGeom>
                <a:solidFill>
                  <a:srgbClr val="E6B5C2"/>
                </a:solidFill>
                <a:ln w="9525">
                  <a:noFill/>
                  <a:round/>
                  <a:headEnd/>
                  <a:tailEnd/>
                </a:ln>
              </p:spPr>
              <p:txBody>
                <a:bodyPr/>
                <a:lstStyle/>
                <a:p>
                  <a:endParaRPr lang="en-US"/>
                </a:p>
              </p:txBody>
            </p:sp>
            <p:sp>
              <p:nvSpPr>
                <p:cNvPr id="17885" name="Freeform 44"/>
                <p:cNvSpPr>
                  <a:spLocks/>
                </p:cNvSpPr>
                <p:nvPr/>
              </p:nvSpPr>
              <p:spPr bwMode="auto">
                <a:xfrm>
                  <a:off x="6241" y="2325"/>
                  <a:ext cx="149" cy="8"/>
                </a:xfrm>
                <a:custGeom>
                  <a:avLst/>
                  <a:gdLst>
                    <a:gd name="T0" fmla="*/ 0 w 2689"/>
                    <a:gd name="T1" fmla="*/ 0 h 140"/>
                    <a:gd name="T2" fmla="*/ 0 w 2689"/>
                    <a:gd name="T3" fmla="*/ 0 h 140"/>
                    <a:gd name="T4" fmla="*/ 0 w 2689"/>
                    <a:gd name="T5" fmla="*/ 0 h 140"/>
                    <a:gd name="T6" fmla="*/ 0 w 2689"/>
                    <a:gd name="T7" fmla="*/ 0 h 140"/>
                    <a:gd name="T8" fmla="*/ 0 w 2689"/>
                    <a:gd name="T9" fmla="*/ 0 h 140"/>
                    <a:gd name="T10" fmla="*/ 0 w 2689"/>
                    <a:gd name="T11" fmla="*/ 0 h 140"/>
                    <a:gd name="T12" fmla="*/ 0 60000 65536"/>
                    <a:gd name="T13" fmla="*/ 0 60000 65536"/>
                    <a:gd name="T14" fmla="*/ 0 60000 65536"/>
                    <a:gd name="T15" fmla="*/ 0 60000 65536"/>
                    <a:gd name="T16" fmla="*/ 0 60000 65536"/>
                    <a:gd name="T17" fmla="*/ 0 60000 65536"/>
                    <a:gd name="T18" fmla="*/ 0 w 2689"/>
                    <a:gd name="T19" fmla="*/ 0 h 140"/>
                    <a:gd name="T20" fmla="*/ 2689 w 2689"/>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89" h="140">
                      <a:moveTo>
                        <a:pt x="2689" y="71"/>
                      </a:moveTo>
                      <a:lnTo>
                        <a:pt x="2620" y="1"/>
                      </a:lnTo>
                      <a:lnTo>
                        <a:pt x="0" y="0"/>
                      </a:lnTo>
                      <a:lnTo>
                        <a:pt x="0" y="138"/>
                      </a:lnTo>
                      <a:lnTo>
                        <a:pt x="2620" y="140"/>
                      </a:lnTo>
                      <a:lnTo>
                        <a:pt x="2689" y="71"/>
                      </a:lnTo>
                      <a:close/>
                    </a:path>
                  </a:pathLst>
                </a:custGeom>
                <a:solidFill>
                  <a:srgbClr val="E6B5C2"/>
                </a:solidFill>
                <a:ln w="9525">
                  <a:noFill/>
                  <a:round/>
                  <a:headEnd/>
                  <a:tailEnd/>
                </a:ln>
              </p:spPr>
              <p:txBody>
                <a:bodyPr/>
                <a:lstStyle/>
                <a:p>
                  <a:endParaRPr lang="en-US"/>
                </a:p>
              </p:txBody>
            </p:sp>
            <p:sp>
              <p:nvSpPr>
                <p:cNvPr id="17886" name="Freeform 45"/>
                <p:cNvSpPr>
                  <a:spLocks/>
                </p:cNvSpPr>
                <p:nvPr/>
              </p:nvSpPr>
              <p:spPr bwMode="auto">
                <a:xfrm>
                  <a:off x="6383" y="2329"/>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1311"/>
                      </a:moveTo>
                      <a:lnTo>
                        <a:pt x="139" y="1242"/>
                      </a:lnTo>
                      <a:lnTo>
                        <a:pt x="138" y="0"/>
                      </a:lnTo>
                      <a:lnTo>
                        <a:pt x="0" y="0"/>
                      </a:lnTo>
                      <a:lnTo>
                        <a:pt x="1" y="1242"/>
                      </a:lnTo>
                      <a:lnTo>
                        <a:pt x="70" y="1311"/>
                      </a:lnTo>
                      <a:close/>
                    </a:path>
                  </a:pathLst>
                </a:custGeom>
                <a:solidFill>
                  <a:srgbClr val="E6B5C2"/>
                </a:solidFill>
                <a:ln w="9525">
                  <a:noFill/>
                  <a:round/>
                  <a:headEnd/>
                  <a:tailEnd/>
                </a:ln>
              </p:spPr>
              <p:txBody>
                <a:bodyPr/>
                <a:lstStyle/>
                <a:p>
                  <a:endParaRPr lang="en-US"/>
                </a:p>
              </p:txBody>
            </p:sp>
            <p:sp>
              <p:nvSpPr>
                <p:cNvPr id="17887" name="Freeform 46"/>
                <p:cNvSpPr>
                  <a:spLocks/>
                </p:cNvSpPr>
                <p:nvPr/>
              </p:nvSpPr>
              <p:spPr bwMode="auto">
                <a:xfrm>
                  <a:off x="6241" y="2261"/>
                  <a:ext cx="148" cy="69"/>
                </a:xfrm>
                <a:custGeom>
                  <a:avLst/>
                  <a:gdLst>
                    <a:gd name="T0" fmla="*/ 0 w 2661"/>
                    <a:gd name="T1" fmla="*/ 0 h 1245"/>
                    <a:gd name="T2" fmla="*/ 0 w 2661"/>
                    <a:gd name="T3" fmla="*/ 0 h 1245"/>
                    <a:gd name="T4" fmla="*/ 0 w 2661"/>
                    <a:gd name="T5" fmla="*/ 0 h 1245"/>
                    <a:gd name="T6" fmla="*/ 0 w 2661"/>
                    <a:gd name="T7" fmla="*/ 0 h 1245"/>
                    <a:gd name="T8" fmla="*/ 0 w 2661"/>
                    <a:gd name="T9" fmla="*/ 0 h 1245"/>
                    <a:gd name="T10" fmla="*/ 0 60000 65536"/>
                    <a:gd name="T11" fmla="*/ 0 60000 65536"/>
                    <a:gd name="T12" fmla="*/ 0 60000 65536"/>
                    <a:gd name="T13" fmla="*/ 0 60000 65536"/>
                    <a:gd name="T14" fmla="*/ 0 60000 65536"/>
                    <a:gd name="T15" fmla="*/ 0 w 2661"/>
                    <a:gd name="T16" fmla="*/ 0 h 1245"/>
                    <a:gd name="T17" fmla="*/ 2661 w 2661"/>
                    <a:gd name="T18" fmla="*/ 1245 h 1245"/>
                  </a:gdLst>
                  <a:ahLst/>
                  <a:cxnLst>
                    <a:cxn ang="T10">
                      <a:pos x="T0" y="T1"/>
                    </a:cxn>
                    <a:cxn ang="T11">
                      <a:pos x="T2" y="T3"/>
                    </a:cxn>
                    <a:cxn ang="T12">
                      <a:pos x="T4" y="T5"/>
                    </a:cxn>
                    <a:cxn ang="T13">
                      <a:pos x="T6" y="T7"/>
                    </a:cxn>
                    <a:cxn ang="T14">
                      <a:pos x="T8" y="T9"/>
                    </a:cxn>
                  </a:cxnLst>
                  <a:rect l="T15" t="T16" r="T17" b="T18"/>
                  <a:pathLst>
                    <a:path w="2661" h="1245">
                      <a:moveTo>
                        <a:pt x="2655" y="1245"/>
                      </a:moveTo>
                      <a:lnTo>
                        <a:pt x="3" y="1242"/>
                      </a:lnTo>
                      <a:lnTo>
                        <a:pt x="0" y="0"/>
                      </a:lnTo>
                      <a:lnTo>
                        <a:pt x="2661" y="2"/>
                      </a:lnTo>
                      <a:lnTo>
                        <a:pt x="2655" y="1245"/>
                      </a:lnTo>
                      <a:close/>
                    </a:path>
                  </a:pathLst>
                </a:custGeom>
                <a:solidFill>
                  <a:srgbClr val="CB3547"/>
                </a:solidFill>
                <a:ln w="9525">
                  <a:noFill/>
                  <a:round/>
                  <a:headEnd/>
                  <a:tailEnd/>
                </a:ln>
              </p:spPr>
              <p:txBody>
                <a:bodyPr/>
                <a:lstStyle/>
                <a:p>
                  <a:endParaRPr lang="en-US"/>
                </a:p>
              </p:txBody>
            </p:sp>
            <p:sp>
              <p:nvSpPr>
                <p:cNvPr id="17888" name="Freeform 47"/>
                <p:cNvSpPr>
                  <a:spLocks/>
                </p:cNvSpPr>
                <p:nvPr/>
              </p:nvSpPr>
              <p:spPr bwMode="auto">
                <a:xfrm>
                  <a:off x="6237" y="2326"/>
                  <a:ext cx="151" cy="8"/>
                </a:xfrm>
                <a:custGeom>
                  <a:avLst/>
                  <a:gdLst>
                    <a:gd name="T0" fmla="*/ 0 w 2721"/>
                    <a:gd name="T1" fmla="*/ 0 h 141"/>
                    <a:gd name="T2" fmla="*/ 0 w 2721"/>
                    <a:gd name="T3" fmla="*/ 0 h 141"/>
                    <a:gd name="T4" fmla="*/ 0 w 2721"/>
                    <a:gd name="T5" fmla="*/ 0 h 141"/>
                    <a:gd name="T6" fmla="*/ 0 w 2721"/>
                    <a:gd name="T7" fmla="*/ 0 h 141"/>
                    <a:gd name="T8" fmla="*/ 0 w 2721"/>
                    <a:gd name="T9" fmla="*/ 0 h 141"/>
                    <a:gd name="T10" fmla="*/ 0 w 2721"/>
                    <a:gd name="T11" fmla="*/ 0 h 141"/>
                    <a:gd name="T12" fmla="*/ 0 60000 65536"/>
                    <a:gd name="T13" fmla="*/ 0 60000 65536"/>
                    <a:gd name="T14" fmla="*/ 0 60000 65536"/>
                    <a:gd name="T15" fmla="*/ 0 60000 65536"/>
                    <a:gd name="T16" fmla="*/ 0 60000 65536"/>
                    <a:gd name="T17" fmla="*/ 0 60000 65536"/>
                    <a:gd name="T18" fmla="*/ 0 w 2721"/>
                    <a:gd name="T19" fmla="*/ 0 h 141"/>
                    <a:gd name="T20" fmla="*/ 2721 w 2721"/>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21" h="141">
                      <a:moveTo>
                        <a:pt x="0" y="69"/>
                      </a:moveTo>
                      <a:lnTo>
                        <a:pt x="69" y="138"/>
                      </a:lnTo>
                      <a:lnTo>
                        <a:pt x="2721" y="141"/>
                      </a:lnTo>
                      <a:lnTo>
                        <a:pt x="2721" y="3"/>
                      </a:lnTo>
                      <a:lnTo>
                        <a:pt x="69" y="0"/>
                      </a:lnTo>
                      <a:lnTo>
                        <a:pt x="0" y="69"/>
                      </a:lnTo>
                      <a:close/>
                    </a:path>
                  </a:pathLst>
                </a:custGeom>
                <a:solidFill>
                  <a:srgbClr val="E6B5C2"/>
                </a:solidFill>
                <a:ln w="9525">
                  <a:noFill/>
                  <a:round/>
                  <a:headEnd/>
                  <a:tailEnd/>
                </a:ln>
              </p:spPr>
              <p:txBody>
                <a:bodyPr/>
                <a:lstStyle/>
                <a:p>
                  <a:endParaRPr lang="en-US"/>
                </a:p>
              </p:txBody>
            </p:sp>
            <p:sp>
              <p:nvSpPr>
                <p:cNvPr id="17889" name="Freeform 48"/>
                <p:cNvSpPr>
                  <a:spLocks/>
                </p:cNvSpPr>
                <p:nvPr/>
              </p:nvSpPr>
              <p:spPr bwMode="auto">
                <a:xfrm>
                  <a:off x="6237" y="2257"/>
                  <a:ext cx="8" cy="73"/>
                </a:xfrm>
                <a:custGeom>
                  <a:avLst/>
                  <a:gdLst>
                    <a:gd name="T0" fmla="*/ 0 w 141"/>
                    <a:gd name="T1" fmla="*/ 0 h 1311"/>
                    <a:gd name="T2" fmla="*/ 0 w 141"/>
                    <a:gd name="T3" fmla="*/ 0 h 1311"/>
                    <a:gd name="T4" fmla="*/ 0 w 141"/>
                    <a:gd name="T5" fmla="*/ 0 h 1311"/>
                    <a:gd name="T6" fmla="*/ 0 w 141"/>
                    <a:gd name="T7" fmla="*/ 0 h 1311"/>
                    <a:gd name="T8" fmla="*/ 0 w 141"/>
                    <a:gd name="T9" fmla="*/ 0 h 1311"/>
                    <a:gd name="T10" fmla="*/ 0 w 141"/>
                    <a:gd name="T11" fmla="*/ 0 h 1311"/>
                    <a:gd name="T12" fmla="*/ 0 60000 65536"/>
                    <a:gd name="T13" fmla="*/ 0 60000 65536"/>
                    <a:gd name="T14" fmla="*/ 0 60000 65536"/>
                    <a:gd name="T15" fmla="*/ 0 60000 65536"/>
                    <a:gd name="T16" fmla="*/ 0 60000 65536"/>
                    <a:gd name="T17" fmla="*/ 0 60000 65536"/>
                    <a:gd name="T18" fmla="*/ 0 w 141"/>
                    <a:gd name="T19" fmla="*/ 0 h 1311"/>
                    <a:gd name="T20" fmla="*/ 141 w 141"/>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41" h="1311">
                      <a:moveTo>
                        <a:pt x="69" y="0"/>
                      </a:moveTo>
                      <a:lnTo>
                        <a:pt x="0" y="69"/>
                      </a:lnTo>
                      <a:lnTo>
                        <a:pt x="3" y="1311"/>
                      </a:lnTo>
                      <a:lnTo>
                        <a:pt x="141" y="1311"/>
                      </a:lnTo>
                      <a:lnTo>
                        <a:pt x="138" y="69"/>
                      </a:lnTo>
                      <a:lnTo>
                        <a:pt x="69" y="0"/>
                      </a:lnTo>
                      <a:close/>
                    </a:path>
                  </a:pathLst>
                </a:custGeom>
                <a:solidFill>
                  <a:srgbClr val="E6B5C2"/>
                </a:solidFill>
                <a:ln w="9525">
                  <a:noFill/>
                  <a:round/>
                  <a:headEnd/>
                  <a:tailEnd/>
                </a:ln>
              </p:spPr>
              <p:txBody>
                <a:bodyPr/>
                <a:lstStyle/>
                <a:p>
                  <a:endParaRPr lang="en-US"/>
                </a:p>
              </p:txBody>
            </p:sp>
            <p:sp>
              <p:nvSpPr>
                <p:cNvPr id="17890" name="Freeform 49"/>
                <p:cNvSpPr>
                  <a:spLocks/>
                </p:cNvSpPr>
                <p:nvPr/>
              </p:nvSpPr>
              <p:spPr bwMode="auto">
                <a:xfrm>
                  <a:off x="6241" y="2257"/>
                  <a:ext cx="152" cy="8"/>
                </a:xfrm>
                <a:custGeom>
                  <a:avLst/>
                  <a:gdLst>
                    <a:gd name="T0" fmla="*/ 0 w 2731"/>
                    <a:gd name="T1" fmla="*/ 0 h 140"/>
                    <a:gd name="T2" fmla="*/ 0 w 2731"/>
                    <a:gd name="T3" fmla="*/ 0 h 140"/>
                    <a:gd name="T4" fmla="*/ 0 w 2731"/>
                    <a:gd name="T5" fmla="*/ 0 h 140"/>
                    <a:gd name="T6" fmla="*/ 0 w 2731"/>
                    <a:gd name="T7" fmla="*/ 0 h 140"/>
                    <a:gd name="T8" fmla="*/ 0 w 2731"/>
                    <a:gd name="T9" fmla="*/ 0 h 140"/>
                    <a:gd name="T10" fmla="*/ 0 w 2731"/>
                    <a:gd name="T11" fmla="*/ 0 h 140"/>
                    <a:gd name="T12" fmla="*/ 0 60000 65536"/>
                    <a:gd name="T13" fmla="*/ 0 60000 65536"/>
                    <a:gd name="T14" fmla="*/ 0 60000 65536"/>
                    <a:gd name="T15" fmla="*/ 0 60000 65536"/>
                    <a:gd name="T16" fmla="*/ 0 60000 65536"/>
                    <a:gd name="T17" fmla="*/ 0 60000 65536"/>
                    <a:gd name="T18" fmla="*/ 0 w 2731"/>
                    <a:gd name="T19" fmla="*/ 0 h 140"/>
                    <a:gd name="T20" fmla="*/ 2731 w 2731"/>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31" h="140">
                      <a:moveTo>
                        <a:pt x="2731" y="71"/>
                      </a:moveTo>
                      <a:lnTo>
                        <a:pt x="2661" y="1"/>
                      </a:lnTo>
                      <a:lnTo>
                        <a:pt x="0" y="0"/>
                      </a:lnTo>
                      <a:lnTo>
                        <a:pt x="0" y="138"/>
                      </a:lnTo>
                      <a:lnTo>
                        <a:pt x="2661" y="140"/>
                      </a:lnTo>
                      <a:lnTo>
                        <a:pt x="2731" y="71"/>
                      </a:lnTo>
                      <a:close/>
                    </a:path>
                  </a:pathLst>
                </a:custGeom>
                <a:solidFill>
                  <a:srgbClr val="E6B5C2"/>
                </a:solidFill>
                <a:ln w="9525">
                  <a:noFill/>
                  <a:round/>
                  <a:headEnd/>
                  <a:tailEnd/>
                </a:ln>
              </p:spPr>
              <p:txBody>
                <a:bodyPr/>
                <a:lstStyle/>
                <a:p>
                  <a:endParaRPr lang="en-US"/>
                </a:p>
              </p:txBody>
            </p:sp>
            <p:sp>
              <p:nvSpPr>
                <p:cNvPr id="17891" name="Freeform 50"/>
                <p:cNvSpPr>
                  <a:spLocks/>
                </p:cNvSpPr>
                <p:nvPr/>
              </p:nvSpPr>
              <p:spPr bwMode="auto">
                <a:xfrm>
                  <a:off x="6384" y="2261"/>
                  <a:ext cx="9" cy="73"/>
                </a:xfrm>
                <a:custGeom>
                  <a:avLst/>
                  <a:gdLst>
                    <a:gd name="T0" fmla="*/ 0 w 145"/>
                    <a:gd name="T1" fmla="*/ 0 h 1313"/>
                    <a:gd name="T2" fmla="*/ 0 w 145"/>
                    <a:gd name="T3" fmla="*/ 0 h 1313"/>
                    <a:gd name="T4" fmla="*/ 0 w 145"/>
                    <a:gd name="T5" fmla="*/ 0 h 1313"/>
                    <a:gd name="T6" fmla="*/ 0 w 145"/>
                    <a:gd name="T7" fmla="*/ 0 h 1313"/>
                    <a:gd name="T8" fmla="*/ 0 w 145"/>
                    <a:gd name="T9" fmla="*/ 0 h 1313"/>
                    <a:gd name="T10" fmla="*/ 0 w 145"/>
                    <a:gd name="T11" fmla="*/ 0 h 1313"/>
                    <a:gd name="T12" fmla="*/ 0 60000 65536"/>
                    <a:gd name="T13" fmla="*/ 0 60000 65536"/>
                    <a:gd name="T14" fmla="*/ 0 60000 65536"/>
                    <a:gd name="T15" fmla="*/ 0 60000 65536"/>
                    <a:gd name="T16" fmla="*/ 0 60000 65536"/>
                    <a:gd name="T17" fmla="*/ 0 60000 65536"/>
                    <a:gd name="T18" fmla="*/ 0 w 145"/>
                    <a:gd name="T19" fmla="*/ 0 h 1313"/>
                    <a:gd name="T20" fmla="*/ 145 w 145"/>
                    <a:gd name="T21" fmla="*/ 1313 h 1313"/>
                  </a:gdLst>
                  <a:ahLst/>
                  <a:cxnLst>
                    <a:cxn ang="T12">
                      <a:pos x="T0" y="T1"/>
                    </a:cxn>
                    <a:cxn ang="T13">
                      <a:pos x="T2" y="T3"/>
                    </a:cxn>
                    <a:cxn ang="T14">
                      <a:pos x="T4" y="T5"/>
                    </a:cxn>
                    <a:cxn ang="T15">
                      <a:pos x="T6" y="T7"/>
                    </a:cxn>
                    <a:cxn ang="T16">
                      <a:pos x="T8" y="T9"/>
                    </a:cxn>
                    <a:cxn ang="T17">
                      <a:pos x="T10" y="T11"/>
                    </a:cxn>
                  </a:cxnLst>
                  <a:rect l="T18" t="T19" r="T20" b="T21"/>
                  <a:pathLst>
                    <a:path w="145" h="1313">
                      <a:moveTo>
                        <a:pt x="69" y="1313"/>
                      </a:moveTo>
                      <a:lnTo>
                        <a:pt x="138" y="1245"/>
                      </a:lnTo>
                      <a:lnTo>
                        <a:pt x="145" y="1"/>
                      </a:lnTo>
                      <a:lnTo>
                        <a:pt x="6" y="0"/>
                      </a:lnTo>
                      <a:lnTo>
                        <a:pt x="0" y="1244"/>
                      </a:lnTo>
                      <a:lnTo>
                        <a:pt x="69" y="1313"/>
                      </a:lnTo>
                      <a:close/>
                    </a:path>
                  </a:pathLst>
                </a:custGeom>
                <a:solidFill>
                  <a:srgbClr val="E6B5C2"/>
                </a:solidFill>
                <a:ln w="9525">
                  <a:noFill/>
                  <a:round/>
                  <a:headEnd/>
                  <a:tailEnd/>
                </a:ln>
              </p:spPr>
              <p:txBody>
                <a:bodyPr/>
                <a:lstStyle/>
                <a:p>
                  <a:endParaRPr lang="en-US"/>
                </a:p>
              </p:txBody>
            </p:sp>
            <p:sp>
              <p:nvSpPr>
                <p:cNvPr id="17892" name="Freeform 51"/>
                <p:cNvSpPr>
                  <a:spLocks/>
                </p:cNvSpPr>
                <p:nvPr/>
              </p:nvSpPr>
              <p:spPr bwMode="auto">
                <a:xfrm>
                  <a:off x="6533" y="2261"/>
                  <a:ext cx="148" cy="69"/>
                </a:xfrm>
                <a:custGeom>
                  <a:avLst/>
                  <a:gdLst>
                    <a:gd name="T0" fmla="*/ 0 w 2664"/>
                    <a:gd name="T1" fmla="*/ 0 h 1242"/>
                    <a:gd name="T2" fmla="*/ 0 w 2664"/>
                    <a:gd name="T3" fmla="*/ 0 h 1242"/>
                    <a:gd name="T4" fmla="*/ 0 w 2664"/>
                    <a:gd name="T5" fmla="*/ 0 h 1242"/>
                    <a:gd name="T6" fmla="*/ 0 w 2664"/>
                    <a:gd name="T7" fmla="*/ 0 h 1242"/>
                    <a:gd name="T8" fmla="*/ 0 w 2664"/>
                    <a:gd name="T9" fmla="*/ 0 h 1242"/>
                    <a:gd name="T10" fmla="*/ 0 60000 65536"/>
                    <a:gd name="T11" fmla="*/ 0 60000 65536"/>
                    <a:gd name="T12" fmla="*/ 0 60000 65536"/>
                    <a:gd name="T13" fmla="*/ 0 60000 65536"/>
                    <a:gd name="T14" fmla="*/ 0 60000 65536"/>
                    <a:gd name="T15" fmla="*/ 0 w 2664"/>
                    <a:gd name="T16" fmla="*/ 0 h 1242"/>
                    <a:gd name="T17" fmla="*/ 2664 w 2664"/>
                    <a:gd name="T18" fmla="*/ 1242 h 1242"/>
                  </a:gdLst>
                  <a:ahLst/>
                  <a:cxnLst>
                    <a:cxn ang="T10">
                      <a:pos x="T0" y="T1"/>
                    </a:cxn>
                    <a:cxn ang="T11">
                      <a:pos x="T2" y="T3"/>
                    </a:cxn>
                    <a:cxn ang="T12">
                      <a:pos x="T4" y="T5"/>
                    </a:cxn>
                    <a:cxn ang="T13">
                      <a:pos x="T6" y="T7"/>
                    </a:cxn>
                    <a:cxn ang="T14">
                      <a:pos x="T8" y="T9"/>
                    </a:cxn>
                  </a:cxnLst>
                  <a:rect l="T15" t="T16" r="T17" b="T18"/>
                  <a:pathLst>
                    <a:path w="2664" h="1242">
                      <a:moveTo>
                        <a:pt x="2663" y="1242"/>
                      </a:moveTo>
                      <a:lnTo>
                        <a:pt x="0" y="1242"/>
                      </a:lnTo>
                      <a:lnTo>
                        <a:pt x="1" y="0"/>
                      </a:lnTo>
                      <a:lnTo>
                        <a:pt x="2664" y="2"/>
                      </a:lnTo>
                      <a:lnTo>
                        <a:pt x="2663" y="1242"/>
                      </a:lnTo>
                      <a:close/>
                    </a:path>
                  </a:pathLst>
                </a:custGeom>
                <a:solidFill>
                  <a:srgbClr val="CB3547"/>
                </a:solidFill>
                <a:ln w="9525">
                  <a:noFill/>
                  <a:round/>
                  <a:headEnd/>
                  <a:tailEnd/>
                </a:ln>
              </p:spPr>
              <p:txBody>
                <a:bodyPr/>
                <a:lstStyle/>
                <a:p>
                  <a:endParaRPr lang="en-US"/>
                </a:p>
              </p:txBody>
            </p:sp>
            <p:sp>
              <p:nvSpPr>
                <p:cNvPr id="17893" name="Freeform 52"/>
                <p:cNvSpPr>
                  <a:spLocks/>
                </p:cNvSpPr>
                <p:nvPr/>
              </p:nvSpPr>
              <p:spPr bwMode="auto">
                <a:xfrm>
                  <a:off x="6529" y="2326"/>
                  <a:ext cx="152" cy="8"/>
                </a:xfrm>
                <a:custGeom>
                  <a:avLst/>
                  <a:gdLst>
                    <a:gd name="T0" fmla="*/ 0 w 2732"/>
                    <a:gd name="T1" fmla="*/ 0 h 139"/>
                    <a:gd name="T2" fmla="*/ 0 w 2732"/>
                    <a:gd name="T3" fmla="*/ 0 h 139"/>
                    <a:gd name="T4" fmla="*/ 0 w 2732"/>
                    <a:gd name="T5" fmla="*/ 0 h 139"/>
                    <a:gd name="T6" fmla="*/ 0 w 2732"/>
                    <a:gd name="T7" fmla="*/ 0 h 139"/>
                    <a:gd name="T8" fmla="*/ 0 w 2732"/>
                    <a:gd name="T9" fmla="*/ 0 h 139"/>
                    <a:gd name="T10" fmla="*/ 0 w 2732"/>
                    <a:gd name="T11" fmla="*/ 0 h 139"/>
                    <a:gd name="T12" fmla="*/ 0 60000 65536"/>
                    <a:gd name="T13" fmla="*/ 0 60000 65536"/>
                    <a:gd name="T14" fmla="*/ 0 60000 65536"/>
                    <a:gd name="T15" fmla="*/ 0 60000 65536"/>
                    <a:gd name="T16" fmla="*/ 0 60000 65536"/>
                    <a:gd name="T17" fmla="*/ 0 60000 65536"/>
                    <a:gd name="T18" fmla="*/ 0 w 2732"/>
                    <a:gd name="T19" fmla="*/ 0 h 139"/>
                    <a:gd name="T20" fmla="*/ 2732 w 2732"/>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32" h="139">
                      <a:moveTo>
                        <a:pt x="0" y="70"/>
                      </a:moveTo>
                      <a:lnTo>
                        <a:pt x="69" y="139"/>
                      </a:lnTo>
                      <a:lnTo>
                        <a:pt x="2732" y="139"/>
                      </a:lnTo>
                      <a:lnTo>
                        <a:pt x="2732" y="0"/>
                      </a:lnTo>
                      <a:lnTo>
                        <a:pt x="69" y="1"/>
                      </a:lnTo>
                      <a:lnTo>
                        <a:pt x="0" y="70"/>
                      </a:lnTo>
                      <a:close/>
                    </a:path>
                  </a:pathLst>
                </a:custGeom>
                <a:solidFill>
                  <a:srgbClr val="E6B5C2"/>
                </a:solidFill>
                <a:ln w="9525">
                  <a:noFill/>
                  <a:round/>
                  <a:headEnd/>
                  <a:tailEnd/>
                </a:ln>
              </p:spPr>
              <p:txBody>
                <a:bodyPr/>
                <a:lstStyle/>
                <a:p>
                  <a:endParaRPr lang="en-US"/>
                </a:p>
              </p:txBody>
            </p:sp>
            <p:sp>
              <p:nvSpPr>
                <p:cNvPr id="17894" name="Freeform 53"/>
                <p:cNvSpPr>
                  <a:spLocks/>
                </p:cNvSpPr>
                <p:nvPr/>
              </p:nvSpPr>
              <p:spPr bwMode="auto">
                <a:xfrm>
                  <a:off x="6529" y="2257"/>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7895" name="Freeform 54"/>
                <p:cNvSpPr>
                  <a:spLocks/>
                </p:cNvSpPr>
                <p:nvPr/>
              </p:nvSpPr>
              <p:spPr bwMode="auto">
                <a:xfrm>
                  <a:off x="6533" y="2257"/>
                  <a:ext cx="151" cy="8"/>
                </a:xfrm>
                <a:custGeom>
                  <a:avLst/>
                  <a:gdLst>
                    <a:gd name="T0" fmla="*/ 0 w 2732"/>
                    <a:gd name="T1" fmla="*/ 0 h 140"/>
                    <a:gd name="T2" fmla="*/ 0 w 2732"/>
                    <a:gd name="T3" fmla="*/ 0 h 140"/>
                    <a:gd name="T4" fmla="*/ 0 w 2732"/>
                    <a:gd name="T5" fmla="*/ 0 h 140"/>
                    <a:gd name="T6" fmla="*/ 0 w 2732"/>
                    <a:gd name="T7" fmla="*/ 0 h 140"/>
                    <a:gd name="T8" fmla="*/ 0 w 2732"/>
                    <a:gd name="T9" fmla="*/ 0 h 140"/>
                    <a:gd name="T10" fmla="*/ 0 w 2732"/>
                    <a:gd name="T11" fmla="*/ 0 h 140"/>
                    <a:gd name="T12" fmla="*/ 0 60000 65536"/>
                    <a:gd name="T13" fmla="*/ 0 60000 65536"/>
                    <a:gd name="T14" fmla="*/ 0 60000 65536"/>
                    <a:gd name="T15" fmla="*/ 0 60000 65536"/>
                    <a:gd name="T16" fmla="*/ 0 60000 65536"/>
                    <a:gd name="T17" fmla="*/ 0 60000 65536"/>
                    <a:gd name="T18" fmla="*/ 0 w 2732"/>
                    <a:gd name="T19" fmla="*/ 0 h 140"/>
                    <a:gd name="T20" fmla="*/ 2732 w 2732"/>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32" h="140">
                      <a:moveTo>
                        <a:pt x="2732" y="71"/>
                      </a:moveTo>
                      <a:lnTo>
                        <a:pt x="2663" y="1"/>
                      </a:lnTo>
                      <a:lnTo>
                        <a:pt x="0" y="0"/>
                      </a:lnTo>
                      <a:lnTo>
                        <a:pt x="0" y="138"/>
                      </a:lnTo>
                      <a:lnTo>
                        <a:pt x="2663" y="140"/>
                      </a:lnTo>
                      <a:lnTo>
                        <a:pt x="2732" y="71"/>
                      </a:lnTo>
                      <a:close/>
                    </a:path>
                  </a:pathLst>
                </a:custGeom>
                <a:solidFill>
                  <a:srgbClr val="E6B5C2"/>
                </a:solidFill>
                <a:ln w="9525">
                  <a:noFill/>
                  <a:round/>
                  <a:headEnd/>
                  <a:tailEnd/>
                </a:ln>
              </p:spPr>
              <p:txBody>
                <a:bodyPr/>
                <a:lstStyle/>
                <a:p>
                  <a:endParaRPr lang="en-US"/>
                </a:p>
              </p:txBody>
            </p:sp>
            <p:sp>
              <p:nvSpPr>
                <p:cNvPr id="17896" name="Freeform 55"/>
                <p:cNvSpPr>
                  <a:spLocks/>
                </p:cNvSpPr>
                <p:nvPr/>
              </p:nvSpPr>
              <p:spPr bwMode="auto">
                <a:xfrm>
                  <a:off x="6677" y="2261"/>
                  <a:ext cx="7" cy="73"/>
                </a:xfrm>
                <a:custGeom>
                  <a:avLst/>
                  <a:gdLst>
                    <a:gd name="T0" fmla="*/ 0 w 139"/>
                    <a:gd name="T1" fmla="*/ 0 h 1309"/>
                    <a:gd name="T2" fmla="*/ 0 w 139"/>
                    <a:gd name="T3" fmla="*/ 0 h 1309"/>
                    <a:gd name="T4" fmla="*/ 0 w 139"/>
                    <a:gd name="T5" fmla="*/ 0 h 1309"/>
                    <a:gd name="T6" fmla="*/ 0 w 139"/>
                    <a:gd name="T7" fmla="*/ 0 h 1309"/>
                    <a:gd name="T8" fmla="*/ 0 w 139"/>
                    <a:gd name="T9" fmla="*/ 0 h 1309"/>
                    <a:gd name="T10" fmla="*/ 0 w 139"/>
                    <a:gd name="T11" fmla="*/ 0 h 1309"/>
                    <a:gd name="T12" fmla="*/ 0 60000 65536"/>
                    <a:gd name="T13" fmla="*/ 0 60000 65536"/>
                    <a:gd name="T14" fmla="*/ 0 60000 65536"/>
                    <a:gd name="T15" fmla="*/ 0 60000 65536"/>
                    <a:gd name="T16" fmla="*/ 0 60000 65536"/>
                    <a:gd name="T17" fmla="*/ 0 60000 65536"/>
                    <a:gd name="T18" fmla="*/ 0 w 139"/>
                    <a:gd name="T19" fmla="*/ 0 h 1309"/>
                    <a:gd name="T20" fmla="*/ 139 w 139"/>
                    <a:gd name="T21" fmla="*/ 1309 h 1309"/>
                  </a:gdLst>
                  <a:ahLst/>
                  <a:cxnLst>
                    <a:cxn ang="T12">
                      <a:pos x="T0" y="T1"/>
                    </a:cxn>
                    <a:cxn ang="T13">
                      <a:pos x="T2" y="T3"/>
                    </a:cxn>
                    <a:cxn ang="T14">
                      <a:pos x="T4" y="T5"/>
                    </a:cxn>
                    <a:cxn ang="T15">
                      <a:pos x="T6" y="T7"/>
                    </a:cxn>
                    <a:cxn ang="T16">
                      <a:pos x="T8" y="T9"/>
                    </a:cxn>
                    <a:cxn ang="T17">
                      <a:pos x="T10" y="T11"/>
                    </a:cxn>
                  </a:cxnLst>
                  <a:rect l="T18" t="T19" r="T20" b="T21"/>
                  <a:pathLst>
                    <a:path w="139" h="1309">
                      <a:moveTo>
                        <a:pt x="69" y="1309"/>
                      </a:moveTo>
                      <a:lnTo>
                        <a:pt x="138" y="1240"/>
                      </a:lnTo>
                      <a:lnTo>
                        <a:pt x="139" y="0"/>
                      </a:lnTo>
                      <a:lnTo>
                        <a:pt x="1" y="0"/>
                      </a:lnTo>
                      <a:lnTo>
                        <a:pt x="0" y="1240"/>
                      </a:lnTo>
                      <a:lnTo>
                        <a:pt x="69" y="1309"/>
                      </a:lnTo>
                      <a:close/>
                    </a:path>
                  </a:pathLst>
                </a:custGeom>
                <a:solidFill>
                  <a:srgbClr val="E6B5C2"/>
                </a:solidFill>
                <a:ln w="9525">
                  <a:noFill/>
                  <a:round/>
                  <a:headEnd/>
                  <a:tailEnd/>
                </a:ln>
              </p:spPr>
              <p:txBody>
                <a:bodyPr/>
                <a:lstStyle/>
                <a:p>
                  <a:endParaRPr lang="en-US"/>
                </a:p>
              </p:txBody>
            </p:sp>
            <p:sp>
              <p:nvSpPr>
                <p:cNvPr id="17897" name="Freeform 56"/>
                <p:cNvSpPr>
                  <a:spLocks/>
                </p:cNvSpPr>
                <p:nvPr/>
              </p:nvSpPr>
              <p:spPr bwMode="auto">
                <a:xfrm>
                  <a:off x="6463" y="2261"/>
                  <a:ext cx="148" cy="69"/>
                </a:xfrm>
                <a:custGeom>
                  <a:avLst/>
                  <a:gdLst>
                    <a:gd name="T0" fmla="*/ 0 w 2659"/>
                    <a:gd name="T1" fmla="*/ 0 h 1238"/>
                    <a:gd name="T2" fmla="*/ 0 w 2659"/>
                    <a:gd name="T3" fmla="*/ 0 h 1238"/>
                    <a:gd name="T4" fmla="*/ 0 w 2659"/>
                    <a:gd name="T5" fmla="*/ 0 h 1238"/>
                    <a:gd name="T6" fmla="*/ 0 w 2659"/>
                    <a:gd name="T7" fmla="*/ 0 h 1238"/>
                    <a:gd name="T8" fmla="*/ 0 w 2659"/>
                    <a:gd name="T9" fmla="*/ 0 h 1238"/>
                    <a:gd name="T10" fmla="*/ 0 60000 65536"/>
                    <a:gd name="T11" fmla="*/ 0 60000 65536"/>
                    <a:gd name="T12" fmla="*/ 0 60000 65536"/>
                    <a:gd name="T13" fmla="*/ 0 60000 65536"/>
                    <a:gd name="T14" fmla="*/ 0 60000 65536"/>
                    <a:gd name="T15" fmla="*/ 0 w 2659"/>
                    <a:gd name="T16" fmla="*/ 0 h 1238"/>
                    <a:gd name="T17" fmla="*/ 2659 w 2659"/>
                    <a:gd name="T18" fmla="*/ 1238 h 1238"/>
                  </a:gdLst>
                  <a:ahLst/>
                  <a:cxnLst>
                    <a:cxn ang="T10">
                      <a:pos x="T0" y="T1"/>
                    </a:cxn>
                    <a:cxn ang="T11">
                      <a:pos x="T2" y="T3"/>
                    </a:cxn>
                    <a:cxn ang="T12">
                      <a:pos x="T4" y="T5"/>
                    </a:cxn>
                    <a:cxn ang="T13">
                      <a:pos x="T6" y="T7"/>
                    </a:cxn>
                    <a:cxn ang="T14">
                      <a:pos x="T8" y="T9"/>
                    </a:cxn>
                  </a:cxnLst>
                  <a:rect l="T15" t="T16" r="T17" b="T18"/>
                  <a:pathLst>
                    <a:path w="2659" h="1238">
                      <a:moveTo>
                        <a:pt x="2659" y="1238"/>
                      </a:moveTo>
                      <a:lnTo>
                        <a:pt x="0" y="1234"/>
                      </a:lnTo>
                      <a:lnTo>
                        <a:pt x="1" y="0"/>
                      </a:lnTo>
                      <a:lnTo>
                        <a:pt x="2658" y="2"/>
                      </a:lnTo>
                      <a:lnTo>
                        <a:pt x="2659" y="1238"/>
                      </a:lnTo>
                      <a:close/>
                    </a:path>
                  </a:pathLst>
                </a:custGeom>
                <a:solidFill>
                  <a:srgbClr val="CB3547"/>
                </a:solidFill>
                <a:ln w="9525">
                  <a:noFill/>
                  <a:round/>
                  <a:headEnd/>
                  <a:tailEnd/>
                </a:ln>
              </p:spPr>
              <p:txBody>
                <a:bodyPr/>
                <a:lstStyle/>
                <a:p>
                  <a:endParaRPr lang="en-US"/>
                </a:p>
              </p:txBody>
            </p:sp>
            <p:sp>
              <p:nvSpPr>
                <p:cNvPr id="17898" name="Freeform 57"/>
                <p:cNvSpPr>
                  <a:spLocks/>
                </p:cNvSpPr>
                <p:nvPr/>
              </p:nvSpPr>
              <p:spPr bwMode="auto">
                <a:xfrm>
                  <a:off x="6459" y="2326"/>
                  <a:ext cx="152" cy="7"/>
                </a:xfrm>
                <a:custGeom>
                  <a:avLst/>
                  <a:gdLst>
                    <a:gd name="T0" fmla="*/ 0 w 2728"/>
                    <a:gd name="T1" fmla="*/ 0 h 141"/>
                    <a:gd name="T2" fmla="*/ 0 w 2728"/>
                    <a:gd name="T3" fmla="*/ 0 h 141"/>
                    <a:gd name="T4" fmla="*/ 0 w 2728"/>
                    <a:gd name="T5" fmla="*/ 0 h 141"/>
                    <a:gd name="T6" fmla="*/ 0 w 2728"/>
                    <a:gd name="T7" fmla="*/ 0 h 141"/>
                    <a:gd name="T8" fmla="*/ 0 w 2728"/>
                    <a:gd name="T9" fmla="*/ 0 h 141"/>
                    <a:gd name="T10" fmla="*/ 0 w 2728"/>
                    <a:gd name="T11" fmla="*/ 0 h 141"/>
                    <a:gd name="T12" fmla="*/ 0 60000 65536"/>
                    <a:gd name="T13" fmla="*/ 0 60000 65536"/>
                    <a:gd name="T14" fmla="*/ 0 60000 65536"/>
                    <a:gd name="T15" fmla="*/ 0 60000 65536"/>
                    <a:gd name="T16" fmla="*/ 0 60000 65536"/>
                    <a:gd name="T17" fmla="*/ 0 60000 65536"/>
                    <a:gd name="T18" fmla="*/ 0 w 2728"/>
                    <a:gd name="T19" fmla="*/ 0 h 141"/>
                    <a:gd name="T20" fmla="*/ 2728 w 2728"/>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28" h="141">
                      <a:moveTo>
                        <a:pt x="0" y="68"/>
                      </a:moveTo>
                      <a:lnTo>
                        <a:pt x="69" y="137"/>
                      </a:lnTo>
                      <a:lnTo>
                        <a:pt x="2728" y="141"/>
                      </a:lnTo>
                      <a:lnTo>
                        <a:pt x="2728" y="3"/>
                      </a:lnTo>
                      <a:lnTo>
                        <a:pt x="69" y="0"/>
                      </a:lnTo>
                      <a:lnTo>
                        <a:pt x="0" y="68"/>
                      </a:lnTo>
                      <a:close/>
                    </a:path>
                  </a:pathLst>
                </a:custGeom>
                <a:solidFill>
                  <a:srgbClr val="E6B5C2"/>
                </a:solidFill>
                <a:ln w="9525">
                  <a:noFill/>
                  <a:round/>
                  <a:headEnd/>
                  <a:tailEnd/>
                </a:ln>
              </p:spPr>
              <p:txBody>
                <a:bodyPr/>
                <a:lstStyle/>
                <a:p>
                  <a:endParaRPr lang="en-US"/>
                </a:p>
              </p:txBody>
            </p:sp>
            <p:sp>
              <p:nvSpPr>
                <p:cNvPr id="17899" name="Freeform 58"/>
                <p:cNvSpPr>
                  <a:spLocks/>
                </p:cNvSpPr>
                <p:nvPr/>
              </p:nvSpPr>
              <p:spPr bwMode="auto">
                <a:xfrm>
                  <a:off x="6459" y="2257"/>
                  <a:ext cx="8" cy="72"/>
                </a:xfrm>
                <a:custGeom>
                  <a:avLst/>
                  <a:gdLst>
                    <a:gd name="T0" fmla="*/ 0 w 139"/>
                    <a:gd name="T1" fmla="*/ 0 h 1303"/>
                    <a:gd name="T2" fmla="*/ 0 w 139"/>
                    <a:gd name="T3" fmla="*/ 0 h 1303"/>
                    <a:gd name="T4" fmla="*/ 0 w 139"/>
                    <a:gd name="T5" fmla="*/ 0 h 1303"/>
                    <a:gd name="T6" fmla="*/ 0 w 139"/>
                    <a:gd name="T7" fmla="*/ 0 h 1303"/>
                    <a:gd name="T8" fmla="*/ 0 w 139"/>
                    <a:gd name="T9" fmla="*/ 0 h 1303"/>
                    <a:gd name="T10" fmla="*/ 0 w 139"/>
                    <a:gd name="T11" fmla="*/ 0 h 1303"/>
                    <a:gd name="T12" fmla="*/ 0 60000 65536"/>
                    <a:gd name="T13" fmla="*/ 0 60000 65536"/>
                    <a:gd name="T14" fmla="*/ 0 60000 65536"/>
                    <a:gd name="T15" fmla="*/ 0 60000 65536"/>
                    <a:gd name="T16" fmla="*/ 0 60000 65536"/>
                    <a:gd name="T17" fmla="*/ 0 60000 65536"/>
                    <a:gd name="T18" fmla="*/ 0 w 139"/>
                    <a:gd name="T19" fmla="*/ 0 h 1303"/>
                    <a:gd name="T20" fmla="*/ 139 w 139"/>
                    <a:gd name="T21" fmla="*/ 1303 h 1303"/>
                  </a:gdLst>
                  <a:ahLst/>
                  <a:cxnLst>
                    <a:cxn ang="T12">
                      <a:pos x="T0" y="T1"/>
                    </a:cxn>
                    <a:cxn ang="T13">
                      <a:pos x="T2" y="T3"/>
                    </a:cxn>
                    <a:cxn ang="T14">
                      <a:pos x="T4" y="T5"/>
                    </a:cxn>
                    <a:cxn ang="T15">
                      <a:pos x="T6" y="T7"/>
                    </a:cxn>
                    <a:cxn ang="T16">
                      <a:pos x="T8" y="T9"/>
                    </a:cxn>
                    <a:cxn ang="T17">
                      <a:pos x="T10" y="T11"/>
                    </a:cxn>
                  </a:cxnLst>
                  <a:rect l="T18" t="T19" r="T20" b="T21"/>
                  <a:pathLst>
                    <a:path w="139" h="1303">
                      <a:moveTo>
                        <a:pt x="70" y="0"/>
                      </a:moveTo>
                      <a:lnTo>
                        <a:pt x="1" y="69"/>
                      </a:lnTo>
                      <a:lnTo>
                        <a:pt x="0" y="1303"/>
                      </a:lnTo>
                      <a:lnTo>
                        <a:pt x="138" y="1303"/>
                      </a:lnTo>
                      <a:lnTo>
                        <a:pt x="139" y="69"/>
                      </a:lnTo>
                      <a:lnTo>
                        <a:pt x="70" y="0"/>
                      </a:lnTo>
                      <a:close/>
                    </a:path>
                  </a:pathLst>
                </a:custGeom>
                <a:solidFill>
                  <a:srgbClr val="E6B5C2"/>
                </a:solidFill>
                <a:ln w="9525">
                  <a:noFill/>
                  <a:round/>
                  <a:headEnd/>
                  <a:tailEnd/>
                </a:ln>
              </p:spPr>
              <p:txBody>
                <a:bodyPr/>
                <a:lstStyle/>
                <a:p>
                  <a:endParaRPr lang="en-US"/>
                </a:p>
              </p:txBody>
            </p:sp>
            <p:sp>
              <p:nvSpPr>
                <p:cNvPr id="17900" name="Freeform 59"/>
                <p:cNvSpPr>
                  <a:spLocks/>
                </p:cNvSpPr>
                <p:nvPr/>
              </p:nvSpPr>
              <p:spPr bwMode="auto">
                <a:xfrm>
                  <a:off x="6463" y="2257"/>
                  <a:ext cx="152" cy="8"/>
                </a:xfrm>
                <a:custGeom>
                  <a:avLst/>
                  <a:gdLst>
                    <a:gd name="T0" fmla="*/ 0 w 2726"/>
                    <a:gd name="T1" fmla="*/ 0 h 140"/>
                    <a:gd name="T2" fmla="*/ 0 w 2726"/>
                    <a:gd name="T3" fmla="*/ 0 h 140"/>
                    <a:gd name="T4" fmla="*/ 0 w 2726"/>
                    <a:gd name="T5" fmla="*/ 0 h 140"/>
                    <a:gd name="T6" fmla="*/ 0 w 2726"/>
                    <a:gd name="T7" fmla="*/ 0 h 140"/>
                    <a:gd name="T8" fmla="*/ 0 w 2726"/>
                    <a:gd name="T9" fmla="*/ 0 h 140"/>
                    <a:gd name="T10" fmla="*/ 0 w 2726"/>
                    <a:gd name="T11" fmla="*/ 0 h 140"/>
                    <a:gd name="T12" fmla="*/ 0 60000 65536"/>
                    <a:gd name="T13" fmla="*/ 0 60000 65536"/>
                    <a:gd name="T14" fmla="*/ 0 60000 65536"/>
                    <a:gd name="T15" fmla="*/ 0 60000 65536"/>
                    <a:gd name="T16" fmla="*/ 0 60000 65536"/>
                    <a:gd name="T17" fmla="*/ 0 60000 65536"/>
                    <a:gd name="T18" fmla="*/ 0 w 2726"/>
                    <a:gd name="T19" fmla="*/ 0 h 140"/>
                    <a:gd name="T20" fmla="*/ 2726 w 2726"/>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26" h="140">
                      <a:moveTo>
                        <a:pt x="2726" y="71"/>
                      </a:moveTo>
                      <a:lnTo>
                        <a:pt x="2657" y="1"/>
                      </a:lnTo>
                      <a:lnTo>
                        <a:pt x="0" y="0"/>
                      </a:lnTo>
                      <a:lnTo>
                        <a:pt x="0" y="138"/>
                      </a:lnTo>
                      <a:lnTo>
                        <a:pt x="2657" y="140"/>
                      </a:lnTo>
                      <a:lnTo>
                        <a:pt x="2726" y="71"/>
                      </a:lnTo>
                      <a:close/>
                    </a:path>
                  </a:pathLst>
                </a:custGeom>
                <a:solidFill>
                  <a:srgbClr val="E6B5C2"/>
                </a:solidFill>
                <a:ln w="9525">
                  <a:noFill/>
                  <a:round/>
                  <a:headEnd/>
                  <a:tailEnd/>
                </a:ln>
              </p:spPr>
              <p:txBody>
                <a:bodyPr/>
                <a:lstStyle/>
                <a:p>
                  <a:endParaRPr lang="en-US"/>
                </a:p>
              </p:txBody>
            </p:sp>
            <p:sp>
              <p:nvSpPr>
                <p:cNvPr id="17901" name="Freeform 60"/>
                <p:cNvSpPr>
                  <a:spLocks/>
                </p:cNvSpPr>
                <p:nvPr/>
              </p:nvSpPr>
              <p:spPr bwMode="auto">
                <a:xfrm>
                  <a:off x="6607" y="2261"/>
                  <a:ext cx="8" cy="72"/>
                </a:xfrm>
                <a:custGeom>
                  <a:avLst/>
                  <a:gdLst>
                    <a:gd name="T0" fmla="*/ 0 w 139"/>
                    <a:gd name="T1" fmla="*/ 0 h 1305"/>
                    <a:gd name="T2" fmla="*/ 0 w 139"/>
                    <a:gd name="T3" fmla="*/ 0 h 1305"/>
                    <a:gd name="T4" fmla="*/ 0 w 139"/>
                    <a:gd name="T5" fmla="*/ 0 h 1305"/>
                    <a:gd name="T6" fmla="*/ 0 w 139"/>
                    <a:gd name="T7" fmla="*/ 0 h 1305"/>
                    <a:gd name="T8" fmla="*/ 0 w 139"/>
                    <a:gd name="T9" fmla="*/ 0 h 1305"/>
                    <a:gd name="T10" fmla="*/ 0 w 139"/>
                    <a:gd name="T11" fmla="*/ 0 h 1305"/>
                    <a:gd name="T12" fmla="*/ 0 60000 65536"/>
                    <a:gd name="T13" fmla="*/ 0 60000 65536"/>
                    <a:gd name="T14" fmla="*/ 0 60000 65536"/>
                    <a:gd name="T15" fmla="*/ 0 60000 65536"/>
                    <a:gd name="T16" fmla="*/ 0 60000 65536"/>
                    <a:gd name="T17" fmla="*/ 0 60000 65536"/>
                    <a:gd name="T18" fmla="*/ 0 w 139"/>
                    <a:gd name="T19" fmla="*/ 0 h 1305"/>
                    <a:gd name="T20" fmla="*/ 139 w 139"/>
                    <a:gd name="T21" fmla="*/ 1305 h 1305"/>
                  </a:gdLst>
                  <a:ahLst/>
                  <a:cxnLst>
                    <a:cxn ang="T12">
                      <a:pos x="T0" y="T1"/>
                    </a:cxn>
                    <a:cxn ang="T13">
                      <a:pos x="T2" y="T3"/>
                    </a:cxn>
                    <a:cxn ang="T14">
                      <a:pos x="T4" y="T5"/>
                    </a:cxn>
                    <a:cxn ang="T15">
                      <a:pos x="T6" y="T7"/>
                    </a:cxn>
                    <a:cxn ang="T16">
                      <a:pos x="T8" y="T9"/>
                    </a:cxn>
                    <a:cxn ang="T17">
                      <a:pos x="T10" y="T11"/>
                    </a:cxn>
                  </a:cxnLst>
                  <a:rect l="T18" t="T19" r="T20" b="T21"/>
                  <a:pathLst>
                    <a:path w="139" h="1305">
                      <a:moveTo>
                        <a:pt x="70" y="1305"/>
                      </a:moveTo>
                      <a:lnTo>
                        <a:pt x="139" y="1236"/>
                      </a:lnTo>
                      <a:lnTo>
                        <a:pt x="138" y="0"/>
                      </a:lnTo>
                      <a:lnTo>
                        <a:pt x="0" y="0"/>
                      </a:lnTo>
                      <a:lnTo>
                        <a:pt x="1" y="1236"/>
                      </a:lnTo>
                      <a:lnTo>
                        <a:pt x="70" y="1305"/>
                      </a:lnTo>
                      <a:close/>
                    </a:path>
                  </a:pathLst>
                </a:custGeom>
                <a:solidFill>
                  <a:srgbClr val="E6B5C2"/>
                </a:solidFill>
                <a:ln w="9525">
                  <a:noFill/>
                  <a:round/>
                  <a:headEnd/>
                  <a:tailEnd/>
                </a:ln>
              </p:spPr>
              <p:txBody>
                <a:bodyPr/>
                <a:lstStyle/>
                <a:p>
                  <a:endParaRPr lang="en-US"/>
                </a:p>
              </p:txBody>
            </p:sp>
            <p:sp>
              <p:nvSpPr>
                <p:cNvPr id="17902" name="Freeform 61"/>
                <p:cNvSpPr>
                  <a:spLocks/>
                </p:cNvSpPr>
                <p:nvPr/>
              </p:nvSpPr>
              <p:spPr bwMode="auto">
                <a:xfrm>
                  <a:off x="6317" y="2261"/>
                  <a:ext cx="146" cy="69"/>
                </a:xfrm>
                <a:custGeom>
                  <a:avLst/>
                  <a:gdLst>
                    <a:gd name="T0" fmla="*/ 0 w 2627"/>
                    <a:gd name="T1" fmla="*/ 0 h 1245"/>
                    <a:gd name="T2" fmla="*/ 0 w 2627"/>
                    <a:gd name="T3" fmla="*/ 0 h 1245"/>
                    <a:gd name="T4" fmla="*/ 0 w 2627"/>
                    <a:gd name="T5" fmla="*/ 0 h 1245"/>
                    <a:gd name="T6" fmla="*/ 0 w 2627"/>
                    <a:gd name="T7" fmla="*/ 0 h 1245"/>
                    <a:gd name="T8" fmla="*/ 0 w 2627"/>
                    <a:gd name="T9" fmla="*/ 0 h 1245"/>
                    <a:gd name="T10" fmla="*/ 0 60000 65536"/>
                    <a:gd name="T11" fmla="*/ 0 60000 65536"/>
                    <a:gd name="T12" fmla="*/ 0 60000 65536"/>
                    <a:gd name="T13" fmla="*/ 0 60000 65536"/>
                    <a:gd name="T14" fmla="*/ 0 60000 65536"/>
                    <a:gd name="T15" fmla="*/ 0 w 2627"/>
                    <a:gd name="T16" fmla="*/ 0 h 1245"/>
                    <a:gd name="T17" fmla="*/ 2627 w 2627"/>
                    <a:gd name="T18" fmla="*/ 1245 h 1245"/>
                  </a:gdLst>
                  <a:ahLst/>
                  <a:cxnLst>
                    <a:cxn ang="T10">
                      <a:pos x="T0" y="T1"/>
                    </a:cxn>
                    <a:cxn ang="T11">
                      <a:pos x="T2" y="T3"/>
                    </a:cxn>
                    <a:cxn ang="T12">
                      <a:pos x="T4" y="T5"/>
                    </a:cxn>
                    <a:cxn ang="T13">
                      <a:pos x="T6" y="T7"/>
                    </a:cxn>
                    <a:cxn ang="T14">
                      <a:pos x="T8" y="T9"/>
                    </a:cxn>
                  </a:cxnLst>
                  <a:rect l="T15" t="T16" r="T17" b="T18"/>
                  <a:pathLst>
                    <a:path w="2627" h="1245">
                      <a:moveTo>
                        <a:pt x="2627" y="1245"/>
                      </a:moveTo>
                      <a:lnTo>
                        <a:pt x="0" y="1242"/>
                      </a:lnTo>
                      <a:lnTo>
                        <a:pt x="1" y="0"/>
                      </a:lnTo>
                      <a:lnTo>
                        <a:pt x="2626" y="2"/>
                      </a:lnTo>
                      <a:lnTo>
                        <a:pt x="2627" y="1245"/>
                      </a:lnTo>
                      <a:close/>
                    </a:path>
                  </a:pathLst>
                </a:custGeom>
                <a:solidFill>
                  <a:srgbClr val="CB3547"/>
                </a:solidFill>
                <a:ln w="9525">
                  <a:noFill/>
                  <a:round/>
                  <a:headEnd/>
                  <a:tailEnd/>
                </a:ln>
              </p:spPr>
              <p:txBody>
                <a:bodyPr/>
                <a:lstStyle/>
                <a:p>
                  <a:endParaRPr lang="en-US"/>
                </a:p>
              </p:txBody>
            </p:sp>
            <p:sp>
              <p:nvSpPr>
                <p:cNvPr id="17903" name="Freeform 62"/>
                <p:cNvSpPr>
                  <a:spLocks/>
                </p:cNvSpPr>
                <p:nvPr/>
              </p:nvSpPr>
              <p:spPr bwMode="auto">
                <a:xfrm>
                  <a:off x="6314" y="2326"/>
                  <a:ext cx="149" cy="8"/>
                </a:xfrm>
                <a:custGeom>
                  <a:avLst/>
                  <a:gdLst>
                    <a:gd name="T0" fmla="*/ 0 w 2696"/>
                    <a:gd name="T1" fmla="*/ 0 h 141"/>
                    <a:gd name="T2" fmla="*/ 0 w 2696"/>
                    <a:gd name="T3" fmla="*/ 0 h 141"/>
                    <a:gd name="T4" fmla="*/ 0 w 2696"/>
                    <a:gd name="T5" fmla="*/ 0 h 141"/>
                    <a:gd name="T6" fmla="*/ 0 w 2696"/>
                    <a:gd name="T7" fmla="*/ 0 h 141"/>
                    <a:gd name="T8" fmla="*/ 0 w 2696"/>
                    <a:gd name="T9" fmla="*/ 0 h 141"/>
                    <a:gd name="T10" fmla="*/ 0 w 2696"/>
                    <a:gd name="T11" fmla="*/ 0 h 141"/>
                    <a:gd name="T12" fmla="*/ 0 60000 65536"/>
                    <a:gd name="T13" fmla="*/ 0 60000 65536"/>
                    <a:gd name="T14" fmla="*/ 0 60000 65536"/>
                    <a:gd name="T15" fmla="*/ 0 60000 65536"/>
                    <a:gd name="T16" fmla="*/ 0 60000 65536"/>
                    <a:gd name="T17" fmla="*/ 0 60000 65536"/>
                    <a:gd name="T18" fmla="*/ 0 w 2696"/>
                    <a:gd name="T19" fmla="*/ 0 h 141"/>
                    <a:gd name="T20" fmla="*/ 2696 w 2696"/>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696" h="141">
                      <a:moveTo>
                        <a:pt x="0" y="69"/>
                      </a:moveTo>
                      <a:lnTo>
                        <a:pt x="69" y="138"/>
                      </a:lnTo>
                      <a:lnTo>
                        <a:pt x="2696" y="141"/>
                      </a:lnTo>
                      <a:lnTo>
                        <a:pt x="2696" y="3"/>
                      </a:lnTo>
                      <a:lnTo>
                        <a:pt x="69" y="0"/>
                      </a:lnTo>
                      <a:lnTo>
                        <a:pt x="0" y="69"/>
                      </a:lnTo>
                      <a:close/>
                    </a:path>
                  </a:pathLst>
                </a:custGeom>
                <a:solidFill>
                  <a:srgbClr val="E6B5C2"/>
                </a:solidFill>
                <a:ln w="9525">
                  <a:noFill/>
                  <a:round/>
                  <a:headEnd/>
                  <a:tailEnd/>
                </a:ln>
              </p:spPr>
              <p:txBody>
                <a:bodyPr/>
                <a:lstStyle/>
                <a:p>
                  <a:endParaRPr lang="en-US"/>
                </a:p>
              </p:txBody>
            </p:sp>
            <p:sp>
              <p:nvSpPr>
                <p:cNvPr id="17904" name="Freeform 63"/>
                <p:cNvSpPr>
                  <a:spLocks/>
                </p:cNvSpPr>
                <p:nvPr/>
              </p:nvSpPr>
              <p:spPr bwMode="auto">
                <a:xfrm>
                  <a:off x="6314" y="2257"/>
                  <a:ext cx="7"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7905" name="Freeform 64"/>
                <p:cNvSpPr>
                  <a:spLocks/>
                </p:cNvSpPr>
                <p:nvPr/>
              </p:nvSpPr>
              <p:spPr bwMode="auto">
                <a:xfrm>
                  <a:off x="6317" y="2257"/>
                  <a:ext cx="150" cy="8"/>
                </a:xfrm>
                <a:custGeom>
                  <a:avLst/>
                  <a:gdLst>
                    <a:gd name="T0" fmla="*/ 0 w 2694"/>
                    <a:gd name="T1" fmla="*/ 0 h 140"/>
                    <a:gd name="T2" fmla="*/ 0 w 2694"/>
                    <a:gd name="T3" fmla="*/ 0 h 140"/>
                    <a:gd name="T4" fmla="*/ 0 w 2694"/>
                    <a:gd name="T5" fmla="*/ 0 h 140"/>
                    <a:gd name="T6" fmla="*/ 0 w 2694"/>
                    <a:gd name="T7" fmla="*/ 0 h 140"/>
                    <a:gd name="T8" fmla="*/ 0 w 2694"/>
                    <a:gd name="T9" fmla="*/ 0 h 140"/>
                    <a:gd name="T10" fmla="*/ 0 w 2694"/>
                    <a:gd name="T11" fmla="*/ 0 h 140"/>
                    <a:gd name="T12" fmla="*/ 0 60000 65536"/>
                    <a:gd name="T13" fmla="*/ 0 60000 65536"/>
                    <a:gd name="T14" fmla="*/ 0 60000 65536"/>
                    <a:gd name="T15" fmla="*/ 0 60000 65536"/>
                    <a:gd name="T16" fmla="*/ 0 60000 65536"/>
                    <a:gd name="T17" fmla="*/ 0 60000 65536"/>
                    <a:gd name="T18" fmla="*/ 0 w 2694"/>
                    <a:gd name="T19" fmla="*/ 0 h 140"/>
                    <a:gd name="T20" fmla="*/ 2694 w 2694"/>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94" h="140">
                      <a:moveTo>
                        <a:pt x="2694" y="71"/>
                      </a:moveTo>
                      <a:lnTo>
                        <a:pt x="2625" y="1"/>
                      </a:lnTo>
                      <a:lnTo>
                        <a:pt x="0" y="0"/>
                      </a:lnTo>
                      <a:lnTo>
                        <a:pt x="0" y="138"/>
                      </a:lnTo>
                      <a:lnTo>
                        <a:pt x="2625" y="140"/>
                      </a:lnTo>
                      <a:lnTo>
                        <a:pt x="2694" y="71"/>
                      </a:lnTo>
                      <a:close/>
                    </a:path>
                  </a:pathLst>
                </a:custGeom>
                <a:solidFill>
                  <a:srgbClr val="E6B5C2"/>
                </a:solidFill>
                <a:ln w="9525">
                  <a:noFill/>
                  <a:round/>
                  <a:headEnd/>
                  <a:tailEnd/>
                </a:ln>
              </p:spPr>
              <p:txBody>
                <a:bodyPr/>
                <a:lstStyle/>
                <a:p>
                  <a:endParaRPr lang="en-US"/>
                </a:p>
              </p:txBody>
            </p:sp>
            <p:sp>
              <p:nvSpPr>
                <p:cNvPr id="17906" name="Freeform 65"/>
                <p:cNvSpPr>
                  <a:spLocks/>
                </p:cNvSpPr>
                <p:nvPr/>
              </p:nvSpPr>
              <p:spPr bwMode="auto">
                <a:xfrm>
                  <a:off x="6459" y="2261"/>
                  <a:ext cx="8" cy="73"/>
                </a:xfrm>
                <a:custGeom>
                  <a:avLst/>
                  <a:gdLst>
                    <a:gd name="T0" fmla="*/ 0 w 139"/>
                    <a:gd name="T1" fmla="*/ 0 h 1312"/>
                    <a:gd name="T2" fmla="*/ 0 w 139"/>
                    <a:gd name="T3" fmla="*/ 0 h 1312"/>
                    <a:gd name="T4" fmla="*/ 0 w 139"/>
                    <a:gd name="T5" fmla="*/ 0 h 1312"/>
                    <a:gd name="T6" fmla="*/ 0 w 139"/>
                    <a:gd name="T7" fmla="*/ 0 h 1312"/>
                    <a:gd name="T8" fmla="*/ 0 w 139"/>
                    <a:gd name="T9" fmla="*/ 0 h 1312"/>
                    <a:gd name="T10" fmla="*/ 0 w 139"/>
                    <a:gd name="T11" fmla="*/ 0 h 1312"/>
                    <a:gd name="T12" fmla="*/ 0 60000 65536"/>
                    <a:gd name="T13" fmla="*/ 0 60000 65536"/>
                    <a:gd name="T14" fmla="*/ 0 60000 65536"/>
                    <a:gd name="T15" fmla="*/ 0 60000 65536"/>
                    <a:gd name="T16" fmla="*/ 0 60000 65536"/>
                    <a:gd name="T17" fmla="*/ 0 60000 65536"/>
                    <a:gd name="T18" fmla="*/ 0 w 139"/>
                    <a:gd name="T19" fmla="*/ 0 h 1312"/>
                    <a:gd name="T20" fmla="*/ 139 w 139"/>
                    <a:gd name="T21" fmla="*/ 1312 h 1312"/>
                  </a:gdLst>
                  <a:ahLst/>
                  <a:cxnLst>
                    <a:cxn ang="T12">
                      <a:pos x="T0" y="T1"/>
                    </a:cxn>
                    <a:cxn ang="T13">
                      <a:pos x="T2" y="T3"/>
                    </a:cxn>
                    <a:cxn ang="T14">
                      <a:pos x="T4" y="T5"/>
                    </a:cxn>
                    <a:cxn ang="T15">
                      <a:pos x="T6" y="T7"/>
                    </a:cxn>
                    <a:cxn ang="T16">
                      <a:pos x="T8" y="T9"/>
                    </a:cxn>
                    <a:cxn ang="T17">
                      <a:pos x="T10" y="T11"/>
                    </a:cxn>
                  </a:cxnLst>
                  <a:rect l="T18" t="T19" r="T20" b="T21"/>
                  <a:pathLst>
                    <a:path w="139" h="1312">
                      <a:moveTo>
                        <a:pt x="70" y="1312"/>
                      </a:moveTo>
                      <a:lnTo>
                        <a:pt x="139" y="1243"/>
                      </a:lnTo>
                      <a:lnTo>
                        <a:pt x="138" y="0"/>
                      </a:lnTo>
                      <a:lnTo>
                        <a:pt x="0" y="0"/>
                      </a:lnTo>
                      <a:lnTo>
                        <a:pt x="1" y="1243"/>
                      </a:lnTo>
                      <a:lnTo>
                        <a:pt x="70" y="1312"/>
                      </a:lnTo>
                      <a:close/>
                    </a:path>
                  </a:pathLst>
                </a:custGeom>
                <a:solidFill>
                  <a:srgbClr val="E6B5C2"/>
                </a:solidFill>
                <a:ln w="9525">
                  <a:noFill/>
                  <a:round/>
                  <a:headEnd/>
                  <a:tailEnd/>
                </a:ln>
              </p:spPr>
              <p:txBody>
                <a:bodyPr/>
                <a:lstStyle/>
                <a:p>
                  <a:endParaRPr lang="en-US"/>
                </a:p>
              </p:txBody>
            </p:sp>
            <p:sp>
              <p:nvSpPr>
                <p:cNvPr id="17907" name="Freeform 66"/>
                <p:cNvSpPr>
                  <a:spLocks/>
                </p:cNvSpPr>
                <p:nvPr/>
              </p:nvSpPr>
              <p:spPr bwMode="auto">
                <a:xfrm>
                  <a:off x="6707" y="2141"/>
                  <a:ext cx="27" cy="95"/>
                </a:xfrm>
                <a:custGeom>
                  <a:avLst/>
                  <a:gdLst>
                    <a:gd name="T0" fmla="*/ 0 w 482"/>
                    <a:gd name="T1" fmla="*/ 0 h 1711"/>
                    <a:gd name="T2" fmla="*/ 0 w 482"/>
                    <a:gd name="T3" fmla="*/ 0 h 1711"/>
                    <a:gd name="T4" fmla="*/ 0 w 482"/>
                    <a:gd name="T5" fmla="*/ 0 h 1711"/>
                    <a:gd name="T6" fmla="*/ 0 w 482"/>
                    <a:gd name="T7" fmla="*/ 0 h 1711"/>
                    <a:gd name="T8" fmla="*/ 0 w 482"/>
                    <a:gd name="T9" fmla="*/ 0 h 1711"/>
                    <a:gd name="T10" fmla="*/ 0 60000 65536"/>
                    <a:gd name="T11" fmla="*/ 0 60000 65536"/>
                    <a:gd name="T12" fmla="*/ 0 60000 65536"/>
                    <a:gd name="T13" fmla="*/ 0 60000 65536"/>
                    <a:gd name="T14" fmla="*/ 0 60000 65536"/>
                    <a:gd name="T15" fmla="*/ 0 w 482"/>
                    <a:gd name="T16" fmla="*/ 0 h 1711"/>
                    <a:gd name="T17" fmla="*/ 482 w 482"/>
                    <a:gd name="T18" fmla="*/ 1711 h 1711"/>
                  </a:gdLst>
                  <a:ahLst/>
                  <a:cxnLst>
                    <a:cxn ang="T10">
                      <a:pos x="T0" y="T1"/>
                    </a:cxn>
                    <a:cxn ang="T11">
                      <a:pos x="T2" y="T3"/>
                    </a:cxn>
                    <a:cxn ang="T12">
                      <a:pos x="T4" y="T5"/>
                    </a:cxn>
                    <a:cxn ang="T13">
                      <a:pos x="T6" y="T7"/>
                    </a:cxn>
                    <a:cxn ang="T14">
                      <a:pos x="T8" y="T9"/>
                    </a:cxn>
                  </a:cxnLst>
                  <a:rect l="T15" t="T16" r="T17" b="T18"/>
                  <a:pathLst>
                    <a:path w="482" h="1711">
                      <a:moveTo>
                        <a:pt x="0" y="1711"/>
                      </a:moveTo>
                      <a:lnTo>
                        <a:pt x="482" y="1228"/>
                      </a:lnTo>
                      <a:lnTo>
                        <a:pt x="481" y="0"/>
                      </a:lnTo>
                      <a:lnTo>
                        <a:pt x="0" y="479"/>
                      </a:lnTo>
                      <a:lnTo>
                        <a:pt x="0" y="1711"/>
                      </a:lnTo>
                      <a:close/>
                    </a:path>
                  </a:pathLst>
                </a:custGeom>
                <a:solidFill>
                  <a:srgbClr val="B53233"/>
                </a:solidFill>
                <a:ln w="9525">
                  <a:noFill/>
                  <a:round/>
                  <a:headEnd/>
                  <a:tailEnd/>
                </a:ln>
              </p:spPr>
              <p:txBody>
                <a:bodyPr/>
                <a:lstStyle/>
                <a:p>
                  <a:endParaRPr lang="en-US"/>
                </a:p>
              </p:txBody>
            </p:sp>
            <p:sp>
              <p:nvSpPr>
                <p:cNvPr id="17908" name="Freeform 67"/>
                <p:cNvSpPr>
                  <a:spLocks/>
                </p:cNvSpPr>
                <p:nvPr/>
              </p:nvSpPr>
              <p:spPr bwMode="auto">
                <a:xfrm>
                  <a:off x="6705" y="2206"/>
                  <a:ext cx="33" cy="33"/>
                </a:xfrm>
                <a:custGeom>
                  <a:avLst/>
                  <a:gdLst>
                    <a:gd name="T0" fmla="*/ 0 w 599"/>
                    <a:gd name="T1" fmla="*/ 0 h 580"/>
                    <a:gd name="T2" fmla="*/ 0 w 599"/>
                    <a:gd name="T3" fmla="*/ 0 h 580"/>
                    <a:gd name="T4" fmla="*/ 0 w 599"/>
                    <a:gd name="T5" fmla="*/ 0 h 580"/>
                    <a:gd name="T6" fmla="*/ 0 w 599"/>
                    <a:gd name="T7" fmla="*/ 0 h 580"/>
                    <a:gd name="T8" fmla="*/ 0 w 599"/>
                    <a:gd name="T9" fmla="*/ 0 h 580"/>
                    <a:gd name="T10" fmla="*/ 0 w 599"/>
                    <a:gd name="T11" fmla="*/ 0 h 580"/>
                    <a:gd name="T12" fmla="*/ 0 60000 65536"/>
                    <a:gd name="T13" fmla="*/ 0 60000 65536"/>
                    <a:gd name="T14" fmla="*/ 0 60000 65536"/>
                    <a:gd name="T15" fmla="*/ 0 60000 65536"/>
                    <a:gd name="T16" fmla="*/ 0 60000 65536"/>
                    <a:gd name="T17" fmla="*/ 0 60000 65536"/>
                    <a:gd name="T18" fmla="*/ 0 w 599"/>
                    <a:gd name="T19" fmla="*/ 0 h 580"/>
                    <a:gd name="T20" fmla="*/ 599 w 599"/>
                    <a:gd name="T21" fmla="*/ 580 h 580"/>
                  </a:gdLst>
                  <a:ahLst/>
                  <a:cxnLst>
                    <a:cxn ang="T12">
                      <a:pos x="T0" y="T1"/>
                    </a:cxn>
                    <a:cxn ang="T13">
                      <a:pos x="T2" y="T3"/>
                    </a:cxn>
                    <a:cxn ang="T14">
                      <a:pos x="T4" y="T5"/>
                    </a:cxn>
                    <a:cxn ang="T15">
                      <a:pos x="T6" y="T7"/>
                    </a:cxn>
                    <a:cxn ang="T16">
                      <a:pos x="T8" y="T9"/>
                    </a:cxn>
                    <a:cxn ang="T17">
                      <a:pos x="T10" y="T11"/>
                    </a:cxn>
                  </a:cxnLst>
                  <a:rect l="T18" t="T19" r="T20" b="T21"/>
                  <a:pathLst>
                    <a:path w="599" h="580">
                      <a:moveTo>
                        <a:pt x="599" y="49"/>
                      </a:moveTo>
                      <a:lnTo>
                        <a:pt x="481" y="0"/>
                      </a:lnTo>
                      <a:lnTo>
                        <a:pt x="0" y="484"/>
                      </a:lnTo>
                      <a:lnTo>
                        <a:pt x="97" y="580"/>
                      </a:lnTo>
                      <a:lnTo>
                        <a:pt x="579" y="97"/>
                      </a:lnTo>
                      <a:lnTo>
                        <a:pt x="599" y="49"/>
                      </a:lnTo>
                      <a:close/>
                    </a:path>
                  </a:pathLst>
                </a:custGeom>
                <a:solidFill>
                  <a:srgbClr val="E6B5C2"/>
                </a:solidFill>
                <a:ln w="9525">
                  <a:noFill/>
                  <a:round/>
                  <a:headEnd/>
                  <a:tailEnd/>
                </a:ln>
              </p:spPr>
              <p:txBody>
                <a:bodyPr/>
                <a:lstStyle/>
                <a:p>
                  <a:endParaRPr lang="en-US"/>
                </a:p>
              </p:txBody>
            </p:sp>
            <p:sp>
              <p:nvSpPr>
                <p:cNvPr id="17909" name="Freeform 68"/>
                <p:cNvSpPr>
                  <a:spLocks/>
                </p:cNvSpPr>
                <p:nvPr/>
              </p:nvSpPr>
              <p:spPr bwMode="auto">
                <a:xfrm>
                  <a:off x="6730" y="2138"/>
                  <a:ext cx="8" cy="71"/>
                </a:xfrm>
                <a:custGeom>
                  <a:avLst/>
                  <a:gdLst>
                    <a:gd name="T0" fmla="*/ 0 w 139"/>
                    <a:gd name="T1" fmla="*/ 0 h 1277"/>
                    <a:gd name="T2" fmla="*/ 0 w 139"/>
                    <a:gd name="T3" fmla="*/ 0 h 1277"/>
                    <a:gd name="T4" fmla="*/ 0 w 139"/>
                    <a:gd name="T5" fmla="*/ 0 h 1277"/>
                    <a:gd name="T6" fmla="*/ 0 w 139"/>
                    <a:gd name="T7" fmla="*/ 0 h 1277"/>
                    <a:gd name="T8" fmla="*/ 0 w 139"/>
                    <a:gd name="T9" fmla="*/ 0 h 1277"/>
                    <a:gd name="T10" fmla="*/ 0 w 139"/>
                    <a:gd name="T11" fmla="*/ 0 h 1277"/>
                    <a:gd name="T12" fmla="*/ 0 60000 65536"/>
                    <a:gd name="T13" fmla="*/ 0 60000 65536"/>
                    <a:gd name="T14" fmla="*/ 0 60000 65536"/>
                    <a:gd name="T15" fmla="*/ 0 60000 65536"/>
                    <a:gd name="T16" fmla="*/ 0 60000 65536"/>
                    <a:gd name="T17" fmla="*/ 0 60000 65536"/>
                    <a:gd name="T18" fmla="*/ 0 w 139"/>
                    <a:gd name="T19" fmla="*/ 0 h 1277"/>
                    <a:gd name="T20" fmla="*/ 139 w 139"/>
                    <a:gd name="T21" fmla="*/ 1277 h 1277"/>
                  </a:gdLst>
                  <a:ahLst/>
                  <a:cxnLst>
                    <a:cxn ang="T12">
                      <a:pos x="T0" y="T1"/>
                    </a:cxn>
                    <a:cxn ang="T13">
                      <a:pos x="T2" y="T3"/>
                    </a:cxn>
                    <a:cxn ang="T14">
                      <a:pos x="T4" y="T5"/>
                    </a:cxn>
                    <a:cxn ang="T15">
                      <a:pos x="T6" y="T7"/>
                    </a:cxn>
                    <a:cxn ang="T16">
                      <a:pos x="T8" y="T9"/>
                    </a:cxn>
                    <a:cxn ang="T17">
                      <a:pos x="T10" y="T11"/>
                    </a:cxn>
                  </a:cxnLst>
                  <a:rect l="T18" t="T19" r="T20" b="T21"/>
                  <a:pathLst>
                    <a:path w="139" h="1277">
                      <a:moveTo>
                        <a:pt x="21" y="0"/>
                      </a:moveTo>
                      <a:lnTo>
                        <a:pt x="0" y="49"/>
                      </a:lnTo>
                      <a:lnTo>
                        <a:pt x="1" y="1277"/>
                      </a:lnTo>
                      <a:lnTo>
                        <a:pt x="139" y="1277"/>
                      </a:lnTo>
                      <a:lnTo>
                        <a:pt x="138" y="49"/>
                      </a:lnTo>
                      <a:lnTo>
                        <a:pt x="21" y="0"/>
                      </a:lnTo>
                      <a:close/>
                    </a:path>
                  </a:pathLst>
                </a:custGeom>
                <a:solidFill>
                  <a:srgbClr val="E6B5C2"/>
                </a:solidFill>
                <a:ln w="9525">
                  <a:noFill/>
                  <a:round/>
                  <a:headEnd/>
                  <a:tailEnd/>
                </a:ln>
              </p:spPr>
              <p:txBody>
                <a:bodyPr/>
                <a:lstStyle/>
                <a:p>
                  <a:endParaRPr lang="en-US"/>
                </a:p>
              </p:txBody>
            </p:sp>
            <p:sp>
              <p:nvSpPr>
                <p:cNvPr id="17910" name="Freeform 69"/>
                <p:cNvSpPr>
                  <a:spLocks/>
                </p:cNvSpPr>
                <p:nvPr/>
              </p:nvSpPr>
              <p:spPr bwMode="auto">
                <a:xfrm>
                  <a:off x="6703" y="2138"/>
                  <a:ext cx="34" cy="32"/>
                </a:xfrm>
                <a:custGeom>
                  <a:avLst/>
                  <a:gdLst>
                    <a:gd name="T0" fmla="*/ 0 w 600"/>
                    <a:gd name="T1" fmla="*/ 0 h 577"/>
                    <a:gd name="T2" fmla="*/ 0 w 600"/>
                    <a:gd name="T3" fmla="*/ 0 h 577"/>
                    <a:gd name="T4" fmla="*/ 0 w 600"/>
                    <a:gd name="T5" fmla="*/ 0 h 577"/>
                    <a:gd name="T6" fmla="*/ 0 w 600"/>
                    <a:gd name="T7" fmla="*/ 0 h 577"/>
                    <a:gd name="T8" fmla="*/ 0 w 600"/>
                    <a:gd name="T9" fmla="*/ 0 h 577"/>
                    <a:gd name="T10" fmla="*/ 0 w 600"/>
                    <a:gd name="T11" fmla="*/ 0 h 577"/>
                    <a:gd name="T12" fmla="*/ 0 60000 65536"/>
                    <a:gd name="T13" fmla="*/ 0 60000 65536"/>
                    <a:gd name="T14" fmla="*/ 0 60000 65536"/>
                    <a:gd name="T15" fmla="*/ 0 60000 65536"/>
                    <a:gd name="T16" fmla="*/ 0 60000 65536"/>
                    <a:gd name="T17" fmla="*/ 0 60000 65536"/>
                    <a:gd name="T18" fmla="*/ 0 w 600"/>
                    <a:gd name="T19" fmla="*/ 0 h 577"/>
                    <a:gd name="T20" fmla="*/ 600 w 600"/>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600" h="577">
                      <a:moveTo>
                        <a:pt x="0" y="528"/>
                      </a:moveTo>
                      <a:lnTo>
                        <a:pt x="118" y="577"/>
                      </a:lnTo>
                      <a:lnTo>
                        <a:pt x="600" y="97"/>
                      </a:lnTo>
                      <a:lnTo>
                        <a:pt x="503" y="0"/>
                      </a:lnTo>
                      <a:lnTo>
                        <a:pt x="21" y="480"/>
                      </a:lnTo>
                      <a:lnTo>
                        <a:pt x="0" y="528"/>
                      </a:lnTo>
                      <a:close/>
                    </a:path>
                  </a:pathLst>
                </a:custGeom>
                <a:solidFill>
                  <a:srgbClr val="E6B5C2"/>
                </a:solidFill>
                <a:ln w="9525">
                  <a:noFill/>
                  <a:round/>
                  <a:headEnd/>
                  <a:tailEnd/>
                </a:ln>
              </p:spPr>
              <p:txBody>
                <a:bodyPr/>
                <a:lstStyle/>
                <a:p>
                  <a:endParaRPr lang="en-US"/>
                </a:p>
              </p:txBody>
            </p:sp>
            <p:sp>
              <p:nvSpPr>
                <p:cNvPr id="17911" name="Freeform 70"/>
                <p:cNvSpPr>
                  <a:spLocks/>
                </p:cNvSpPr>
                <p:nvPr/>
              </p:nvSpPr>
              <p:spPr bwMode="auto">
                <a:xfrm>
                  <a:off x="6703" y="2167"/>
                  <a:ext cx="8" cy="72"/>
                </a:xfrm>
                <a:custGeom>
                  <a:avLst/>
                  <a:gdLst>
                    <a:gd name="T0" fmla="*/ 0 w 139"/>
                    <a:gd name="T1" fmla="*/ 0 h 1280"/>
                    <a:gd name="T2" fmla="*/ 0 w 139"/>
                    <a:gd name="T3" fmla="*/ 0 h 1280"/>
                    <a:gd name="T4" fmla="*/ 0 w 139"/>
                    <a:gd name="T5" fmla="*/ 0 h 1280"/>
                    <a:gd name="T6" fmla="*/ 0 w 139"/>
                    <a:gd name="T7" fmla="*/ 0 h 1280"/>
                    <a:gd name="T8" fmla="*/ 0 w 139"/>
                    <a:gd name="T9" fmla="*/ 0 h 1280"/>
                    <a:gd name="T10" fmla="*/ 0 w 139"/>
                    <a:gd name="T11" fmla="*/ 0 h 1280"/>
                    <a:gd name="T12" fmla="*/ 0 60000 65536"/>
                    <a:gd name="T13" fmla="*/ 0 60000 65536"/>
                    <a:gd name="T14" fmla="*/ 0 60000 65536"/>
                    <a:gd name="T15" fmla="*/ 0 60000 65536"/>
                    <a:gd name="T16" fmla="*/ 0 60000 65536"/>
                    <a:gd name="T17" fmla="*/ 0 60000 65536"/>
                    <a:gd name="T18" fmla="*/ 0 w 139"/>
                    <a:gd name="T19" fmla="*/ 0 h 1280"/>
                    <a:gd name="T20" fmla="*/ 139 w 139"/>
                    <a:gd name="T21" fmla="*/ 1280 h 1280"/>
                  </a:gdLst>
                  <a:ahLst/>
                  <a:cxnLst>
                    <a:cxn ang="T12">
                      <a:pos x="T0" y="T1"/>
                    </a:cxn>
                    <a:cxn ang="T13">
                      <a:pos x="T2" y="T3"/>
                    </a:cxn>
                    <a:cxn ang="T14">
                      <a:pos x="T4" y="T5"/>
                    </a:cxn>
                    <a:cxn ang="T15">
                      <a:pos x="T6" y="T7"/>
                    </a:cxn>
                    <a:cxn ang="T16">
                      <a:pos x="T8" y="T9"/>
                    </a:cxn>
                    <a:cxn ang="T17">
                      <a:pos x="T10" y="T11"/>
                    </a:cxn>
                  </a:cxnLst>
                  <a:rect l="T18" t="T19" r="T20" b="T21"/>
                  <a:pathLst>
                    <a:path w="139" h="1280">
                      <a:moveTo>
                        <a:pt x="119" y="1280"/>
                      </a:moveTo>
                      <a:lnTo>
                        <a:pt x="139" y="1232"/>
                      </a:lnTo>
                      <a:lnTo>
                        <a:pt x="139" y="0"/>
                      </a:lnTo>
                      <a:lnTo>
                        <a:pt x="0" y="0"/>
                      </a:lnTo>
                      <a:lnTo>
                        <a:pt x="1" y="1232"/>
                      </a:lnTo>
                      <a:lnTo>
                        <a:pt x="119" y="1280"/>
                      </a:lnTo>
                      <a:close/>
                    </a:path>
                  </a:pathLst>
                </a:custGeom>
                <a:solidFill>
                  <a:srgbClr val="E6B5C2"/>
                </a:solidFill>
                <a:ln w="9525">
                  <a:noFill/>
                  <a:round/>
                  <a:headEnd/>
                  <a:tailEnd/>
                </a:ln>
              </p:spPr>
              <p:txBody>
                <a:bodyPr/>
                <a:lstStyle/>
                <a:p>
                  <a:endParaRPr lang="en-US"/>
                </a:p>
              </p:txBody>
            </p:sp>
            <p:sp>
              <p:nvSpPr>
                <p:cNvPr id="17912" name="Freeform 71"/>
                <p:cNvSpPr>
                  <a:spLocks/>
                </p:cNvSpPr>
                <p:nvPr/>
              </p:nvSpPr>
              <p:spPr bwMode="auto">
                <a:xfrm>
                  <a:off x="6558" y="2141"/>
                  <a:ext cx="175" cy="25"/>
                </a:xfrm>
                <a:custGeom>
                  <a:avLst/>
                  <a:gdLst>
                    <a:gd name="T0" fmla="*/ 0 w 3136"/>
                    <a:gd name="T1" fmla="*/ 0 h 460"/>
                    <a:gd name="T2" fmla="*/ 0 w 3136"/>
                    <a:gd name="T3" fmla="*/ 0 h 460"/>
                    <a:gd name="T4" fmla="*/ 0 w 3136"/>
                    <a:gd name="T5" fmla="*/ 0 h 460"/>
                    <a:gd name="T6" fmla="*/ 0 w 3136"/>
                    <a:gd name="T7" fmla="*/ 0 h 460"/>
                    <a:gd name="T8" fmla="*/ 0 w 3136"/>
                    <a:gd name="T9" fmla="*/ 0 h 460"/>
                    <a:gd name="T10" fmla="*/ 0 60000 65536"/>
                    <a:gd name="T11" fmla="*/ 0 60000 65536"/>
                    <a:gd name="T12" fmla="*/ 0 60000 65536"/>
                    <a:gd name="T13" fmla="*/ 0 60000 65536"/>
                    <a:gd name="T14" fmla="*/ 0 60000 65536"/>
                    <a:gd name="T15" fmla="*/ 0 w 3136"/>
                    <a:gd name="T16" fmla="*/ 0 h 460"/>
                    <a:gd name="T17" fmla="*/ 3136 w 3136"/>
                    <a:gd name="T18" fmla="*/ 460 h 460"/>
                  </a:gdLst>
                  <a:ahLst/>
                  <a:cxnLst>
                    <a:cxn ang="T10">
                      <a:pos x="T0" y="T1"/>
                    </a:cxn>
                    <a:cxn ang="T11">
                      <a:pos x="T2" y="T3"/>
                    </a:cxn>
                    <a:cxn ang="T12">
                      <a:pos x="T4" y="T5"/>
                    </a:cxn>
                    <a:cxn ang="T13">
                      <a:pos x="T6" y="T7"/>
                    </a:cxn>
                    <a:cxn ang="T14">
                      <a:pos x="T8" y="T9"/>
                    </a:cxn>
                  </a:cxnLst>
                  <a:rect l="T15" t="T16" r="T17" b="T18"/>
                  <a:pathLst>
                    <a:path w="3136" h="460">
                      <a:moveTo>
                        <a:pt x="0" y="460"/>
                      </a:moveTo>
                      <a:lnTo>
                        <a:pt x="458" y="0"/>
                      </a:lnTo>
                      <a:lnTo>
                        <a:pt x="3136" y="0"/>
                      </a:lnTo>
                      <a:lnTo>
                        <a:pt x="2676" y="460"/>
                      </a:lnTo>
                      <a:lnTo>
                        <a:pt x="0" y="460"/>
                      </a:lnTo>
                      <a:close/>
                    </a:path>
                  </a:pathLst>
                </a:custGeom>
                <a:solidFill>
                  <a:srgbClr val="E56968"/>
                </a:solidFill>
                <a:ln w="9525">
                  <a:noFill/>
                  <a:round/>
                  <a:headEnd/>
                  <a:tailEnd/>
                </a:ln>
              </p:spPr>
              <p:txBody>
                <a:bodyPr/>
                <a:lstStyle/>
                <a:p>
                  <a:endParaRPr lang="en-US"/>
                </a:p>
              </p:txBody>
            </p:sp>
            <p:sp>
              <p:nvSpPr>
                <p:cNvPr id="17913" name="Freeform 72"/>
                <p:cNvSpPr>
                  <a:spLocks/>
                </p:cNvSpPr>
                <p:nvPr/>
              </p:nvSpPr>
              <p:spPr bwMode="auto">
                <a:xfrm>
                  <a:off x="6556" y="2137"/>
                  <a:ext cx="31" cy="32"/>
                </a:xfrm>
                <a:custGeom>
                  <a:avLst/>
                  <a:gdLst>
                    <a:gd name="T0" fmla="*/ 0 w 555"/>
                    <a:gd name="T1" fmla="*/ 0 h 577"/>
                    <a:gd name="T2" fmla="*/ 0 w 555"/>
                    <a:gd name="T3" fmla="*/ 0 h 577"/>
                    <a:gd name="T4" fmla="*/ 0 w 555"/>
                    <a:gd name="T5" fmla="*/ 0 h 577"/>
                    <a:gd name="T6" fmla="*/ 0 w 555"/>
                    <a:gd name="T7" fmla="*/ 0 h 577"/>
                    <a:gd name="T8" fmla="*/ 0 w 555"/>
                    <a:gd name="T9" fmla="*/ 0 h 577"/>
                    <a:gd name="T10" fmla="*/ 0 w 555"/>
                    <a:gd name="T11" fmla="*/ 0 h 577"/>
                    <a:gd name="T12" fmla="*/ 0 60000 65536"/>
                    <a:gd name="T13" fmla="*/ 0 60000 65536"/>
                    <a:gd name="T14" fmla="*/ 0 60000 65536"/>
                    <a:gd name="T15" fmla="*/ 0 60000 65536"/>
                    <a:gd name="T16" fmla="*/ 0 60000 65536"/>
                    <a:gd name="T17" fmla="*/ 0 60000 65536"/>
                    <a:gd name="T18" fmla="*/ 0 w 555"/>
                    <a:gd name="T19" fmla="*/ 0 h 577"/>
                    <a:gd name="T20" fmla="*/ 555 w 555"/>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555" h="577">
                      <a:moveTo>
                        <a:pt x="506" y="0"/>
                      </a:moveTo>
                      <a:lnTo>
                        <a:pt x="458" y="20"/>
                      </a:lnTo>
                      <a:lnTo>
                        <a:pt x="0" y="480"/>
                      </a:lnTo>
                      <a:lnTo>
                        <a:pt x="97" y="577"/>
                      </a:lnTo>
                      <a:lnTo>
                        <a:pt x="555" y="117"/>
                      </a:lnTo>
                      <a:lnTo>
                        <a:pt x="506" y="0"/>
                      </a:lnTo>
                      <a:close/>
                    </a:path>
                  </a:pathLst>
                </a:custGeom>
                <a:solidFill>
                  <a:srgbClr val="E6B5C2"/>
                </a:solidFill>
                <a:ln w="9525">
                  <a:noFill/>
                  <a:round/>
                  <a:headEnd/>
                  <a:tailEnd/>
                </a:ln>
              </p:spPr>
              <p:txBody>
                <a:bodyPr/>
                <a:lstStyle/>
                <a:p>
                  <a:endParaRPr lang="en-US"/>
                </a:p>
              </p:txBody>
            </p:sp>
            <p:sp>
              <p:nvSpPr>
                <p:cNvPr id="17914" name="Freeform 73"/>
                <p:cNvSpPr>
                  <a:spLocks/>
                </p:cNvSpPr>
                <p:nvPr/>
              </p:nvSpPr>
              <p:spPr bwMode="auto">
                <a:xfrm>
                  <a:off x="6584" y="2137"/>
                  <a:ext cx="151" cy="8"/>
                </a:xfrm>
                <a:custGeom>
                  <a:avLst/>
                  <a:gdLst>
                    <a:gd name="T0" fmla="*/ 0 w 2727"/>
                    <a:gd name="T1" fmla="*/ 0 h 138"/>
                    <a:gd name="T2" fmla="*/ 0 w 2727"/>
                    <a:gd name="T3" fmla="*/ 0 h 138"/>
                    <a:gd name="T4" fmla="*/ 0 w 2727"/>
                    <a:gd name="T5" fmla="*/ 0 h 138"/>
                    <a:gd name="T6" fmla="*/ 0 w 2727"/>
                    <a:gd name="T7" fmla="*/ 0 h 138"/>
                    <a:gd name="T8" fmla="*/ 0 w 2727"/>
                    <a:gd name="T9" fmla="*/ 0 h 138"/>
                    <a:gd name="T10" fmla="*/ 0 w 2727"/>
                    <a:gd name="T11" fmla="*/ 0 h 138"/>
                    <a:gd name="T12" fmla="*/ 0 60000 65536"/>
                    <a:gd name="T13" fmla="*/ 0 60000 65536"/>
                    <a:gd name="T14" fmla="*/ 0 60000 65536"/>
                    <a:gd name="T15" fmla="*/ 0 60000 65536"/>
                    <a:gd name="T16" fmla="*/ 0 60000 65536"/>
                    <a:gd name="T17" fmla="*/ 0 60000 65536"/>
                    <a:gd name="T18" fmla="*/ 0 w 2727"/>
                    <a:gd name="T19" fmla="*/ 0 h 138"/>
                    <a:gd name="T20" fmla="*/ 2727 w 2727"/>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7" h="138">
                      <a:moveTo>
                        <a:pt x="2727" y="117"/>
                      </a:moveTo>
                      <a:lnTo>
                        <a:pt x="2678" y="0"/>
                      </a:lnTo>
                      <a:lnTo>
                        <a:pt x="0" y="0"/>
                      </a:lnTo>
                      <a:lnTo>
                        <a:pt x="0" y="138"/>
                      </a:lnTo>
                      <a:lnTo>
                        <a:pt x="2678" y="138"/>
                      </a:lnTo>
                      <a:lnTo>
                        <a:pt x="2727" y="117"/>
                      </a:lnTo>
                      <a:close/>
                    </a:path>
                  </a:pathLst>
                </a:custGeom>
                <a:solidFill>
                  <a:srgbClr val="E6B5C2"/>
                </a:solidFill>
                <a:ln w="9525">
                  <a:noFill/>
                  <a:round/>
                  <a:headEnd/>
                  <a:tailEnd/>
                </a:ln>
              </p:spPr>
              <p:txBody>
                <a:bodyPr/>
                <a:lstStyle/>
                <a:p>
                  <a:endParaRPr lang="en-US"/>
                </a:p>
              </p:txBody>
            </p:sp>
            <p:sp>
              <p:nvSpPr>
                <p:cNvPr id="17915" name="Freeform 74"/>
                <p:cNvSpPr>
                  <a:spLocks/>
                </p:cNvSpPr>
                <p:nvPr/>
              </p:nvSpPr>
              <p:spPr bwMode="auto">
                <a:xfrm>
                  <a:off x="6704" y="2138"/>
                  <a:ext cx="31" cy="32"/>
                </a:xfrm>
                <a:custGeom>
                  <a:avLst/>
                  <a:gdLst>
                    <a:gd name="T0" fmla="*/ 0 w 559"/>
                    <a:gd name="T1" fmla="*/ 0 h 578"/>
                    <a:gd name="T2" fmla="*/ 0 w 559"/>
                    <a:gd name="T3" fmla="*/ 0 h 578"/>
                    <a:gd name="T4" fmla="*/ 0 w 559"/>
                    <a:gd name="T5" fmla="*/ 0 h 578"/>
                    <a:gd name="T6" fmla="*/ 0 w 559"/>
                    <a:gd name="T7" fmla="*/ 0 h 578"/>
                    <a:gd name="T8" fmla="*/ 0 w 559"/>
                    <a:gd name="T9" fmla="*/ 0 h 578"/>
                    <a:gd name="T10" fmla="*/ 0 w 559"/>
                    <a:gd name="T11" fmla="*/ 0 h 578"/>
                    <a:gd name="T12" fmla="*/ 0 60000 65536"/>
                    <a:gd name="T13" fmla="*/ 0 60000 65536"/>
                    <a:gd name="T14" fmla="*/ 0 60000 65536"/>
                    <a:gd name="T15" fmla="*/ 0 60000 65536"/>
                    <a:gd name="T16" fmla="*/ 0 60000 65536"/>
                    <a:gd name="T17" fmla="*/ 0 60000 65536"/>
                    <a:gd name="T18" fmla="*/ 0 w 559"/>
                    <a:gd name="T19" fmla="*/ 0 h 578"/>
                    <a:gd name="T20" fmla="*/ 559 w 559"/>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9" h="578">
                      <a:moveTo>
                        <a:pt x="50" y="578"/>
                      </a:moveTo>
                      <a:lnTo>
                        <a:pt x="99" y="558"/>
                      </a:lnTo>
                      <a:lnTo>
                        <a:pt x="559" y="97"/>
                      </a:lnTo>
                      <a:lnTo>
                        <a:pt x="461" y="0"/>
                      </a:lnTo>
                      <a:lnTo>
                        <a:pt x="0" y="460"/>
                      </a:lnTo>
                      <a:lnTo>
                        <a:pt x="50" y="578"/>
                      </a:lnTo>
                      <a:close/>
                    </a:path>
                  </a:pathLst>
                </a:custGeom>
                <a:solidFill>
                  <a:srgbClr val="E6B5C2"/>
                </a:solidFill>
                <a:ln w="9525">
                  <a:noFill/>
                  <a:round/>
                  <a:headEnd/>
                  <a:tailEnd/>
                </a:ln>
              </p:spPr>
              <p:txBody>
                <a:bodyPr/>
                <a:lstStyle/>
                <a:p>
                  <a:endParaRPr lang="en-US"/>
                </a:p>
              </p:txBody>
            </p:sp>
            <p:sp>
              <p:nvSpPr>
                <p:cNvPr id="17916" name="Freeform 75"/>
                <p:cNvSpPr>
                  <a:spLocks/>
                </p:cNvSpPr>
                <p:nvPr/>
              </p:nvSpPr>
              <p:spPr bwMode="auto">
                <a:xfrm>
                  <a:off x="6556" y="2163"/>
                  <a:ext cx="151" cy="7"/>
                </a:xfrm>
                <a:custGeom>
                  <a:avLst/>
                  <a:gdLst>
                    <a:gd name="T0" fmla="*/ 0 w 2724"/>
                    <a:gd name="T1" fmla="*/ 0 h 138"/>
                    <a:gd name="T2" fmla="*/ 0 w 2724"/>
                    <a:gd name="T3" fmla="*/ 0 h 138"/>
                    <a:gd name="T4" fmla="*/ 0 w 2724"/>
                    <a:gd name="T5" fmla="*/ 0 h 138"/>
                    <a:gd name="T6" fmla="*/ 0 w 2724"/>
                    <a:gd name="T7" fmla="*/ 0 h 138"/>
                    <a:gd name="T8" fmla="*/ 0 w 2724"/>
                    <a:gd name="T9" fmla="*/ 0 h 138"/>
                    <a:gd name="T10" fmla="*/ 0 w 2724"/>
                    <a:gd name="T11" fmla="*/ 0 h 138"/>
                    <a:gd name="T12" fmla="*/ 0 60000 65536"/>
                    <a:gd name="T13" fmla="*/ 0 60000 65536"/>
                    <a:gd name="T14" fmla="*/ 0 60000 65536"/>
                    <a:gd name="T15" fmla="*/ 0 60000 65536"/>
                    <a:gd name="T16" fmla="*/ 0 60000 65536"/>
                    <a:gd name="T17" fmla="*/ 0 60000 65536"/>
                    <a:gd name="T18" fmla="*/ 0 w 2724"/>
                    <a:gd name="T19" fmla="*/ 0 h 138"/>
                    <a:gd name="T20" fmla="*/ 2724 w 272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4" h="138">
                      <a:moveTo>
                        <a:pt x="0" y="20"/>
                      </a:moveTo>
                      <a:lnTo>
                        <a:pt x="48" y="138"/>
                      </a:lnTo>
                      <a:lnTo>
                        <a:pt x="2724" y="138"/>
                      </a:lnTo>
                      <a:lnTo>
                        <a:pt x="2724" y="0"/>
                      </a:lnTo>
                      <a:lnTo>
                        <a:pt x="48" y="0"/>
                      </a:lnTo>
                      <a:lnTo>
                        <a:pt x="0" y="20"/>
                      </a:lnTo>
                      <a:close/>
                    </a:path>
                  </a:pathLst>
                </a:custGeom>
                <a:solidFill>
                  <a:srgbClr val="E6B5C2"/>
                </a:solidFill>
                <a:ln w="9525">
                  <a:noFill/>
                  <a:round/>
                  <a:headEnd/>
                  <a:tailEnd/>
                </a:ln>
              </p:spPr>
              <p:txBody>
                <a:bodyPr/>
                <a:lstStyle/>
                <a:p>
                  <a:endParaRPr lang="en-US"/>
                </a:p>
              </p:txBody>
            </p:sp>
            <p:sp>
              <p:nvSpPr>
                <p:cNvPr id="17917" name="Freeform 76"/>
                <p:cNvSpPr>
                  <a:spLocks/>
                </p:cNvSpPr>
                <p:nvPr/>
              </p:nvSpPr>
              <p:spPr bwMode="auto">
                <a:xfrm>
                  <a:off x="6385" y="2166"/>
                  <a:ext cx="174" cy="27"/>
                </a:xfrm>
                <a:custGeom>
                  <a:avLst/>
                  <a:gdLst>
                    <a:gd name="T0" fmla="*/ 0 w 3147"/>
                    <a:gd name="T1" fmla="*/ 0 h 475"/>
                    <a:gd name="T2" fmla="*/ 0 w 3147"/>
                    <a:gd name="T3" fmla="*/ 0 h 475"/>
                    <a:gd name="T4" fmla="*/ 0 w 3147"/>
                    <a:gd name="T5" fmla="*/ 0 h 475"/>
                    <a:gd name="T6" fmla="*/ 0 w 3147"/>
                    <a:gd name="T7" fmla="*/ 0 h 475"/>
                    <a:gd name="T8" fmla="*/ 0 w 3147"/>
                    <a:gd name="T9" fmla="*/ 0 h 475"/>
                    <a:gd name="T10" fmla="*/ 0 60000 65536"/>
                    <a:gd name="T11" fmla="*/ 0 60000 65536"/>
                    <a:gd name="T12" fmla="*/ 0 60000 65536"/>
                    <a:gd name="T13" fmla="*/ 0 60000 65536"/>
                    <a:gd name="T14" fmla="*/ 0 60000 65536"/>
                    <a:gd name="T15" fmla="*/ 0 w 3147"/>
                    <a:gd name="T16" fmla="*/ 0 h 475"/>
                    <a:gd name="T17" fmla="*/ 3147 w 3147"/>
                    <a:gd name="T18" fmla="*/ 475 h 475"/>
                  </a:gdLst>
                  <a:ahLst/>
                  <a:cxnLst>
                    <a:cxn ang="T10">
                      <a:pos x="T0" y="T1"/>
                    </a:cxn>
                    <a:cxn ang="T11">
                      <a:pos x="T2" y="T3"/>
                    </a:cxn>
                    <a:cxn ang="T12">
                      <a:pos x="T4" y="T5"/>
                    </a:cxn>
                    <a:cxn ang="T13">
                      <a:pos x="T6" y="T7"/>
                    </a:cxn>
                    <a:cxn ang="T14">
                      <a:pos x="T8" y="T9"/>
                    </a:cxn>
                  </a:cxnLst>
                  <a:rect l="T15" t="T16" r="T17" b="T18"/>
                  <a:pathLst>
                    <a:path w="3147" h="475">
                      <a:moveTo>
                        <a:pt x="0" y="475"/>
                      </a:moveTo>
                      <a:lnTo>
                        <a:pt x="473" y="0"/>
                      </a:lnTo>
                      <a:lnTo>
                        <a:pt x="3147" y="0"/>
                      </a:lnTo>
                      <a:lnTo>
                        <a:pt x="2673" y="473"/>
                      </a:lnTo>
                      <a:lnTo>
                        <a:pt x="0" y="475"/>
                      </a:lnTo>
                      <a:close/>
                    </a:path>
                  </a:pathLst>
                </a:custGeom>
                <a:solidFill>
                  <a:srgbClr val="E56968"/>
                </a:solidFill>
                <a:ln w="9525">
                  <a:noFill/>
                  <a:round/>
                  <a:headEnd/>
                  <a:tailEnd/>
                </a:ln>
              </p:spPr>
              <p:txBody>
                <a:bodyPr/>
                <a:lstStyle/>
                <a:p>
                  <a:endParaRPr lang="en-US"/>
                </a:p>
              </p:txBody>
            </p:sp>
            <p:sp>
              <p:nvSpPr>
                <p:cNvPr id="17918" name="Freeform 77"/>
                <p:cNvSpPr>
                  <a:spLocks/>
                </p:cNvSpPr>
                <p:nvPr/>
              </p:nvSpPr>
              <p:spPr bwMode="auto">
                <a:xfrm>
                  <a:off x="6382" y="2162"/>
                  <a:ext cx="32" cy="33"/>
                </a:xfrm>
                <a:custGeom>
                  <a:avLst/>
                  <a:gdLst>
                    <a:gd name="T0" fmla="*/ 0 w 571"/>
                    <a:gd name="T1" fmla="*/ 0 h 592"/>
                    <a:gd name="T2" fmla="*/ 0 w 571"/>
                    <a:gd name="T3" fmla="*/ 0 h 592"/>
                    <a:gd name="T4" fmla="*/ 0 w 571"/>
                    <a:gd name="T5" fmla="*/ 0 h 592"/>
                    <a:gd name="T6" fmla="*/ 0 w 571"/>
                    <a:gd name="T7" fmla="*/ 0 h 592"/>
                    <a:gd name="T8" fmla="*/ 0 w 571"/>
                    <a:gd name="T9" fmla="*/ 0 h 592"/>
                    <a:gd name="T10" fmla="*/ 0 w 571"/>
                    <a:gd name="T11" fmla="*/ 0 h 592"/>
                    <a:gd name="T12" fmla="*/ 0 60000 65536"/>
                    <a:gd name="T13" fmla="*/ 0 60000 65536"/>
                    <a:gd name="T14" fmla="*/ 0 60000 65536"/>
                    <a:gd name="T15" fmla="*/ 0 60000 65536"/>
                    <a:gd name="T16" fmla="*/ 0 60000 65536"/>
                    <a:gd name="T17" fmla="*/ 0 60000 65536"/>
                    <a:gd name="T18" fmla="*/ 0 w 571"/>
                    <a:gd name="T19" fmla="*/ 0 h 592"/>
                    <a:gd name="T20" fmla="*/ 571 w 571"/>
                    <a:gd name="T21" fmla="*/ 592 h 592"/>
                  </a:gdLst>
                  <a:ahLst/>
                  <a:cxnLst>
                    <a:cxn ang="T12">
                      <a:pos x="T0" y="T1"/>
                    </a:cxn>
                    <a:cxn ang="T13">
                      <a:pos x="T2" y="T3"/>
                    </a:cxn>
                    <a:cxn ang="T14">
                      <a:pos x="T4" y="T5"/>
                    </a:cxn>
                    <a:cxn ang="T15">
                      <a:pos x="T6" y="T7"/>
                    </a:cxn>
                    <a:cxn ang="T16">
                      <a:pos x="T8" y="T9"/>
                    </a:cxn>
                    <a:cxn ang="T17">
                      <a:pos x="T10" y="T11"/>
                    </a:cxn>
                  </a:cxnLst>
                  <a:rect l="T18" t="T19" r="T20" b="T21"/>
                  <a:pathLst>
                    <a:path w="571" h="592">
                      <a:moveTo>
                        <a:pt x="521" y="0"/>
                      </a:moveTo>
                      <a:lnTo>
                        <a:pt x="473" y="20"/>
                      </a:lnTo>
                      <a:lnTo>
                        <a:pt x="0" y="495"/>
                      </a:lnTo>
                      <a:lnTo>
                        <a:pt x="97" y="592"/>
                      </a:lnTo>
                      <a:lnTo>
                        <a:pt x="571" y="117"/>
                      </a:lnTo>
                      <a:lnTo>
                        <a:pt x="521" y="0"/>
                      </a:lnTo>
                      <a:close/>
                    </a:path>
                  </a:pathLst>
                </a:custGeom>
                <a:solidFill>
                  <a:srgbClr val="E6B5C2"/>
                </a:solidFill>
                <a:ln w="9525">
                  <a:noFill/>
                  <a:round/>
                  <a:headEnd/>
                  <a:tailEnd/>
                </a:ln>
              </p:spPr>
              <p:txBody>
                <a:bodyPr/>
                <a:lstStyle/>
                <a:p>
                  <a:endParaRPr lang="en-US"/>
                </a:p>
              </p:txBody>
            </p:sp>
            <p:sp>
              <p:nvSpPr>
                <p:cNvPr id="17919" name="Freeform 78"/>
                <p:cNvSpPr>
                  <a:spLocks/>
                </p:cNvSpPr>
                <p:nvPr/>
              </p:nvSpPr>
              <p:spPr bwMode="auto">
                <a:xfrm>
                  <a:off x="6411" y="2162"/>
                  <a:ext cx="151" cy="8"/>
                </a:xfrm>
                <a:custGeom>
                  <a:avLst/>
                  <a:gdLst>
                    <a:gd name="T0" fmla="*/ 0 w 2723"/>
                    <a:gd name="T1" fmla="*/ 0 h 138"/>
                    <a:gd name="T2" fmla="*/ 0 w 2723"/>
                    <a:gd name="T3" fmla="*/ 0 h 138"/>
                    <a:gd name="T4" fmla="*/ 0 w 2723"/>
                    <a:gd name="T5" fmla="*/ 0 h 138"/>
                    <a:gd name="T6" fmla="*/ 0 w 2723"/>
                    <a:gd name="T7" fmla="*/ 0 h 138"/>
                    <a:gd name="T8" fmla="*/ 0 w 2723"/>
                    <a:gd name="T9" fmla="*/ 0 h 138"/>
                    <a:gd name="T10" fmla="*/ 0 w 2723"/>
                    <a:gd name="T11" fmla="*/ 0 h 138"/>
                    <a:gd name="T12" fmla="*/ 0 60000 65536"/>
                    <a:gd name="T13" fmla="*/ 0 60000 65536"/>
                    <a:gd name="T14" fmla="*/ 0 60000 65536"/>
                    <a:gd name="T15" fmla="*/ 0 60000 65536"/>
                    <a:gd name="T16" fmla="*/ 0 60000 65536"/>
                    <a:gd name="T17" fmla="*/ 0 60000 65536"/>
                    <a:gd name="T18" fmla="*/ 0 w 2723"/>
                    <a:gd name="T19" fmla="*/ 0 h 138"/>
                    <a:gd name="T20" fmla="*/ 2723 w 2723"/>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23" h="138">
                      <a:moveTo>
                        <a:pt x="2723" y="117"/>
                      </a:moveTo>
                      <a:lnTo>
                        <a:pt x="2674" y="0"/>
                      </a:lnTo>
                      <a:lnTo>
                        <a:pt x="0" y="0"/>
                      </a:lnTo>
                      <a:lnTo>
                        <a:pt x="0" y="138"/>
                      </a:lnTo>
                      <a:lnTo>
                        <a:pt x="2674" y="138"/>
                      </a:lnTo>
                      <a:lnTo>
                        <a:pt x="2723" y="117"/>
                      </a:lnTo>
                      <a:close/>
                    </a:path>
                  </a:pathLst>
                </a:custGeom>
                <a:solidFill>
                  <a:srgbClr val="E6B5C2"/>
                </a:solidFill>
                <a:ln w="9525">
                  <a:noFill/>
                  <a:round/>
                  <a:headEnd/>
                  <a:tailEnd/>
                </a:ln>
              </p:spPr>
              <p:txBody>
                <a:bodyPr/>
                <a:lstStyle/>
                <a:p>
                  <a:endParaRPr lang="en-US"/>
                </a:p>
              </p:txBody>
            </p:sp>
            <p:sp>
              <p:nvSpPr>
                <p:cNvPr id="17920" name="Freeform 79"/>
                <p:cNvSpPr>
                  <a:spLocks/>
                </p:cNvSpPr>
                <p:nvPr/>
              </p:nvSpPr>
              <p:spPr bwMode="auto">
                <a:xfrm>
                  <a:off x="6530" y="2164"/>
                  <a:ext cx="32" cy="32"/>
                </a:xfrm>
                <a:custGeom>
                  <a:avLst/>
                  <a:gdLst>
                    <a:gd name="T0" fmla="*/ 0 w 571"/>
                    <a:gd name="T1" fmla="*/ 0 h 591"/>
                    <a:gd name="T2" fmla="*/ 0 w 571"/>
                    <a:gd name="T3" fmla="*/ 0 h 591"/>
                    <a:gd name="T4" fmla="*/ 0 w 571"/>
                    <a:gd name="T5" fmla="*/ 0 h 591"/>
                    <a:gd name="T6" fmla="*/ 0 w 571"/>
                    <a:gd name="T7" fmla="*/ 0 h 591"/>
                    <a:gd name="T8" fmla="*/ 0 w 571"/>
                    <a:gd name="T9" fmla="*/ 0 h 591"/>
                    <a:gd name="T10" fmla="*/ 0 w 571"/>
                    <a:gd name="T11" fmla="*/ 0 h 591"/>
                    <a:gd name="T12" fmla="*/ 0 60000 65536"/>
                    <a:gd name="T13" fmla="*/ 0 60000 65536"/>
                    <a:gd name="T14" fmla="*/ 0 60000 65536"/>
                    <a:gd name="T15" fmla="*/ 0 60000 65536"/>
                    <a:gd name="T16" fmla="*/ 0 60000 65536"/>
                    <a:gd name="T17" fmla="*/ 0 60000 65536"/>
                    <a:gd name="T18" fmla="*/ 0 w 571"/>
                    <a:gd name="T19" fmla="*/ 0 h 591"/>
                    <a:gd name="T20" fmla="*/ 571 w 571"/>
                    <a:gd name="T21" fmla="*/ 591 h 591"/>
                  </a:gdLst>
                  <a:ahLst/>
                  <a:cxnLst>
                    <a:cxn ang="T12">
                      <a:pos x="T0" y="T1"/>
                    </a:cxn>
                    <a:cxn ang="T13">
                      <a:pos x="T2" y="T3"/>
                    </a:cxn>
                    <a:cxn ang="T14">
                      <a:pos x="T4" y="T5"/>
                    </a:cxn>
                    <a:cxn ang="T15">
                      <a:pos x="T6" y="T7"/>
                    </a:cxn>
                    <a:cxn ang="T16">
                      <a:pos x="T8" y="T9"/>
                    </a:cxn>
                    <a:cxn ang="T17">
                      <a:pos x="T10" y="T11"/>
                    </a:cxn>
                  </a:cxnLst>
                  <a:rect l="T18" t="T19" r="T20" b="T21"/>
                  <a:pathLst>
                    <a:path w="571" h="591">
                      <a:moveTo>
                        <a:pt x="48" y="591"/>
                      </a:moveTo>
                      <a:lnTo>
                        <a:pt x="97" y="571"/>
                      </a:lnTo>
                      <a:lnTo>
                        <a:pt x="571" y="97"/>
                      </a:lnTo>
                      <a:lnTo>
                        <a:pt x="474" y="0"/>
                      </a:lnTo>
                      <a:lnTo>
                        <a:pt x="0" y="473"/>
                      </a:lnTo>
                      <a:lnTo>
                        <a:pt x="48" y="591"/>
                      </a:lnTo>
                      <a:close/>
                    </a:path>
                  </a:pathLst>
                </a:custGeom>
                <a:solidFill>
                  <a:srgbClr val="E6B5C2"/>
                </a:solidFill>
                <a:ln w="9525">
                  <a:noFill/>
                  <a:round/>
                  <a:headEnd/>
                  <a:tailEnd/>
                </a:ln>
              </p:spPr>
              <p:txBody>
                <a:bodyPr/>
                <a:lstStyle/>
                <a:p>
                  <a:endParaRPr lang="en-US"/>
                </a:p>
              </p:txBody>
            </p:sp>
            <p:sp>
              <p:nvSpPr>
                <p:cNvPr id="17921" name="Freeform 80"/>
                <p:cNvSpPr>
                  <a:spLocks/>
                </p:cNvSpPr>
                <p:nvPr/>
              </p:nvSpPr>
              <p:spPr bwMode="auto">
                <a:xfrm>
                  <a:off x="6382" y="2189"/>
                  <a:ext cx="151" cy="8"/>
                </a:xfrm>
                <a:custGeom>
                  <a:avLst/>
                  <a:gdLst>
                    <a:gd name="T0" fmla="*/ 0 w 2721"/>
                    <a:gd name="T1" fmla="*/ 0 h 140"/>
                    <a:gd name="T2" fmla="*/ 0 w 2721"/>
                    <a:gd name="T3" fmla="*/ 0 h 140"/>
                    <a:gd name="T4" fmla="*/ 0 w 2721"/>
                    <a:gd name="T5" fmla="*/ 0 h 140"/>
                    <a:gd name="T6" fmla="*/ 0 w 2721"/>
                    <a:gd name="T7" fmla="*/ 0 h 140"/>
                    <a:gd name="T8" fmla="*/ 0 w 2721"/>
                    <a:gd name="T9" fmla="*/ 0 h 140"/>
                    <a:gd name="T10" fmla="*/ 0 w 2721"/>
                    <a:gd name="T11" fmla="*/ 0 h 140"/>
                    <a:gd name="T12" fmla="*/ 0 60000 65536"/>
                    <a:gd name="T13" fmla="*/ 0 60000 65536"/>
                    <a:gd name="T14" fmla="*/ 0 60000 65536"/>
                    <a:gd name="T15" fmla="*/ 0 60000 65536"/>
                    <a:gd name="T16" fmla="*/ 0 60000 65536"/>
                    <a:gd name="T17" fmla="*/ 0 60000 65536"/>
                    <a:gd name="T18" fmla="*/ 0 w 2721"/>
                    <a:gd name="T19" fmla="*/ 0 h 140"/>
                    <a:gd name="T20" fmla="*/ 2721 w 2721"/>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21" h="140">
                      <a:moveTo>
                        <a:pt x="0" y="22"/>
                      </a:moveTo>
                      <a:lnTo>
                        <a:pt x="48" y="140"/>
                      </a:lnTo>
                      <a:lnTo>
                        <a:pt x="2721" y="138"/>
                      </a:lnTo>
                      <a:lnTo>
                        <a:pt x="2721" y="0"/>
                      </a:lnTo>
                      <a:lnTo>
                        <a:pt x="48" y="2"/>
                      </a:lnTo>
                      <a:lnTo>
                        <a:pt x="0" y="22"/>
                      </a:lnTo>
                      <a:close/>
                    </a:path>
                  </a:pathLst>
                </a:custGeom>
                <a:solidFill>
                  <a:srgbClr val="E6B5C2"/>
                </a:solidFill>
                <a:ln w="9525">
                  <a:noFill/>
                  <a:round/>
                  <a:headEnd/>
                  <a:tailEnd/>
                </a:ln>
              </p:spPr>
              <p:txBody>
                <a:bodyPr/>
                <a:lstStyle/>
                <a:p>
                  <a:endParaRPr lang="en-US"/>
                </a:p>
              </p:txBody>
            </p:sp>
            <p:sp>
              <p:nvSpPr>
                <p:cNvPr id="17922" name="Freeform 81"/>
                <p:cNvSpPr>
                  <a:spLocks/>
                </p:cNvSpPr>
                <p:nvPr/>
              </p:nvSpPr>
              <p:spPr bwMode="auto">
                <a:xfrm>
                  <a:off x="6413" y="2141"/>
                  <a:ext cx="171" cy="26"/>
                </a:xfrm>
                <a:custGeom>
                  <a:avLst/>
                  <a:gdLst>
                    <a:gd name="T0" fmla="*/ 0 w 3069"/>
                    <a:gd name="T1" fmla="*/ 0 h 463"/>
                    <a:gd name="T2" fmla="*/ 0 w 3069"/>
                    <a:gd name="T3" fmla="*/ 0 h 463"/>
                    <a:gd name="T4" fmla="*/ 0 w 3069"/>
                    <a:gd name="T5" fmla="*/ 0 h 463"/>
                    <a:gd name="T6" fmla="*/ 0 w 3069"/>
                    <a:gd name="T7" fmla="*/ 0 h 463"/>
                    <a:gd name="T8" fmla="*/ 0 w 3069"/>
                    <a:gd name="T9" fmla="*/ 0 h 463"/>
                    <a:gd name="T10" fmla="*/ 0 60000 65536"/>
                    <a:gd name="T11" fmla="*/ 0 60000 65536"/>
                    <a:gd name="T12" fmla="*/ 0 60000 65536"/>
                    <a:gd name="T13" fmla="*/ 0 60000 65536"/>
                    <a:gd name="T14" fmla="*/ 0 60000 65536"/>
                    <a:gd name="T15" fmla="*/ 0 w 3069"/>
                    <a:gd name="T16" fmla="*/ 0 h 463"/>
                    <a:gd name="T17" fmla="*/ 3069 w 3069"/>
                    <a:gd name="T18" fmla="*/ 463 h 463"/>
                  </a:gdLst>
                  <a:ahLst/>
                  <a:cxnLst>
                    <a:cxn ang="T10">
                      <a:pos x="T0" y="T1"/>
                    </a:cxn>
                    <a:cxn ang="T11">
                      <a:pos x="T2" y="T3"/>
                    </a:cxn>
                    <a:cxn ang="T12">
                      <a:pos x="T4" y="T5"/>
                    </a:cxn>
                    <a:cxn ang="T13">
                      <a:pos x="T6" y="T7"/>
                    </a:cxn>
                    <a:cxn ang="T14">
                      <a:pos x="T8" y="T9"/>
                    </a:cxn>
                  </a:cxnLst>
                  <a:rect l="T15" t="T16" r="T17" b="T18"/>
                  <a:pathLst>
                    <a:path w="3069" h="463">
                      <a:moveTo>
                        <a:pt x="0" y="461"/>
                      </a:moveTo>
                      <a:lnTo>
                        <a:pt x="459" y="0"/>
                      </a:lnTo>
                      <a:lnTo>
                        <a:pt x="3069" y="0"/>
                      </a:lnTo>
                      <a:lnTo>
                        <a:pt x="2609" y="463"/>
                      </a:lnTo>
                      <a:lnTo>
                        <a:pt x="0" y="461"/>
                      </a:lnTo>
                      <a:close/>
                    </a:path>
                  </a:pathLst>
                </a:custGeom>
                <a:solidFill>
                  <a:srgbClr val="E56968"/>
                </a:solidFill>
                <a:ln w="9525">
                  <a:noFill/>
                  <a:round/>
                  <a:headEnd/>
                  <a:tailEnd/>
                </a:ln>
              </p:spPr>
              <p:txBody>
                <a:bodyPr/>
                <a:lstStyle/>
                <a:p>
                  <a:endParaRPr lang="en-US"/>
                </a:p>
              </p:txBody>
            </p:sp>
            <p:sp>
              <p:nvSpPr>
                <p:cNvPr id="17923" name="Freeform 82"/>
                <p:cNvSpPr>
                  <a:spLocks/>
                </p:cNvSpPr>
                <p:nvPr/>
              </p:nvSpPr>
              <p:spPr bwMode="auto">
                <a:xfrm>
                  <a:off x="6411" y="2137"/>
                  <a:ext cx="31" cy="32"/>
                </a:xfrm>
                <a:custGeom>
                  <a:avLst/>
                  <a:gdLst>
                    <a:gd name="T0" fmla="*/ 0 w 556"/>
                    <a:gd name="T1" fmla="*/ 0 h 578"/>
                    <a:gd name="T2" fmla="*/ 0 w 556"/>
                    <a:gd name="T3" fmla="*/ 0 h 578"/>
                    <a:gd name="T4" fmla="*/ 0 w 556"/>
                    <a:gd name="T5" fmla="*/ 0 h 578"/>
                    <a:gd name="T6" fmla="*/ 0 w 556"/>
                    <a:gd name="T7" fmla="*/ 0 h 578"/>
                    <a:gd name="T8" fmla="*/ 0 w 556"/>
                    <a:gd name="T9" fmla="*/ 0 h 578"/>
                    <a:gd name="T10" fmla="*/ 0 w 556"/>
                    <a:gd name="T11" fmla="*/ 0 h 578"/>
                    <a:gd name="T12" fmla="*/ 0 60000 65536"/>
                    <a:gd name="T13" fmla="*/ 0 60000 65536"/>
                    <a:gd name="T14" fmla="*/ 0 60000 65536"/>
                    <a:gd name="T15" fmla="*/ 0 60000 65536"/>
                    <a:gd name="T16" fmla="*/ 0 60000 65536"/>
                    <a:gd name="T17" fmla="*/ 0 60000 65536"/>
                    <a:gd name="T18" fmla="*/ 0 w 556"/>
                    <a:gd name="T19" fmla="*/ 0 h 578"/>
                    <a:gd name="T20" fmla="*/ 556 w 556"/>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6" h="578">
                      <a:moveTo>
                        <a:pt x="507" y="0"/>
                      </a:moveTo>
                      <a:lnTo>
                        <a:pt x="458" y="21"/>
                      </a:lnTo>
                      <a:lnTo>
                        <a:pt x="0" y="481"/>
                      </a:lnTo>
                      <a:lnTo>
                        <a:pt x="98" y="578"/>
                      </a:lnTo>
                      <a:lnTo>
                        <a:pt x="556" y="117"/>
                      </a:lnTo>
                      <a:lnTo>
                        <a:pt x="507" y="0"/>
                      </a:lnTo>
                      <a:close/>
                    </a:path>
                  </a:pathLst>
                </a:custGeom>
                <a:solidFill>
                  <a:srgbClr val="E6B5C2"/>
                </a:solidFill>
                <a:ln w="9525">
                  <a:noFill/>
                  <a:round/>
                  <a:headEnd/>
                  <a:tailEnd/>
                </a:ln>
              </p:spPr>
              <p:txBody>
                <a:bodyPr/>
                <a:lstStyle/>
                <a:p>
                  <a:endParaRPr lang="en-US"/>
                </a:p>
              </p:txBody>
            </p:sp>
            <p:sp>
              <p:nvSpPr>
                <p:cNvPr id="17924" name="Freeform 83"/>
                <p:cNvSpPr>
                  <a:spLocks/>
                </p:cNvSpPr>
                <p:nvPr/>
              </p:nvSpPr>
              <p:spPr bwMode="auto">
                <a:xfrm>
                  <a:off x="6439" y="2137"/>
                  <a:ext cx="148" cy="8"/>
                </a:xfrm>
                <a:custGeom>
                  <a:avLst/>
                  <a:gdLst>
                    <a:gd name="T0" fmla="*/ 0 w 2659"/>
                    <a:gd name="T1" fmla="*/ 0 h 138"/>
                    <a:gd name="T2" fmla="*/ 0 w 2659"/>
                    <a:gd name="T3" fmla="*/ 0 h 138"/>
                    <a:gd name="T4" fmla="*/ 0 w 2659"/>
                    <a:gd name="T5" fmla="*/ 0 h 138"/>
                    <a:gd name="T6" fmla="*/ 0 w 2659"/>
                    <a:gd name="T7" fmla="*/ 0 h 138"/>
                    <a:gd name="T8" fmla="*/ 0 w 2659"/>
                    <a:gd name="T9" fmla="*/ 0 h 138"/>
                    <a:gd name="T10" fmla="*/ 0 w 2659"/>
                    <a:gd name="T11" fmla="*/ 0 h 138"/>
                    <a:gd name="T12" fmla="*/ 0 60000 65536"/>
                    <a:gd name="T13" fmla="*/ 0 60000 65536"/>
                    <a:gd name="T14" fmla="*/ 0 60000 65536"/>
                    <a:gd name="T15" fmla="*/ 0 60000 65536"/>
                    <a:gd name="T16" fmla="*/ 0 60000 65536"/>
                    <a:gd name="T17" fmla="*/ 0 60000 65536"/>
                    <a:gd name="T18" fmla="*/ 0 w 2659"/>
                    <a:gd name="T19" fmla="*/ 0 h 138"/>
                    <a:gd name="T20" fmla="*/ 2659 w 2659"/>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59" h="138">
                      <a:moveTo>
                        <a:pt x="2659" y="117"/>
                      </a:moveTo>
                      <a:lnTo>
                        <a:pt x="2610" y="0"/>
                      </a:lnTo>
                      <a:lnTo>
                        <a:pt x="0" y="0"/>
                      </a:lnTo>
                      <a:lnTo>
                        <a:pt x="0" y="138"/>
                      </a:lnTo>
                      <a:lnTo>
                        <a:pt x="2610" y="138"/>
                      </a:lnTo>
                      <a:lnTo>
                        <a:pt x="2659" y="117"/>
                      </a:lnTo>
                      <a:close/>
                    </a:path>
                  </a:pathLst>
                </a:custGeom>
                <a:solidFill>
                  <a:srgbClr val="E6B5C2"/>
                </a:solidFill>
                <a:ln w="9525">
                  <a:noFill/>
                  <a:round/>
                  <a:headEnd/>
                  <a:tailEnd/>
                </a:ln>
              </p:spPr>
              <p:txBody>
                <a:bodyPr/>
                <a:lstStyle/>
                <a:p>
                  <a:endParaRPr lang="en-US"/>
                </a:p>
              </p:txBody>
            </p:sp>
            <p:sp>
              <p:nvSpPr>
                <p:cNvPr id="17925" name="Freeform 84"/>
                <p:cNvSpPr>
                  <a:spLocks/>
                </p:cNvSpPr>
                <p:nvPr/>
              </p:nvSpPr>
              <p:spPr bwMode="auto">
                <a:xfrm>
                  <a:off x="6556" y="2138"/>
                  <a:ext cx="31" cy="32"/>
                </a:xfrm>
                <a:custGeom>
                  <a:avLst/>
                  <a:gdLst>
                    <a:gd name="T0" fmla="*/ 0 w 557"/>
                    <a:gd name="T1" fmla="*/ 0 h 580"/>
                    <a:gd name="T2" fmla="*/ 0 w 557"/>
                    <a:gd name="T3" fmla="*/ 0 h 580"/>
                    <a:gd name="T4" fmla="*/ 0 w 557"/>
                    <a:gd name="T5" fmla="*/ 0 h 580"/>
                    <a:gd name="T6" fmla="*/ 0 w 557"/>
                    <a:gd name="T7" fmla="*/ 0 h 580"/>
                    <a:gd name="T8" fmla="*/ 0 w 557"/>
                    <a:gd name="T9" fmla="*/ 0 h 580"/>
                    <a:gd name="T10" fmla="*/ 0 w 557"/>
                    <a:gd name="T11" fmla="*/ 0 h 580"/>
                    <a:gd name="T12" fmla="*/ 0 60000 65536"/>
                    <a:gd name="T13" fmla="*/ 0 60000 65536"/>
                    <a:gd name="T14" fmla="*/ 0 60000 65536"/>
                    <a:gd name="T15" fmla="*/ 0 60000 65536"/>
                    <a:gd name="T16" fmla="*/ 0 60000 65536"/>
                    <a:gd name="T17" fmla="*/ 0 60000 65536"/>
                    <a:gd name="T18" fmla="*/ 0 w 557"/>
                    <a:gd name="T19" fmla="*/ 0 h 580"/>
                    <a:gd name="T20" fmla="*/ 557 w 557"/>
                    <a:gd name="T21" fmla="*/ 580 h 580"/>
                  </a:gdLst>
                  <a:ahLst/>
                  <a:cxnLst>
                    <a:cxn ang="T12">
                      <a:pos x="T0" y="T1"/>
                    </a:cxn>
                    <a:cxn ang="T13">
                      <a:pos x="T2" y="T3"/>
                    </a:cxn>
                    <a:cxn ang="T14">
                      <a:pos x="T4" y="T5"/>
                    </a:cxn>
                    <a:cxn ang="T15">
                      <a:pos x="T6" y="T7"/>
                    </a:cxn>
                    <a:cxn ang="T16">
                      <a:pos x="T8" y="T9"/>
                    </a:cxn>
                    <a:cxn ang="T17">
                      <a:pos x="T10" y="T11"/>
                    </a:cxn>
                  </a:cxnLst>
                  <a:rect l="T18" t="T19" r="T20" b="T21"/>
                  <a:pathLst>
                    <a:path w="557" h="580">
                      <a:moveTo>
                        <a:pt x="48" y="580"/>
                      </a:moveTo>
                      <a:lnTo>
                        <a:pt x="97" y="559"/>
                      </a:lnTo>
                      <a:lnTo>
                        <a:pt x="557" y="96"/>
                      </a:lnTo>
                      <a:lnTo>
                        <a:pt x="460" y="0"/>
                      </a:lnTo>
                      <a:lnTo>
                        <a:pt x="0" y="462"/>
                      </a:lnTo>
                      <a:lnTo>
                        <a:pt x="48" y="580"/>
                      </a:lnTo>
                      <a:close/>
                    </a:path>
                  </a:pathLst>
                </a:custGeom>
                <a:solidFill>
                  <a:srgbClr val="E6B5C2"/>
                </a:solidFill>
                <a:ln w="9525">
                  <a:noFill/>
                  <a:round/>
                  <a:headEnd/>
                  <a:tailEnd/>
                </a:ln>
              </p:spPr>
              <p:txBody>
                <a:bodyPr/>
                <a:lstStyle/>
                <a:p>
                  <a:endParaRPr lang="en-US"/>
                </a:p>
              </p:txBody>
            </p:sp>
            <p:sp>
              <p:nvSpPr>
                <p:cNvPr id="17926" name="Freeform 85"/>
                <p:cNvSpPr>
                  <a:spLocks/>
                </p:cNvSpPr>
                <p:nvPr/>
              </p:nvSpPr>
              <p:spPr bwMode="auto">
                <a:xfrm>
                  <a:off x="6411" y="2163"/>
                  <a:ext cx="147" cy="7"/>
                </a:xfrm>
                <a:custGeom>
                  <a:avLst/>
                  <a:gdLst>
                    <a:gd name="T0" fmla="*/ 0 w 2657"/>
                    <a:gd name="T1" fmla="*/ 0 h 140"/>
                    <a:gd name="T2" fmla="*/ 0 w 2657"/>
                    <a:gd name="T3" fmla="*/ 0 h 140"/>
                    <a:gd name="T4" fmla="*/ 0 w 2657"/>
                    <a:gd name="T5" fmla="*/ 0 h 140"/>
                    <a:gd name="T6" fmla="*/ 0 w 2657"/>
                    <a:gd name="T7" fmla="*/ 0 h 140"/>
                    <a:gd name="T8" fmla="*/ 0 w 2657"/>
                    <a:gd name="T9" fmla="*/ 0 h 140"/>
                    <a:gd name="T10" fmla="*/ 0 w 2657"/>
                    <a:gd name="T11" fmla="*/ 0 h 140"/>
                    <a:gd name="T12" fmla="*/ 0 60000 65536"/>
                    <a:gd name="T13" fmla="*/ 0 60000 65536"/>
                    <a:gd name="T14" fmla="*/ 0 60000 65536"/>
                    <a:gd name="T15" fmla="*/ 0 60000 65536"/>
                    <a:gd name="T16" fmla="*/ 0 60000 65536"/>
                    <a:gd name="T17" fmla="*/ 0 60000 65536"/>
                    <a:gd name="T18" fmla="*/ 0 w 2657"/>
                    <a:gd name="T19" fmla="*/ 0 h 140"/>
                    <a:gd name="T20" fmla="*/ 2657 w 2657"/>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657" h="140">
                      <a:moveTo>
                        <a:pt x="0" y="20"/>
                      </a:moveTo>
                      <a:lnTo>
                        <a:pt x="48" y="138"/>
                      </a:lnTo>
                      <a:lnTo>
                        <a:pt x="2657" y="140"/>
                      </a:lnTo>
                      <a:lnTo>
                        <a:pt x="2657" y="1"/>
                      </a:lnTo>
                      <a:lnTo>
                        <a:pt x="48" y="0"/>
                      </a:lnTo>
                      <a:lnTo>
                        <a:pt x="0" y="20"/>
                      </a:lnTo>
                      <a:close/>
                    </a:path>
                  </a:pathLst>
                </a:custGeom>
                <a:solidFill>
                  <a:srgbClr val="E6B5C2"/>
                </a:solidFill>
                <a:ln w="9525">
                  <a:noFill/>
                  <a:round/>
                  <a:headEnd/>
                  <a:tailEnd/>
                </a:ln>
              </p:spPr>
              <p:txBody>
                <a:bodyPr/>
                <a:lstStyle/>
                <a:p>
                  <a:endParaRPr lang="en-US"/>
                </a:p>
              </p:txBody>
            </p:sp>
            <p:sp>
              <p:nvSpPr>
                <p:cNvPr id="17927" name="Freeform 86"/>
                <p:cNvSpPr>
                  <a:spLocks/>
                </p:cNvSpPr>
                <p:nvPr/>
              </p:nvSpPr>
              <p:spPr bwMode="auto">
                <a:xfrm>
                  <a:off x="6241" y="2166"/>
                  <a:ext cx="173" cy="27"/>
                </a:xfrm>
                <a:custGeom>
                  <a:avLst/>
                  <a:gdLst>
                    <a:gd name="T0" fmla="*/ 0 w 3108"/>
                    <a:gd name="T1" fmla="*/ 0 h 475"/>
                    <a:gd name="T2" fmla="*/ 0 w 3108"/>
                    <a:gd name="T3" fmla="*/ 0 h 475"/>
                    <a:gd name="T4" fmla="*/ 0 w 3108"/>
                    <a:gd name="T5" fmla="*/ 0 h 475"/>
                    <a:gd name="T6" fmla="*/ 0 w 3108"/>
                    <a:gd name="T7" fmla="*/ 0 h 475"/>
                    <a:gd name="T8" fmla="*/ 0 w 3108"/>
                    <a:gd name="T9" fmla="*/ 0 h 475"/>
                    <a:gd name="T10" fmla="*/ 0 60000 65536"/>
                    <a:gd name="T11" fmla="*/ 0 60000 65536"/>
                    <a:gd name="T12" fmla="*/ 0 60000 65536"/>
                    <a:gd name="T13" fmla="*/ 0 60000 65536"/>
                    <a:gd name="T14" fmla="*/ 0 60000 65536"/>
                    <a:gd name="T15" fmla="*/ 0 w 3108"/>
                    <a:gd name="T16" fmla="*/ 0 h 475"/>
                    <a:gd name="T17" fmla="*/ 3108 w 3108"/>
                    <a:gd name="T18" fmla="*/ 475 h 475"/>
                  </a:gdLst>
                  <a:ahLst/>
                  <a:cxnLst>
                    <a:cxn ang="T10">
                      <a:pos x="T0" y="T1"/>
                    </a:cxn>
                    <a:cxn ang="T11">
                      <a:pos x="T2" y="T3"/>
                    </a:cxn>
                    <a:cxn ang="T12">
                      <a:pos x="T4" y="T5"/>
                    </a:cxn>
                    <a:cxn ang="T13">
                      <a:pos x="T6" y="T7"/>
                    </a:cxn>
                    <a:cxn ang="T14">
                      <a:pos x="T8" y="T9"/>
                    </a:cxn>
                  </a:cxnLst>
                  <a:rect l="T15" t="T16" r="T17" b="T18"/>
                  <a:pathLst>
                    <a:path w="3108" h="475">
                      <a:moveTo>
                        <a:pt x="0" y="475"/>
                      </a:moveTo>
                      <a:lnTo>
                        <a:pt x="474" y="0"/>
                      </a:lnTo>
                      <a:lnTo>
                        <a:pt x="3108" y="0"/>
                      </a:lnTo>
                      <a:lnTo>
                        <a:pt x="2636" y="471"/>
                      </a:lnTo>
                      <a:lnTo>
                        <a:pt x="0" y="475"/>
                      </a:lnTo>
                      <a:close/>
                    </a:path>
                  </a:pathLst>
                </a:custGeom>
                <a:solidFill>
                  <a:srgbClr val="E56968"/>
                </a:solidFill>
                <a:ln w="9525">
                  <a:noFill/>
                  <a:round/>
                  <a:headEnd/>
                  <a:tailEnd/>
                </a:ln>
              </p:spPr>
              <p:txBody>
                <a:bodyPr/>
                <a:lstStyle/>
                <a:p>
                  <a:endParaRPr lang="en-US"/>
                </a:p>
              </p:txBody>
            </p:sp>
            <p:sp>
              <p:nvSpPr>
                <p:cNvPr id="17928" name="Freeform 87"/>
                <p:cNvSpPr>
                  <a:spLocks/>
                </p:cNvSpPr>
                <p:nvPr/>
              </p:nvSpPr>
              <p:spPr bwMode="auto">
                <a:xfrm>
                  <a:off x="6238" y="2163"/>
                  <a:ext cx="32" cy="32"/>
                </a:xfrm>
                <a:custGeom>
                  <a:avLst/>
                  <a:gdLst>
                    <a:gd name="T0" fmla="*/ 0 w 572"/>
                    <a:gd name="T1" fmla="*/ 0 h 592"/>
                    <a:gd name="T2" fmla="*/ 0 w 572"/>
                    <a:gd name="T3" fmla="*/ 0 h 592"/>
                    <a:gd name="T4" fmla="*/ 0 w 572"/>
                    <a:gd name="T5" fmla="*/ 0 h 592"/>
                    <a:gd name="T6" fmla="*/ 0 w 572"/>
                    <a:gd name="T7" fmla="*/ 0 h 592"/>
                    <a:gd name="T8" fmla="*/ 0 w 572"/>
                    <a:gd name="T9" fmla="*/ 0 h 592"/>
                    <a:gd name="T10" fmla="*/ 0 w 572"/>
                    <a:gd name="T11" fmla="*/ 0 h 592"/>
                    <a:gd name="T12" fmla="*/ 0 60000 65536"/>
                    <a:gd name="T13" fmla="*/ 0 60000 65536"/>
                    <a:gd name="T14" fmla="*/ 0 60000 65536"/>
                    <a:gd name="T15" fmla="*/ 0 60000 65536"/>
                    <a:gd name="T16" fmla="*/ 0 60000 65536"/>
                    <a:gd name="T17" fmla="*/ 0 60000 65536"/>
                    <a:gd name="T18" fmla="*/ 0 w 572"/>
                    <a:gd name="T19" fmla="*/ 0 h 592"/>
                    <a:gd name="T20" fmla="*/ 572 w 572"/>
                    <a:gd name="T21" fmla="*/ 592 h 592"/>
                  </a:gdLst>
                  <a:ahLst/>
                  <a:cxnLst>
                    <a:cxn ang="T12">
                      <a:pos x="T0" y="T1"/>
                    </a:cxn>
                    <a:cxn ang="T13">
                      <a:pos x="T2" y="T3"/>
                    </a:cxn>
                    <a:cxn ang="T14">
                      <a:pos x="T4" y="T5"/>
                    </a:cxn>
                    <a:cxn ang="T15">
                      <a:pos x="T6" y="T7"/>
                    </a:cxn>
                    <a:cxn ang="T16">
                      <a:pos x="T8" y="T9"/>
                    </a:cxn>
                    <a:cxn ang="T17">
                      <a:pos x="T10" y="T11"/>
                    </a:cxn>
                  </a:cxnLst>
                  <a:rect l="T18" t="T19" r="T20" b="T21"/>
                  <a:pathLst>
                    <a:path w="572" h="592">
                      <a:moveTo>
                        <a:pt x="523" y="0"/>
                      </a:moveTo>
                      <a:lnTo>
                        <a:pt x="474" y="20"/>
                      </a:lnTo>
                      <a:lnTo>
                        <a:pt x="0" y="495"/>
                      </a:lnTo>
                      <a:lnTo>
                        <a:pt x="97" y="592"/>
                      </a:lnTo>
                      <a:lnTo>
                        <a:pt x="572" y="117"/>
                      </a:lnTo>
                      <a:lnTo>
                        <a:pt x="523" y="0"/>
                      </a:lnTo>
                      <a:close/>
                    </a:path>
                  </a:pathLst>
                </a:custGeom>
                <a:solidFill>
                  <a:srgbClr val="E6B5C2"/>
                </a:solidFill>
                <a:ln w="9525">
                  <a:noFill/>
                  <a:round/>
                  <a:headEnd/>
                  <a:tailEnd/>
                </a:ln>
              </p:spPr>
              <p:txBody>
                <a:bodyPr/>
                <a:lstStyle/>
                <a:p>
                  <a:endParaRPr lang="en-US"/>
                </a:p>
              </p:txBody>
            </p:sp>
            <p:sp>
              <p:nvSpPr>
                <p:cNvPr id="17929" name="Freeform 88"/>
                <p:cNvSpPr>
                  <a:spLocks/>
                </p:cNvSpPr>
                <p:nvPr/>
              </p:nvSpPr>
              <p:spPr bwMode="auto">
                <a:xfrm>
                  <a:off x="6267" y="2163"/>
                  <a:ext cx="149" cy="7"/>
                </a:xfrm>
                <a:custGeom>
                  <a:avLst/>
                  <a:gdLst>
                    <a:gd name="T0" fmla="*/ 0 w 2683"/>
                    <a:gd name="T1" fmla="*/ 0 h 138"/>
                    <a:gd name="T2" fmla="*/ 0 w 2683"/>
                    <a:gd name="T3" fmla="*/ 0 h 138"/>
                    <a:gd name="T4" fmla="*/ 0 w 2683"/>
                    <a:gd name="T5" fmla="*/ 0 h 138"/>
                    <a:gd name="T6" fmla="*/ 0 w 2683"/>
                    <a:gd name="T7" fmla="*/ 0 h 138"/>
                    <a:gd name="T8" fmla="*/ 0 w 2683"/>
                    <a:gd name="T9" fmla="*/ 0 h 138"/>
                    <a:gd name="T10" fmla="*/ 0 w 2683"/>
                    <a:gd name="T11" fmla="*/ 0 h 138"/>
                    <a:gd name="T12" fmla="*/ 0 60000 65536"/>
                    <a:gd name="T13" fmla="*/ 0 60000 65536"/>
                    <a:gd name="T14" fmla="*/ 0 60000 65536"/>
                    <a:gd name="T15" fmla="*/ 0 60000 65536"/>
                    <a:gd name="T16" fmla="*/ 0 60000 65536"/>
                    <a:gd name="T17" fmla="*/ 0 60000 65536"/>
                    <a:gd name="T18" fmla="*/ 0 w 2683"/>
                    <a:gd name="T19" fmla="*/ 0 h 138"/>
                    <a:gd name="T20" fmla="*/ 2683 w 2683"/>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3" h="138">
                      <a:moveTo>
                        <a:pt x="2683" y="117"/>
                      </a:moveTo>
                      <a:lnTo>
                        <a:pt x="2634" y="0"/>
                      </a:lnTo>
                      <a:lnTo>
                        <a:pt x="0" y="0"/>
                      </a:lnTo>
                      <a:lnTo>
                        <a:pt x="0" y="138"/>
                      </a:lnTo>
                      <a:lnTo>
                        <a:pt x="2634" y="138"/>
                      </a:lnTo>
                      <a:lnTo>
                        <a:pt x="2683" y="117"/>
                      </a:lnTo>
                      <a:close/>
                    </a:path>
                  </a:pathLst>
                </a:custGeom>
                <a:solidFill>
                  <a:srgbClr val="E6B5C2"/>
                </a:solidFill>
                <a:ln w="9525">
                  <a:noFill/>
                  <a:round/>
                  <a:headEnd/>
                  <a:tailEnd/>
                </a:ln>
              </p:spPr>
              <p:txBody>
                <a:bodyPr/>
                <a:lstStyle/>
                <a:p>
                  <a:endParaRPr lang="en-US"/>
                </a:p>
              </p:txBody>
            </p:sp>
            <p:sp>
              <p:nvSpPr>
                <p:cNvPr id="17930" name="Freeform 89"/>
                <p:cNvSpPr>
                  <a:spLocks/>
                </p:cNvSpPr>
                <p:nvPr/>
              </p:nvSpPr>
              <p:spPr bwMode="auto">
                <a:xfrm>
                  <a:off x="6385" y="2164"/>
                  <a:ext cx="31" cy="32"/>
                </a:xfrm>
                <a:custGeom>
                  <a:avLst/>
                  <a:gdLst>
                    <a:gd name="T0" fmla="*/ 0 w 570"/>
                    <a:gd name="T1" fmla="*/ 0 h 589"/>
                    <a:gd name="T2" fmla="*/ 0 w 570"/>
                    <a:gd name="T3" fmla="*/ 0 h 589"/>
                    <a:gd name="T4" fmla="*/ 0 w 570"/>
                    <a:gd name="T5" fmla="*/ 0 h 589"/>
                    <a:gd name="T6" fmla="*/ 0 w 570"/>
                    <a:gd name="T7" fmla="*/ 0 h 589"/>
                    <a:gd name="T8" fmla="*/ 0 w 570"/>
                    <a:gd name="T9" fmla="*/ 0 h 589"/>
                    <a:gd name="T10" fmla="*/ 0 w 570"/>
                    <a:gd name="T11" fmla="*/ 0 h 589"/>
                    <a:gd name="T12" fmla="*/ 0 60000 65536"/>
                    <a:gd name="T13" fmla="*/ 0 60000 65536"/>
                    <a:gd name="T14" fmla="*/ 0 60000 65536"/>
                    <a:gd name="T15" fmla="*/ 0 60000 65536"/>
                    <a:gd name="T16" fmla="*/ 0 60000 65536"/>
                    <a:gd name="T17" fmla="*/ 0 60000 65536"/>
                    <a:gd name="T18" fmla="*/ 0 w 570"/>
                    <a:gd name="T19" fmla="*/ 0 h 589"/>
                    <a:gd name="T20" fmla="*/ 570 w 570"/>
                    <a:gd name="T21" fmla="*/ 589 h 589"/>
                  </a:gdLst>
                  <a:ahLst/>
                  <a:cxnLst>
                    <a:cxn ang="T12">
                      <a:pos x="T0" y="T1"/>
                    </a:cxn>
                    <a:cxn ang="T13">
                      <a:pos x="T2" y="T3"/>
                    </a:cxn>
                    <a:cxn ang="T14">
                      <a:pos x="T4" y="T5"/>
                    </a:cxn>
                    <a:cxn ang="T15">
                      <a:pos x="T6" y="T7"/>
                    </a:cxn>
                    <a:cxn ang="T16">
                      <a:pos x="T8" y="T9"/>
                    </a:cxn>
                    <a:cxn ang="T17">
                      <a:pos x="T10" y="T11"/>
                    </a:cxn>
                  </a:cxnLst>
                  <a:rect l="T18" t="T19" r="T20" b="T21"/>
                  <a:pathLst>
                    <a:path w="570" h="589">
                      <a:moveTo>
                        <a:pt x="49" y="589"/>
                      </a:moveTo>
                      <a:lnTo>
                        <a:pt x="98" y="569"/>
                      </a:lnTo>
                      <a:lnTo>
                        <a:pt x="570" y="97"/>
                      </a:lnTo>
                      <a:lnTo>
                        <a:pt x="472" y="0"/>
                      </a:lnTo>
                      <a:lnTo>
                        <a:pt x="0" y="471"/>
                      </a:lnTo>
                      <a:lnTo>
                        <a:pt x="49" y="589"/>
                      </a:lnTo>
                      <a:close/>
                    </a:path>
                  </a:pathLst>
                </a:custGeom>
                <a:solidFill>
                  <a:srgbClr val="E6B5C2"/>
                </a:solidFill>
                <a:ln w="9525">
                  <a:noFill/>
                  <a:round/>
                  <a:headEnd/>
                  <a:tailEnd/>
                </a:ln>
              </p:spPr>
              <p:txBody>
                <a:bodyPr/>
                <a:lstStyle/>
                <a:p>
                  <a:endParaRPr lang="en-US"/>
                </a:p>
              </p:txBody>
            </p:sp>
            <p:sp>
              <p:nvSpPr>
                <p:cNvPr id="17931" name="Freeform 90"/>
                <p:cNvSpPr>
                  <a:spLocks/>
                </p:cNvSpPr>
                <p:nvPr/>
              </p:nvSpPr>
              <p:spPr bwMode="auto">
                <a:xfrm>
                  <a:off x="6238" y="2189"/>
                  <a:ext cx="149" cy="8"/>
                </a:xfrm>
                <a:custGeom>
                  <a:avLst/>
                  <a:gdLst>
                    <a:gd name="T0" fmla="*/ 0 w 2685"/>
                    <a:gd name="T1" fmla="*/ 0 h 142"/>
                    <a:gd name="T2" fmla="*/ 0 w 2685"/>
                    <a:gd name="T3" fmla="*/ 0 h 142"/>
                    <a:gd name="T4" fmla="*/ 0 w 2685"/>
                    <a:gd name="T5" fmla="*/ 0 h 142"/>
                    <a:gd name="T6" fmla="*/ 0 w 2685"/>
                    <a:gd name="T7" fmla="*/ 0 h 142"/>
                    <a:gd name="T8" fmla="*/ 0 w 2685"/>
                    <a:gd name="T9" fmla="*/ 0 h 142"/>
                    <a:gd name="T10" fmla="*/ 0 w 2685"/>
                    <a:gd name="T11" fmla="*/ 0 h 142"/>
                    <a:gd name="T12" fmla="*/ 0 60000 65536"/>
                    <a:gd name="T13" fmla="*/ 0 60000 65536"/>
                    <a:gd name="T14" fmla="*/ 0 60000 65536"/>
                    <a:gd name="T15" fmla="*/ 0 60000 65536"/>
                    <a:gd name="T16" fmla="*/ 0 60000 65536"/>
                    <a:gd name="T17" fmla="*/ 0 60000 65536"/>
                    <a:gd name="T18" fmla="*/ 0 w 2685"/>
                    <a:gd name="T19" fmla="*/ 0 h 142"/>
                    <a:gd name="T20" fmla="*/ 2685 w 2685"/>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2685" h="142">
                      <a:moveTo>
                        <a:pt x="0" y="24"/>
                      </a:moveTo>
                      <a:lnTo>
                        <a:pt x="49" y="142"/>
                      </a:lnTo>
                      <a:lnTo>
                        <a:pt x="2685" y="138"/>
                      </a:lnTo>
                      <a:lnTo>
                        <a:pt x="2685" y="0"/>
                      </a:lnTo>
                      <a:lnTo>
                        <a:pt x="49" y="4"/>
                      </a:lnTo>
                      <a:lnTo>
                        <a:pt x="0" y="24"/>
                      </a:lnTo>
                      <a:close/>
                    </a:path>
                  </a:pathLst>
                </a:custGeom>
                <a:solidFill>
                  <a:srgbClr val="E6B5C2"/>
                </a:solidFill>
                <a:ln w="9525">
                  <a:noFill/>
                  <a:round/>
                  <a:headEnd/>
                  <a:tailEnd/>
                </a:ln>
              </p:spPr>
              <p:txBody>
                <a:bodyPr/>
                <a:lstStyle/>
                <a:p>
                  <a:endParaRPr lang="en-US"/>
                </a:p>
              </p:txBody>
            </p:sp>
            <p:sp>
              <p:nvSpPr>
                <p:cNvPr id="17932" name="Freeform 91"/>
                <p:cNvSpPr>
                  <a:spLocks/>
                </p:cNvSpPr>
                <p:nvPr/>
              </p:nvSpPr>
              <p:spPr bwMode="auto">
                <a:xfrm>
                  <a:off x="6267" y="2141"/>
                  <a:ext cx="172" cy="25"/>
                </a:xfrm>
                <a:custGeom>
                  <a:avLst/>
                  <a:gdLst>
                    <a:gd name="T0" fmla="*/ 0 w 3096"/>
                    <a:gd name="T1" fmla="*/ 0 h 460"/>
                    <a:gd name="T2" fmla="*/ 0 w 3096"/>
                    <a:gd name="T3" fmla="*/ 0 h 460"/>
                    <a:gd name="T4" fmla="*/ 0 w 3096"/>
                    <a:gd name="T5" fmla="*/ 0 h 460"/>
                    <a:gd name="T6" fmla="*/ 0 w 3096"/>
                    <a:gd name="T7" fmla="*/ 0 h 460"/>
                    <a:gd name="T8" fmla="*/ 0 w 3096"/>
                    <a:gd name="T9" fmla="*/ 0 h 460"/>
                    <a:gd name="T10" fmla="*/ 0 60000 65536"/>
                    <a:gd name="T11" fmla="*/ 0 60000 65536"/>
                    <a:gd name="T12" fmla="*/ 0 60000 65536"/>
                    <a:gd name="T13" fmla="*/ 0 60000 65536"/>
                    <a:gd name="T14" fmla="*/ 0 60000 65536"/>
                    <a:gd name="T15" fmla="*/ 0 w 3096"/>
                    <a:gd name="T16" fmla="*/ 0 h 460"/>
                    <a:gd name="T17" fmla="*/ 3096 w 3096"/>
                    <a:gd name="T18" fmla="*/ 460 h 460"/>
                  </a:gdLst>
                  <a:ahLst/>
                  <a:cxnLst>
                    <a:cxn ang="T10">
                      <a:pos x="T0" y="T1"/>
                    </a:cxn>
                    <a:cxn ang="T11">
                      <a:pos x="T2" y="T3"/>
                    </a:cxn>
                    <a:cxn ang="T12">
                      <a:pos x="T4" y="T5"/>
                    </a:cxn>
                    <a:cxn ang="T13">
                      <a:pos x="T6" y="T7"/>
                    </a:cxn>
                    <a:cxn ang="T14">
                      <a:pos x="T8" y="T9"/>
                    </a:cxn>
                  </a:cxnLst>
                  <a:rect l="T15" t="T16" r="T17" b="T18"/>
                  <a:pathLst>
                    <a:path w="3096" h="460">
                      <a:moveTo>
                        <a:pt x="0" y="460"/>
                      </a:moveTo>
                      <a:lnTo>
                        <a:pt x="458" y="0"/>
                      </a:lnTo>
                      <a:lnTo>
                        <a:pt x="3096" y="0"/>
                      </a:lnTo>
                      <a:lnTo>
                        <a:pt x="2635" y="460"/>
                      </a:lnTo>
                      <a:lnTo>
                        <a:pt x="0" y="460"/>
                      </a:lnTo>
                      <a:close/>
                    </a:path>
                  </a:pathLst>
                </a:custGeom>
                <a:solidFill>
                  <a:srgbClr val="E56968"/>
                </a:solidFill>
                <a:ln w="9525">
                  <a:noFill/>
                  <a:round/>
                  <a:headEnd/>
                  <a:tailEnd/>
                </a:ln>
              </p:spPr>
              <p:txBody>
                <a:bodyPr/>
                <a:lstStyle/>
                <a:p>
                  <a:endParaRPr lang="en-US"/>
                </a:p>
              </p:txBody>
            </p:sp>
            <p:sp>
              <p:nvSpPr>
                <p:cNvPr id="17933" name="Freeform 92"/>
                <p:cNvSpPr>
                  <a:spLocks/>
                </p:cNvSpPr>
                <p:nvPr/>
              </p:nvSpPr>
              <p:spPr bwMode="auto">
                <a:xfrm>
                  <a:off x="6264" y="2137"/>
                  <a:ext cx="31" cy="32"/>
                </a:xfrm>
                <a:custGeom>
                  <a:avLst/>
                  <a:gdLst>
                    <a:gd name="T0" fmla="*/ 0 w 556"/>
                    <a:gd name="T1" fmla="*/ 0 h 577"/>
                    <a:gd name="T2" fmla="*/ 0 w 556"/>
                    <a:gd name="T3" fmla="*/ 0 h 577"/>
                    <a:gd name="T4" fmla="*/ 0 w 556"/>
                    <a:gd name="T5" fmla="*/ 0 h 577"/>
                    <a:gd name="T6" fmla="*/ 0 w 556"/>
                    <a:gd name="T7" fmla="*/ 0 h 577"/>
                    <a:gd name="T8" fmla="*/ 0 w 556"/>
                    <a:gd name="T9" fmla="*/ 0 h 577"/>
                    <a:gd name="T10" fmla="*/ 0 w 556"/>
                    <a:gd name="T11" fmla="*/ 0 h 577"/>
                    <a:gd name="T12" fmla="*/ 0 60000 65536"/>
                    <a:gd name="T13" fmla="*/ 0 60000 65536"/>
                    <a:gd name="T14" fmla="*/ 0 60000 65536"/>
                    <a:gd name="T15" fmla="*/ 0 60000 65536"/>
                    <a:gd name="T16" fmla="*/ 0 60000 65536"/>
                    <a:gd name="T17" fmla="*/ 0 60000 65536"/>
                    <a:gd name="T18" fmla="*/ 0 w 556"/>
                    <a:gd name="T19" fmla="*/ 0 h 577"/>
                    <a:gd name="T20" fmla="*/ 556 w 556"/>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556" h="577">
                      <a:moveTo>
                        <a:pt x="507" y="0"/>
                      </a:moveTo>
                      <a:lnTo>
                        <a:pt x="458" y="20"/>
                      </a:lnTo>
                      <a:lnTo>
                        <a:pt x="0" y="480"/>
                      </a:lnTo>
                      <a:lnTo>
                        <a:pt x="98" y="577"/>
                      </a:lnTo>
                      <a:lnTo>
                        <a:pt x="556" y="117"/>
                      </a:lnTo>
                      <a:lnTo>
                        <a:pt x="507" y="0"/>
                      </a:lnTo>
                      <a:close/>
                    </a:path>
                  </a:pathLst>
                </a:custGeom>
                <a:solidFill>
                  <a:srgbClr val="E6B5C2"/>
                </a:solidFill>
                <a:ln w="9525">
                  <a:noFill/>
                  <a:round/>
                  <a:headEnd/>
                  <a:tailEnd/>
                </a:ln>
              </p:spPr>
              <p:txBody>
                <a:bodyPr/>
                <a:lstStyle/>
                <a:p>
                  <a:endParaRPr lang="en-US"/>
                </a:p>
              </p:txBody>
            </p:sp>
            <p:sp>
              <p:nvSpPr>
                <p:cNvPr id="17934" name="Freeform 93"/>
                <p:cNvSpPr>
                  <a:spLocks/>
                </p:cNvSpPr>
                <p:nvPr/>
              </p:nvSpPr>
              <p:spPr bwMode="auto">
                <a:xfrm>
                  <a:off x="6292" y="2137"/>
                  <a:ext cx="150" cy="8"/>
                </a:xfrm>
                <a:custGeom>
                  <a:avLst/>
                  <a:gdLst>
                    <a:gd name="T0" fmla="*/ 0 w 2687"/>
                    <a:gd name="T1" fmla="*/ 0 h 138"/>
                    <a:gd name="T2" fmla="*/ 0 w 2687"/>
                    <a:gd name="T3" fmla="*/ 0 h 138"/>
                    <a:gd name="T4" fmla="*/ 0 w 2687"/>
                    <a:gd name="T5" fmla="*/ 0 h 138"/>
                    <a:gd name="T6" fmla="*/ 0 w 2687"/>
                    <a:gd name="T7" fmla="*/ 0 h 138"/>
                    <a:gd name="T8" fmla="*/ 0 w 2687"/>
                    <a:gd name="T9" fmla="*/ 0 h 138"/>
                    <a:gd name="T10" fmla="*/ 0 w 2687"/>
                    <a:gd name="T11" fmla="*/ 0 h 138"/>
                    <a:gd name="T12" fmla="*/ 0 60000 65536"/>
                    <a:gd name="T13" fmla="*/ 0 60000 65536"/>
                    <a:gd name="T14" fmla="*/ 0 60000 65536"/>
                    <a:gd name="T15" fmla="*/ 0 60000 65536"/>
                    <a:gd name="T16" fmla="*/ 0 60000 65536"/>
                    <a:gd name="T17" fmla="*/ 0 60000 65536"/>
                    <a:gd name="T18" fmla="*/ 0 w 2687"/>
                    <a:gd name="T19" fmla="*/ 0 h 138"/>
                    <a:gd name="T20" fmla="*/ 2687 w 2687"/>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7" h="138">
                      <a:moveTo>
                        <a:pt x="2687" y="117"/>
                      </a:moveTo>
                      <a:lnTo>
                        <a:pt x="2638" y="0"/>
                      </a:lnTo>
                      <a:lnTo>
                        <a:pt x="0" y="0"/>
                      </a:lnTo>
                      <a:lnTo>
                        <a:pt x="0" y="138"/>
                      </a:lnTo>
                      <a:lnTo>
                        <a:pt x="2638" y="138"/>
                      </a:lnTo>
                      <a:lnTo>
                        <a:pt x="2687" y="117"/>
                      </a:lnTo>
                      <a:close/>
                    </a:path>
                  </a:pathLst>
                </a:custGeom>
                <a:solidFill>
                  <a:srgbClr val="E6B5C2"/>
                </a:solidFill>
                <a:ln w="9525">
                  <a:noFill/>
                  <a:round/>
                  <a:headEnd/>
                  <a:tailEnd/>
                </a:ln>
              </p:spPr>
              <p:txBody>
                <a:bodyPr/>
                <a:lstStyle/>
                <a:p>
                  <a:endParaRPr lang="en-US"/>
                </a:p>
              </p:txBody>
            </p:sp>
            <p:sp>
              <p:nvSpPr>
                <p:cNvPr id="17935" name="Freeform 94"/>
                <p:cNvSpPr>
                  <a:spLocks/>
                </p:cNvSpPr>
                <p:nvPr/>
              </p:nvSpPr>
              <p:spPr bwMode="auto">
                <a:xfrm>
                  <a:off x="6411" y="2138"/>
                  <a:ext cx="31" cy="32"/>
                </a:xfrm>
                <a:custGeom>
                  <a:avLst/>
                  <a:gdLst>
                    <a:gd name="T0" fmla="*/ 0 w 558"/>
                    <a:gd name="T1" fmla="*/ 0 h 578"/>
                    <a:gd name="T2" fmla="*/ 0 w 558"/>
                    <a:gd name="T3" fmla="*/ 0 h 578"/>
                    <a:gd name="T4" fmla="*/ 0 w 558"/>
                    <a:gd name="T5" fmla="*/ 0 h 578"/>
                    <a:gd name="T6" fmla="*/ 0 w 558"/>
                    <a:gd name="T7" fmla="*/ 0 h 578"/>
                    <a:gd name="T8" fmla="*/ 0 w 558"/>
                    <a:gd name="T9" fmla="*/ 0 h 578"/>
                    <a:gd name="T10" fmla="*/ 0 w 558"/>
                    <a:gd name="T11" fmla="*/ 0 h 578"/>
                    <a:gd name="T12" fmla="*/ 0 60000 65536"/>
                    <a:gd name="T13" fmla="*/ 0 60000 65536"/>
                    <a:gd name="T14" fmla="*/ 0 60000 65536"/>
                    <a:gd name="T15" fmla="*/ 0 60000 65536"/>
                    <a:gd name="T16" fmla="*/ 0 60000 65536"/>
                    <a:gd name="T17" fmla="*/ 0 60000 65536"/>
                    <a:gd name="T18" fmla="*/ 0 w 558"/>
                    <a:gd name="T19" fmla="*/ 0 h 578"/>
                    <a:gd name="T20" fmla="*/ 558 w 558"/>
                    <a:gd name="T21" fmla="*/ 578 h 578"/>
                  </a:gdLst>
                  <a:ahLst/>
                  <a:cxnLst>
                    <a:cxn ang="T12">
                      <a:pos x="T0" y="T1"/>
                    </a:cxn>
                    <a:cxn ang="T13">
                      <a:pos x="T2" y="T3"/>
                    </a:cxn>
                    <a:cxn ang="T14">
                      <a:pos x="T4" y="T5"/>
                    </a:cxn>
                    <a:cxn ang="T15">
                      <a:pos x="T6" y="T7"/>
                    </a:cxn>
                    <a:cxn ang="T16">
                      <a:pos x="T8" y="T9"/>
                    </a:cxn>
                    <a:cxn ang="T17">
                      <a:pos x="T10" y="T11"/>
                    </a:cxn>
                  </a:cxnLst>
                  <a:rect l="T18" t="T19" r="T20" b="T21"/>
                  <a:pathLst>
                    <a:path w="558" h="578">
                      <a:moveTo>
                        <a:pt x="48" y="578"/>
                      </a:moveTo>
                      <a:lnTo>
                        <a:pt x="98" y="558"/>
                      </a:lnTo>
                      <a:lnTo>
                        <a:pt x="558" y="97"/>
                      </a:lnTo>
                      <a:lnTo>
                        <a:pt x="461" y="0"/>
                      </a:lnTo>
                      <a:lnTo>
                        <a:pt x="0" y="460"/>
                      </a:lnTo>
                      <a:lnTo>
                        <a:pt x="48" y="578"/>
                      </a:lnTo>
                      <a:close/>
                    </a:path>
                  </a:pathLst>
                </a:custGeom>
                <a:solidFill>
                  <a:srgbClr val="E6B5C2"/>
                </a:solidFill>
                <a:ln w="9525">
                  <a:noFill/>
                  <a:round/>
                  <a:headEnd/>
                  <a:tailEnd/>
                </a:ln>
              </p:spPr>
              <p:txBody>
                <a:bodyPr/>
                <a:lstStyle/>
                <a:p>
                  <a:endParaRPr lang="en-US"/>
                </a:p>
              </p:txBody>
            </p:sp>
            <p:sp>
              <p:nvSpPr>
                <p:cNvPr id="17936" name="Freeform 95"/>
                <p:cNvSpPr>
                  <a:spLocks/>
                </p:cNvSpPr>
                <p:nvPr/>
              </p:nvSpPr>
              <p:spPr bwMode="auto">
                <a:xfrm>
                  <a:off x="6264" y="2163"/>
                  <a:ext cx="149" cy="7"/>
                </a:xfrm>
                <a:custGeom>
                  <a:avLst/>
                  <a:gdLst>
                    <a:gd name="T0" fmla="*/ 0 w 2684"/>
                    <a:gd name="T1" fmla="*/ 0 h 138"/>
                    <a:gd name="T2" fmla="*/ 0 w 2684"/>
                    <a:gd name="T3" fmla="*/ 0 h 138"/>
                    <a:gd name="T4" fmla="*/ 0 w 2684"/>
                    <a:gd name="T5" fmla="*/ 0 h 138"/>
                    <a:gd name="T6" fmla="*/ 0 w 2684"/>
                    <a:gd name="T7" fmla="*/ 0 h 138"/>
                    <a:gd name="T8" fmla="*/ 0 w 2684"/>
                    <a:gd name="T9" fmla="*/ 0 h 138"/>
                    <a:gd name="T10" fmla="*/ 0 w 2684"/>
                    <a:gd name="T11" fmla="*/ 0 h 138"/>
                    <a:gd name="T12" fmla="*/ 0 60000 65536"/>
                    <a:gd name="T13" fmla="*/ 0 60000 65536"/>
                    <a:gd name="T14" fmla="*/ 0 60000 65536"/>
                    <a:gd name="T15" fmla="*/ 0 60000 65536"/>
                    <a:gd name="T16" fmla="*/ 0 60000 65536"/>
                    <a:gd name="T17" fmla="*/ 0 60000 65536"/>
                    <a:gd name="T18" fmla="*/ 0 w 2684"/>
                    <a:gd name="T19" fmla="*/ 0 h 138"/>
                    <a:gd name="T20" fmla="*/ 2684 w 2684"/>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684" h="138">
                      <a:moveTo>
                        <a:pt x="0" y="20"/>
                      </a:moveTo>
                      <a:lnTo>
                        <a:pt x="49" y="138"/>
                      </a:lnTo>
                      <a:lnTo>
                        <a:pt x="2684" y="138"/>
                      </a:lnTo>
                      <a:lnTo>
                        <a:pt x="2684" y="0"/>
                      </a:lnTo>
                      <a:lnTo>
                        <a:pt x="49" y="0"/>
                      </a:lnTo>
                      <a:lnTo>
                        <a:pt x="0" y="20"/>
                      </a:lnTo>
                      <a:close/>
                    </a:path>
                  </a:pathLst>
                </a:custGeom>
                <a:solidFill>
                  <a:srgbClr val="E6B5C2"/>
                </a:solidFill>
                <a:ln w="9525">
                  <a:noFill/>
                  <a:round/>
                  <a:headEnd/>
                  <a:tailEnd/>
                </a:ln>
              </p:spPr>
              <p:txBody>
                <a:bodyPr/>
                <a:lstStyle/>
                <a:p>
                  <a:endParaRPr lang="en-US"/>
                </a:p>
              </p:txBody>
            </p:sp>
            <p:sp>
              <p:nvSpPr>
                <p:cNvPr id="17937" name="Freeform 96"/>
                <p:cNvSpPr>
                  <a:spLocks/>
                </p:cNvSpPr>
                <p:nvPr/>
              </p:nvSpPr>
              <p:spPr bwMode="auto">
                <a:xfrm>
                  <a:off x="6708" y="2209"/>
                  <a:ext cx="26" cy="95"/>
                </a:xfrm>
                <a:custGeom>
                  <a:avLst/>
                  <a:gdLst>
                    <a:gd name="T0" fmla="*/ 0 w 465"/>
                    <a:gd name="T1" fmla="*/ 0 h 1711"/>
                    <a:gd name="T2" fmla="*/ 0 w 465"/>
                    <a:gd name="T3" fmla="*/ 0 h 1711"/>
                    <a:gd name="T4" fmla="*/ 0 w 465"/>
                    <a:gd name="T5" fmla="*/ 0 h 1711"/>
                    <a:gd name="T6" fmla="*/ 0 w 465"/>
                    <a:gd name="T7" fmla="*/ 0 h 1711"/>
                    <a:gd name="T8" fmla="*/ 0 w 465"/>
                    <a:gd name="T9" fmla="*/ 0 h 1711"/>
                    <a:gd name="T10" fmla="*/ 0 60000 65536"/>
                    <a:gd name="T11" fmla="*/ 0 60000 65536"/>
                    <a:gd name="T12" fmla="*/ 0 60000 65536"/>
                    <a:gd name="T13" fmla="*/ 0 60000 65536"/>
                    <a:gd name="T14" fmla="*/ 0 60000 65536"/>
                    <a:gd name="T15" fmla="*/ 0 w 465"/>
                    <a:gd name="T16" fmla="*/ 0 h 1711"/>
                    <a:gd name="T17" fmla="*/ 465 w 465"/>
                    <a:gd name="T18" fmla="*/ 1711 h 1711"/>
                  </a:gdLst>
                  <a:ahLst/>
                  <a:cxnLst>
                    <a:cxn ang="T10">
                      <a:pos x="T0" y="T1"/>
                    </a:cxn>
                    <a:cxn ang="T11">
                      <a:pos x="T2" y="T3"/>
                    </a:cxn>
                    <a:cxn ang="T12">
                      <a:pos x="T4" y="T5"/>
                    </a:cxn>
                    <a:cxn ang="T13">
                      <a:pos x="T6" y="T7"/>
                    </a:cxn>
                    <a:cxn ang="T14">
                      <a:pos x="T8" y="T9"/>
                    </a:cxn>
                  </a:cxnLst>
                  <a:rect l="T15" t="T16" r="T17" b="T18"/>
                  <a:pathLst>
                    <a:path w="465" h="1711">
                      <a:moveTo>
                        <a:pt x="1" y="1711"/>
                      </a:moveTo>
                      <a:lnTo>
                        <a:pt x="465" y="1245"/>
                      </a:lnTo>
                      <a:lnTo>
                        <a:pt x="464" y="0"/>
                      </a:lnTo>
                      <a:lnTo>
                        <a:pt x="0" y="465"/>
                      </a:lnTo>
                      <a:lnTo>
                        <a:pt x="1" y="1711"/>
                      </a:lnTo>
                      <a:close/>
                    </a:path>
                  </a:pathLst>
                </a:custGeom>
                <a:solidFill>
                  <a:srgbClr val="B53233"/>
                </a:solidFill>
                <a:ln w="9525">
                  <a:noFill/>
                  <a:round/>
                  <a:headEnd/>
                  <a:tailEnd/>
                </a:ln>
              </p:spPr>
              <p:txBody>
                <a:bodyPr/>
                <a:lstStyle/>
                <a:p>
                  <a:endParaRPr lang="en-US"/>
                </a:p>
              </p:txBody>
            </p:sp>
            <p:sp>
              <p:nvSpPr>
                <p:cNvPr id="17938" name="Freeform 97"/>
                <p:cNvSpPr>
                  <a:spLocks/>
                </p:cNvSpPr>
                <p:nvPr/>
              </p:nvSpPr>
              <p:spPr bwMode="auto">
                <a:xfrm>
                  <a:off x="6706" y="2276"/>
                  <a:ext cx="32" cy="31"/>
                </a:xfrm>
                <a:custGeom>
                  <a:avLst/>
                  <a:gdLst>
                    <a:gd name="T0" fmla="*/ 0 w 582"/>
                    <a:gd name="T1" fmla="*/ 0 h 562"/>
                    <a:gd name="T2" fmla="*/ 0 w 582"/>
                    <a:gd name="T3" fmla="*/ 0 h 562"/>
                    <a:gd name="T4" fmla="*/ 0 w 582"/>
                    <a:gd name="T5" fmla="*/ 0 h 562"/>
                    <a:gd name="T6" fmla="*/ 0 w 582"/>
                    <a:gd name="T7" fmla="*/ 0 h 562"/>
                    <a:gd name="T8" fmla="*/ 0 w 582"/>
                    <a:gd name="T9" fmla="*/ 0 h 562"/>
                    <a:gd name="T10" fmla="*/ 0 w 582"/>
                    <a:gd name="T11" fmla="*/ 0 h 562"/>
                    <a:gd name="T12" fmla="*/ 0 60000 65536"/>
                    <a:gd name="T13" fmla="*/ 0 60000 65536"/>
                    <a:gd name="T14" fmla="*/ 0 60000 65536"/>
                    <a:gd name="T15" fmla="*/ 0 60000 65536"/>
                    <a:gd name="T16" fmla="*/ 0 60000 65536"/>
                    <a:gd name="T17" fmla="*/ 0 60000 65536"/>
                    <a:gd name="T18" fmla="*/ 0 w 582"/>
                    <a:gd name="T19" fmla="*/ 0 h 562"/>
                    <a:gd name="T20" fmla="*/ 582 w 582"/>
                    <a:gd name="T21" fmla="*/ 562 h 562"/>
                  </a:gdLst>
                  <a:ahLst/>
                  <a:cxnLst>
                    <a:cxn ang="T12">
                      <a:pos x="T0" y="T1"/>
                    </a:cxn>
                    <a:cxn ang="T13">
                      <a:pos x="T2" y="T3"/>
                    </a:cxn>
                    <a:cxn ang="T14">
                      <a:pos x="T4" y="T5"/>
                    </a:cxn>
                    <a:cxn ang="T15">
                      <a:pos x="T6" y="T7"/>
                    </a:cxn>
                    <a:cxn ang="T16">
                      <a:pos x="T8" y="T9"/>
                    </a:cxn>
                    <a:cxn ang="T17">
                      <a:pos x="T10" y="T11"/>
                    </a:cxn>
                  </a:cxnLst>
                  <a:rect l="T18" t="T19" r="T20" b="T21"/>
                  <a:pathLst>
                    <a:path w="582" h="562">
                      <a:moveTo>
                        <a:pt x="582" y="48"/>
                      </a:moveTo>
                      <a:lnTo>
                        <a:pt x="464" y="0"/>
                      </a:lnTo>
                      <a:lnTo>
                        <a:pt x="0" y="465"/>
                      </a:lnTo>
                      <a:lnTo>
                        <a:pt x="98" y="562"/>
                      </a:lnTo>
                      <a:lnTo>
                        <a:pt x="562" y="97"/>
                      </a:lnTo>
                      <a:lnTo>
                        <a:pt x="582" y="48"/>
                      </a:lnTo>
                      <a:close/>
                    </a:path>
                  </a:pathLst>
                </a:custGeom>
                <a:solidFill>
                  <a:srgbClr val="E6B5C2"/>
                </a:solidFill>
                <a:ln w="9525">
                  <a:noFill/>
                  <a:round/>
                  <a:headEnd/>
                  <a:tailEnd/>
                </a:ln>
              </p:spPr>
              <p:txBody>
                <a:bodyPr/>
                <a:lstStyle/>
                <a:p>
                  <a:endParaRPr lang="en-US"/>
                </a:p>
              </p:txBody>
            </p:sp>
            <p:sp>
              <p:nvSpPr>
                <p:cNvPr id="17939" name="Freeform 98"/>
                <p:cNvSpPr>
                  <a:spLocks/>
                </p:cNvSpPr>
                <p:nvPr/>
              </p:nvSpPr>
              <p:spPr bwMode="auto">
                <a:xfrm>
                  <a:off x="6730" y="2206"/>
                  <a:ext cx="8" cy="72"/>
                </a:xfrm>
                <a:custGeom>
                  <a:avLst/>
                  <a:gdLst>
                    <a:gd name="T0" fmla="*/ 0 w 139"/>
                    <a:gd name="T1" fmla="*/ 0 h 1294"/>
                    <a:gd name="T2" fmla="*/ 0 w 139"/>
                    <a:gd name="T3" fmla="*/ 0 h 1294"/>
                    <a:gd name="T4" fmla="*/ 0 w 139"/>
                    <a:gd name="T5" fmla="*/ 0 h 1294"/>
                    <a:gd name="T6" fmla="*/ 0 w 139"/>
                    <a:gd name="T7" fmla="*/ 0 h 1294"/>
                    <a:gd name="T8" fmla="*/ 0 w 139"/>
                    <a:gd name="T9" fmla="*/ 0 h 1294"/>
                    <a:gd name="T10" fmla="*/ 0 w 139"/>
                    <a:gd name="T11" fmla="*/ 0 h 1294"/>
                    <a:gd name="T12" fmla="*/ 0 60000 65536"/>
                    <a:gd name="T13" fmla="*/ 0 60000 65536"/>
                    <a:gd name="T14" fmla="*/ 0 60000 65536"/>
                    <a:gd name="T15" fmla="*/ 0 60000 65536"/>
                    <a:gd name="T16" fmla="*/ 0 60000 65536"/>
                    <a:gd name="T17" fmla="*/ 0 60000 65536"/>
                    <a:gd name="T18" fmla="*/ 0 w 139"/>
                    <a:gd name="T19" fmla="*/ 0 h 1294"/>
                    <a:gd name="T20" fmla="*/ 139 w 139"/>
                    <a:gd name="T21" fmla="*/ 1294 h 1294"/>
                  </a:gdLst>
                  <a:ahLst/>
                  <a:cxnLst>
                    <a:cxn ang="T12">
                      <a:pos x="T0" y="T1"/>
                    </a:cxn>
                    <a:cxn ang="T13">
                      <a:pos x="T2" y="T3"/>
                    </a:cxn>
                    <a:cxn ang="T14">
                      <a:pos x="T4" y="T5"/>
                    </a:cxn>
                    <a:cxn ang="T15">
                      <a:pos x="T6" y="T7"/>
                    </a:cxn>
                    <a:cxn ang="T16">
                      <a:pos x="T8" y="T9"/>
                    </a:cxn>
                    <a:cxn ang="T17">
                      <a:pos x="T10" y="T11"/>
                    </a:cxn>
                  </a:cxnLst>
                  <a:rect l="T18" t="T19" r="T20" b="T21"/>
                  <a:pathLst>
                    <a:path w="139" h="1294">
                      <a:moveTo>
                        <a:pt x="20" y="0"/>
                      </a:moveTo>
                      <a:lnTo>
                        <a:pt x="0" y="49"/>
                      </a:lnTo>
                      <a:lnTo>
                        <a:pt x="1" y="1294"/>
                      </a:lnTo>
                      <a:lnTo>
                        <a:pt x="139" y="1294"/>
                      </a:lnTo>
                      <a:lnTo>
                        <a:pt x="138" y="49"/>
                      </a:lnTo>
                      <a:lnTo>
                        <a:pt x="20" y="0"/>
                      </a:lnTo>
                      <a:close/>
                    </a:path>
                  </a:pathLst>
                </a:custGeom>
                <a:solidFill>
                  <a:srgbClr val="E6B5C2"/>
                </a:solidFill>
                <a:ln w="9525">
                  <a:noFill/>
                  <a:round/>
                  <a:headEnd/>
                  <a:tailEnd/>
                </a:ln>
              </p:spPr>
              <p:txBody>
                <a:bodyPr/>
                <a:lstStyle/>
                <a:p>
                  <a:endParaRPr lang="en-US"/>
                </a:p>
              </p:txBody>
            </p:sp>
            <p:sp>
              <p:nvSpPr>
                <p:cNvPr id="17940" name="Freeform 99"/>
                <p:cNvSpPr>
                  <a:spLocks/>
                </p:cNvSpPr>
                <p:nvPr/>
              </p:nvSpPr>
              <p:spPr bwMode="auto">
                <a:xfrm>
                  <a:off x="6704" y="2206"/>
                  <a:ext cx="33" cy="32"/>
                </a:xfrm>
                <a:custGeom>
                  <a:avLst/>
                  <a:gdLst>
                    <a:gd name="T0" fmla="*/ 0 w 583"/>
                    <a:gd name="T1" fmla="*/ 0 h 563"/>
                    <a:gd name="T2" fmla="*/ 0 w 583"/>
                    <a:gd name="T3" fmla="*/ 0 h 563"/>
                    <a:gd name="T4" fmla="*/ 0 w 583"/>
                    <a:gd name="T5" fmla="*/ 0 h 563"/>
                    <a:gd name="T6" fmla="*/ 0 w 583"/>
                    <a:gd name="T7" fmla="*/ 0 h 563"/>
                    <a:gd name="T8" fmla="*/ 0 w 583"/>
                    <a:gd name="T9" fmla="*/ 0 h 563"/>
                    <a:gd name="T10" fmla="*/ 0 w 583"/>
                    <a:gd name="T11" fmla="*/ 0 h 563"/>
                    <a:gd name="T12" fmla="*/ 0 60000 65536"/>
                    <a:gd name="T13" fmla="*/ 0 60000 65536"/>
                    <a:gd name="T14" fmla="*/ 0 60000 65536"/>
                    <a:gd name="T15" fmla="*/ 0 60000 65536"/>
                    <a:gd name="T16" fmla="*/ 0 60000 65536"/>
                    <a:gd name="T17" fmla="*/ 0 60000 65536"/>
                    <a:gd name="T18" fmla="*/ 0 w 583"/>
                    <a:gd name="T19" fmla="*/ 0 h 563"/>
                    <a:gd name="T20" fmla="*/ 583 w 583"/>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583" h="563">
                      <a:moveTo>
                        <a:pt x="0" y="514"/>
                      </a:moveTo>
                      <a:lnTo>
                        <a:pt x="119" y="563"/>
                      </a:lnTo>
                      <a:lnTo>
                        <a:pt x="583" y="97"/>
                      </a:lnTo>
                      <a:lnTo>
                        <a:pt x="485" y="0"/>
                      </a:lnTo>
                      <a:lnTo>
                        <a:pt x="21" y="466"/>
                      </a:lnTo>
                      <a:lnTo>
                        <a:pt x="0" y="514"/>
                      </a:lnTo>
                      <a:close/>
                    </a:path>
                  </a:pathLst>
                </a:custGeom>
                <a:solidFill>
                  <a:srgbClr val="E6B5C2"/>
                </a:solidFill>
                <a:ln w="9525">
                  <a:noFill/>
                  <a:round/>
                  <a:headEnd/>
                  <a:tailEnd/>
                </a:ln>
              </p:spPr>
              <p:txBody>
                <a:bodyPr/>
                <a:lstStyle/>
                <a:p>
                  <a:endParaRPr lang="en-US"/>
                </a:p>
              </p:txBody>
            </p:sp>
            <p:sp>
              <p:nvSpPr>
                <p:cNvPr id="17941" name="Freeform 100"/>
                <p:cNvSpPr>
                  <a:spLocks/>
                </p:cNvSpPr>
                <p:nvPr/>
              </p:nvSpPr>
              <p:spPr bwMode="auto">
                <a:xfrm>
                  <a:off x="6704" y="2235"/>
                  <a:ext cx="8" cy="72"/>
                </a:xfrm>
                <a:custGeom>
                  <a:avLst/>
                  <a:gdLst>
                    <a:gd name="T0" fmla="*/ 0 w 140"/>
                    <a:gd name="T1" fmla="*/ 0 h 1294"/>
                    <a:gd name="T2" fmla="*/ 0 w 140"/>
                    <a:gd name="T3" fmla="*/ 0 h 1294"/>
                    <a:gd name="T4" fmla="*/ 0 w 140"/>
                    <a:gd name="T5" fmla="*/ 0 h 1294"/>
                    <a:gd name="T6" fmla="*/ 0 w 140"/>
                    <a:gd name="T7" fmla="*/ 0 h 1294"/>
                    <a:gd name="T8" fmla="*/ 0 w 140"/>
                    <a:gd name="T9" fmla="*/ 0 h 1294"/>
                    <a:gd name="T10" fmla="*/ 0 w 140"/>
                    <a:gd name="T11" fmla="*/ 0 h 1294"/>
                    <a:gd name="T12" fmla="*/ 0 60000 65536"/>
                    <a:gd name="T13" fmla="*/ 0 60000 65536"/>
                    <a:gd name="T14" fmla="*/ 0 60000 65536"/>
                    <a:gd name="T15" fmla="*/ 0 60000 65536"/>
                    <a:gd name="T16" fmla="*/ 0 60000 65536"/>
                    <a:gd name="T17" fmla="*/ 0 60000 65536"/>
                    <a:gd name="T18" fmla="*/ 0 w 140"/>
                    <a:gd name="T19" fmla="*/ 0 h 1294"/>
                    <a:gd name="T20" fmla="*/ 140 w 140"/>
                    <a:gd name="T21" fmla="*/ 1294 h 1294"/>
                  </a:gdLst>
                  <a:ahLst/>
                  <a:cxnLst>
                    <a:cxn ang="T12">
                      <a:pos x="T0" y="T1"/>
                    </a:cxn>
                    <a:cxn ang="T13">
                      <a:pos x="T2" y="T3"/>
                    </a:cxn>
                    <a:cxn ang="T14">
                      <a:pos x="T4" y="T5"/>
                    </a:cxn>
                    <a:cxn ang="T15">
                      <a:pos x="T6" y="T7"/>
                    </a:cxn>
                    <a:cxn ang="T16">
                      <a:pos x="T8" y="T9"/>
                    </a:cxn>
                    <a:cxn ang="T17">
                      <a:pos x="T10" y="T11"/>
                    </a:cxn>
                  </a:cxnLst>
                  <a:rect l="T18" t="T19" r="T20" b="T21"/>
                  <a:pathLst>
                    <a:path w="140" h="1294">
                      <a:moveTo>
                        <a:pt x="120" y="1294"/>
                      </a:moveTo>
                      <a:lnTo>
                        <a:pt x="140" y="1246"/>
                      </a:lnTo>
                      <a:lnTo>
                        <a:pt x="139" y="0"/>
                      </a:lnTo>
                      <a:lnTo>
                        <a:pt x="0" y="0"/>
                      </a:lnTo>
                      <a:lnTo>
                        <a:pt x="2" y="1246"/>
                      </a:lnTo>
                      <a:lnTo>
                        <a:pt x="120" y="1294"/>
                      </a:lnTo>
                      <a:close/>
                    </a:path>
                  </a:pathLst>
                </a:custGeom>
                <a:solidFill>
                  <a:srgbClr val="E6B5C2"/>
                </a:solidFill>
                <a:ln w="9525">
                  <a:noFill/>
                  <a:round/>
                  <a:headEnd/>
                  <a:tailEnd/>
                </a:ln>
              </p:spPr>
              <p:txBody>
                <a:bodyPr/>
                <a:lstStyle/>
                <a:p>
                  <a:endParaRPr lang="en-US"/>
                </a:p>
              </p:txBody>
            </p:sp>
            <p:sp>
              <p:nvSpPr>
                <p:cNvPr id="17942" name="Freeform 101"/>
                <p:cNvSpPr>
                  <a:spLocks/>
                </p:cNvSpPr>
                <p:nvPr/>
              </p:nvSpPr>
              <p:spPr bwMode="auto">
                <a:xfrm>
                  <a:off x="6681" y="2234"/>
                  <a:ext cx="26" cy="97"/>
                </a:xfrm>
                <a:custGeom>
                  <a:avLst/>
                  <a:gdLst>
                    <a:gd name="T0" fmla="*/ 0 w 474"/>
                    <a:gd name="T1" fmla="*/ 0 h 1730"/>
                    <a:gd name="T2" fmla="*/ 0 w 474"/>
                    <a:gd name="T3" fmla="*/ 0 h 1730"/>
                    <a:gd name="T4" fmla="*/ 0 w 474"/>
                    <a:gd name="T5" fmla="*/ 0 h 1730"/>
                    <a:gd name="T6" fmla="*/ 0 w 474"/>
                    <a:gd name="T7" fmla="*/ 0 h 1730"/>
                    <a:gd name="T8" fmla="*/ 0 w 474"/>
                    <a:gd name="T9" fmla="*/ 0 h 1730"/>
                    <a:gd name="T10" fmla="*/ 0 60000 65536"/>
                    <a:gd name="T11" fmla="*/ 0 60000 65536"/>
                    <a:gd name="T12" fmla="*/ 0 60000 65536"/>
                    <a:gd name="T13" fmla="*/ 0 60000 65536"/>
                    <a:gd name="T14" fmla="*/ 0 60000 65536"/>
                    <a:gd name="T15" fmla="*/ 0 w 474"/>
                    <a:gd name="T16" fmla="*/ 0 h 1730"/>
                    <a:gd name="T17" fmla="*/ 474 w 474"/>
                    <a:gd name="T18" fmla="*/ 1730 h 1730"/>
                  </a:gdLst>
                  <a:ahLst/>
                  <a:cxnLst>
                    <a:cxn ang="T10">
                      <a:pos x="T0" y="T1"/>
                    </a:cxn>
                    <a:cxn ang="T11">
                      <a:pos x="T2" y="T3"/>
                    </a:cxn>
                    <a:cxn ang="T12">
                      <a:pos x="T4" y="T5"/>
                    </a:cxn>
                    <a:cxn ang="T13">
                      <a:pos x="T6" y="T7"/>
                    </a:cxn>
                    <a:cxn ang="T14">
                      <a:pos x="T8" y="T9"/>
                    </a:cxn>
                  </a:cxnLst>
                  <a:rect l="T15" t="T16" r="T17" b="T18"/>
                  <a:pathLst>
                    <a:path w="474" h="1730">
                      <a:moveTo>
                        <a:pt x="0" y="1730"/>
                      </a:moveTo>
                      <a:lnTo>
                        <a:pt x="473" y="1255"/>
                      </a:lnTo>
                      <a:lnTo>
                        <a:pt x="474" y="0"/>
                      </a:lnTo>
                      <a:lnTo>
                        <a:pt x="1" y="475"/>
                      </a:lnTo>
                      <a:lnTo>
                        <a:pt x="0" y="1730"/>
                      </a:lnTo>
                      <a:close/>
                    </a:path>
                  </a:pathLst>
                </a:custGeom>
                <a:solidFill>
                  <a:srgbClr val="B53233"/>
                </a:solidFill>
                <a:ln w="9525">
                  <a:noFill/>
                  <a:round/>
                  <a:headEnd/>
                  <a:tailEnd/>
                </a:ln>
              </p:spPr>
              <p:txBody>
                <a:bodyPr/>
                <a:lstStyle/>
                <a:p>
                  <a:endParaRPr lang="en-US"/>
                </a:p>
              </p:txBody>
            </p:sp>
            <p:sp>
              <p:nvSpPr>
                <p:cNvPr id="17943" name="Freeform 102"/>
                <p:cNvSpPr>
                  <a:spLocks/>
                </p:cNvSpPr>
                <p:nvPr/>
              </p:nvSpPr>
              <p:spPr bwMode="auto">
                <a:xfrm>
                  <a:off x="6678" y="2301"/>
                  <a:ext cx="33" cy="32"/>
                </a:xfrm>
                <a:custGeom>
                  <a:avLst/>
                  <a:gdLst>
                    <a:gd name="T0" fmla="*/ 0 w 591"/>
                    <a:gd name="T1" fmla="*/ 0 h 572"/>
                    <a:gd name="T2" fmla="*/ 0 w 591"/>
                    <a:gd name="T3" fmla="*/ 0 h 572"/>
                    <a:gd name="T4" fmla="*/ 0 w 591"/>
                    <a:gd name="T5" fmla="*/ 0 h 572"/>
                    <a:gd name="T6" fmla="*/ 0 w 591"/>
                    <a:gd name="T7" fmla="*/ 0 h 572"/>
                    <a:gd name="T8" fmla="*/ 0 w 591"/>
                    <a:gd name="T9" fmla="*/ 0 h 572"/>
                    <a:gd name="T10" fmla="*/ 0 w 591"/>
                    <a:gd name="T11" fmla="*/ 0 h 572"/>
                    <a:gd name="T12" fmla="*/ 0 60000 65536"/>
                    <a:gd name="T13" fmla="*/ 0 60000 65536"/>
                    <a:gd name="T14" fmla="*/ 0 60000 65536"/>
                    <a:gd name="T15" fmla="*/ 0 60000 65536"/>
                    <a:gd name="T16" fmla="*/ 0 60000 65536"/>
                    <a:gd name="T17" fmla="*/ 0 60000 65536"/>
                    <a:gd name="T18" fmla="*/ 0 w 591"/>
                    <a:gd name="T19" fmla="*/ 0 h 572"/>
                    <a:gd name="T20" fmla="*/ 591 w 591"/>
                    <a:gd name="T21" fmla="*/ 572 h 572"/>
                  </a:gdLst>
                  <a:ahLst/>
                  <a:cxnLst>
                    <a:cxn ang="T12">
                      <a:pos x="T0" y="T1"/>
                    </a:cxn>
                    <a:cxn ang="T13">
                      <a:pos x="T2" y="T3"/>
                    </a:cxn>
                    <a:cxn ang="T14">
                      <a:pos x="T4" y="T5"/>
                    </a:cxn>
                    <a:cxn ang="T15">
                      <a:pos x="T6" y="T7"/>
                    </a:cxn>
                    <a:cxn ang="T16">
                      <a:pos x="T8" y="T9"/>
                    </a:cxn>
                    <a:cxn ang="T17">
                      <a:pos x="T10" y="T11"/>
                    </a:cxn>
                  </a:cxnLst>
                  <a:rect l="T18" t="T19" r="T20" b="T21"/>
                  <a:pathLst>
                    <a:path w="591" h="572">
                      <a:moveTo>
                        <a:pt x="591" y="49"/>
                      </a:moveTo>
                      <a:lnTo>
                        <a:pt x="474" y="0"/>
                      </a:lnTo>
                      <a:lnTo>
                        <a:pt x="0" y="475"/>
                      </a:lnTo>
                      <a:lnTo>
                        <a:pt x="98" y="572"/>
                      </a:lnTo>
                      <a:lnTo>
                        <a:pt x="572" y="97"/>
                      </a:lnTo>
                      <a:lnTo>
                        <a:pt x="591" y="49"/>
                      </a:lnTo>
                      <a:close/>
                    </a:path>
                  </a:pathLst>
                </a:custGeom>
                <a:solidFill>
                  <a:srgbClr val="E6B5C2"/>
                </a:solidFill>
                <a:ln w="9525">
                  <a:noFill/>
                  <a:round/>
                  <a:headEnd/>
                  <a:tailEnd/>
                </a:ln>
              </p:spPr>
              <p:txBody>
                <a:bodyPr/>
                <a:lstStyle/>
                <a:p>
                  <a:endParaRPr lang="en-US"/>
                </a:p>
              </p:txBody>
            </p:sp>
            <p:sp>
              <p:nvSpPr>
                <p:cNvPr id="17944" name="Freeform 103"/>
                <p:cNvSpPr>
                  <a:spLocks/>
                </p:cNvSpPr>
                <p:nvPr/>
              </p:nvSpPr>
              <p:spPr bwMode="auto">
                <a:xfrm>
                  <a:off x="6703" y="2232"/>
                  <a:ext cx="8" cy="72"/>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22" y="0"/>
                      </a:moveTo>
                      <a:lnTo>
                        <a:pt x="1" y="49"/>
                      </a:lnTo>
                      <a:lnTo>
                        <a:pt x="0" y="1304"/>
                      </a:lnTo>
                      <a:lnTo>
                        <a:pt x="138" y="1304"/>
                      </a:lnTo>
                      <a:lnTo>
                        <a:pt x="139" y="49"/>
                      </a:lnTo>
                      <a:lnTo>
                        <a:pt x="22" y="0"/>
                      </a:lnTo>
                      <a:close/>
                    </a:path>
                  </a:pathLst>
                </a:custGeom>
                <a:solidFill>
                  <a:srgbClr val="E6B5C2"/>
                </a:solidFill>
                <a:ln w="9525">
                  <a:noFill/>
                  <a:round/>
                  <a:headEnd/>
                  <a:tailEnd/>
                </a:ln>
              </p:spPr>
              <p:txBody>
                <a:bodyPr/>
                <a:lstStyle/>
                <a:p>
                  <a:endParaRPr lang="en-US"/>
                </a:p>
              </p:txBody>
            </p:sp>
            <p:sp>
              <p:nvSpPr>
                <p:cNvPr id="17945" name="Freeform 104"/>
                <p:cNvSpPr>
                  <a:spLocks/>
                </p:cNvSpPr>
                <p:nvPr/>
              </p:nvSpPr>
              <p:spPr bwMode="auto">
                <a:xfrm>
                  <a:off x="6677" y="2232"/>
                  <a:ext cx="33" cy="31"/>
                </a:xfrm>
                <a:custGeom>
                  <a:avLst/>
                  <a:gdLst>
                    <a:gd name="T0" fmla="*/ 0 w 592"/>
                    <a:gd name="T1" fmla="*/ 0 h 572"/>
                    <a:gd name="T2" fmla="*/ 0 w 592"/>
                    <a:gd name="T3" fmla="*/ 0 h 572"/>
                    <a:gd name="T4" fmla="*/ 0 w 592"/>
                    <a:gd name="T5" fmla="*/ 0 h 572"/>
                    <a:gd name="T6" fmla="*/ 0 w 592"/>
                    <a:gd name="T7" fmla="*/ 0 h 572"/>
                    <a:gd name="T8" fmla="*/ 0 w 592"/>
                    <a:gd name="T9" fmla="*/ 0 h 572"/>
                    <a:gd name="T10" fmla="*/ 0 w 592"/>
                    <a:gd name="T11" fmla="*/ 0 h 572"/>
                    <a:gd name="T12" fmla="*/ 0 60000 65536"/>
                    <a:gd name="T13" fmla="*/ 0 60000 65536"/>
                    <a:gd name="T14" fmla="*/ 0 60000 65536"/>
                    <a:gd name="T15" fmla="*/ 0 60000 65536"/>
                    <a:gd name="T16" fmla="*/ 0 60000 65536"/>
                    <a:gd name="T17" fmla="*/ 0 60000 65536"/>
                    <a:gd name="T18" fmla="*/ 0 w 592"/>
                    <a:gd name="T19" fmla="*/ 0 h 572"/>
                    <a:gd name="T20" fmla="*/ 592 w 592"/>
                    <a:gd name="T21" fmla="*/ 572 h 572"/>
                  </a:gdLst>
                  <a:ahLst/>
                  <a:cxnLst>
                    <a:cxn ang="T12">
                      <a:pos x="T0" y="T1"/>
                    </a:cxn>
                    <a:cxn ang="T13">
                      <a:pos x="T2" y="T3"/>
                    </a:cxn>
                    <a:cxn ang="T14">
                      <a:pos x="T4" y="T5"/>
                    </a:cxn>
                    <a:cxn ang="T15">
                      <a:pos x="T6" y="T7"/>
                    </a:cxn>
                    <a:cxn ang="T16">
                      <a:pos x="T8" y="T9"/>
                    </a:cxn>
                    <a:cxn ang="T17">
                      <a:pos x="T10" y="T11"/>
                    </a:cxn>
                  </a:cxnLst>
                  <a:rect l="T18" t="T19" r="T20" b="T21"/>
                  <a:pathLst>
                    <a:path w="592" h="572">
                      <a:moveTo>
                        <a:pt x="0" y="524"/>
                      </a:moveTo>
                      <a:lnTo>
                        <a:pt x="118" y="572"/>
                      </a:lnTo>
                      <a:lnTo>
                        <a:pt x="592" y="97"/>
                      </a:lnTo>
                      <a:lnTo>
                        <a:pt x="494" y="0"/>
                      </a:lnTo>
                      <a:lnTo>
                        <a:pt x="21" y="475"/>
                      </a:lnTo>
                      <a:lnTo>
                        <a:pt x="0" y="524"/>
                      </a:lnTo>
                      <a:close/>
                    </a:path>
                  </a:pathLst>
                </a:custGeom>
                <a:solidFill>
                  <a:srgbClr val="E6B5C2"/>
                </a:solidFill>
                <a:ln w="9525">
                  <a:noFill/>
                  <a:round/>
                  <a:headEnd/>
                  <a:tailEnd/>
                </a:ln>
              </p:spPr>
              <p:txBody>
                <a:bodyPr/>
                <a:lstStyle/>
                <a:p>
                  <a:endParaRPr lang="en-US"/>
                </a:p>
              </p:txBody>
            </p:sp>
            <p:sp>
              <p:nvSpPr>
                <p:cNvPr id="17946" name="Freeform 105"/>
                <p:cNvSpPr>
                  <a:spLocks/>
                </p:cNvSpPr>
                <p:nvPr/>
              </p:nvSpPr>
              <p:spPr bwMode="auto">
                <a:xfrm>
                  <a:off x="6677" y="2261"/>
                  <a:ext cx="7" cy="72"/>
                </a:xfrm>
                <a:custGeom>
                  <a:avLst/>
                  <a:gdLst>
                    <a:gd name="T0" fmla="*/ 0 w 139"/>
                    <a:gd name="T1" fmla="*/ 0 h 1303"/>
                    <a:gd name="T2" fmla="*/ 0 w 139"/>
                    <a:gd name="T3" fmla="*/ 0 h 1303"/>
                    <a:gd name="T4" fmla="*/ 0 w 139"/>
                    <a:gd name="T5" fmla="*/ 0 h 1303"/>
                    <a:gd name="T6" fmla="*/ 0 w 139"/>
                    <a:gd name="T7" fmla="*/ 0 h 1303"/>
                    <a:gd name="T8" fmla="*/ 0 w 139"/>
                    <a:gd name="T9" fmla="*/ 0 h 1303"/>
                    <a:gd name="T10" fmla="*/ 0 w 139"/>
                    <a:gd name="T11" fmla="*/ 0 h 1303"/>
                    <a:gd name="T12" fmla="*/ 0 60000 65536"/>
                    <a:gd name="T13" fmla="*/ 0 60000 65536"/>
                    <a:gd name="T14" fmla="*/ 0 60000 65536"/>
                    <a:gd name="T15" fmla="*/ 0 60000 65536"/>
                    <a:gd name="T16" fmla="*/ 0 60000 65536"/>
                    <a:gd name="T17" fmla="*/ 0 60000 65536"/>
                    <a:gd name="T18" fmla="*/ 0 w 139"/>
                    <a:gd name="T19" fmla="*/ 0 h 1303"/>
                    <a:gd name="T20" fmla="*/ 139 w 139"/>
                    <a:gd name="T21" fmla="*/ 1303 h 1303"/>
                  </a:gdLst>
                  <a:ahLst/>
                  <a:cxnLst>
                    <a:cxn ang="T12">
                      <a:pos x="T0" y="T1"/>
                    </a:cxn>
                    <a:cxn ang="T13">
                      <a:pos x="T2" y="T3"/>
                    </a:cxn>
                    <a:cxn ang="T14">
                      <a:pos x="T4" y="T5"/>
                    </a:cxn>
                    <a:cxn ang="T15">
                      <a:pos x="T6" y="T7"/>
                    </a:cxn>
                    <a:cxn ang="T16">
                      <a:pos x="T8" y="T9"/>
                    </a:cxn>
                    <a:cxn ang="T17">
                      <a:pos x="T10" y="T11"/>
                    </a:cxn>
                  </a:cxnLst>
                  <a:rect l="T18" t="T19" r="T20" b="T21"/>
                  <a:pathLst>
                    <a:path w="139" h="1303">
                      <a:moveTo>
                        <a:pt x="118" y="1303"/>
                      </a:moveTo>
                      <a:lnTo>
                        <a:pt x="138" y="1255"/>
                      </a:lnTo>
                      <a:lnTo>
                        <a:pt x="139" y="0"/>
                      </a:lnTo>
                      <a:lnTo>
                        <a:pt x="1" y="0"/>
                      </a:lnTo>
                      <a:lnTo>
                        <a:pt x="0" y="1255"/>
                      </a:lnTo>
                      <a:lnTo>
                        <a:pt x="118" y="1303"/>
                      </a:lnTo>
                      <a:close/>
                    </a:path>
                  </a:pathLst>
                </a:custGeom>
                <a:solidFill>
                  <a:srgbClr val="E6B5C2"/>
                </a:solidFill>
                <a:ln w="9525">
                  <a:noFill/>
                  <a:round/>
                  <a:headEnd/>
                  <a:tailEnd/>
                </a:ln>
              </p:spPr>
              <p:txBody>
                <a:bodyPr/>
                <a:lstStyle/>
                <a:p>
                  <a:endParaRPr lang="en-US"/>
                </a:p>
              </p:txBody>
            </p:sp>
            <p:sp>
              <p:nvSpPr>
                <p:cNvPr id="17947" name="Freeform 106"/>
                <p:cNvSpPr>
                  <a:spLocks/>
                </p:cNvSpPr>
                <p:nvPr/>
              </p:nvSpPr>
              <p:spPr bwMode="auto">
                <a:xfrm>
                  <a:off x="6708" y="2278"/>
                  <a:ext cx="26" cy="95"/>
                </a:xfrm>
                <a:custGeom>
                  <a:avLst/>
                  <a:gdLst>
                    <a:gd name="T0" fmla="*/ 0 w 463"/>
                    <a:gd name="T1" fmla="*/ 0 h 1697"/>
                    <a:gd name="T2" fmla="*/ 0 w 463"/>
                    <a:gd name="T3" fmla="*/ 0 h 1697"/>
                    <a:gd name="T4" fmla="*/ 0 w 463"/>
                    <a:gd name="T5" fmla="*/ 0 h 1697"/>
                    <a:gd name="T6" fmla="*/ 0 w 463"/>
                    <a:gd name="T7" fmla="*/ 0 h 1697"/>
                    <a:gd name="T8" fmla="*/ 0 w 463"/>
                    <a:gd name="T9" fmla="*/ 0 h 1697"/>
                    <a:gd name="T10" fmla="*/ 0 60000 65536"/>
                    <a:gd name="T11" fmla="*/ 0 60000 65536"/>
                    <a:gd name="T12" fmla="*/ 0 60000 65536"/>
                    <a:gd name="T13" fmla="*/ 0 60000 65536"/>
                    <a:gd name="T14" fmla="*/ 0 60000 65536"/>
                    <a:gd name="T15" fmla="*/ 0 w 463"/>
                    <a:gd name="T16" fmla="*/ 0 h 1697"/>
                    <a:gd name="T17" fmla="*/ 463 w 463"/>
                    <a:gd name="T18" fmla="*/ 1697 h 1697"/>
                  </a:gdLst>
                  <a:ahLst/>
                  <a:cxnLst>
                    <a:cxn ang="T10">
                      <a:pos x="T0" y="T1"/>
                    </a:cxn>
                    <a:cxn ang="T11">
                      <a:pos x="T2" y="T3"/>
                    </a:cxn>
                    <a:cxn ang="T12">
                      <a:pos x="T4" y="T5"/>
                    </a:cxn>
                    <a:cxn ang="T13">
                      <a:pos x="T6" y="T7"/>
                    </a:cxn>
                    <a:cxn ang="T14">
                      <a:pos x="T8" y="T9"/>
                    </a:cxn>
                  </a:cxnLst>
                  <a:rect l="T15" t="T16" r="T17" b="T18"/>
                  <a:pathLst>
                    <a:path w="463" h="1697">
                      <a:moveTo>
                        <a:pt x="1" y="1697"/>
                      </a:moveTo>
                      <a:lnTo>
                        <a:pt x="463" y="1232"/>
                      </a:lnTo>
                      <a:lnTo>
                        <a:pt x="462" y="0"/>
                      </a:lnTo>
                      <a:lnTo>
                        <a:pt x="0" y="460"/>
                      </a:lnTo>
                      <a:lnTo>
                        <a:pt x="1" y="1697"/>
                      </a:lnTo>
                      <a:close/>
                    </a:path>
                  </a:pathLst>
                </a:custGeom>
                <a:solidFill>
                  <a:srgbClr val="B53233"/>
                </a:solidFill>
                <a:ln w="9525">
                  <a:noFill/>
                  <a:round/>
                  <a:headEnd/>
                  <a:tailEnd/>
                </a:ln>
              </p:spPr>
              <p:txBody>
                <a:bodyPr/>
                <a:lstStyle/>
                <a:p>
                  <a:endParaRPr lang="en-US"/>
                </a:p>
              </p:txBody>
            </p:sp>
            <p:sp>
              <p:nvSpPr>
                <p:cNvPr id="17948" name="Freeform 107"/>
                <p:cNvSpPr>
                  <a:spLocks/>
                </p:cNvSpPr>
                <p:nvPr/>
              </p:nvSpPr>
              <p:spPr bwMode="auto">
                <a:xfrm>
                  <a:off x="6706" y="2344"/>
                  <a:ext cx="32" cy="31"/>
                </a:xfrm>
                <a:custGeom>
                  <a:avLst/>
                  <a:gdLst>
                    <a:gd name="T0" fmla="*/ 0 w 580"/>
                    <a:gd name="T1" fmla="*/ 0 h 563"/>
                    <a:gd name="T2" fmla="*/ 0 w 580"/>
                    <a:gd name="T3" fmla="*/ 0 h 563"/>
                    <a:gd name="T4" fmla="*/ 0 w 580"/>
                    <a:gd name="T5" fmla="*/ 0 h 563"/>
                    <a:gd name="T6" fmla="*/ 0 w 580"/>
                    <a:gd name="T7" fmla="*/ 0 h 563"/>
                    <a:gd name="T8" fmla="*/ 0 w 580"/>
                    <a:gd name="T9" fmla="*/ 0 h 563"/>
                    <a:gd name="T10" fmla="*/ 0 w 580"/>
                    <a:gd name="T11" fmla="*/ 0 h 563"/>
                    <a:gd name="T12" fmla="*/ 0 60000 65536"/>
                    <a:gd name="T13" fmla="*/ 0 60000 65536"/>
                    <a:gd name="T14" fmla="*/ 0 60000 65536"/>
                    <a:gd name="T15" fmla="*/ 0 60000 65536"/>
                    <a:gd name="T16" fmla="*/ 0 60000 65536"/>
                    <a:gd name="T17" fmla="*/ 0 60000 65536"/>
                    <a:gd name="T18" fmla="*/ 0 w 580"/>
                    <a:gd name="T19" fmla="*/ 0 h 563"/>
                    <a:gd name="T20" fmla="*/ 580 w 580"/>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580" h="563">
                      <a:moveTo>
                        <a:pt x="580" y="49"/>
                      </a:moveTo>
                      <a:lnTo>
                        <a:pt x="462" y="0"/>
                      </a:lnTo>
                      <a:lnTo>
                        <a:pt x="0" y="466"/>
                      </a:lnTo>
                      <a:lnTo>
                        <a:pt x="98" y="563"/>
                      </a:lnTo>
                      <a:lnTo>
                        <a:pt x="560" y="97"/>
                      </a:lnTo>
                      <a:lnTo>
                        <a:pt x="580" y="49"/>
                      </a:lnTo>
                      <a:close/>
                    </a:path>
                  </a:pathLst>
                </a:custGeom>
                <a:solidFill>
                  <a:srgbClr val="E6B5C2"/>
                </a:solidFill>
                <a:ln w="9525">
                  <a:noFill/>
                  <a:round/>
                  <a:headEnd/>
                  <a:tailEnd/>
                </a:ln>
              </p:spPr>
              <p:txBody>
                <a:bodyPr/>
                <a:lstStyle/>
                <a:p>
                  <a:endParaRPr lang="en-US"/>
                </a:p>
              </p:txBody>
            </p:sp>
            <p:sp>
              <p:nvSpPr>
                <p:cNvPr id="17949" name="Freeform 108"/>
                <p:cNvSpPr>
                  <a:spLocks/>
                </p:cNvSpPr>
                <p:nvPr/>
              </p:nvSpPr>
              <p:spPr bwMode="auto">
                <a:xfrm>
                  <a:off x="6730" y="2276"/>
                  <a:ext cx="8" cy="71"/>
                </a:xfrm>
                <a:custGeom>
                  <a:avLst/>
                  <a:gdLst>
                    <a:gd name="T0" fmla="*/ 0 w 139"/>
                    <a:gd name="T1" fmla="*/ 0 h 1281"/>
                    <a:gd name="T2" fmla="*/ 0 w 139"/>
                    <a:gd name="T3" fmla="*/ 0 h 1281"/>
                    <a:gd name="T4" fmla="*/ 0 w 139"/>
                    <a:gd name="T5" fmla="*/ 0 h 1281"/>
                    <a:gd name="T6" fmla="*/ 0 w 139"/>
                    <a:gd name="T7" fmla="*/ 0 h 1281"/>
                    <a:gd name="T8" fmla="*/ 0 w 139"/>
                    <a:gd name="T9" fmla="*/ 0 h 1281"/>
                    <a:gd name="T10" fmla="*/ 0 w 139"/>
                    <a:gd name="T11" fmla="*/ 0 h 1281"/>
                    <a:gd name="T12" fmla="*/ 0 60000 65536"/>
                    <a:gd name="T13" fmla="*/ 0 60000 65536"/>
                    <a:gd name="T14" fmla="*/ 0 60000 65536"/>
                    <a:gd name="T15" fmla="*/ 0 60000 65536"/>
                    <a:gd name="T16" fmla="*/ 0 60000 65536"/>
                    <a:gd name="T17" fmla="*/ 0 60000 65536"/>
                    <a:gd name="T18" fmla="*/ 0 w 139"/>
                    <a:gd name="T19" fmla="*/ 0 h 1281"/>
                    <a:gd name="T20" fmla="*/ 139 w 139"/>
                    <a:gd name="T21" fmla="*/ 1281 h 1281"/>
                  </a:gdLst>
                  <a:ahLst/>
                  <a:cxnLst>
                    <a:cxn ang="T12">
                      <a:pos x="T0" y="T1"/>
                    </a:cxn>
                    <a:cxn ang="T13">
                      <a:pos x="T2" y="T3"/>
                    </a:cxn>
                    <a:cxn ang="T14">
                      <a:pos x="T4" y="T5"/>
                    </a:cxn>
                    <a:cxn ang="T15">
                      <a:pos x="T6" y="T7"/>
                    </a:cxn>
                    <a:cxn ang="T16">
                      <a:pos x="T8" y="T9"/>
                    </a:cxn>
                    <a:cxn ang="T17">
                      <a:pos x="T10" y="T11"/>
                    </a:cxn>
                  </a:cxnLst>
                  <a:rect l="T18" t="T19" r="T20" b="T21"/>
                  <a:pathLst>
                    <a:path w="139" h="1281">
                      <a:moveTo>
                        <a:pt x="21" y="0"/>
                      </a:moveTo>
                      <a:lnTo>
                        <a:pt x="0" y="49"/>
                      </a:lnTo>
                      <a:lnTo>
                        <a:pt x="1" y="1281"/>
                      </a:lnTo>
                      <a:lnTo>
                        <a:pt x="139" y="1281"/>
                      </a:lnTo>
                      <a:lnTo>
                        <a:pt x="138" y="49"/>
                      </a:lnTo>
                      <a:lnTo>
                        <a:pt x="21" y="0"/>
                      </a:lnTo>
                      <a:close/>
                    </a:path>
                  </a:pathLst>
                </a:custGeom>
                <a:solidFill>
                  <a:srgbClr val="E6B5C2"/>
                </a:solidFill>
                <a:ln w="9525">
                  <a:noFill/>
                  <a:round/>
                  <a:headEnd/>
                  <a:tailEnd/>
                </a:ln>
              </p:spPr>
              <p:txBody>
                <a:bodyPr/>
                <a:lstStyle/>
                <a:p>
                  <a:endParaRPr lang="en-US"/>
                </a:p>
              </p:txBody>
            </p:sp>
            <p:sp>
              <p:nvSpPr>
                <p:cNvPr id="17950" name="Freeform 109"/>
                <p:cNvSpPr>
                  <a:spLocks/>
                </p:cNvSpPr>
                <p:nvPr/>
              </p:nvSpPr>
              <p:spPr bwMode="auto">
                <a:xfrm>
                  <a:off x="6705" y="2276"/>
                  <a:ext cx="32" cy="31"/>
                </a:xfrm>
                <a:custGeom>
                  <a:avLst/>
                  <a:gdLst>
                    <a:gd name="T0" fmla="*/ 0 w 580"/>
                    <a:gd name="T1" fmla="*/ 0 h 558"/>
                    <a:gd name="T2" fmla="*/ 0 w 580"/>
                    <a:gd name="T3" fmla="*/ 0 h 558"/>
                    <a:gd name="T4" fmla="*/ 0 w 580"/>
                    <a:gd name="T5" fmla="*/ 0 h 558"/>
                    <a:gd name="T6" fmla="*/ 0 w 580"/>
                    <a:gd name="T7" fmla="*/ 0 h 558"/>
                    <a:gd name="T8" fmla="*/ 0 w 580"/>
                    <a:gd name="T9" fmla="*/ 0 h 558"/>
                    <a:gd name="T10" fmla="*/ 0 w 580"/>
                    <a:gd name="T11" fmla="*/ 0 h 558"/>
                    <a:gd name="T12" fmla="*/ 0 60000 65536"/>
                    <a:gd name="T13" fmla="*/ 0 60000 65536"/>
                    <a:gd name="T14" fmla="*/ 0 60000 65536"/>
                    <a:gd name="T15" fmla="*/ 0 60000 65536"/>
                    <a:gd name="T16" fmla="*/ 0 60000 65536"/>
                    <a:gd name="T17" fmla="*/ 0 60000 65536"/>
                    <a:gd name="T18" fmla="*/ 0 w 580"/>
                    <a:gd name="T19" fmla="*/ 0 h 558"/>
                    <a:gd name="T20" fmla="*/ 580 w 580"/>
                    <a:gd name="T21" fmla="*/ 558 h 558"/>
                  </a:gdLst>
                  <a:ahLst/>
                  <a:cxnLst>
                    <a:cxn ang="T12">
                      <a:pos x="T0" y="T1"/>
                    </a:cxn>
                    <a:cxn ang="T13">
                      <a:pos x="T2" y="T3"/>
                    </a:cxn>
                    <a:cxn ang="T14">
                      <a:pos x="T4" y="T5"/>
                    </a:cxn>
                    <a:cxn ang="T15">
                      <a:pos x="T6" y="T7"/>
                    </a:cxn>
                    <a:cxn ang="T16">
                      <a:pos x="T8" y="T9"/>
                    </a:cxn>
                    <a:cxn ang="T17">
                      <a:pos x="T10" y="T11"/>
                    </a:cxn>
                  </a:cxnLst>
                  <a:rect l="T18" t="T19" r="T20" b="T21"/>
                  <a:pathLst>
                    <a:path w="580" h="558">
                      <a:moveTo>
                        <a:pt x="0" y="509"/>
                      </a:moveTo>
                      <a:lnTo>
                        <a:pt x="118" y="558"/>
                      </a:lnTo>
                      <a:lnTo>
                        <a:pt x="580" y="98"/>
                      </a:lnTo>
                      <a:lnTo>
                        <a:pt x="483" y="0"/>
                      </a:lnTo>
                      <a:lnTo>
                        <a:pt x="21" y="460"/>
                      </a:lnTo>
                      <a:lnTo>
                        <a:pt x="0" y="509"/>
                      </a:lnTo>
                      <a:close/>
                    </a:path>
                  </a:pathLst>
                </a:custGeom>
                <a:solidFill>
                  <a:srgbClr val="E6B5C2"/>
                </a:solidFill>
                <a:ln w="9525">
                  <a:noFill/>
                  <a:round/>
                  <a:headEnd/>
                  <a:tailEnd/>
                </a:ln>
              </p:spPr>
              <p:txBody>
                <a:bodyPr/>
                <a:lstStyle/>
                <a:p>
                  <a:endParaRPr lang="en-US"/>
                </a:p>
              </p:txBody>
            </p:sp>
            <p:sp>
              <p:nvSpPr>
                <p:cNvPr id="17951" name="Freeform 110"/>
                <p:cNvSpPr>
                  <a:spLocks/>
                </p:cNvSpPr>
                <p:nvPr/>
              </p:nvSpPr>
              <p:spPr bwMode="auto">
                <a:xfrm>
                  <a:off x="6705" y="2304"/>
                  <a:ext cx="7" cy="71"/>
                </a:xfrm>
                <a:custGeom>
                  <a:avLst/>
                  <a:gdLst>
                    <a:gd name="T0" fmla="*/ 0 w 139"/>
                    <a:gd name="T1" fmla="*/ 0 h 1286"/>
                    <a:gd name="T2" fmla="*/ 0 w 139"/>
                    <a:gd name="T3" fmla="*/ 0 h 1286"/>
                    <a:gd name="T4" fmla="*/ 0 w 139"/>
                    <a:gd name="T5" fmla="*/ 0 h 1286"/>
                    <a:gd name="T6" fmla="*/ 0 w 139"/>
                    <a:gd name="T7" fmla="*/ 0 h 1286"/>
                    <a:gd name="T8" fmla="*/ 0 w 139"/>
                    <a:gd name="T9" fmla="*/ 0 h 1286"/>
                    <a:gd name="T10" fmla="*/ 0 w 139"/>
                    <a:gd name="T11" fmla="*/ 0 h 1286"/>
                    <a:gd name="T12" fmla="*/ 0 60000 65536"/>
                    <a:gd name="T13" fmla="*/ 0 60000 65536"/>
                    <a:gd name="T14" fmla="*/ 0 60000 65536"/>
                    <a:gd name="T15" fmla="*/ 0 60000 65536"/>
                    <a:gd name="T16" fmla="*/ 0 60000 65536"/>
                    <a:gd name="T17" fmla="*/ 0 60000 65536"/>
                    <a:gd name="T18" fmla="*/ 0 w 139"/>
                    <a:gd name="T19" fmla="*/ 0 h 1286"/>
                    <a:gd name="T20" fmla="*/ 139 w 139"/>
                    <a:gd name="T21" fmla="*/ 1286 h 1286"/>
                  </a:gdLst>
                  <a:ahLst/>
                  <a:cxnLst>
                    <a:cxn ang="T12">
                      <a:pos x="T0" y="T1"/>
                    </a:cxn>
                    <a:cxn ang="T13">
                      <a:pos x="T2" y="T3"/>
                    </a:cxn>
                    <a:cxn ang="T14">
                      <a:pos x="T4" y="T5"/>
                    </a:cxn>
                    <a:cxn ang="T15">
                      <a:pos x="T6" y="T7"/>
                    </a:cxn>
                    <a:cxn ang="T16">
                      <a:pos x="T8" y="T9"/>
                    </a:cxn>
                    <a:cxn ang="T17">
                      <a:pos x="T10" y="T11"/>
                    </a:cxn>
                  </a:cxnLst>
                  <a:rect l="T18" t="T19" r="T20" b="T21"/>
                  <a:pathLst>
                    <a:path w="139" h="1286">
                      <a:moveTo>
                        <a:pt x="119" y="1286"/>
                      </a:moveTo>
                      <a:lnTo>
                        <a:pt x="139" y="1237"/>
                      </a:lnTo>
                      <a:lnTo>
                        <a:pt x="138" y="0"/>
                      </a:lnTo>
                      <a:lnTo>
                        <a:pt x="0" y="0"/>
                      </a:lnTo>
                      <a:lnTo>
                        <a:pt x="1" y="1237"/>
                      </a:lnTo>
                      <a:lnTo>
                        <a:pt x="119" y="1286"/>
                      </a:lnTo>
                      <a:close/>
                    </a:path>
                  </a:pathLst>
                </a:custGeom>
                <a:solidFill>
                  <a:srgbClr val="E6B5C2"/>
                </a:solidFill>
                <a:ln w="9525">
                  <a:noFill/>
                  <a:round/>
                  <a:headEnd/>
                  <a:tailEnd/>
                </a:ln>
              </p:spPr>
              <p:txBody>
                <a:bodyPr/>
                <a:lstStyle/>
                <a:p>
                  <a:endParaRPr lang="en-US"/>
                </a:p>
              </p:txBody>
            </p:sp>
            <p:sp>
              <p:nvSpPr>
                <p:cNvPr id="17952" name="Freeform 111"/>
                <p:cNvSpPr>
                  <a:spLocks/>
                </p:cNvSpPr>
                <p:nvPr/>
              </p:nvSpPr>
              <p:spPr bwMode="auto">
                <a:xfrm>
                  <a:off x="6681" y="2304"/>
                  <a:ext cx="26" cy="95"/>
                </a:xfrm>
                <a:custGeom>
                  <a:avLst/>
                  <a:gdLst>
                    <a:gd name="T0" fmla="*/ 0 w 474"/>
                    <a:gd name="T1" fmla="*/ 0 h 1702"/>
                    <a:gd name="T2" fmla="*/ 0 w 474"/>
                    <a:gd name="T3" fmla="*/ 0 h 1702"/>
                    <a:gd name="T4" fmla="*/ 0 w 474"/>
                    <a:gd name="T5" fmla="*/ 0 h 1702"/>
                    <a:gd name="T6" fmla="*/ 0 w 474"/>
                    <a:gd name="T7" fmla="*/ 0 h 1702"/>
                    <a:gd name="T8" fmla="*/ 0 w 474"/>
                    <a:gd name="T9" fmla="*/ 0 h 1702"/>
                    <a:gd name="T10" fmla="*/ 0 60000 65536"/>
                    <a:gd name="T11" fmla="*/ 0 60000 65536"/>
                    <a:gd name="T12" fmla="*/ 0 60000 65536"/>
                    <a:gd name="T13" fmla="*/ 0 60000 65536"/>
                    <a:gd name="T14" fmla="*/ 0 60000 65536"/>
                    <a:gd name="T15" fmla="*/ 0 w 474"/>
                    <a:gd name="T16" fmla="*/ 0 h 1702"/>
                    <a:gd name="T17" fmla="*/ 474 w 474"/>
                    <a:gd name="T18" fmla="*/ 1702 h 1702"/>
                  </a:gdLst>
                  <a:ahLst/>
                  <a:cxnLst>
                    <a:cxn ang="T10">
                      <a:pos x="T0" y="T1"/>
                    </a:cxn>
                    <a:cxn ang="T11">
                      <a:pos x="T2" y="T3"/>
                    </a:cxn>
                    <a:cxn ang="T12">
                      <a:pos x="T4" y="T5"/>
                    </a:cxn>
                    <a:cxn ang="T13">
                      <a:pos x="T6" y="T7"/>
                    </a:cxn>
                    <a:cxn ang="T14">
                      <a:pos x="T8" y="T9"/>
                    </a:cxn>
                  </a:cxnLst>
                  <a:rect l="T15" t="T16" r="T17" b="T18"/>
                  <a:pathLst>
                    <a:path w="474" h="1702">
                      <a:moveTo>
                        <a:pt x="0" y="1702"/>
                      </a:moveTo>
                      <a:lnTo>
                        <a:pt x="474" y="1230"/>
                      </a:lnTo>
                      <a:lnTo>
                        <a:pt x="474" y="0"/>
                      </a:lnTo>
                      <a:lnTo>
                        <a:pt x="1" y="472"/>
                      </a:lnTo>
                      <a:lnTo>
                        <a:pt x="0" y="1702"/>
                      </a:lnTo>
                      <a:close/>
                    </a:path>
                  </a:pathLst>
                </a:custGeom>
                <a:solidFill>
                  <a:srgbClr val="B53233"/>
                </a:solidFill>
                <a:ln w="9525">
                  <a:noFill/>
                  <a:round/>
                  <a:headEnd/>
                  <a:tailEnd/>
                </a:ln>
              </p:spPr>
              <p:txBody>
                <a:bodyPr/>
                <a:lstStyle/>
                <a:p>
                  <a:endParaRPr lang="en-US"/>
                </a:p>
              </p:txBody>
            </p:sp>
            <p:sp>
              <p:nvSpPr>
                <p:cNvPr id="17953" name="Freeform 112"/>
                <p:cNvSpPr>
                  <a:spLocks/>
                </p:cNvSpPr>
                <p:nvPr/>
              </p:nvSpPr>
              <p:spPr bwMode="auto">
                <a:xfrm>
                  <a:off x="6678" y="2370"/>
                  <a:ext cx="33" cy="31"/>
                </a:xfrm>
                <a:custGeom>
                  <a:avLst/>
                  <a:gdLst>
                    <a:gd name="T0" fmla="*/ 0 w 592"/>
                    <a:gd name="T1" fmla="*/ 0 h 569"/>
                    <a:gd name="T2" fmla="*/ 0 w 592"/>
                    <a:gd name="T3" fmla="*/ 0 h 569"/>
                    <a:gd name="T4" fmla="*/ 0 w 592"/>
                    <a:gd name="T5" fmla="*/ 0 h 569"/>
                    <a:gd name="T6" fmla="*/ 0 w 592"/>
                    <a:gd name="T7" fmla="*/ 0 h 569"/>
                    <a:gd name="T8" fmla="*/ 0 w 592"/>
                    <a:gd name="T9" fmla="*/ 0 h 569"/>
                    <a:gd name="T10" fmla="*/ 0 w 592"/>
                    <a:gd name="T11" fmla="*/ 0 h 569"/>
                    <a:gd name="T12" fmla="*/ 0 60000 65536"/>
                    <a:gd name="T13" fmla="*/ 0 60000 65536"/>
                    <a:gd name="T14" fmla="*/ 0 60000 65536"/>
                    <a:gd name="T15" fmla="*/ 0 60000 65536"/>
                    <a:gd name="T16" fmla="*/ 0 60000 65536"/>
                    <a:gd name="T17" fmla="*/ 0 60000 65536"/>
                    <a:gd name="T18" fmla="*/ 0 w 592"/>
                    <a:gd name="T19" fmla="*/ 0 h 569"/>
                    <a:gd name="T20" fmla="*/ 592 w 592"/>
                    <a:gd name="T21" fmla="*/ 569 h 569"/>
                  </a:gdLst>
                  <a:ahLst/>
                  <a:cxnLst>
                    <a:cxn ang="T12">
                      <a:pos x="T0" y="T1"/>
                    </a:cxn>
                    <a:cxn ang="T13">
                      <a:pos x="T2" y="T3"/>
                    </a:cxn>
                    <a:cxn ang="T14">
                      <a:pos x="T4" y="T5"/>
                    </a:cxn>
                    <a:cxn ang="T15">
                      <a:pos x="T6" y="T7"/>
                    </a:cxn>
                    <a:cxn ang="T16">
                      <a:pos x="T8" y="T9"/>
                    </a:cxn>
                    <a:cxn ang="T17">
                      <a:pos x="T10" y="T11"/>
                    </a:cxn>
                  </a:cxnLst>
                  <a:rect l="T18" t="T19" r="T20" b="T21"/>
                  <a:pathLst>
                    <a:path w="592" h="569">
                      <a:moveTo>
                        <a:pt x="592" y="49"/>
                      </a:moveTo>
                      <a:lnTo>
                        <a:pt x="474" y="0"/>
                      </a:lnTo>
                      <a:lnTo>
                        <a:pt x="0" y="472"/>
                      </a:lnTo>
                      <a:lnTo>
                        <a:pt x="98" y="569"/>
                      </a:lnTo>
                      <a:lnTo>
                        <a:pt x="572" y="97"/>
                      </a:lnTo>
                      <a:lnTo>
                        <a:pt x="592" y="49"/>
                      </a:lnTo>
                      <a:close/>
                    </a:path>
                  </a:pathLst>
                </a:custGeom>
                <a:solidFill>
                  <a:srgbClr val="E6B5C2"/>
                </a:solidFill>
                <a:ln w="9525">
                  <a:noFill/>
                  <a:round/>
                  <a:headEnd/>
                  <a:tailEnd/>
                </a:ln>
              </p:spPr>
              <p:txBody>
                <a:bodyPr/>
                <a:lstStyle/>
                <a:p>
                  <a:endParaRPr lang="en-US"/>
                </a:p>
              </p:txBody>
            </p:sp>
            <p:sp>
              <p:nvSpPr>
                <p:cNvPr id="17954" name="Freeform 113"/>
                <p:cNvSpPr>
                  <a:spLocks/>
                </p:cNvSpPr>
                <p:nvPr/>
              </p:nvSpPr>
              <p:spPr bwMode="auto">
                <a:xfrm>
                  <a:off x="6703" y="2301"/>
                  <a:ext cx="8" cy="71"/>
                </a:xfrm>
                <a:custGeom>
                  <a:avLst/>
                  <a:gdLst>
                    <a:gd name="T0" fmla="*/ 0 w 138"/>
                    <a:gd name="T1" fmla="*/ 0 h 1279"/>
                    <a:gd name="T2" fmla="*/ 0 w 138"/>
                    <a:gd name="T3" fmla="*/ 0 h 1279"/>
                    <a:gd name="T4" fmla="*/ 0 w 138"/>
                    <a:gd name="T5" fmla="*/ 0 h 1279"/>
                    <a:gd name="T6" fmla="*/ 0 w 138"/>
                    <a:gd name="T7" fmla="*/ 0 h 1279"/>
                    <a:gd name="T8" fmla="*/ 0 w 138"/>
                    <a:gd name="T9" fmla="*/ 0 h 1279"/>
                    <a:gd name="T10" fmla="*/ 0 w 138"/>
                    <a:gd name="T11" fmla="*/ 0 h 1279"/>
                    <a:gd name="T12" fmla="*/ 0 60000 65536"/>
                    <a:gd name="T13" fmla="*/ 0 60000 65536"/>
                    <a:gd name="T14" fmla="*/ 0 60000 65536"/>
                    <a:gd name="T15" fmla="*/ 0 60000 65536"/>
                    <a:gd name="T16" fmla="*/ 0 60000 65536"/>
                    <a:gd name="T17" fmla="*/ 0 60000 65536"/>
                    <a:gd name="T18" fmla="*/ 0 w 138"/>
                    <a:gd name="T19" fmla="*/ 0 h 1279"/>
                    <a:gd name="T20" fmla="*/ 138 w 138"/>
                    <a:gd name="T21" fmla="*/ 1279 h 1279"/>
                  </a:gdLst>
                  <a:ahLst/>
                  <a:cxnLst>
                    <a:cxn ang="T12">
                      <a:pos x="T0" y="T1"/>
                    </a:cxn>
                    <a:cxn ang="T13">
                      <a:pos x="T2" y="T3"/>
                    </a:cxn>
                    <a:cxn ang="T14">
                      <a:pos x="T4" y="T5"/>
                    </a:cxn>
                    <a:cxn ang="T15">
                      <a:pos x="T6" y="T7"/>
                    </a:cxn>
                    <a:cxn ang="T16">
                      <a:pos x="T8" y="T9"/>
                    </a:cxn>
                    <a:cxn ang="T17">
                      <a:pos x="T10" y="T11"/>
                    </a:cxn>
                  </a:cxnLst>
                  <a:rect l="T18" t="T19" r="T20" b="T21"/>
                  <a:pathLst>
                    <a:path w="138" h="1279">
                      <a:moveTo>
                        <a:pt x="20" y="0"/>
                      </a:moveTo>
                      <a:lnTo>
                        <a:pt x="0" y="49"/>
                      </a:lnTo>
                      <a:lnTo>
                        <a:pt x="0" y="1279"/>
                      </a:lnTo>
                      <a:lnTo>
                        <a:pt x="138" y="1279"/>
                      </a:lnTo>
                      <a:lnTo>
                        <a:pt x="138" y="49"/>
                      </a:lnTo>
                      <a:lnTo>
                        <a:pt x="20" y="0"/>
                      </a:lnTo>
                      <a:close/>
                    </a:path>
                  </a:pathLst>
                </a:custGeom>
                <a:solidFill>
                  <a:srgbClr val="E6B5C2"/>
                </a:solidFill>
                <a:ln w="9525">
                  <a:noFill/>
                  <a:round/>
                  <a:headEnd/>
                  <a:tailEnd/>
                </a:ln>
              </p:spPr>
              <p:txBody>
                <a:bodyPr/>
                <a:lstStyle/>
                <a:p>
                  <a:endParaRPr lang="en-US"/>
                </a:p>
              </p:txBody>
            </p:sp>
            <p:sp>
              <p:nvSpPr>
                <p:cNvPr id="17955" name="Freeform 114"/>
                <p:cNvSpPr>
                  <a:spLocks/>
                </p:cNvSpPr>
                <p:nvPr/>
              </p:nvSpPr>
              <p:spPr bwMode="auto">
                <a:xfrm>
                  <a:off x="6677" y="2301"/>
                  <a:ext cx="33" cy="32"/>
                </a:xfrm>
                <a:custGeom>
                  <a:avLst/>
                  <a:gdLst>
                    <a:gd name="T0" fmla="*/ 0 w 591"/>
                    <a:gd name="T1" fmla="*/ 0 h 570"/>
                    <a:gd name="T2" fmla="*/ 0 w 591"/>
                    <a:gd name="T3" fmla="*/ 0 h 570"/>
                    <a:gd name="T4" fmla="*/ 0 w 591"/>
                    <a:gd name="T5" fmla="*/ 0 h 570"/>
                    <a:gd name="T6" fmla="*/ 0 w 591"/>
                    <a:gd name="T7" fmla="*/ 0 h 570"/>
                    <a:gd name="T8" fmla="*/ 0 w 591"/>
                    <a:gd name="T9" fmla="*/ 0 h 570"/>
                    <a:gd name="T10" fmla="*/ 0 w 591"/>
                    <a:gd name="T11" fmla="*/ 0 h 570"/>
                    <a:gd name="T12" fmla="*/ 0 60000 65536"/>
                    <a:gd name="T13" fmla="*/ 0 60000 65536"/>
                    <a:gd name="T14" fmla="*/ 0 60000 65536"/>
                    <a:gd name="T15" fmla="*/ 0 60000 65536"/>
                    <a:gd name="T16" fmla="*/ 0 60000 65536"/>
                    <a:gd name="T17" fmla="*/ 0 60000 65536"/>
                    <a:gd name="T18" fmla="*/ 0 w 591"/>
                    <a:gd name="T19" fmla="*/ 0 h 570"/>
                    <a:gd name="T20" fmla="*/ 591 w 591"/>
                    <a:gd name="T21" fmla="*/ 570 h 570"/>
                  </a:gdLst>
                  <a:ahLst/>
                  <a:cxnLst>
                    <a:cxn ang="T12">
                      <a:pos x="T0" y="T1"/>
                    </a:cxn>
                    <a:cxn ang="T13">
                      <a:pos x="T2" y="T3"/>
                    </a:cxn>
                    <a:cxn ang="T14">
                      <a:pos x="T4" y="T5"/>
                    </a:cxn>
                    <a:cxn ang="T15">
                      <a:pos x="T6" y="T7"/>
                    </a:cxn>
                    <a:cxn ang="T16">
                      <a:pos x="T8" y="T9"/>
                    </a:cxn>
                    <a:cxn ang="T17">
                      <a:pos x="T10" y="T11"/>
                    </a:cxn>
                  </a:cxnLst>
                  <a:rect l="T18" t="T19" r="T20" b="T21"/>
                  <a:pathLst>
                    <a:path w="591" h="570">
                      <a:moveTo>
                        <a:pt x="0" y="521"/>
                      </a:moveTo>
                      <a:lnTo>
                        <a:pt x="117" y="570"/>
                      </a:lnTo>
                      <a:lnTo>
                        <a:pt x="591" y="98"/>
                      </a:lnTo>
                      <a:lnTo>
                        <a:pt x="493" y="0"/>
                      </a:lnTo>
                      <a:lnTo>
                        <a:pt x="19" y="472"/>
                      </a:lnTo>
                      <a:lnTo>
                        <a:pt x="0" y="521"/>
                      </a:lnTo>
                      <a:close/>
                    </a:path>
                  </a:pathLst>
                </a:custGeom>
                <a:solidFill>
                  <a:srgbClr val="E6B5C2"/>
                </a:solidFill>
                <a:ln w="9525">
                  <a:noFill/>
                  <a:round/>
                  <a:headEnd/>
                  <a:tailEnd/>
                </a:ln>
              </p:spPr>
              <p:txBody>
                <a:bodyPr/>
                <a:lstStyle/>
                <a:p>
                  <a:endParaRPr lang="en-US"/>
                </a:p>
              </p:txBody>
            </p:sp>
            <p:sp>
              <p:nvSpPr>
                <p:cNvPr id="17956" name="Freeform 115"/>
                <p:cNvSpPr>
                  <a:spLocks/>
                </p:cNvSpPr>
                <p:nvPr/>
              </p:nvSpPr>
              <p:spPr bwMode="auto">
                <a:xfrm>
                  <a:off x="6677" y="2330"/>
                  <a:ext cx="7" cy="71"/>
                </a:xfrm>
                <a:custGeom>
                  <a:avLst/>
                  <a:gdLst>
                    <a:gd name="T0" fmla="*/ 0 w 139"/>
                    <a:gd name="T1" fmla="*/ 0 h 1278"/>
                    <a:gd name="T2" fmla="*/ 0 w 139"/>
                    <a:gd name="T3" fmla="*/ 0 h 1278"/>
                    <a:gd name="T4" fmla="*/ 0 w 139"/>
                    <a:gd name="T5" fmla="*/ 0 h 1278"/>
                    <a:gd name="T6" fmla="*/ 0 w 139"/>
                    <a:gd name="T7" fmla="*/ 0 h 1278"/>
                    <a:gd name="T8" fmla="*/ 0 w 139"/>
                    <a:gd name="T9" fmla="*/ 0 h 1278"/>
                    <a:gd name="T10" fmla="*/ 0 w 139"/>
                    <a:gd name="T11" fmla="*/ 0 h 1278"/>
                    <a:gd name="T12" fmla="*/ 0 60000 65536"/>
                    <a:gd name="T13" fmla="*/ 0 60000 65536"/>
                    <a:gd name="T14" fmla="*/ 0 60000 65536"/>
                    <a:gd name="T15" fmla="*/ 0 60000 65536"/>
                    <a:gd name="T16" fmla="*/ 0 60000 65536"/>
                    <a:gd name="T17" fmla="*/ 0 60000 65536"/>
                    <a:gd name="T18" fmla="*/ 0 w 139"/>
                    <a:gd name="T19" fmla="*/ 0 h 1278"/>
                    <a:gd name="T20" fmla="*/ 139 w 139"/>
                    <a:gd name="T21" fmla="*/ 1278 h 1278"/>
                  </a:gdLst>
                  <a:ahLst/>
                  <a:cxnLst>
                    <a:cxn ang="T12">
                      <a:pos x="T0" y="T1"/>
                    </a:cxn>
                    <a:cxn ang="T13">
                      <a:pos x="T2" y="T3"/>
                    </a:cxn>
                    <a:cxn ang="T14">
                      <a:pos x="T4" y="T5"/>
                    </a:cxn>
                    <a:cxn ang="T15">
                      <a:pos x="T6" y="T7"/>
                    </a:cxn>
                    <a:cxn ang="T16">
                      <a:pos x="T8" y="T9"/>
                    </a:cxn>
                    <a:cxn ang="T17">
                      <a:pos x="T10" y="T11"/>
                    </a:cxn>
                  </a:cxnLst>
                  <a:rect l="T18" t="T19" r="T20" b="T21"/>
                  <a:pathLst>
                    <a:path w="139" h="1278">
                      <a:moveTo>
                        <a:pt x="118" y="1278"/>
                      </a:moveTo>
                      <a:lnTo>
                        <a:pt x="138" y="1230"/>
                      </a:lnTo>
                      <a:lnTo>
                        <a:pt x="139" y="0"/>
                      </a:lnTo>
                      <a:lnTo>
                        <a:pt x="1" y="0"/>
                      </a:lnTo>
                      <a:lnTo>
                        <a:pt x="0" y="1230"/>
                      </a:lnTo>
                      <a:lnTo>
                        <a:pt x="118" y="1278"/>
                      </a:lnTo>
                      <a:close/>
                    </a:path>
                  </a:pathLst>
                </a:custGeom>
                <a:solidFill>
                  <a:srgbClr val="E6B5C2"/>
                </a:solidFill>
                <a:ln w="9525">
                  <a:noFill/>
                  <a:round/>
                  <a:headEnd/>
                  <a:tailEnd/>
                </a:ln>
              </p:spPr>
              <p:txBody>
                <a:bodyPr/>
                <a:lstStyle/>
                <a:p>
                  <a:endParaRPr lang="en-US"/>
                </a:p>
              </p:txBody>
            </p:sp>
            <p:sp>
              <p:nvSpPr>
                <p:cNvPr id="17957" name="Freeform 116"/>
                <p:cNvSpPr>
                  <a:spLocks/>
                </p:cNvSpPr>
                <p:nvPr/>
              </p:nvSpPr>
              <p:spPr bwMode="auto">
                <a:xfrm>
                  <a:off x="6387" y="2192"/>
                  <a:ext cx="147" cy="69"/>
                </a:xfrm>
                <a:custGeom>
                  <a:avLst/>
                  <a:gdLst>
                    <a:gd name="T0" fmla="*/ 0 w 2647"/>
                    <a:gd name="T1" fmla="*/ 0 h 1236"/>
                    <a:gd name="T2" fmla="*/ 0 w 2647"/>
                    <a:gd name="T3" fmla="*/ 0 h 1236"/>
                    <a:gd name="T4" fmla="*/ 0 w 2647"/>
                    <a:gd name="T5" fmla="*/ 0 h 1236"/>
                    <a:gd name="T6" fmla="*/ 0 w 2647"/>
                    <a:gd name="T7" fmla="*/ 0 h 1236"/>
                    <a:gd name="T8" fmla="*/ 0 w 2647"/>
                    <a:gd name="T9" fmla="*/ 0 h 1236"/>
                    <a:gd name="T10" fmla="*/ 0 60000 65536"/>
                    <a:gd name="T11" fmla="*/ 0 60000 65536"/>
                    <a:gd name="T12" fmla="*/ 0 60000 65536"/>
                    <a:gd name="T13" fmla="*/ 0 60000 65536"/>
                    <a:gd name="T14" fmla="*/ 0 60000 65536"/>
                    <a:gd name="T15" fmla="*/ 0 w 2647"/>
                    <a:gd name="T16" fmla="*/ 0 h 1236"/>
                    <a:gd name="T17" fmla="*/ 2647 w 2647"/>
                    <a:gd name="T18" fmla="*/ 1236 h 1236"/>
                  </a:gdLst>
                  <a:ahLst/>
                  <a:cxnLst>
                    <a:cxn ang="T10">
                      <a:pos x="T0" y="T1"/>
                    </a:cxn>
                    <a:cxn ang="T11">
                      <a:pos x="T2" y="T3"/>
                    </a:cxn>
                    <a:cxn ang="T12">
                      <a:pos x="T4" y="T5"/>
                    </a:cxn>
                    <a:cxn ang="T13">
                      <a:pos x="T6" y="T7"/>
                    </a:cxn>
                    <a:cxn ang="T14">
                      <a:pos x="T8" y="T9"/>
                    </a:cxn>
                  </a:cxnLst>
                  <a:rect l="T15" t="T16" r="T17" b="T18"/>
                  <a:pathLst>
                    <a:path w="2647" h="1236">
                      <a:moveTo>
                        <a:pt x="2647" y="1236"/>
                      </a:moveTo>
                      <a:lnTo>
                        <a:pt x="3" y="1233"/>
                      </a:lnTo>
                      <a:lnTo>
                        <a:pt x="0" y="0"/>
                      </a:lnTo>
                      <a:lnTo>
                        <a:pt x="2646" y="1"/>
                      </a:lnTo>
                      <a:lnTo>
                        <a:pt x="2647" y="1236"/>
                      </a:lnTo>
                      <a:close/>
                    </a:path>
                  </a:pathLst>
                </a:custGeom>
                <a:solidFill>
                  <a:srgbClr val="CB3547"/>
                </a:solidFill>
                <a:ln w="9525">
                  <a:noFill/>
                  <a:round/>
                  <a:headEnd/>
                  <a:tailEnd/>
                </a:ln>
              </p:spPr>
              <p:txBody>
                <a:bodyPr/>
                <a:lstStyle/>
                <a:p>
                  <a:endParaRPr lang="en-US"/>
                </a:p>
              </p:txBody>
            </p:sp>
            <p:sp>
              <p:nvSpPr>
                <p:cNvPr id="17958" name="Freeform 117"/>
                <p:cNvSpPr>
                  <a:spLocks/>
                </p:cNvSpPr>
                <p:nvPr/>
              </p:nvSpPr>
              <p:spPr bwMode="auto">
                <a:xfrm>
                  <a:off x="6384" y="2257"/>
                  <a:ext cx="150" cy="8"/>
                </a:xfrm>
                <a:custGeom>
                  <a:avLst/>
                  <a:gdLst>
                    <a:gd name="T0" fmla="*/ 0 w 2713"/>
                    <a:gd name="T1" fmla="*/ 0 h 141"/>
                    <a:gd name="T2" fmla="*/ 0 w 2713"/>
                    <a:gd name="T3" fmla="*/ 0 h 141"/>
                    <a:gd name="T4" fmla="*/ 0 w 2713"/>
                    <a:gd name="T5" fmla="*/ 0 h 141"/>
                    <a:gd name="T6" fmla="*/ 0 w 2713"/>
                    <a:gd name="T7" fmla="*/ 0 h 141"/>
                    <a:gd name="T8" fmla="*/ 0 w 2713"/>
                    <a:gd name="T9" fmla="*/ 0 h 141"/>
                    <a:gd name="T10" fmla="*/ 0 w 2713"/>
                    <a:gd name="T11" fmla="*/ 0 h 141"/>
                    <a:gd name="T12" fmla="*/ 0 60000 65536"/>
                    <a:gd name="T13" fmla="*/ 0 60000 65536"/>
                    <a:gd name="T14" fmla="*/ 0 60000 65536"/>
                    <a:gd name="T15" fmla="*/ 0 60000 65536"/>
                    <a:gd name="T16" fmla="*/ 0 60000 65536"/>
                    <a:gd name="T17" fmla="*/ 0 60000 65536"/>
                    <a:gd name="T18" fmla="*/ 0 w 2713"/>
                    <a:gd name="T19" fmla="*/ 0 h 141"/>
                    <a:gd name="T20" fmla="*/ 2713 w 2713"/>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713" h="141">
                      <a:moveTo>
                        <a:pt x="0" y="69"/>
                      </a:moveTo>
                      <a:lnTo>
                        <a:pt x="69" y="139"/>
                      </a:lnTo>
                      <a:lnTo>
                        <a:pt x="2713" y="141"/>
                      </a:lnTo>
                      <a:lnTo>
                        <a:pt x="2713" y="3"/>
                      </a:lnTo>
                      <a:lnTo>
                        <a:pt x="69" y="0"/>
                      </a:lnTo>
                      <a:lnTo>
                        <a:pt x="0" y="69"/>
                      </a:lnTo>
                      <a:close/>
                    </a:path>
                  </a:pathLst>
                </a:custGeom>
                <a:solidFill>
                  <a:srgbClr val="E6B5C2"/>
                </a:solidFill>
                <a:ln w="9525">
                  <a:noFill/>
                  <a:round/>
                  <a:headEnd/>
                  <a:tailEnd/>
                </a:ln>
              </p:spPr>
              <p:txBody>
                <a:bodyPr/>
                <a:lstStyle/>
                <a:p>
                  <a:endParaRPr lang="en-US"/>
                </a:p>
              </p:txBody>
            </p:sp>
            <p:sp>
              <p:nvSpPr>
                <p:cNvPr id="17959" name="Freeform 118"/>
                <p:cNvSpPr>
                  <a:spLocks/>
                </p:cNvSpPr>
                <p:nvPr/>
              </p:nvSpPr>
              <p:spPr bwMode="auto">
                <a:xfrm>
                  <a:off x="6383" y="2188"/>
                  <a:ext cx="8" cy="73"/>
                </a:xfrm>
                <a:custGeom>
                  <a:avLst/>
                  <a:gdLst>
                    <a:gd name="T0" fmla="*/ 0 w 141"/>
                    <a:gd name="T1" fmla="*/ 0 h 1302"/>
                    <a:gd name="T2" fmla="*/ 0 w 141"/>
                    <a:gd name="T3" fmla="*/ 0 h 1302"/>
                    <a:gd name="T4" fmla="*/ 0 w 141"/>
                    <a:gd name="T5" fmla="*/ 0 h 1302"/>
                    <a:gd name="T6" fmla="*/ 0 w 141"/>
                    <a:gd name="T7" fmla="*/ 0 h 1302"/>
                    <a:gd name="T8" fmla="*/ 0 w 141"/>
                    <a:gd name="T9" fmla="*/ 0 h 1302"/>
                    <a:gd name="T10" fmla="*/ 0 w 141"/>
                    <a:gd name="T11" fmla="*/ 0 h 1302"/>
                    <a:gd name="T12" fmla="*/ 0 60000 65536"/>
                    <a:gd name="T13" fmla="*/ 0 60000 65536"/>
                    <a:gd name="T14" fmla="*/ 0 60000 65536"/>
                    <a:gd name="T15" fmla="*/ 0 60000 65536"/>
                    <a:gd name="T16" fmla="*/ 0 60000 65536"/>
                    <a:gd name="T17" fmla="*/ 0 60000 65536"/>
                    <a:gd name="T18" fmla="*/ 0 w 141"/>
                    <a:gd name="T19" fmla="*/ 0 h 1302"/>
                    <a:gd name="T20" fmla="*/ 141 w 141"/>
                    <a:gd name="T21" fmla="*/ 1302 h 1302"/>
                  </a:gdLst>
                  <a:ahLst/>
                  <a:cxnLst>
                    <a:cxn ang="T12">
                      <a:pos x="T0" y="T1"/>
                    </a:cxn>
                    <a:cxn ang="T13">
                      <a:pos x="T2" y="T3"/>
                    </a:cxn>
                    <a:cxn ang="T14">
                      <a:pos x="T4" y="T5"/>
                    </a:cxn>
                    <a:cxn ang="T15">
                      <a:pos x="T6" y="T7"/>
                    </a:cxn>
                    <a:cxn ang="T16">
                      <a:pos x="T8" y="T9"/>
                    </a:cxn>
                    <a:cxn ang="T17">
                      <a:pos x="T10" y="T11"/>
                    </a:cxn>
                  </a:cxnLst>
                  <a:rect l="T18" t="T19" r="T20" b="T21"/>
                  <a:pathLst>
                    <a:path w="141" h="1302">
                      <a:moveTo>
                        <a:pt x="69" y="0"/>
                      </a:moveTo>
                      <a:lnTo>
                        <a:pt x="0" y="69"/>
                      </a:lnTo>
                      <a:lnTo>
                        <a:pt x="3" y="1302"/>
                      </a:lnTo>
                      <a:lnTo>
                        <a:pt x="141" y="1302"/>
                      </a:lnTo>
                      <a:lnTo>
                        <a:pt x="138" y="69"/>
                      </a:lnTo>
                      <a:lnTo>
                        <a:pt x="69" y="0"/>
                      </a:lnTo>
                      <a:close/>
                    </a:path>
                  </a:pathLst>
                </a:custGeom>
                <a:solidFill>
                  <a:srgbClr val="E6B5C2"/>
                </a:solidFill>
                <a:ln w="9525">
                  <a:noFill/>
                  <a:round/>
                  <a:headEnd/>
                  <a:tailEnd/>
                </a:ln>
              </p:spPr>
              <p:txBody>
                <a:bodyPr/>
                <a:lstStyle/>
                <a:p>
                  <a:endParaRPr lang="en-US"/>
                </a:p>
              </p:txBody>
            </p:sp>
            <p:sp>
              <p:nvSpPr>
                <p:cNvPr id="17960" name="Freeform 119"/>
                <p:cNvSpPr>
                  <a:spLocks/>
                </p:cNvSpPr>
                <p:nvPr/>
              </p:nvSpPr>
              <p:spPr bwMode="auto">
                <a:xfrm>
                  <a:off x="6387" y="2188"/>
                  <a:ext cx="151" cy="8"/>
                </a:xfrm>
                <a:custGeom>
                  <a:avLst/>
                  <a:gdLst>
                    <a:gd name="T0" fmla="*/ 0 w 2715"/>
                    <a:gd name="T1" fmla="*/ 0 h 139"/>
                    <a:gd name="T2" fmla="*/ 0 w 2715"/>
                    <a:gd name="T3" fmla="*/ 0 h 139"/>
                    <a:gd name="T4" fmla="*/ 0 w 2715"/>
                    <a:gd name="T5" fmla="*/ 0 h 139"/>
                    <a:gd name="T6" fmla="*/ 0 w 2715"/>
                    <a:gd name="T7" fmla="*/ 0 h 139"/>
                    <a:gd name="T8" fmla="*/ 0 w 2715"/>
                    <a:gd name="T9" fmla="*/ 0 h 139"/>
                    <a:gd name="T10" fmla="*/ 0 w 2715"/>
                    <a:gd name="T11" fmla="*/ 0 h 139"/>
                    <a:gd name="T12" fmla="*/ 0 60000 65536"/>
                    <a:gd name="T13" fmla="*/ 0 60000 65536"/>
                    <a:gd name="T14" fmla="*/ 0 60000 65536"/>
                    <a:gd name="T15" fmla="*/ 0 60000 65536"/>
                    <a:gd name="T16" fmla="*/ 0 60000 65536"/>
                    <a:gd name="T17" fmla="*/ 0 60000 65536"/>
                    <a:gd name="T18" fmla="*/ 0 w 2715"/>
                    <a:gd name="T19" fmla="*/ 0 h 139"/>
                    <a:gd name="T20" fmla="*/ 2715 w 2715"/>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15" h="139">
                      <a:moveTo>
                        <a:pt x="2715" y="70"/>
                      </a:moveTo>
                      <a:lnTo>
                        <a:pt x="2646" y="1"/>
                      </a:lnTo>
                      <a:lnTo>
                        <a:pt x="0" y="0"/>
                      </a:lnTo>
                      <a:lnTo>
                        <a:pt x="0" y="138"/>
                      </a:lnTo>
                      <a:lnTo>
                        <a:pt x="2646" y="139"/>
                      </a:lnTo>
                      <a:lnTo>
                        <a:pt x="2715" y="70"/>
                      </a:lnTo>
                      <a:close/>
                    </a:path>
                  </a:pathLst>
                </a:custGeom>
                <a:solidFill>
                  <a:srgbClr val="E6B5C2"/>
                </a:solidFill>
                <a:ln w="9525">
                  <a:noFill/>
                  <a:round/>
                  <a:headEnd/>
                  <a:tailEnd/>
                </a:ln>
              </p:spPr>
              <p:txBody>
                <a:bodyPr/>
                <a:lstStyle/>
                <a:p>
                  <a:endParaRPr lang="en-US"/>
                </a:p>
              </p:txBody>
            </p:sp>
            <p:sp>
              <p:nvSpPr>
                <p:cNvPr id="17961" name="Freeform 120"/>
                <p:cNvSpPr>
                  <a:spLocks/>
                </p:cNvSpPr>
                <p:nvPr/>
              </p:nvSpPr>
              <p:spPr bwMode="auto">
                <a:xfrm>
                  <a:off x="6530" y="2192"/>
                  <a:ext cx="8" cy="73"/>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70" y="1304"/>
                      </a:moveTo>
                      <a:lnTo>
                        <a:pt x="139" y="1235"/>
                      </a:lnTo>
                      <a:lnTo>
                        <a:pt x="138" y="0"/>
                      </a:lnTo>
                      <a:lnTo>
                        <a:pt x="0" y="0"/>
                      </a:lnTo>
                      <a:lnTo>
                        <a:pt x="1" y="1235"/>
                      </a:lnTo>
                      <a:lnTo>
                        <a:pt x="70" y="1304"/>
                      </a:lnTo>
                      <a:close/>
                    </a:path>
                  </a:pathLst>
                </a:custGeom>
                <a:solidFill>
                  <a:srgbClr val="E6B5C2"/>
                </a:solidFill>
                <a:ln w="9525">
                  <a:noFill/>
                  <a:round/>
                  <a:headEnd/>
                  <a:tailEnd/>
                </a:ln>
              </p:spPr>
              <p:txBody>
                <a:bodyPr/>
                <a:lstStyle/>
                <a:p>
                  <a:endParaRPr lang="en-US"/>
                </a:p>
              </p:txBody>
            </p:sp>
            <p:sp>
              <p:nvSpPr>
                <p:cNvPr id="17962" name="Freeform 121"/>
                <p:cNvSpPr>
                  <a:spLocks/>
                </p:cNvSpPr>
                <p:nvPr/>
              </p:nvSpPr>
              <p:spPr bwMode="auto">
                <a:xfrm>
                  <a:off x="6241" y="2192"/>
                  <a:ext cx="146" cy="69"/>
                </a:xfrm>
                <a:custGeom>
                  <a:avLst/>
                  <a:gdLst>
                    <a:gd name="T0" fmla="*/ 0 w 2639"/>
                    <a:gd name="T1" fmla="*/ 0 h 1237"/>
                    <a:gd name="T2" fmla="*/ 0 w 2639"/>
                    <a:gd name="T3" fmla="*/ 0 h 1237"/>
                    <a:gd name="T4" fmla="*/ 0 w 2639"/>
                    <a:gd name="T5" fmla="*/ 0 h 1237"/>
                    <a:gd name="T6" fmla="*/ 0 w 2639"/>
                    <a:gd name="T7" fmla="*/ 0 h 1237"/>
                    <a:gd name="T8" fmla="*/ 0 w 2639"/>
                    <a:gd name="T9" fmla="*/ 0 h 1237"/>
                    <a:gd name="T10" fmla="*/ 0 60000 65536"/>
                    <a:gd name="T11" fmla="*/ 0 60000 65536"/>
                    <a:gd name="T12" fmla="*/ 0 60000 65536"/>
                    <a:gd name="T13" fmla="*/ 0 60000 65536"/>
                    <a:gd name="T14" fmla="*/ 0 60000 65536"/>
                    <a:gd name="T15" fmla="*/ 0 w 2639"/>
                    <a:gd name="T16" fmla="*/ 0 h 1237"/>
                    <a:gd name="T17" fmla="*/ 2639 w 2639"/>
                    <a:gd name="T18" fmla="*/ 1237 h 1237"/>
                  </a:gdLst>
                  <a:ahLst/>
                  <a:cxnLst>
                    <a:cxn ang="T10">
                      <a:pos x="T0" y="T1"/>
                    </a:cxn>
                    <a:cxn ang="T11">
                      <a:pos x="T2" y="T3"/>
                    </a:cxn>
                    <a:cxn ang="T12">
                      <a:pos x="T4" y="T5"/>
                    </a:cxn>
                    <a:cxn ang="T13">
                      <a:pos x="T6" y="T7"/>
                    </a:cxn>
                    <a:cxn ang="T14">
                      <a:pos x="T8" y="T9"/>
                    </a:cxn>
                  </a:cxnLst>
                  <a:rect l="T15" t="T16" r="T17" b="T18"/>
                  <a:pathLst>
                    <a:path w="2639" h="1237">
                      <a:moveTo>
                        <a:pt x="2639" y="1236"/>
                      </a:moveTo>
                      <a:lnTo>
                        <a:pt x="3" y="1237"/>
                      </a:lnTo>
                      <a:lnTo>
                        <a:pt x="0" y="0"/>
                      </a:lnTo>
                      <a:lnTo>
                        <a:pt x="2638" y="1"/>
                      </a:lnTo>
                      <a:lnTo>
                        <a:pt x="2639" y="1236"/>
                      </a:lnTo>
                      <a:close/>
                    </a:path>
                  </a:pathLst>
                </a:custGeom>
                <a:solidFill>
                  <a:srgbClr val="CB3547"/>
                </a:solidFill>
                <a:ln w="9525">
                  <a:noFill/>
                  <a:round/>
                  <a:headEnd/>
                  <a:tailEnd/>
                </a:ln>
              </p:spPr>
              <p:txBody>
                <a:bodyPr/>
                <a:lstStyle/>
                <a:p>
                  <a:endParaRPr lang="en-US"/>
                </a:p>
              </p:txBody>
            </p:sp>
            <p:sp>
              <p:nvSpPr>
                <p:cNvPr id="17963" name="Freeform 122"/>
                <p:cNvSpPr>
                  <a:spLocks/>
                </p:cNvSpPr>
                <p:nvPr/>
              </p:nvSpPr>
              <p:spPr bwMode="auto">
                <a:xfrm>
                  <a:off x="6237" y="2257"/>
                  <a:ext cx="150" cy="8"/>
                </a:xfrm>
                <a:custGeom>
                  <a:avLst/>
                  <a:gdLst>
                    <a:gd name="T0" fmla="*/ 0 w 2705"/>
                    <a:gd name="T1" fmla="*/ 0 h 139"/>
                    <a:gd name="T2" fmla="*/ 0 w 2705"/>
                    <a:gd name="T3" fmla="*/ 0 h 139"/>
                    <a:gd name="T4" fmla="*/ 0 w 2705"/>
                    <a:gd name="T5" fmla="*/ 0 h 139"/>
                    <a:gd name="T6" fmla="*/ 0 w 2705"/>
                    <a:gd name="T7" fmla="*/ 0 h 139"/>
                    <a:gd name="T8" fmla="*/ 0 w 2705"/>
                    <a:gd name="T9" fmla="*/ 0 h 139"/>
                    <a:gd name="T10" fmla="*/ 0 w 2705"/>
                    <a:gd name="T11" fmla="*/ 0 h 139"/>
                    <a:gd name="T12" fmla="*/ 0 60000 65536"/>
                    <a:gd name="T13" fmla="*/ 0 60000 65536"/>
                    <a:gd name="T14" fmla="*/ 0 60000 65536"/>
                    <a:gd name="T15" fmla="*/ 0 60000 65536"/>
                    <a:gd name="T16" fmla="*/ 0 60000 65536"/>
                    <a:gd name="T17" fmla="*/ 0 60000 65536"/>
                    <a:gd name="T18" fmla="*/ 0 w 2705"/>
                    <a:gd name="T19" fmla="*/ 0 h 139"/>
                    <a:gd name="T20" fmla="*/ 2705 w 2705"/>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05" h="139">
                      <a:moveTo>
                        <a:pt x="0" y="70"/>
                      </a:moveTo>
                      <a:lnTo>
                        <a:pt x="69" y="139"/>
                      </a:lnTo>
                      <a:lnTo>
                        <a:pt x="2705" y="138"/>
                      </a:lnTo>
                      <a:lnTo>
                        <a:pt x="2705" y="0"/>
                      </a:lnTo>
                      <a:lnTo>
                        <a:pt x="69" y="1"/>
                      </a:lnTo>
                      <a:lnTo>
                        <a:pt x="0" y="70"/>
                      </a:lnTo>
                      <a:close/>
                    </a:path>
                  </a:pathLst>
                </a:custGeom>
                <a:solidFill>
                  <a:srgbClr val="E6B5C2"/>
                </a:solidFill>
                <a:ln w="9525">
                  <a:noFill/>
                  <a:round/>
                  <a:headEnd/>
                  <a:tailEnd/>
                </a:ln>
              </p:spPr>
              <p:txBody>
                <a:bodyPr/>
                <a:lstStyle/>
                <a:p>
                  <a:endParaRPr lang="en-US"/>
                </a:p>
              </p:txBody>
            </p:sp>
            <p:sp>
              <p:nvSpPr>
                <p:cNvPr id="17964" name="Freeform 123"/>
                <p:cNvSpPr>
                  <a:spLocks/>
                </p:cNvSpPr>
                <p:nvPr/>
              </p:nvSpPr>
              <p:spPr bwMode="auto">
                <a:xfrm>
                  <a:off x="6237" y="2188"/>
                  <a:ext cx="8" cy="73"/>
                </a:xfrm>
                <a:custGeom>
                  <a:avLst/>
                  <a:gdLst>
                    <a:gd name="T0" fmla="*/ 0 w 141"/>
                    <a:gd name="T1" fmla="*/ 0 h 1306"/>
                    <a:gd name="T2" fmla="*/ 0 w 141"/>
                    <a:gd name="T3" fmla="*/ 0 h 1306"/>
                    <a:gd name="T4" fmla="*/ 0 w 141"/>
                    <a:gd name="T5" fmla="*/ 0 h 1306"/>
                    <a:gd name="T6" fmla="*/ 0 w 141"/>
                    <a:gd name="T7" fmla="*/ 0 h 1306"/>
                    <a:gd name="T8" fmla="*/ 0 w 141"/>
                    <a:gd name="T9" fmla="*/ 0 h 1306"/>
                    <a:gd name="T10" fmla="*/ 0 w 141"/>
                    <a:gd name="T11" fmla="*/ 0 h 1306"/>
                    <a:gd name="T12" fmla="*/ 0 60000 65536"/>
                    <a:gd name="T13" fmla="*/ 0 60000 65536"/>
                    <a:gd name="T14" fmla="*/ 0 60000 65536"/>
                    <a:gd name="T15" fmla="*/ 0 60000 65536"/>
                    <a:gd name="T16" fmla="*/ 0 60000 65536"/>
                    <a:gd name="T17" fmla="*/ 0 60000 65536"/>
                    <a:gd name="T18" fmla="*/ 0 w 141"/>
                    <a:gd name="T19" fmla="*/ 0 h 1306"/>
                    <a:gd name="T20" fmla="*/ 141 w 141"/>
                    <a:gd name="T21" fmla="*/ 1306 h 1306"/>
                  </a:gdLst>
                  <a:ahLst/>
                  <a:cxnLst>
                    <a:cxn ang="T12">
                      <a:pos x="T0" y="T1"/>
                    </a:cxn>
                    <a:cxn ang="T13">
                      <a:pos x="T2" y="T3"/>
                    </a:cxn>
                    <a:cxn ang="T14">
                      <a:pos x="T4" y="T5"/>
                    </a:cxn>
                    <a:cxn ang="T15">
                      <a:pos x="T6" y="T7"/>
                    </a:cxn>
                    <a:cxn ang="T16">
                      <a:pos x="T8" y="T9"/>
                    </a:cxn>
                    <a:cxn ang="T17">
                      <a:pos x="T10" y="T11"/>
                    </a:cxn>
                  </a:cxnLst>
                  <a:rect l="T18" t="T19" r="T20" b="T21"/>
                  <a:pathLst>
                    <a:path w="141" h="1306">
                      <a:moveTo>
                        <a:pt x="69" y="0"/>
                      </a:moveTo>
                      <a:lnTo>
                        <a:pt x="0" y="69"/>
                      </a:lnTo>
                      <a:lnTo>
                        <a:pt x="3" y="1306"/>
                      </a:lnTo>
                      <a:lnTo>
                        <a:pt x="141" y="1306"/>
                      </a:lnTo>
                      <a:lnTo>
                        <a:pt x="138" y="69"/>
                      </a:lnTo>
                      <a:lnTo>
                        <a:pt x="69" y="0"/>
                      </a:lnTo>
                      <a:close/>
                    </a:path>
                  </a:pathLst>
                </a:custGeom>
                <a:solidFill>
                  <a:srgbClr val="E6B5C2"/>
                </a:solidFill>
                <a:ln w="9525">
                  <a:noFill/>
                  <a:round/>
                  <a:headEnd/>
                  <a:tailEnd/>
                </a:ln>
              </p:spPr>
              <p:txBody>
                <a:bodyPr/>
                <a:lstStyle/>
                <a:p>
                  <a:endParaRPr lang="en-US"/>
                </a:p>
              </p:txBody>
            </p:sp>
            <p:sp>
              <p:nvSpPr>
                <p:cNvPr id="17965" name="Freeform 124"/>
                <p:cNvSpPr>
                  <a:spLocks/>
                </p:cNvSpPr>
                <p:nvPr/>
              </p:nvSpPr>
              <p:spPr bwMode="auto">
                <a:xfrm>
                  <a:off x="6241" y="2188"/>
                  <a:ext cx="150" cy="8"/>
                </a:xfrm>
                <a:custGeom>
                  <a:avLst/>
                  <a:gdLst>
                    <a:gd name="T0" fmla="*/ 0 w 2707"/>
                    <a:gd name="T1" fmla="*/ 0 h 139"/>
                    <a:gd name="T2" fmla="*/ 0 w 2707"/>
                    <a:gd name="T3" fmla="*/ 0 h 139"/>
                    <a:gd name="T4" fmla="*/ 0 w 2707"/>
                    <a:gd name="T5" fmla="*/ 0 h 139"/>
                    <a:gd name="T6" fmla="*/ 0 w 2707"/>
                    <a:gd name="T7" fmla="*/ 0 h 139"/>
                    <a:gd name="T8" fmla="*/ 0 w 2707"/>
                    <a:gd name="T9" fmla="*/ 0 h 139"/>
                    <a:gd name="T10" fmla="*/ 0 w 2707"/>
                    <a:gd name="T11" fmla="*/ 0 h 139"/>
                    <a:gd name="T12" fmla="*/ 0 60000 65536"/>
                    <a:gd name="T13" fmla="*/ 0 60000 65536"/>
                    <a:gd name="T14" fmla="*/ 0 60000 65536"/>
                    <a:gd name="T15" fmla="*/ 0 60000 65536"/>
                    <a:gd name="T16" fmla="*/ 0 60000 65536"/>
                    <a:gd name="T17" fmla="*/ 0 60000 65536"/>
                    <a:gd name="T18" fmla="*/ 0 w 2707"/>
                    <a:gd name="T19" fmla="*/ 0 h 139"/>
                    <a:gd name="T20" fmla="*/ 2707 w 2707"/>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707" h="139">
                      <a:moveTo>
                        <a:pt x="2707" y="70"/>
                      </a:moveTo>
                      <a:lnTo>
                        <a:pt x="2638" y="1"/>
                      </a:lnTo>
                      <a:lnTo>
                        <a:pt x="0" y="0"/>
                      </a:lnTo>
                      <a:lnTo>
                        <a:pt x="0" y="138"/>
                      </a:lnTo>
                      <a:lnTo>
                        <a:pt x="2638" y="139"/>
                      </a:lnTo>
                      <a:lnTo>
                        <a:pt x="2707" y="70"/>
                      </a:lnTo>
                      <a:close/>
                    </a:path>
                  </a:pathLst>
                </a:custGeom>
                <a:solidFill>
                  <a:srgbClr val="E6B5C2"/>
                </a:solidFill>
                <a:ln w="9525">
                  <a:noFill/>
                  <a:round/>
                  <a:headEnd/>
                  <a:tailEnd/>
                </a:ln>
              </p:spPr>
              <p:txBody>
                <a:bodyPr/>
                <a:lstStyle/>
                <a:p>
                  <a:endParaRPr lang="en-US"/>
                </a:p>
              </p:txBody>
            </p:sp>
            <p:sp>
              <p:nvSpPr>
                <p:cNvPr id="17966" name="Freeform 125"/>
                <p:cNvSpPr>
                  <a:spLocks/>
                </p:cNvSpPr>
                <p:nvPr/>
              </p:nvSpPr>
              <p:spPr bwMode="auto">
                <a:xfrm>
                  <a:off x="6384" y="2192"/>
                  <a:ext cx="7" cy="73"/>
                </a:xfrm>
                <a:custGeom>
                  <a:avLst/>
                  <a:gdLst>
                    <a:gd name="T0" fmla="*/ 0 w 139"/>
                    <a:gd name="T1" fmla="*/ 0 h 1304"/>
                    <a:gd name="T2" fmla="*/ 0 w 139"/>
                    <a:gd name="T3" fmla="*/ 0 h 1304"/>
                    <a:gd name="T4" fmla="*/ 0 w 139"/>
                    <a:gd name="T5" fmla="*/ 0 h 1304"/>
                    <a:gd name="T6" fmla="*/ 0 w 139"/>
                    <a:gd name="T7" fmla="*/ 0 h 1304"/>
                    <a:gd name="T8" fmla="*/ 0 w 139"/>
                    <a:gd name="T9" fmla="*/ 0 h 1304"/>
                    <a:gd name="T10" fmla="*/ 0 w 139"/>
                    <a:gd name="T11" fmla="*/ 0 h 1304"/>
                    <a:gd name="T12" fmla="*/ 0 60000 65536"/>
                    <a:gd name="T13" fmla="*/ 0 60000 65536"/>
                    <a:gd name="T14" fmla="*/ 0 60000 65536"/>
                    <a:gd name="T15" fmla="*/ 0 60000 65536"/>
                    <a:gd name="T16" fmla="*/ 0 60000 65536"/>
                    <a:gd name="T17" fmla="*/ 0 60000 65536"/>
                    <a:gd name="T18" fmla="*/ 0 w 139"/>
                    <a:gd name="T19" fmla="*/ 0 h 1304"/>
                    <a:gd name="T20" fmla="*/ 139 w 139"/>
                    <a:gd name="T21" fmla="*/ 1304 h 1304"/>
                  </a:gdLst>
                  <a:ahLst/>
                  <a:cxnLst>
                    <a:cxn ang="T12">
                      <a:pos x="T0" y="T1"/>
                    </a:cxn>
                    <a:cxn ang="T13">
                      <a:pos x="T2" y="T3"/>
                    </a:cxn>
                    <a:cxn ang="T14">
                      <a:pos x="T4" y="T5"/>
                    </a:cxn>
                    <a:cxn ang="T15">
                      <a:pos x="T6" y="T7"/>
                    </a:cxn>
                    <a:cxn ang="T16">
                      <a:pos x="T8" y="T9"/>
                    </a:cxn>
                    <a:cxn ang="T17">
                      <a:pos x="T10" y="T11"/>
                    </a:cxn>
                  </a:cxnLst>
                  <a:rect l="T18" t="T19" r="T20" b="T21"/>
                  <a:pathLst>
                    <a:path w="139" h="1304">
                      <a:moveTo>
                        <a:pt x="70" y="1304"/>
                      </a:moveTo>
                      <a:lnTo>
                        <a:pt x="139" y="1235"/>
                      </a:lnTo>
                      <a:lnTo>
                        <a:pt x="138" y="0"/>
                      </a:lnTo>
                      <a:lnTo>
                        <a:pt x="0" y="0"/>
                      </a:lnTo>
                      <a:lnTo>
                        <a:pt x="1" y="1235"/>
                      </a:lnTo>
                      <a:lnTo>
                        <a:pt x="70" y="1304"/>
                      </a:lnTo>
                      <a:close/>
                    </a:path>
                  </a:pathLst>
                </a:custGeom>
                <a:solidFill>
                  <a:srgbClr val="E6B5C2"/>
                </a:solidFill>
                <a:ln w="9525">
                  <a:noFill/>
                  <a:round/>
                  <a:headEnd/>
                  <a:tailEnd/>
                </a:ln>
              </p:spPr>
              <p:txBody>
                <a:bodyPr/>
                <a:lstStyle/>
                <a:p>
                  <a:endParaRPr lang="en-US"/>
                </a:p>
              </p:txBody>
            </p:sp>
            <p:sp>
              <p:nvSpPr>
                <p:cNvPr id="17967" name="Freeform 126"/>
                <p:cNvSpPr>
                  <a:spLocks/>
                </p:cNvSpPr>
                <p:nvPr/>
              </p:nvSpPr>
              <p:spPr bwMode="auto">
                <a:xfrm>
                  <a:off x="6534" y="2192"/>
                  <a:ext cx="146" cy="69"/>
                </a:xfrm>
                <a:custGeom>
                  <a:avLst/>
                  <a:gdLst>
                    <a:gd name="T0" fmla="*/ 0 w 2626"/>
                    <a:gd name="T1" fmla="*/ 0 h 1245"/>
                    <a:gd name="T2" fmla="*/ 0 w 2626"/>
                    <a:gd name="T3" fmla="*/ 0 h 1245"/>
                    <a:gd name="T4" fmla="*/ 0 w 2626"/>
                    <a:gd name="T5" fmla="*/ 0 h 1245"/>
                    <a:gd name="T6" fmla="*/ 0 w 2626"/>
                    <a:gd name="T7" fmla="*/ 0 h 1245"/>
                    <a:gd name="T8" fmla="*/ 0 w 2626"/>
                    <a:gd name="T9" fmla="*/ 0 h 1245"/>
                    <a:gd name="T10" fmla="*/ 0 60000 65536"/>
                    <a:gd name="T11" fmla="*/ 0 60000 65536"/>
                    <a:gd name="T12" fmla="*/ 0 60000 65536"/>
                    <a:gd name="T13" fmla="*/ 0 60000 65536"/>
                    <a:gd name="T14" fmla="*/ 0 60000 65536"/>
                    <a:gd name="T15" fmla="*/ 0 w 2626"/>
                    <a:gd name="T16" fmla="*/ 0 h 1245"/>
                    <a:gd name="T17" fmla="*/ 2626 w 2626"/>
                    <a:gd name="T18" fmla="*/ 1245 h 1245"/>
                  </a:gdLst>
                  <a:ahLst/>
                  <a:cxnLst>
                    <a:cxn ang="T10">
                      <a:pos x="T0" y="T1"/>
                    </a:cxn>
                    <a:cxn ang="T11">
                      <a:pos x="T2" y="T3"/>
                    </a:cxn>
                    <a:cxn ang="T12">
                      <a:pos x="T4" y="T5"/>
                    </a:cxn>
                    <a:cxn ang="T13">
                      <a:pos x="T6" y="T7"/>
                    </a:cxn>
                    <a:cxn ang="T14">
                      <a:pos x="T8" y="T9"/>
                    </a:cxn>
                  </a:cxnLst>
                  <a:rect l="T15" t="T16" r="T17" b="T18"/>
                  <a:pathLst>
                    <a:path w="2626" h="1245">
                      <a:moveTo>
                        <a:pt x="2626" y="1245"/>
                      </a:moveTo>
                      <a:lnTo>
                        <a:pt x="0" y="1242"/>
                      </a:lnTo>
                      <a:lnTo>
                        <a:pt x="1" y="0"/>
                      </a:lnTo>
                      <a:lnTo>
                        <a:pt x="2625" y="1"/>
                      </a:lnTo>
                      <a:lnTo>
                        <a:pt x="2626" y="1245"/>
                      </a:lnTo>
                      <a:close/>
                    </a:path>
                  </a:pathLst>
                </a:custGeom>
                <a:solidFill>
                  <a:srgbClr val="CB3547"/>
                </a:solidFill>
                <a:ln w="9525">
                  <a:noFill/>
                  <a:round/>
                  <a:headEnd/>
                  <a:tailEnd/>
                </a:ln>
              </p:spPr>
              <p:txBody>
                <a:bodyPr/>
                <a:lstStyle/>
                <a:p>
                  <a:endParaRPr lang="en-US"/>
                </a:p>
              </p:txBody>
            </p:sp>
            <p:sp>
              <p:nvSpPr>
                <p:cNvPr id="17968" name="Freeform 127"/>
                <p:cNvSpPr>
                  <a:spLocks/>
                </p:cNvSpPr>
                <p:nvPr/>
              </p:nvSpPr>
              <p:spPr bwMode="auto">
                <a:xfrm>
                  <a:off x="6530" y="2257"/>
                  <a:ext cx="150" cy="8"/>
                </a:xfrm>
                <a:custGeom>
                  <a:avLst/>
                  <a:gdLst>
                    <a:gd name="T0" fmla="*/ 0 w 2695"/>
                    <a:gd name="T1" fmla="*/ 0 h 141"/>
                    <a:gd name="T2" fmla="*/ 0 w 2695"/>
                    <a:gd name="T3" fmla="*/ 0 h 141"/>
                    <a:gd name="T4" fmla="*/ 0 w 2695"/>
                    <a:gd name="T5" fmla="*/ 0 h 141"/>
                    <a:gd name="T6" fmla="*/ 0 w 2695"/>
                    <a:gd name="T7" fmla="*/ 0 h 141"/>
                    <a:gd name="T8" fmla="*/ 0 w 2695"/>
                    <a:gd name="T9" fmla="*/ 0 h 141"/>
                    <a:gd name="T10" fmla="*/ 0 w 2695"/>
                    <a:gd name="T11" fmla="*/ 0 h 141"/>
                    <a:gd name="T12" fmla="*/ 0 60000 65536"/>
                    <a:gd name="T13" fmla="*/ 0 60000 65536"/>
                    <a:gd name="T14" fmla="*/ 0 60000 65536"/>
                    <a:gd name="T15" fmla="*/ 0 60000 65536"/>
                    <a:gd name="T16" fmla="*/ 0 60000 65536"/>
                    <a:gd name="T17" fmla="*/ 0 60000 65536"/>
                    <a:gd name="T18" fmla="*/ 0 w 2695"/>
                    <a:gd name="T19" fmla="*/ 0 h 141"/>
                    <a:gd name="T20" fmla="*/ 2695 w 2695"/>
                    <a:gd name="T21" fmla="*/ 141 h 141"/>
                  </a:gdLst>
                  <a:ahLst/>
                  <a:cxnLst>
                    <a:cxn ang="T12">
                      <a:pos x="T0" y="T1"/>
                    </a:cxn>
                    <a:cxn ang="T13">
                      <a:pos x="T2" y="T3"/>
                    </a:cxn>
                    <a:cxn ang="T14">
                      <a:pos x="T4" y="T5"/>
                    </a:cxn>
                    <a:cxn ang="T15">
                      <a:pos x="T6" y="T7"/>
                    </a:cxn>
                    <a:cxn ang="T16">
                      <a:pos x="T8" y="T9"/>
                    </a:cxn>
                    <a:cxn ang="T17">
                      <a:pos x="T10" y="T11"/>
                    </a:cxn>
                  </a:cxnLst>
                  <a:rect l="T18" t="T19" r="T20" b="T21"/>
                  <a:pathLst>
                    <a:path w="2695" h="141">
                      <a:moveTo>
                        <a:pt x="0" y="69"/>
                      </a:moveTo>
                      <a:lnTo>
                        <a:pt x="69" y="138"/>
                      </a:lnTo>
                      <a:lnTo>
                        <a:pt x="2695" y="141"/>
                      </a:lnTo>
                      <a:lnTo>
                        <a:pt x="2695" y="3"/>
                      </a:lnTo>
                      <a:lnTo>
                        <a:pt x="69" y="0"/>
                      </a:lnTo>
                      <a:lnTo>
                        <a:pt x="0" y="69"/>
                      </a:lnTo>
                      <a:close/>
                    </a:path>
                  </a:pathLst>
                </a:custGeom>
                <a:solidFill>
                  <a:srgbClr val="E6B5C2"/>
                </a:solidFill>
                <a:ln w="9525">
                  <a:noFill/>
                  <a:round/>
                  <a:headEnd/>
                  <a:tailEnd/>
                </a:ln>
              </p:spPr>
              <p:txBody>
                <a:bodyPr/>
                <a:lstStyle/>
                <a:p>
                  <a:endParaRPr lang="en-US"/>
                </a:p>
              </p:txBody>
            </p:sp>
            <p:sp>
              <p:nvSpPr>
                <p:cNvPr id="17969" name="Freeform 128"/>
                <p:cNvSpPr>
                  <a:spLocks/>
                </p:cNvSpPr>
                <p:nvPr/>
              </p:nvSpPr>
              <p:spPr bwMode="auto">
                <a:xfrm>
                  <a:off x="6530" y="2188"/>
                  <a:ext cx="8" cy="73"/>
                </a:xfrm>
                <a:custGeom>
                  <a:avLst/>
                  <a:gdLst>
                    <a:gd name="T0" fmla="*/ 0 w 139"/>
                    <a:gd name="T1" fmla="*/ 0 h 1311"/>
                    <a:gd name="T2" fmla="*/ 0 w 139"/>
                    <a:gd name="T3" fmla="*/ 0 h 1311"/>
                    <a:gd name="T4" fmla="*/ 0 w 139"/>
                    <a:gd name="T5" fmla="*/ 0 h 1311"/>
                    <a:gd name="T6" fmla="*/ 0 w 139"/>
                    <a:gd name="T7" fmla="*/ 0 h 1311"/>
                    <a:gd name="T8" fmla="*/ 0 w 139"/>
                    <a:gd name="T9" fmla="*/ 0 h 1311"/>
                    <a:gd name="T10" fmla="*/ 0 w 139"/>
                    <a:gd name="T11" fmla="*/ 0 h 1311"/>
                    <a:gd name="T12" fmla="*/ 0 60000 65536"/>
                    <a:gd name="T13" fmla="*/ 0 60000 65536"/>
                    <a:gd name="T14" fmla="*/ 0 60000 65536"/>
                    <a:gd name="T15" fmla="*/ 0 60000 65536"/>
                    <a:gd name="T16" fmla="*/ 0 60000 65536"/>
                    <a:gd name="T17" fmla="*/ 0 60000 65536"/>
                    <a:gd name="T18" fmla="*/ 0 w 139"/>
                    <a:gd name="T19" fmla="*/ 0 h 1311"/>
                    <a:gd name="T20" fmla="*/ 139 w 139"/>
                    <a:gd name="T21" fmla="*/ 1311 h 1311"/>
                  </a:gdLst>
                  <a:ahLst/>
                  <a:cxnLst>
                    <a:cxn ang="T12">
                      <a:pos x="T0" y="T1"/>
                    </a:cxn>
                    <a:cxn ang="T13">
                      <a:pos x="T2" y="T3"/>
                    </a:cxn>
                    <a:cxn ang="T14">
                      <a:pos x="T4" y="T5"/>
                    </a:cxn>
                    <a:cxn ang="T15">
                      <a:pos x="T6" y="T7"/>
                    </a:cxn>
                    <a:cxn ang="T16">
                      <a:pos x="T8" y="T9"/>
                    </a:cxn>
                    <a:cxn ang="T17">
                      <a:pos x="T10" y="T11"/>
                    </a:cxn>
                  </a:cxnLst>
                  <a:rect l="T18" t="T19" r="T20" b="T21"/>
                  <a:pathLst>
                    <a:path w="139" h="1311">
                      <a:moveTo>
                        <a:pt x="70" y="0"/>
                      </a:moveTo>
                      <a:lnTo>
                        <a:pt x="1" y="69"/>
                      </a:lnTo>
                      <a:lnTo>
                        <a:pt x="0" y="1311"/>
                      </a:lnTo>
                      <a:lnTo>
                        <a:pt x="138" y="1311"/>
                      </a:lnTo>
                      <a:lnTo>
                        <a:pt x="139" y="69"/>
                      </a:lnTo>
                      <a:lnTo>
                        <a:pt x="70" y="0"/>
                      </a:lnTo>
                      <a:close/>
                    </a:path>
                  </a:pathLst>
                </a:custGeom>
                <a:solidFill>
                  <a:srgbClr val="E6B5C2"/>
                </a:solidFill>
                <a:ln w="9525">
                  <a:noFill/>
                  <a:round/>
                  <a:headEnd/>
                  <a:tailEnd/>
                </a:ln>
              </p:spPr>
              <p:txBody>
                <a:bodyPr/>
                <a:lstStyle/>
                <a:p>
                  <a:endParaRPr lang="en-US"/>
                </a:p>
              </p:txBody>
            </p:sp>
            <p:sp>
              <p:nvSpPr>
                <p:cNvPr id="17970" name="Freeform 129"/>
                <p:cNvSpPr>
                  <a:spLocks/>
                </p:cNvSpPr>
                <p:nvPr/>
              </p:nvSpPr>
              <p:spPr bwMode="auto">
                <a:xfrm>
                  <a:off x="6534" y="2188"/>
                  <a:ext cx="150" cy="8"/>
                </a:xfrm>
                <a:custGeom>
                  <a:avLst/>
                  <a:gdLst>
                    <a:gd name="T0" fmla="*/ 0 w 2693"/>
                    <a:gd name="T1" fmla="*/ 0 h 139"/>
                    <a:gd name="T2" fmla="*/ 0 w 2693"/>
                    <a:gd name="T3" fmla="*/ 0 h 139"/>
                    <a:gd name="T4" fmla="*/ 0 w 2693"/>
                    <a:gd name="T5" fmla="*/ 0 h 139"/>
                    <a:gd name="T6" fmla="*/ 0 w 2693"/>
                    <a:gd name="T7" fmla="*/ 0 h 139"/>
                    <a:gd name="T8" fmla="*/ 0 w 2693"/>
                    <a:gd name="T9" fmla="*/ 0 h 139"/>
                    <a:gd name="T10" fmla="*/ 0 w 2693"/>
                    <a:gd name="T11" fmla="*/ 0 h 139"/>
                    <a:gd name="T12" fmla="*/ 0 60000 65536"/>
                    <a:gd name="T13" fmla="*/ 0 60000 65536"/>
                    <a:gd name="T14" fmla="*/ 0 60000 65536"/>
                    <a:gd name="T15" fmla="*/ 0 60000 65536"/>
                    <a:gd name="T16" fmla="*/ 0 60000 65536"/>
                    <a:gd name="T17" fmla="*/ 0 60000 65536"/>
                    <a:gd name="T18" fmla="*/ 0 w 2693"/>
                    <a:gd name="T19" fmla="*/ 0 h 139"/>
                    <a:gd name="T20" fmla="*/ 2693 w 2693"/>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2693" h="139">
                      <a:moveTo>
                        <a:pt x="2693" y="70"/>
                      </a:moveTo>
                      <a:lnTo>
                        <a:pt x="2624" y="1"/>
                      </a:lnTo>
                      <a:lnTo>
                        <a:pt x="0" y="0"/>
                      </a:lnTo>
                      <a:lnTo>
                        <a:pt x="0" y="138"/>
                      </a:lnTo>
                      <a:lnTo>
                        <a:pt x="2624" y="139"/>
                      </a:lnTo>
                      <a:lnTo>
                        <a:pt x="2693" y="70"/>
                      </a:lnTo>
                      <a:close/>
                    </a:path>
                  </a:pathLst>
                </a:custGeom>
                <a:solidFill>
                  <a:srgbClr val="E6B5C2"/>
                </a:solidFill>
                <a:ln w="9525">
                  <a:noFill/>
                  <a:round/>
                  <a:headEnd/>
                  <a:tailEnd/>
                </a:ln>
              </p:spPr>
              <p:txBody>
                <a:bodyPr/>
                <a:lstStyle/>
                <a:p>
                  <a:endParaRPr lang="en-US"/>
                </a:p>
              </p:txBody>
            </p:sp>
            <p:sp>
              <p:nvSpPr>
                <p:cNvPr id="17971" name="Freeform 130"/>
                <p:cNvSpPr>
                  <a:spLocks/>
                </p:cNvSpPr>
                <p:nvPr/>
              </p:nvSpPr>
              <p:spPr bwMode="auto">
                <a:xfrm>
                  <a:off x="6676" y="2192"/>
                  <a:ext cx="8" cy="73"/>
                </a:xfrm>
                <a:custGeom>
                  <a:avLst/>
                  <a:gdLst>
                    <a:gd name="T0" fmla="*/ 0 w 139"/>
                    <a:gd name="T1" fmla="*/ 0 h 1313"/>
                    <a:gd name="T2" fmla="*/ 0 w 139"/>
                    <a:gd name="T3" fmla="*/ 0 h 1313"/>
                    <a:gd name="T4" fmla="*/ 0 w 139"/>
                    <a:gd name="T5" fmla="*/ 0 h 1313"/>
                    <a:gd name="T6" fmla="*/ 0 w 139"/>
                    <a:gd name="T7" fmla="*/ 0 h 1313"/>
                    <a:gd name="T8" fmla="*/ 0 w 139"/>
                    <a:gd name="T9" fmla="*/ 0 h 1313"/>
                    <a:gd name="T10" fmla="*/ 0 w 139"/>
                    <a:gd name="T11" fmla="*/ 0 h 1313"/>
                    <a:gd name="T12" fmla="*/ 0 60000 65536"/>
                    <a:gd name="T13" fmla="*/ 0 60000 65536"/>
                    <a:gd name="T14" fmla="*/ 0 60000 65536"/>
                    <a:gd name="T15" fmla="*/ 0 60000 65536"/>
                    <a:gd name="T16" fmla="*/ 0 60000 65536"/>
                    <a:gd name="T17" fmla="*/ 0 60000 65536"/>
                    <a:gd name="T18" fmla="*/ 0 w 139"/>
                    <a:gd name="T19" fmla="*/ 0 h 1313"/>
                    <a:gd name="T20" fmla="*/ 139 w 139"/>
                    <a:gd name="T21" fmla="*/ 1313 h 1313"/>
                  </a:gdLst>
                  <a:ahLst/>
                  <a:cxnLst>
                    <a:cxn ang="T12">
                      <a:pos x="T0" y="T1"/>
                    </a:cxn>
                    <a:cxn ang="T13">
                      <a:pos x="T2" y="T3"/>
                    </a:cxn>
                    <a:cxn ang="T14">
                      <a:pos x="T4" y="T5"/>
                    </a:cxn>
                    <a:cxn ang="T15">
                      <a:pos x="T6" y="T7"/>
                    </a:cxn>
                    <a:cxn ang="T16">
                      <a:pos x="T8" y="T9"/>
                    </a:cxn>
                    <a:cxn ang="T17">
                      <a:pos x="T10" y="T11"/>
                    </a:cxn>
                  </a:cxnLst>
                  <a:rect l="T18" t="T19" r="T20" b="T21"/>
                  <a:pathLst>
                    <a:path w="139" h="1313">
                      <a:moveTo>
                        <a:pt x="70" y="1313"/>
                      </a:moveTo>
                      <a:lnTo>
                        <a:pt x="139" y="1244"/>
                      </a:lnTo>
                      <a:lnTo>
                        <a:pt x="138" y="0"/>
                      </a:lnTo>
                      <a:lnTo>
                        <a:pt x="0" y="0"/>
                      </a:lnTo>
                      <a:lnTo>
                        <a:pt x="1" y="1244"/>
                      </a:lnTo>
                      <a:lnTo>
                        <a:pt x="70" y="1313"/>
                      </a:lnTo>
                      <a:close/>
                    </a:path>
                  </a:pathLst>
                </a:custGeom>
                <a:solidFill>
                  <a:srgbClr val="E6B5C2"/>
                </a:solidFill>
                <a:ln w="9525">
                  <a:noFill/>
                  <a:round/>
                  <a:headEnd/>
                  <a:tailEnd/>
                </a:ln>
              </p:spPr>
              <p:txBody>
                <a:bodyPr/>
                <a:lstStyle/>
                <a:p>
                  <a:endParaRPr lang="en-US"/>
                </a:p>
              </p:txBody>
            </p:sp>
            <p:sp>
              <p:nvSpPr>
                <p:cNvPr id="17972" name="Freeform 131"/>
                <p:cNvSpPr>
                  <a:spLocks/>
                </p:cNvSpPr>
                <p:nvPr/>
              </p:nvSpPr>
              <p:spPr bwMode="auto">
                <a:xfrm>
                  <a:off x="6533" y="2166"/>
                  <a:ext cx="174" cy="27"/>
                </a:xfrm>
                <a:custGeom>
                  <a:avLst/>
                  <a:gdLst>
                    <a:gd name="T0" fmla="*/ 0 w 3132"/>
                    <a:gd name="T1" fmla="*/ 0 h 473"/>
                    <a:gd name="T2" fmla="*/ 0 w 3132"/>
                    <a:gd name="T3" fmla="*/ 0 h 473"/>
                    <a:gd name="T4" fmla="*/ 0 w 3132"/>
                    <a:gd name="T5" fmla="*/ 0 h 473"/>
                    <a:gd name="T6" fmla="*/ 0 w 3132"/>
                    <a:gd name="T7" fmla="*/ 0 h 473"/>
                    <a:gd name="T8" fmla="*/ 0 w 3132"/>
                    <a:gd name="T9" fmla="*/ 0 h 473"/>
                    <a:gd name="T10" fmla="*/ 0 60000 65536"/>
                    <a:gd name="T11" fmla="*/ 0 60000 65536"/>
                    <a:gd name="T12" fmla="*/ 0 60000 65536"/>
                    <a:gd name="T13" fmla="*/ 0 60000 65536"/>
                    <a:gd name="T14" fmla="*/ 0 60000 65536"/>
                    <a:gd name="T15" fmla="*/ 0 w 3132"/>
                    <a:gd name="T16" fmla="*/ 0 h 473"/>
                    <a:gd name="T17" fmla="*/ 3132 w 3132"/>
                    <a:gd name="T18" fmla="*/ 473 h 473"/>
                  </a:gdLst>
                  <a:ahLst/>
                  <a:cxnLst>
                    <a:cxn ang="T10">
                      <a:pos x="T0" y="T1"/>
                    </a:cxn>
                    <a:cxn ang="T11">
                      <a:pos x="T2" y="T3"/>
                    </a:cxn>
                    <a:cxn ang="T12">
                      <a:pos x="T4" y="T5"/>
                    </a:cxn>
                    <a:cxn ang="T13">
                      <a:pos x="T6" y="T7"/>
                    </a:cxn>
                    <a:cxn ang="T14">
                      <a:pos x="T8" y="T9"/>
                    </a:cxn>
                  </a:cxnLst>
                  <a:rect l="T15" t="T16" r="T17" b="T18"/>
                  <a:pathLst>
                    <a:path w="3132" h="473">
                      <a:moveTo>
                        <a:pt x="0" y="473"/>
                      </a:moveTo>
                      <a:lnTo>
                        <a:pt x="473" y="0"/>
                      </a:lnTo>
                      <a:lnTo>
                        <a:pt x="3132" y="0"/>
                      </a:lnTo>
                      <a:lnTo>
                        <a:pt x="2660" y="471"/>
                      </a:lnTo>
                      <a:lnTo>
                        <a:pt x="0" y="473"/>
                      </a:lnTo>
                      <a:close/>
                    </a:path>
                  </a:pathLst>
                </a:custGeom>
                <a:solidFill>
                  <a:srgbClr val="E56968"/>
                </a:solidFill>
                <a:ln w="9525">
                  <a:noFill/>
                  <a:round/>
                  <a:headEnd/>
                  <a:tailEnd/>
                </a:ln>
              </p:spPr>
              <p:txBody>
                <a:bodyPr/>
                <a:lstStyle/>
                <a:p>
                  <a:endParaRPr lang="en-US"/>
                </a:p>
              </p:txBody>
            </p:sp>
            <p:sp>
              <p:nvSpPr>
                <p:cNvPr id="17973" name="Freeform 132"/>
                <p:cNvSpPr>
                  <a:spLocks/>
                </p:cNvSpPr>
                <p:nvPr/>
              </p:nvSpPr>
              <p:spPr bwMode="auto">
                <a:xfrm>
                  <a:off x="6530" y="2163"/>
                  <a:ext cx="32" cy="32"/>
                </a:xfrm>
                <a:custGeom>
                  <a:avLst/>
                  <a:gdLst>
                    <a:gd name="T0" fmla="*/ 0 w 569"/>
                    <a:gd name="T1" fmla="*/ 0 h 590"/>
                    <a:gd name="T2" fmla="*/ 0 w 569"/>
                    <a:gd name="T3" fmla="*/ 0 h 590"/>
                    <a:gd name="T4" fmla="*/ 0 w 569"/>
                    <a:gd name="T5" fmla="*/ 0 h 590"/>
                    <a:gd name="T6" fmla="*/ 0 w 569"/>
                    <a:gd name="T7" fmla="*/ 0 h 590"/>
                    <a:gd name="T8" fmla="*/ 0 w 569"/>
                    <a:gd name="T9" fmla="*/ 0 h 590"/>
                    <a:gd name="T10" fmla="*/ 0 w 569"/>
                    <a:gd name="T11" fmla="*/ 0 h 590"/>
                    <a:gd name="T12" fmla="*/ 0 60000 65536"/>
                    <a:gd name="T13" fmla="*/ 0 60000 65536"/>
                    <a:gd name="T14" fmla="*/ 0 60000 65536"/>
                    <a:gd name="T15" fmla="*/ 0 60000 65536"/>
                    <a:gd name="T16" fmla="*/ 0 60000 65536"/>
                    <a:gd name="T17" fmla="*/ 0 60000 65536"/>
                    <a:gd name="T18" fmla="*/ 0 w 569"/>
                    <a:gd name="T19" fmla="*/ 0 h 590"/>
                    <a:gd name="T20" fmla="*/ 569 w 569"/>
                    <a:gd name="T21" fmla="*/ 590 h 590"/>
                  </a:gdLst>
                  <a:ahLst/>
                  <a:cxnLst>
                    <a:cxn ang="T12">
                      <a:pos x="T0" y="T1"/>
                    </a:cxn>
                    <a:cxn ang="T13">
                      <a:pos x="T2" y="T3"/>
                    </a:cxn>
                    <a:cxn ang="T14">
                      <a:pos x="T4" y="T5"/>
                    </a:cxn>
                    <a:cxn ang="T15">
                      <a:pos x="T6" y="T7"/>
                    </a:cxn>
                    <a:cxn ang="T16">
                      <a:pos x="T8" y="T9"/>
                    </a:cxn>
                    <a:cxn ang="T17">
                      <a:pos x="T10" y="T11"/>
                    </a:cxn>
                  </a:cxnLst>
                  <a:rect l="T18" t="T19" r="T20" b="T21"/>
                  <a:pathLst>
                    <a:path w="569" h="590">
                      <a:moveTo>
                        <a:pt x="521" y="0"/>
                      </a:moveTo>
                      <a:lnTo>
                        <a:pt x="472" y="20"/>
                      </a:lnTo>
                      <a:lnTo>
                        <a:pt x="0" y="493"/>
                      </a:lnTo>
                      <a:lnTo>
                        <a:pt x="97" y="590"/>
                      </a:lnTo>
                      <a:lnTo>
                        <a:pt x="569" y="117"/>
                      </a:lnTo>
                      <a:lnTo>
                        <a:pt x="521" y="0"/>
                      </a:lnTo>
                      <a:close/>
                    </a:path>
                  </a:pathLst>
                </a:custGeom>
                <a:solidFill>
                  <a:srgbClr val="E6B5C2"/>
                </a:solidFill>
                <a:ln w="9525">
                  <a:noFill/>
                  <a:round/>
                  <a:headEnd/>
                  <a:tailEnd/>
                </a:ln>
              </p:spPr>
              <p:txBody>
                <a:bodyPr/>
                <a:lstStyle/>
                <a:p>
                  <a:endParaRPr lang="en-US"/>
                </a:p>
              </p:txBody>
            </p:sp>
            <p:sp>
              <p:nvSpPr>
                <p:cNvPr id="17974" name="Freeform 133"/>
                <p:cNvSpPr>
                  <a:spLocks/>
                </p:cNvSpPr>
                <p:nvPr/>
              </p:nvSpPr>
              <p:spPr bwMode="auto">
                <a:xfrm>
                  <a:off x="6559" y="2163"/>
                  <a:ext cx="151" cy="7"/>
                </a:xfrm>
                <a:custGeom>
                  <a:avLst/>
                  <a:gdLst>
                    <a:gd name="T0" fmla="*/ 0 w 2708"/>
                    <a:gd name="T1" fmla="*/ 0 h 138"/>
                    <a:gd name="T2" fmla="*/ 0 w 2708"/>
                    <a:gd name="T3" fmla="*/ 0 h 138"/>
                    <a:gd name="T4" fmla="*/ 0 w 2708"/>
                    <a:gd name="T5" fmla="*/ 0 h 138"/>
                    <a:gd name="T6" fmla="*/ 0 w 2708"/>
                    <a:gd name="T7" fmla="*/ 0 h 138"/>
                    <a:gd name="T8" fmla="*/ 0 w 2708"/>
                    <a:gd name="T9" fmla="*/ 0 h 138"/>
                    <a:gd name="T10" fmla="*/ 0 w 2708"/>
                    <a:gd name="T11" fmla="*/ 0 h 138"/>
                    <a:gd name="T12" fmla="*/ 0 60000 65536"/>
                    <a:gd name="T13" fmla="*/ 0 60000 65536"/>
                    <a:gd name="T14" fmla="*/ 0 60000 65536"/>
                    <a:gd name="T15" fmla="*/ 0 60000 65536"/>
                    <a:gd name="T16" fmla="*/ 0 60000 65536"/>
                    <a:gd name="T17" fmla="*/ 0 60000 65536"/>
                    <a:gd name="T18" fmla="*/ 0 w 2708"/>
                    <a:gd name="T19" fmla="*/ 0 h 138"/>
                    <a:gd name="T20" fmla="*/ 2708 w 2708"/>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708" h="138">
                      <a:moveTo>
                        <a:pt x="2708" y="117"/>
                      </a:moveTo>
                      <a:lnTo>
                        <a:pt x="2659" y="0"/>
                      </a:lnTo>
                      <a:lnTo>
                        <a:pt x="0" y="0"/>
                      </a:lnTo>
                      <a:lnTo>
                        <a:pt x="0" y="138"/>
                      </a:lnTo>
                      <a:lnTo>
                        <a:pt x="2659" y="138"/>
                      </a:lnTo>
                      <a:lnTo>
                        <a:pt x="2708" y="117"/>
                      </a:lnTo>
                      <a:close/>
                    </a:path>
                  </a:pathLst>
                </a:custGeom>
                <a:solidFill>
                  <a:srgbClr val="E6B5C2"/>
                </a:solidFill>
                <a:ln w="9525">
                  <a:noFill/>
                  <a:round/>
                  <a:headEnd/>
                  <a:tailEnd/>
                </a:ln>
              </p:spPr>
              <p:txBody>
                <a:bodyPr/>
                <a:lstStyle/>
                <a:p>
                  <a:endParaRPr lang="en-US"/>
                </a:p>
              </p:txBody>
            </p:sp>
            <p:sp>
              <p:nvSpPr>
                <p:cNvPr id="17975" name="Freeform 134"/>
                <p:cNvSpPr>
                  <a:spLocks/>
                </p:cNvSpPr>
                <p:nvPr/>
              </p:nvSpPr>
              <p:spPr bwMode="auto">
                <a:xfrm>
                  <a:off x="6678" y="2164"/>
                  <a:ext cx="32" cy="32"/>
                </a:xfrm>
                <a:custGeom>
                  <a:avLst/>
                  <a:gdLst>
                    <a:gd name="T0" fmla="*/ 0 w 569"/>
                    <a:gd name="T1" fmla="*/ 0 h 589"/>
                    <a:gd name="T2" fmla="*/ 0 w 569"/>
                    <a:gd name="T3" fmla="*/ 0 h 589"/>
                    <a:gd name="T4" fmla="*/ 0 w 569"/>
                    <a:gd name="T5" fmla="*/ 0 h 589"/>
                    <a:gd name="T6" fmla="*/ 0 w 569"/>
                    <a:gd name="T7" fmla="*/ 0 h 589"/>
                    <a:gd name="T8" fmla="*/ 0 w 569"/>
                    <a:gd name="T9" fmla="*/ 0 h 589"/>
                    <a:gd name="T10" fmla="*/ 0 w 569"/>
                    <a:gd name="T11" fmla="*/ 0 h 589"/>
                    <a:gd name="T12" fmla="*/ 0 60000 65536"/>
                    <a:gd name="T13" fmla="*/ 0 60000 65536"/>
                    <a:gd name="T14" fmla="*/ 0 60000 65536"/>
                    <a:gd name="T15" fmla="*/ 0 60000 65536"/>
                    <a:gd name="T16" fmla="*/ 0 60000 65536"/>
                    <a:gd name="T17" fmla="*/ 0 60000 65536"/>
                    <a:gd name="T18" fmla="*/ 0 w 569"/>
                    <a:gd name="T19" fmla="*/ 0 h 589"/>
                    <a:gd name="T20" fmla="*/ 569 w 569"/>
                    <a:gd name="T21" fmla="*/ 589 h 589"/>
                  </a:gdLst>
                  <a:ahLst/>
                  <a:cxnLst>
                    <a:cxn ang="T12">
                      <a:pos x="T0" y="T1"/>
                    </a:cxn>
                    <a:cxn ang="T13">
                      <a:pos x="T2" y="T3"/>
                    </a:cxn>
                    <a:cxn ang="T14">
                      <a:pos x="T4" y="T5"/>
                    </a:cxn>
                    <a:cxn ang="T15">
                      <a:pos x="T6" y="T7"/>
                    </a:cxn>
                    <a:cxn ang="T16">
                      <a:pos x="T8" y="T9"/>
                    </a:cxn>
                    <a:cxn ang="T17">
                      <a:pos x="T10" y="T11"/>
                    </a:cxn>
                  </a:cxnLst>
                  <a:rect l="T18" t="T19" r="T20" b="T21"/>
                  <a:pathLst>
                    <a:path w="569" h="589">
                      <a:moveTo>
                        <a:pt x="48" y="589"/>
                      </a:moveTo>
                      <a:lnTo>
                        <a:pt x="96" y="569"/>
                      </a:lnTo>
                      <a:lnTo>
                        <a:pt x="569" y="97"/>
                      </a:lnTo>
                      <a:lnTo>
                        <a:pt x="471" y="0"/>
                      </a:lnTo>
                      <a:lnTo>
                        <a:pt x="0" y="471"/>
                      </a:lnTo>
                      <a:lnTo>
                        <a:pt x="48" y="589"/>
                      </a:lnTo>
                      <a:close/>
                    </a:path>
                  </a:pathLst>
                </a:custGeom>
                <a:solidFill>
                  <a:srgbClr val="E6B5C2"/>
                </a:solidFill>
                <a:ln w="9525">
                  <a:noFill/>
                  <a:round/>
                  <a:headEnd/>
                  <a:tailEnd/>
                </a:ln>
              </p:spPr>
              <p:txBody>
                <a:bodyPr/>
                <a:lstStyle/>
                <a:p>
                  <a:endParaRPr lang="en-US"/>
                </a:p>
              </p:txBody>
            </p:sp>
            <p:sp>
              <p:nvSpPr>
                <p:cNvPr id="17976" name="Freeform 135"/>
                <p:cNvSpPr>
                  <a:spLocks/>
                </p:cNvSpPr>
                <p:nvPr/>
              </p:nvSpPr>
              <p:spPr bwMode="auto">
                <a:xfrm>
                  <a:off x="6530" y="2189"/>
                  <a:ext cx="151" cy="8"/>
                </a:xfrm>
                <a:custGeom>
                  <a:avLst/>
                  <a:gdLst>
                    <a:gd name="T0" fmla="*/ 0 w 2708"/>
                    <a:gd name="T1" fmla="*/ 0 h 140"/>
                    <a:gd name="T2" fmla="*/ 0 w 2708"/>
                    <a:gd name="T3" fmla="*/ 0 h 140"/>
                    <a:gd name="T4" fmla="*/ 0 w 2708"/>
                    <a:gd name="T5" fmla="*/ 0 h 140"/>
                    <a:gd name="T6" fmla="*/ 0 w 2708"/>
                    <a:gd name="T7" fmla="*/ 0 h 140"/>
                    <a:gd name="T8" fmla="*/ 0 w 2708"/>
                    <a:gd name="T9" fmla="*/ 0 h 140"/>
                    <a:gd name="T10" fmla="*/ 0 w 2708"/>
                    <a:gd name="T11" fmla="*/ 0 h 140"/>
                    <a:gd name="T12" fmla="*/ 0 60000 65536"/>
                    <a:gd name="T13" fmla="*/ 0 60000 65536"/>
                    <a:gd name="T14" fmla="*/ 0 60000 65536"/>
                    <a:gd name="T15" fmla="*/ 0 60000 65536"/>
                    <a:gd name="T16" fmla="*/ 0 60000 65536"/>
                    <a:gd name="T17" fmla="*/ 0 60000 65536"/>
                    <a:gd name="T18" fmla="*/ 0 w 2708"/>
                    <a:gd name="T19" fmla="*/ 0 h 140"/>
                    <a:gd name="T20" fmla="*/ 2708 w 2708"/>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2708" h="140">
                      <a:moveTo>
                        <a:pt x="0" y="22"/>
                      </a:moveTo>
                      <a:lnTo>
                        <a:pt x="48" y="140"/>
                      </a:lnTo>
                      <a:lnTo>
                        <a:pt x="2708" y="138"/>
                      </a:lnTo>
                      <a:lnTo>
                        <a:pt x="2708" y="0"/>
                      </a:lnTo>
                      <a:lnTo>
                        <a:pt x="48" y="2"/>
                      </a:lnTo>
                      <a:lnTo>
                        <a:pt x="0" y="22"/>
                      </a:lnTo>
                      <a:close/>
                    </a:path>
                  </a:pathLst>
                </a:custGeom>
                <a:solidFill>
                  <a:srgbClr val="E6B5C2"/>
                </a:solidFill>
                <a:ln w="9525">
                  <a:noFill/>
                  <a:round/>
                  <a:headEnd/>
                  <a:tailEnd/>
                </a:ln>
              </p:spPr>
              <p:txBody>
                <a:bodyPr/>
                <a:lstStyle/>
                <a:p>
                  <a:endParaRPr lang="en-US"/>
                </a:p>
              </p:txBody>
            </p:sp>
            <p:sp>
              <p:nvSpPr>
                <p:cNvPr id="17977" name="Freeform 136"/>
                <p:cNvSpPr>
                  <a:spLocks/>
                </p:cNvSpPr>
                <p:nvPr/>
              </p:nvSpPr>
              <p:spPr bwMode="auto">
                <a:xfrm>
                  <a:off x="6680" y="2166"/>
                  <a:ext cx="27" cy="95"/>
                </a:xfrm>
                <a:custGeom>
                  <a:avLst/>
                  <a:gdLst>
                    <a:gd name="T0" fmla="*/ 0 w 484"/>
                    <a:gd name="T1" fmla="*/ 0 h 1717"/>
                    <a:gd name="T2" fmla="*/ 0 w 484"/>
                    <a:gd name="T3" fmla="*/ 0 h 1717"/>
                    <a:gd name="T4" fmla="*/ 0 w 484"/>
                    <a:gd name="T5" fmla="*/ 0 h 1717"/>
                    <a:gd name="T6" fmla="*/ 0 w 484"/>
                    <a:gd name="T7" fmla="*/ 0 h 1717"/>
                    <a:gd name="T8" fmla="*/ 0 w 484"/>
                    <a:gd name="T9" fmla="*/ 0 h 1717"/>
                    <a:gd name="T10" fmla="*/ 0 60000 65536"/>
                    <a:gd name="T11" fmla="*/ 0 60000 65536"/>
                    <a:gd name="T12" fmla="*/ 0 60000 65536"/>
                    <a:gd name="T13" fmla="*/ 0 60000 65536"/>
                    <a:gd name="T14" fmla="*/ 0 60000 65536"/>
                    <a:gd name="T15" fmla="*/ 0 w 484"/>
                    <a:gd name="T16" fmla="*/ 0 h 1717"/>
                    <a:gd name="T17" fmla="*/ 484 w 484"/>
                    <a:gd name="T18" fmla="*/ 1717 h 1717"/>
                  </a:gdLst>
                  <a:ahLst/>
                  <a:cxnLst>
                    <a:cxn ang="T10">
                      <a:pos x="T0" y="T1"/>
                    </a:cxn>
                    <a:cxn ang="T11">
                      <a:pos x="T2" y="T3"/>
                    </a:cxn>
                    <a:cxn ang="T12">
                      <a:pos x="T4" y="T5"/>
                    </a:cxn>
                    <a:cxn ang="T13">
                      <a:pos x="T6" y="T7"/>
                    </a:cxn>
                    <a:cxn ang="T14">
                      <a:pos x="T8" y="T9"/>
                    </a:cxn>
                  </a:cxnLst>
                  <a:rect l="T15" t="T16" r="T17" b="T18"/>
                  <a:pathLst>
                    <a:path w="484" h="1717">
                      <a:moveTo>
                        <a:pt x="1" y="1717"/>
                      </a:moveTo>
                      <a:lnTo>
                        <a:pt x="483" y="1235"/>
                      </a:lnTo>
                      <a:lnTo>
                        <a:pt x="484" y="0"/>
                      </a:lnTo>
                      <a:lnTo>
                        <a:pt x="0" y="484"/>
                      </a:lnTo>
                      <a:lnTo>
                        <a:pt x="1" y="1717"/>
                      </a:lnTo>
                      <a:close/>
                    </a:path>
                  </a:pathLst>
                </a:custGeom>
                <a:solidFill>
                  <a:srgbClr val="B53233"/>
                </a:solidFill>
                <a:ln w="9525">
                  <a:noFill/>
                  <a:round/>
                  <a:headEnd/>
                  <a:tailEnd/>
                </a:ln>
              </p:spPr>
              <p:txBody>
                <a:bodyPr/>
                <a:lstStyle/>
                <a:p>
                  <a:endParaRPr lang="en-US"/>
                </a:p>
              </p:txBody>
            </p:sp>
            <p:sp>
              <p:nvSpPr>
                <p:cNvPr id="17978" name="Freeform 137"/>
                <p:cNvSpPr>
                  <a:spLocks/>
                </p:cNvSpPr>
                <p:nvPr/>
              </p:nvSpPr>
              <p:spPr bwMode="auto">
                <a:xfrm>
                  <a:off x="6678" y="2232"/>
                  <a:ext cx="33" cy="32"/>
                </a:xfrm>
                <a:custGeom>
                  <a:avLst/>
                  <a:gdLst>
                    <a:gd name="T0" fmla="*/ 0 w 600"/>
                    <a:gd name="T1" fmla="*/ 0 h 582"/>
                    <a:gd name="T2" fmla="*/ 0 w 600"/>
                    <a:gd name="T3" fmla="*/ 0 h 582"/>
                    <a:gd name="T4" fmla="*/ 0 w 600"/>
                    <a:gd name="T5" fmla="*/ 0 h 582"/>
                    <a:gd name="T6" fmla="*/ 0 w 600"/>
                    <a:gd name="T7" fmla="*/ 0 h 582"/>
                    <a:gd name="T8" fmla="*/ 0 w 600"/>
                    <a:gd name="T9" fmla="*/ 0 h 582"/>
                    <a:gd name="T10" fmla="*/ 0 w 600"/>
                    <a:gd name="T11" fmla="*/ 0 h 582"/>
                    <a:gd name="T12" fmla="*/ 0 60000 65536"/>
                    <a:gd name="T13" fmla="*/ 0 60000 65536"/>
                    <a:gd name="T14" fmla="*/ 0 60000 65536"/>
                    <a:gd name="T15" fmla="*/ 0 60000 65536"/>
                    <a:gd name="T16" fmla="*/ 0 60000 65536"/>
                    <a:gd name="T17" fmla="*/ 0 60000 65536"/>
                    <a:gd name="T18" fmla="*/ 0 w 600"/>
                    <a:gd name="T19" fmla="*/ 0 h 582"/>
                    <a:gd name="T20" fmla="*/ 600 w 600"/>
                    <a:gd name="T21" fmla="*/ 582 h 582"/>
                  </a:gdLst>
                  <a:ahLst/>
                  <a:cxnLst>
                    <a:cxn ang="T12">
                      <a:pos x="T0" y="T1"/>
                    </a:cxn>
                    <a:cxn ang="T13">
                      <a:pos x="T2" y="T3"/>
                    </a:cxn>
                    <a:cxn ang="T14">
                      <a:pos x="T4" y="T5"/>
                    </a:cxn>
                    <a:cxn ang="T15">
                      <a:pos x="T6" y="T7"/>
                    </a:cxn>
                    <a:cxn ang="T16">
                      <a:pos x="T8" y="T9"/>
                    </a:cxn>
                    <a:cxn ang="T17">
                      <a:pos x="T10" y="T11"/>
                    </a:cxn>
                  </a:cxnLst>
                  <a:rect l="T18" t="T19" r="T20" b="T21"/>
                  <a:pathLst>
                    <a:path w="600" h="582">
                      <a:moveTo>
                        <a:pt x="600" y="50"/>
                      </a:moveTo>
                      <a:lnTo>
                        <a:pt x="482" y="0"/>
                      </a:lnTo>
                      <a:lnTo>
                        <a:pt x="0" y="484"/>
                      </a:lnTo>
                      <a:lnTo>
                        <a:pt x="98" y="582"/>
                      </a:lnTo>
                      <a:lnTo>
                        <a:pt x="580" y="98"/>
                      </a:lnTo>
                      <a:lnTo>
                        <a:pt x="600" y="50"/>
                      </a:lnTo>
                      <a:close/>
                    </a:path>
                  </a:pathLst>
                </a:custGeom>
                <a:solidFill>
                  <a:srgbClr val="E6B5C2"/>
                </a:solidFill>
                <a:ln w="9525">
                  <a:noFill/>
                  <a:round/>
                  <a:headEnd/>
                  <a:tailEnd/>
                </a:ln>
              </p:spPr>
              <p:txBody>
                <a:bodyPr/>
                <a:lstStyle/>
                <a:p>
                  <a:endParaRPr lang="en-US"/>
                </a:p>
              </p:txBody>
            </p:sp>
            <p:sp>
              <p:nvSpPr>
                <p:cNvPr id="17979" name="Freeform 138"/>
                <p:cNvSpPr>
                  <a:spLocks/>
                </p:cNvSpPr>
                <p:nvPr/>
              </p:nvSpPr>
              <p:spPr bwMode="auto">
                <a:xfrm>
                  <a:off x="6703" y="2163"/>
                  <a:ext cx="8" cy="71"/>
                </a:xfrm>
                <a:custGeom>
                  <a:avLst/>
                  <a:gdLst>
                    <a:gd name="T0" fmla="*/ 0 w 139"/>
                    <a:gd name="T1" fmla="*/ 0 h 1283"/>
                    <a:gd name="T2" fmla="*/ 0 w 139"/>
                    <a:gd name="T3" fmla="*/ 0 h 1283"/>
                    <a:gd name="T4" fmla="*/ 0 w 139"/>
                    <a:gd name="T5" fmla="*/ 0 h 1283"/>
                    <a:gd name="T6" fmla="*/ 0 w 139"/>
                    <a:gd name="T7" fmla="*/ 0 h 1283"/>
                    <a:gd name="T8" fmla="*/ 0 w 139"/>
                    <a:gd name="T9" fmla="*/ 0 h 1283"/>
                    <a:gd name="T10" fmla="*/ 0 w 139"/>
                    <a:gd name="T11" fmla="*/ 0 h 1283"/>
                    <a:gd name="T12" fmla="*/ 0 60000 65536"/>
                    <a:gd name="T13" fmla="*/ 0 60000 65536"/>
                    <a:gd name="T14" fmla="*/ 0 60000 65536"/>
                    <a:gd name="T15" fmla="*/ 0 60000 65536"/>
                    <a:gd name="T16" fmla="*/ 0 60000 65536"/>
                    <a:gd name="T17" fmla="*/ 0 60000 65536"/>
                    <a:gd name="T18" fmla="*/ 0 w 139"/>
                    <a:gd name="T19" fmla="*/ 0 h 1283"/>
                    <a:gd name="T20" fmla="*/ 139 w 139"/>
                    <a:gd name="T21" fmla="*/ 1283 h 1283"/>
                  </a:gdLst>
                  <a:ahLst/>
                  <a:cxnLst>
                    <a:cxn ang="T12">
                      <a:pos x="T0" y="T1"/>
                    </a:cxn>
                    <a:cxn ang="T13">
                      <a:pos x="T2" y="T3"/>
                    </a:cxn>
                    <a:cxn ang="T14">
                      <a:pos x="T4" y="T5"/>
                    </a:cxn>
                    <a:cxn ang="T15">
                      <a:pos x="T6" y="T7"/>
                    </a:cxn>
                    <a:cxn ang="T16">
                      <a:pos x="T8" y="T9"/>
                    </a:cxn>
                    <a:cxn ang="T17">
                      <a:pos x="T10" y="T11"/>
                    </a:cxn>
                  </a:cxnLst>
                  <a:rect l="T18" t="T19" r="T20" b="T21"/>
                  <a:pathLst>
                    <a:path w="139" h="1283">
                      <a:moveTo>
                        <a:pt x="20" y="0"/>
                      </a:moveTo>
                      <a:lnTo>
                        <a:pt x="1" y="48"/>
                      </a:lnTo>
                      <a:lnTo>
                        <a:pt x="0" y="1283"/>
                      </a:lnTo>
                      <a:lnTo>
                        <a:pt x="138" y="1283"/>
                      </a:lnTo>
                      <a:lnTo>
                        <a:pt x="139" y="48"/>
                      </a:lnTo>
                      <a:lnTo>
                        <a:pt x="20" y="0"/>
                      </a:lnTo>
                      <a:close/>
                    </a:path>
                  </a:pathLst>
                </a:custGeom>
                <a:solidFill>
                  <a:srgbClr val="E6B5C2"/>
                </a:solidFill>
                <a:ln w="9525">
                  <a:noFill/>
                  <a:round/>
                  <a:headEnd/>
                  <a:tailEnd/>
                </a:ln>
              </p:spPr>
              <p:txBody>
                <a:bodyPr/>
                <a:lstStyle/>
                <a:p>
                  <a:endParaRPr lang="en-US"/>
                </a:p>
              </p:txBody>
            </p:sp>
            <p:sp>
              <p:nvSpPr>
                <p:cNvPr id="17980" name="Freeform 139"/>
                <p:cNvSpPr>
                  <a:spLocks/>
                </p:cNvSpPr>
                <p:nvPr/>
              </p:nvSpPr>
              <p:spPr bwMode="auto">
                <a:xfrm>
                  <a:off x="6676" y="2163"/>
                  <a:ext cx="34" cy="32"/>
                </a:xfrm>
                <a:custGeom>
                  <a:avLst/>
                  <a:gdLst>
                    <a:gd name="T0" fmla="*/ 0 w 602"/>
                    <a:gd name="T1" fmla="*/ 0 h 581"/>
                    <a:gd name="T2" fmla="*/ 0 w 602"/>
                    <a:gd name="T3" fmla="*/ 0 h 581"/>
                    <a:gd name="T4" fmla="*/ 0 w 602"/>
                    <a:gd name="T5" fmla="*/ 0 h 581"/>
                    <a:gd name="T6" fmla="*/ 0 w 602"/>
                    <a:gd name="T7" fmla="*/ 0 h 581"/>
                    <a:gd name="T8" fmla="*/ 0 w 602"/>
                    <a:gd name="T9" fmla="*/ 0 h 581"/>
                    <a:gd name="T10" fmla="*/ 0 w 602"/>
                    <a:gd name="T11" fmla="*/ 0 h 581"/>
                    <a:gd name="T12" fmla="*/ 0 60000 65536"/>
                    <a:gd name="T13" fmla="*/ 0 60000 65536"/>
                    <a:gd name="T14" fmla="*/ 0 60000 65536"/>
                    <a:gd name="T15" fmla="*/ 0 60000 65536"/>
                    <a:gd name="T16" fmla="*/ 0 60000 65536"/>
                    <a:gd name="T17" fmla="*/ 0 60000 65536"/>
                    <a:gd name="T18" fmla="*/ 0 w 602"/>
                    <a:gd name="T19" fmla="*/ 0 h 581"/>
                    <a:gd name="T20" fmla="*/ 602 w 602"/>
                    <a:gd name="T21" fmla="*/ 581 h 581"/>
                  </a:gdLst>
                  <a:ahLst/>
                  <a:cxnLst>
                    <a:cxn ang="T12">
                      <a:pos x="T0" y="T1"/>
                    </a:cxn>
                    <a:cxn ang="T13">
                      <a:pos x="T2" y="T3"/>
                    </a:cxn>
                    <a:cxn ang="T14">
                      <a:pos x="T4" y="T5"/>
                    </a:cxn>
                    <a:cxn ang="T15">
                      <a:pos x="T6" y="T7"/>
                    </a:cxn>
                    <a:cxn ang="T16">
                      <a:pos x="T8" y="T9"/>
                    </a:cxn>
                    <a:cxn ang="T17">
                      <a:pos x="T10" y="T11"/>
                    </a:cxn>
                  </a:cxnLst>
                  <a:rect l="T18" t="T19" r="T20" b="T21"/>
                  <a:pathLst>
                    <a:path w="602" h="581">
                      <a:moveTo>
                        <a:pt x="0" y="532"/>
                      </a:moveTo>
                      <a:lnTo>
                        <a:pt x="118" y="581"/>
                      </a:lnTo>
                      <a:lnTo>
                        <a:pt x="602" y="97"/>
                      </a:lnTo>
                      <a:lnTo>
                        <a:pt x="503" y="0"/>
                      </a:lnTo>
                      <a:lnTo>
                        <a:pt x="20" y="483"/>
                      </a:lnTo>
                      <a:lnTo>
                        <a:pt x="0" y="532"/>
                      </a:lnTo>
                      <a:close/>
                    </a:path>
                  </a:pathLst>
                </a:custGeom>
                <a:solidFill>
                  <a:srgbClr val="E6B5C2"/>
                </a:solidFill>
                <a:ln w="9525">
                  <a:noFill/>
                  <a:round/>
                  <a:headEnd/>
                  <a:tailEnd/>
                </a:ln>
              </p:spPr>
              <p:txBody>
                <a:bodyPr/>
                <a:lstStyle/>
                <a:p>
                  <a:endParaRPr lang="en-US"/>
                </a:p>
              </p:txBody>
            </p:sp>
            <p:sp>
              <p:nvSpPr>
                <p:cNvPr id="17981" name="Freeform 140"/>
                <p:cNvSpPr>
                  <a:spLocks/>
                </p:cNvSpPr>
                <p:nvPr/>
              </p:nvSpPr>
              <p:spPr bwMode="auto">
                <a:xfrm>
                  <a:off x="6676" y="2193"/>
                  <a:ext cx="8" cy="71"/>
                </a:xfrm>
                <a:custGeom>
                  <a:avLst/>
                  <a:gdLst>
                    <a:gd name="T0" fmla="*/ 0 w 139"/>
                    <a:gd name="T1" fmla="*/ 0 h 1283"/>
                    <a:gd name="T2" fmla="*/ 0 w 139"/>
                    <a:gd name="T3" fmla="*/ 0 h 1283"/>
                    <a:gd name="T4" fmla="*/ 0 w 139"/>
                    <a:gd name="T5" fmla="*/ 0 h 1283"/>
                    <a:gd name="T6" fmla="*/ 0 w 139"/>
                    <a:gd name="T7" fmla="*/ 0 h 1283"/>
                    <a:gd name="T8" fmla="*/ 0 w 139"/>
                    <a:gd name="T9" fmla="*/ 0 h 1283"/>
                    <a:gd name="T10" fmla="*/ 0 w 139"/>
                    <a:gd name="T11" fmla="*/ 0 h 1283"/>
                    <a:gd name="T12" fmla="*/ 0 60000 65536"/>
                    <a:gd name="T13" fmla="*/ 0 60000 65536"/>
                    <a:gd name="T14" fmla="*/ 0 60000 65536"/>
                    <a:gd name="T15" fmla="*/ 0 60000 65536"/>
                    <a:gd name="T16" fmla="*/ 0 60000 65536"/>
                    <a:gd name="T17" fmla="*/ 0 60000 65536"/>
                    <a:gd name="T18" fmla="*/ 0 w 139"/>
                    <a:gd name="T19" fmla="*/ 0 h 1283"/>
                    <a:gd name="T20" fmla="*/ 139 w 139"/>
                    <a:gd name="T21" fmla="*/ 1283 h 1283"/>
                  </a:gdLst>
                  <a:ahLst/>
                  <a:cxnLst>
                    <a:cxn ang="T12">
                      <a:pos x="T0" y="T1"/>
                    </a:cxn>
                    <a:cxn ang="T13">
                      <a:pos x="T2" y="T3"/>
                    </a:cxn>
                    <a:cxn ang="T14">
                      <a:pos x="T4" y="T5"/>
                    </a:cxn>
                    <a:cxn ang="T15">
                      <a:pos x="T6" y="T7"/>
                    </a:cxn>
                    <a:cxn ang="T16">
                      <a:pos x="T8" y="T9"/>
                    </a:cxn>
                    <a:cxn ang="T17">
                      <a:pos x="T10" y="T11"/>
                    </a:cxn>
                  </a:cxnLst>
                  <a:rect l="T18" t="T19" r="T20" b="T21"/>
                  <a:pathLst>
                    <a:path w="139" h="1283">
                      <a:moveTo>
                        <a:pt x="119" y="1283"/>
                      </a:moveTo>
                      <a:lnTo>
                        <a:pt x="139" y="1233"/>
                      </a:lnTo>
                      <a:lnTo>
                        <a:pt x="138" y="0"/>
                      </a:lnTo>
                      <a:lnTo>
                        <a:pt x="0" y="0"/>
                      </a:lnTo>
                      <a:lnTo>
                        <a:pt x="1" y="1233"/>
                      </a:lnTo>
                      <a:lnTo>
                        <a:pt x="119" y="1283"/>
                      </a:lnTo>
                      <a:close/>
                    </a:path>
                  </a:pathLst>
                </a:custGeom>
                <a:solidFill>
                  <a:srgbClr val="E6B5C2"/>
                </a:solidFill>
                <a:ln w="9525">
                  <a:noFill/>
                  <a:round/>
                  <a:headEnd/>
                  <a:tailEnd/>
                </a:ln>
              </p:spPr>
              <p:txBody>
                <a:bodyPr/>
                <a:lstStyle/>
                <a:p>
                  <a:endParaRPr lang="en-US"/>
                </a:p>
              </p:txBody>
            </p:sp>
          </p:grpSp>
        </p:grpSp>
        <p:sp>
          <p:nvSpPr>
            <p:cNvPr id="1019" name="AutoShape 1230"/>
            <p:cNvSpPr>
              <a:spLocks noChangeArrowheads="1"/>
            </p:cNvSpPr>
            <p:nvPr/>
          </p:nvSpPr>
          <p:spPr bwMode="auto">
            <a:xfrm>
              <a:off x="4465272" y="1749503"/>
              <a:ext cx="1367455" cy="1469615"/>
            </a:xfrm>
            <a:prstGeom prst="roundRect">
              <a:avLst>
                <a:gd name="adj" fmla="val 16667"/>
              </a:avLst>
            </a:prstGeom>
            <a:solidFill>
              <a:schemeClr val="accent3">
                <a:lumMod val="75000"/>
              </a:schemeClr>
            </a:solidFill>
            <a:ln w="19050">
              <a:solidFill>
                <a:schemeClr val="bg1"/>
              </a:solidFill>
              <a:round/>
              <a:headEnd/>
              <a:tailEnd/>
            </a:ln>
            <a:effectLst>
              <a:outerShdw blurRad="101600" dist="38100" dir="5400000" algn="t" rotWithShape="0">
                <a:prstClr val="black">
                  <a:alpha val="40000"/>
                </a:prstClr>
              </a:outerShdw>
            </a:effectLst>
          </p:spPr>
          <p:txBody>
            <a:bodyPr lIns="82124" tIns="41061" rIns="82124" bIns="41061" anchor="ctr">
              <a:spAutoFit/>
            </a:bodyPr>
            <a:lstStyle/>
            <a:p>
              <a:pPr algn="ctr" defTabSz="814388" eaLnBrk="0" hangingPunct="0">
                <a:lnSpc>
                  <a:spcPct val="90000"/>
                </a:lnSpc>
                <a:defRPr/>
              </a:pPr>
              <a:r>
                <a:rPr lang="en-US" sz="100" dirty="0">
                  <a:solidFill>
                    <a:schemeClr val="bg1"/>
                  </a:solidFill>
                  <a:latin typeface="Arial" pitchFamily="34" charset="0"/>
                  <a:cs typeface="Arial" pitchFamily="34" charset="0"/>
                </a:rPr>
                <a:t>Cisco Unified Computing System</a:t>
              </a:r>
            </a:p>
          </p:txBody>
        </p:sp>
        <p:pic>
          <p:nvPicPr>
            <p:cNvPr id="17854" name="Picture 784" descr="DC3 Icon"/>
            <p:cNvPicPr>
              <a:picLocks noChangeAspect="1" noChangeArrowheads="1"/>
            </p:cNvPicPr>
            <p:nvPr/>
          </p:nvPicPr>
          <p:blipFill>
            <a:blip r:embed="rId10" cstate="print"/>
            <a:srcRect/>
            <a:stretch>
              <a:fillRect/>
            </a:stretch>
          </p:blipFill>
          <p:spPr bwMode="auto">
            <a:xfrm>
              <a:off x="4201852" y="4189032"/>
              <a:ext cx="623766" cy="820990"/>
            </a:xfrm>
            <a:prstGeom prst="rect">
              <a:avLst/>
            </a:prstGeom>
            <a:noFill/>
            <a:ln w="9525">
              <a:noFill/>
              <a:miter lim="800000"/>
              <a:headEnd/>
              <a:tailEnd/>
            </a:ln>
          </p:spPr>
        </p:pic>
        <p:pic>
          <p:nvPicPr>
            <p:cNvPr id="17855" name="Picture 785" descr="DC3 Icon"/>
            <p:cNvPicPr>
              <a:picLocks noChangeAspect="1" noChangeArrowheads="1"/>
            </p:cNvPicPr>
            <p:nvPr/>
          </p:nvPicPr>
          <p:blipFill>
            <a:blip r:embed="rId10" cstate="print"/>
            <a:srcRect/>
            <a:stretch>
              <a:fillRect/>
            </a:stretch>
          </p:blipFill>
          <p:spPr bwMode="auto">
            <a:xfrm>
              <a:off x="5106508" y="4189032"/>
              <a:ext cx="623766" cy="820990"/>
            </a:xfrm>
            <a:prstGeom prst="rect">
              <a:avLst/>
            </a:prstGeom>
            <a:noFill/>
            <a:ln w="9525">
              <a:noFill/>
              <a:miter lim="800000"/>
              <a:headEnd/>
              <a:tailEnd/>
            </a:ln>
          </p:spPr>
        </p:pic>
        <p:pic>
          <p:nvPicPr>
            <p:cNvPr id="17856" name="Picture 785" descr="DC3 Icon"/>
            <p:cNvPicPr>
              <a:picLocks noChangeAspect="1" noChangeArrowheads="1"/>
            </p:cNvPicPr>
            <p:nvPr/>
          </p:nvPicPr>
          <p:blipFill>
            <a:blip r:embed="rId11" cstate="print"/>
            <a:srcRect/>
            <a:stretch>
              <a:fillRect/>
            </a:stretch>
          </p:blipFill>
          <p:spPr bwMode="auto">
            <a:xfrm>
              <a:off x="5112955" y="3308894"/>
              <a:ext cx="623766" cy="812256"/>
            </a:xfrm>
            <a:prstGeom prst="rect">
              <a:avLst/>
            </a:prstGeom>
            <a:noFill/>
            <a:ln w="9525">
              <a:noFill/>
              <a:miter lim="800000"/>
              <a:headEnd/>
              <a:tailEnd/>
            </a:ln>
          </p:spPr>
        </p:pic>
        <p:pic>
          <p:nvPicPr>
            <p:cNvPr id="17857" name="Picture 784" descr="DC3 Icon"/>
            <p:cNvPicPr>
              <a:picLocks noChangeAspect="1" noChangeArrowheads="1"/>
            </p:cNvPicPr>
            <p:nvPr/>
          </p:nvPicPr>
          <p:blipFill>
            <a:blip r:embed="rId11" cstate="print"/>
            <a:srcRect/>
            <a:stretch>
              <a:fillRect/>
            </a:stretch>
          </p:blipFill>
          <p:spPr bwMode="auto">
            <a:xfrm>
              <a:off x="4201852" y="3308894"/>
              <a:ext cx="623766" cy="812256"/>
            </a:xfrm>
            <a:prstGeom prst="rect">
              <a:avLst/>
            </a:prstGeom>
            <a:noFill/>
            <a:ln w="9525">
              <a:noFill/>
              <a:miter lim="800000"/>
              <a:headEnd/>
              <a:tailEnd/>
            </a:ln>
          </p:spPr>
        </p:pic>
      </p:grpSp>
      <p:pic>
        <p:nvPicPr>
          <p:cNvPr id="17421" name="Picture 16" descr="tokyo-traffic-control-center-2"/>
          <p:cNvPicPr>
            <a:picLocks noChangeAspect="1" noChangeArrowheads="1"/>
          </p:cNvPicPr>
          <p:nvPr/>
        </p:nvPicPr>
        <p:blipFill>
          <a:blip r:embed="rId12" cstate="print"/>
          <a:srcRect/>
          <a:stretch>
            <a:fillRect/>
          </a:stretch>
        </p:blipFill>
        <p:spPr bwMode="auto">
          <a:xfrm>
            <a:off x="1198563" y="1185863"/>
            <a:ext cx="1849437" cy="1023937"/>
          </a:xfrm>
          <a:prstGeom prst="rect">
            <a:avLst/>
          </a:prstGeom>
          <a:noFill/>
          <a:ln w="9525">
            <a:noFill/>
            <a:miter lim="800000"/>
            <a:headEnd/>
            <a:tailEnd/>
          </a:ln>
        </p:spPr>
      </p:pic>
      <p:pic>
        <p:nvPicPr>
          <p:cNvPr id="17422" name="Picture 62"/>
          <p:cNvPicPr>
            <a:picLocks noChangeAspect="1" noChangeArrowheads="1"/>
          </p:cNvPicPr>
          <p:nvPr/>
        </p:nvPicPr>
        <p:blipFill>
          <a:blip r:embed="rId13" cstate="print"/>
          <a:srcRect/>
          <a:stretch>
            <a:fillRect/>
          </a:stretch>
        </p:blipFill>
        <p:spPr bwMode="auto">
          <a:xfrm>
            <a:off x="3124200" y="1600200"/>
            <a:ext cx="611188" cy="600075"/>
          </a:xfrm>
          <a:prstGeom prst="rect">
            <a:avLst/>
          </a:prstGeom>
          <a:noFill/>
          <a:ln w="9525">
            <a:noFill/>
            <a:miter lim="800000"/>
            <a:headEnd/>
            <a:tailEnd/>
          </a:ln>
        </p:spPr>
      </p:pic>
      <p:grpSp>
        <p:nvGrpSpPr>
          <p:cNvPr id="17423" name="Group 1132"/>
          <p:cNvGrpSpPr>
            <a:grpSpLocks/>
          </p:cNvGrpSpPr>
          <p:nvPr/>
        </p:nvGrpSpPr>
        <p:grpSpPr bwMode="auto">
          <a:xfrm>
            <a:off x="3581400" y="2438400"/>
            <a:ext cx="422275" cy="327025"/>
            <a:chOff x="3366" y="2327"/>
            <a:chExt cx="272" cy="251"/>
          </a:xfrm>
        </p:grpSpPr>
        <p:sp>
          <p:nvSpPr>
            <p:cNvPr id="17772" name="Oval 1460"/>
            <p:cNvSpPr>
              <a:spLocks noChangeAspect="1" noChangeArrowheads="1"/>
            </p:cNvSpPr>
            <p:nvPr/>
          </p:nvSpPr>
          <p:spPr bwMode="auto">
            <a:xfrm>
              <a:off x="3518" y="2390"/>
              <a:ext cx="67" cy="108"/>
            </a:xfrm>
            <a:prstGeom prst="ellipse">
              <a:avLst/>
            </a:prstGeom>
            <a:solidFill>
              <a:srgbClr val="00CC00"/>
            </a:solidFill>
            <a:ln w="9525">
              <a:solidFill>
                <a:srgbClr val="0000FF"/>
              </a:solidFill>
              <a:round/>
              <a:headEnd/>
              <a:tailEnd/>
            </a:ln>
          </p:spPr>
          <p:txBody>
            <a:bodyPr wrap="none" anchor="ct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grpSp>
          <p:nvGrpSpPr>
            <p:cNvPr id="17773" name="Group 99"/>
            <p:cNvGrpSpPr>
              <a:grpSpLocks/>
            </p:cNvGrpSpPr>
            <p:nvPr/>
          </p:nvGrpSpPr>
          <p:grpSpPr bwMode="auto">
            <a:xfrm>
              <a:off x="3366" y="2327"/>
              <a:ext cx="272" cy="251"/>
              <a:chOff x="3366" y="2327"/>
              <a:chExt cx="272" cy="251"/>
            </a:xfrm>
          </p:grpSpPr>
          <p:sp>
            <p:nvSpPr>
              <p:cNvPr id="17787" name="Oval 1475"/>
              <p:cNvSpPr>
                <a:spLocks noChangeArrowheads="1"/>
              </p:cNvSpPr>
              <p:nvPr/>
            </p:nvSpPr>
            <p:spPr bwMode="auto">
              <a:xfrm>
                <a:off x="3367" y="2498"/>
                <a:ext cx="271" cy="80"/>
              </a:xfrm>
              <a:prstGeom prst="ellipse">
                <a:avLst/>
              </a:prstGeom>
              <a:solidFill>
                <a:srgbClr val="0078AA"/>
              </a:solidFill>
              <a:ln w="4763">
                <a:solidFill>
                  <a:srgbClr val="AAE6FF"/>
                </a:solidFill>
                <a:round/>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788" name="Rectangle 1476"/>
              <p:cNvSpPr>
                <a:spLocks noChangeArrowheads="1"/>
              </p:cNvSpPr>
              <p:nvPr/>
            </p:nvSpPr>
            <p:spPr bwMode="auto">
              <a:xfrm>
                <a:off x="3366" y="2368"/>
                <a:ext cx="271" cy="171"/>
              </a:xfrm>
              <a:prstGeom prst="rect">
                <a:avLst/>
              </a:prstGeom>
              <a:solidFill>
                <a:srgbClr val="0078AA"/>
              </a:solidFill>
              <a:ln w="9525">
                <a:noFill/>
                <a:miter lim="800000"/>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789" name="Rectangle 1477"/>
              <p:cNvSpPr>
                <a:spLocks noChangeArrowheads="1"/>
              </p:cNvSpPr>
              <p:nvPr/>
            </p:nvSpPr>
            <p:spPr bwMode="auto">
              <a:xfrm>
                <a:off x="3366" y="2368"/>
                <a:ext cx="271" cy="171"/>
              </a:xfrm>
              <a:prstGeom prst="rect">
                <a:avLst/>
              </a:prstGeom>
              <a:solidFill>
                <a:srgbClr val="0078AA"/>
              </a:solidFill>
              <a:ln w="9525">
                <a:noFill/>
                <a:miter lim="800000"/>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790" name="Oval 1478"/>
              <p:cNvSpPr>
                <a:spLocks noChangeArrowheads="1"/>
              </p:cNvSpPr>
              <p:nvPr/>
            </p:nvSpPr>
            <p:spPr bwMode="auto">
              <a:xfrm>
                <a:off x="3367" y="2327"/>
                <a:ext cx="271" cy="80"/>
              </a:xfrm>
              <a:prstGeom prst="ellipse">
                <a:avLst/>
              </a:prstGeom>
              <a:solidFill>
                <a:srgbClr val="00B4FF"/>
              </a:solidFill>
              <a:ln w="4763">
                <a:solidFill>
                  <a:srgbClr val="AAE6FF"/>
                </a:solidFill>
                <a:round/>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grpSp>
            <p:nvGrpSpPr>
              <p:cNvPr id="17791" name="Group 117"/>
              <p:cNvGrpSpPr>
                <a:grpSpLocks/>
              </p:cNvGrpSpPr>
              <p:nvPr/>
            </p:nvGrpSpPr>
            <p:grpSpPr bwMode="auto">
              <a:xfrm>
                <a:off x="3407" y="2337"/>
                <a:ext cx="188" cy="61"/>
                <a:chOff x="3407" y="2337"/>
                <a:chExt cx="188" cy="61"/>
              </a:xfrm>
            </p:grpSpPr>
            <p:grpSp>
              <p:nvGrpSpPr>
                <p:cNvPr id="17794" name="Group 120"/>
                <p:cNvGrpSpPr>
                  <a:grpSpLocks/>
                </p:cNvGrpSpPr>
                <p:nvPr/>
              </p:nvGrpSpPr>
              <p:grpSpPr bwMode="auto">
                <a:xfrm>
                  <a:off x="3407" y="2337"/>
                  <a:ext cx="186" cy="60"/>
                  <a:chOff x="3407" y="2337"/>
                  <a:chExt cx="186" cy="60"/>
                </a:xfrm>
              </p:grpSpPr>
              <p:sp>
                <p:nvSpPr>
                  <p:cNvPr id="17804" name="Freeform 1492"/>
                  <p:cNvSpPr>
                    <a:spLocks/>
                  </p:cNvSpPr>
                  <p:nvPr/>
                </p:nvSpPr>
                <p:spPr bwMode="auto">
                  <a:xfrm>
                    <a:off x="3504" y="2338"/>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7"/>
                        </a:lnTo>
                        <a:lnTo>
                          <a:pt x="125" y="0"/>
                        </a:lnTo>
                        <a:lnTo>
                          <a:pt x="35" y="0"/>
                        </a:lnTo>
                        <a:lnTo>
                          <a:pt x="72" y="8"/>
                        </a:lnTo>
                        <a:lnTo>
                          <a:pt x="0" y="37"/>
                        </a:lnTo>
                        <a:close/>
                      </a:path>
                    </a:pathLst>
                  </a:custGeom>
                  <a:solidFill>
                    <a:srgbClr val="000000"/>
                  </a:solidFill>
                  <a:ln w="9525">
                    <a:noFill/>
                    <a:round/>
                    <a:headEnd/>
                    <a:tailEnd/>
                  </a:ln>
                </p:spPr>
                <p:txBody>
                  <a:bodyPr/>
                  <a:lstStyle/>
                  <a:p>
                    <a:endParaRPr lang="en-US"/>
                  </a:p>
                </p:txBody>
              </p:sp>
              <p:sp>
                <p:nvSpPr>
                  <p:cNvPr id="17805" name="Freeform 1493"/>
                  <p:cNvSpPr>
                    <a:spLocks/>
                  </p:cNvSpPr>
                  <p:nvPr/>
                </p:nvSpPr>
                <p:spPr bwMode="auto">
                  <a:xfrm>
                    <a:off x="3504" y="2338"/>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7"/>
                        </a:lnTo>
                        <a:lnTo>
                          <a:pt x="125" y="0"/>
                        </a:lnTo>
                        <a:lnTo>
                          <a:pt x="35" y="0"/>
                        </a:lnTo>
                        <a:lnTo>
                          <a:pt x="72" y="8"/>
                        </a:lnTo>
                        <a:lnTo>
                          <a:pt x="0" y="37"/>
                        </a:lnTo>
                        <a:close/>
                      </a:path>
                    </a:pathLst>
                  </a:custGeom>
                  <a:solidFill>
                    <a:srgbClr val="000000"/>
                  </a:solidFill>
                  <a:ln w="9525">
                    <a:noFill/>
                    <a:round/>
                    <a:headEnd/>
                    <a:tailEnd/>
                  </a:ln>
                </p:spPr>
                <p:txBody>
                  <a:bodyPr/>
                  <a:lstStyle/>
                  <a:p>
                    <a:endParaRPr lang="en-US"/>
                  </a:p>
                </p:txBody>
              </p:sp>
              <p:sp>
                <p:nvSpPr>
                  <p:cNvPr id="17806" name="Freeform 1494"/>
                  <p:cNvSpPr>
                    <a:spLocks/>
                  </p:cNvSpPr>
                  <p:nvPr/>
                </p:nvSpPr>
                <p:spPr bwMode="auto">
                  <a:xfrm>
                    <a:off x="3407" y="2368"/>
                    <a:ext cx="89" cy="27"/>
                  </a:xfrm>
                  <a:custGeom>
                    <a:avLst/>
                    <a:gdLst>
                      <a:gd name="T0" fmla="*/ 34 w 143"/>
                      <a:gd name="T1" fmla="*/ 2 h 50"/>
                      <a:gd name="T2" fmla="*/ 27 w 143"/>
                      <a:gd name="T3" fmla="*/ 0 h 50"/>
                      <a:gd name="T4" fmla="*/ 9 w 143"/>
                      <a:gd name="T5" fmla="*/ 5 h 50"/>
                      <a:gd name="T6" fmla="*/ 0 w 143"/>
                      <a:gd name="T7" fmla="*/ 3 h 50"/>
                      <a:gd name="T8" fmla="*/ 4 w 143"/>
                      <a:gd name="T9" fmla="*/ 8 h 50"/>
                      <a:gd name="T10" fmla="*/ 27 w 143"/>
                      <a:gd name="T11" fmla="*/ 8 h 50"/>
                      <a:gd name="T12" fmla="*/ 17 w 143"/>
                      <a:gd name="T13" fmla="*/ 6 h 50"/>
                      <a:gd name="T14" fmla="*/ 34 w 143"/>
                      <a:gd name="T15" fmla="*/ 2 h 50"/>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0"/>
                      <a:gd name="T26" fmla="*/ 143 w 143"/>
                      <a:gd name="T27" fmla="*/ 50 h 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0">
                        <a:moveTo>
                          <a:pt x="143" y="10"/>
                        </a:moveTo>
                        <a:lnTo>
                          <a:pt x="111" y="0"/>
                        </a:lnTo>
                        <a:lnTo>
                          <a:pt x="37" y="32"/>
                        </a:lnTo>
                        <a:lnTo>
                          <a:pt x="0" y="21"/>
                        </a:lnTo>
                        <a:lnTo>
                          <a:pt x="19" y="50"/>
                        </a:lnTo>
                        <a:lnTo>
                          <a:pt x="111" y="50"/>
                        </a:lnTo>
                        <a:lnTo>
                          <a:pt x="72" y="40"/>
                        </a:lnTo>
                        <a:lnTo>
                          <a:pt x="143" y="10"/>
                        </a:lnTo>
                        <a:close/>
                      </a:path>
                    </a:pathLst>
                  </a:custGeom>
                  <a:solidFill>
                    <a:srgbClr val="000000"/>
                  </a:solidFill>
                  <a:ln w="9525">
                    <a:noFill/>
                    <a:round/>
                    <a:headEnd/>
                    <a:tailEnd/>
                  </a:ln>
                </p:spPr>
                <p:txBody>
                  <a:bodyPr/>
                  <a:lstStyle/>
                  <a:p>
                    <a:endParaRPr lang="en-US"/>
                  </a:p>
                </p:txBody>
              </p:sp>
              <p:sp>
                <p:nvSpPr>
                  <p:cNvPr id="17807" name="Freeform 1495"/>
                  <p:cNvSpPr>
                    <a:spLocks/>
                  </p:cNvSpPr>
                  <p:nvPr/>
                </p:nvSpPr>
                <p:spPr bwMode="auto">
                  <a:xfrm>
                    <a:off x="3407" y="2368"/>
                    <a:ext cx="89" cy="27"/>
                  </a:xfrm>
                  <a:custGeom>
                    <a:avLst/>
                    <a:gdLst>
                      <a:gd name="T0" fmla="*/ 34 w 143"/>
                      <a:gd name="T1" fmla="*/ 2 h 50"/>
                      <a:gd name="T2" fmla="*/ 27 w 143"/>
                      <a:gd name="T3" fmla="*/ 0 h 50"/>
                      <a:gd name="T4" fmla="*/ 9 w 143"/>
                      <a:gd name="T5" fmla="*/ 5 h 50"/>
                      <a:gd name="T6" fmla="*/ 0 w 143"/>
                      <a:gd name="T7" fmla="*/ 3 h 50"/>
                      <a:gd name="T8" fmla="*/ 4 w 143"/>
                      <a:gd name="T9" fmla="*/ 8 h 50"/>
                      <a:gd name="T10" fmla="*/ 27 w 143"/>
                      <a:gd name="T11" fmla="*/ 8 h 50"/>
                      <a:gd name="T12" fmla="*/ 17 w 143"/>
                      <a:gd name="T13" fmla="*/ 6 h 50"/>
                      <a:gd name="T14" fmla="*/ 34 w 143"/>
                      <a:gd name="T15" fmla="*/ 2 h 50"/>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0"/>
                      <a:gd name="T26" fmla="*/ 143 w 143"/>
                      <a:gd name="T27" fmla="*/ 50 h 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0">
                        <a:moveTo>
                          <a:pt x="143" y="10"/>
                        </a:moveTo>
                        <a:lnTo>
                          <a:pt x="111" y="0"/>
                        </a:lnTo>
                        <a:lnTo>
                          <a:pt x="37" y="32"/>
                        </a:lnTo>
                        <a:lnTo>
                          <a:pt x="0" y="21"/>
                        </a:lnTo>
                        <a:lnTo>
                          <a:pt x="19" y="50"/>
                        </a:lnTo>
                        <a:lnTo>
                          <a:pt x="111" y="50"/>
                        </a:lnTo>
                        <a:lnTo>
                          <a:pt x="72" y="40"/>
                        </a:lnTo>
                        <a:lnTo>
                          <a:pt x="143" y="10"/>
                        </a:lnTo>
                        <a:close/>
                      </a:path>
                    </a:pathLst>
                  </a:custGeom>
                  <a:solidFill>
                    <a:srgbClr val="000000"/>
                  </a:solidFill>
                  <a:ln w="9525">
                    <a:noFill/>
                    <a:round/>
                    <a:headEnd/>
                    <a:tailEnd/>
                  </a:ln>
                </p:spPr>
                <p:txBody>
                  <a:bodyPr/>
                  <a:lstStyle/>
                  <a:p>
                    <a:endParaRPr lang="en-US"/>
                  </a:p>
                </p:txBody>
              </p:sp>
              <p:sp>
                <p:nvSpPr>
                  <p:cNvPr id="17808" name="Freeform 1496"/>
                  <p:cNvSpPr>
                    <a:spLocks/>
                  </p:cNvSpPr>
                  <p:nvPr/>
                </p:nvSpPr>
                <p:spPr bwMode="auto">
                  <a:xfrm>
                    <a:off x="3412" y="2337"/>
                    <a:ext cx="89" cy="25"/>
                  </a:xfrm>
                  <a:custGeom>
                    <a:avLst/>
                    <a:gdLst>
                      <a:gd name="T0" fmla="*/ 0 w 143"/>
                      <a:gd name="T1" fmla="*/ 2 h 47"/>
                      <a:gd name="T2" fmla="*/ 7 w 143"/>
                      <a:gd name="T3" fmla="*/ 0 h 47"/>
                      <a:gd name="T4" fmla="*/ 26 w 143"/>
                      <a:gd name="T5" fmla="*/ 4 h 47"/>
                      <a:gd name="T6" fmla="*/ 34 w 143"/>
                      <a:gd name="T7" fmla="*/ 3 h 47"/>
                      <a:gd name="T8" fmla="*/ 30 w 143"/>
                      <a:gd name="T9" fmla="*/ 7 h 47"/>
                      <a:gd name="T10" fmla="*/ 9 w 143"/>
                      <a:gd name="T11" fmla="*/ 7 h 47"/>
                      <a:gd name="T12" fmla="*/ 17 w 143"/>
                      <a:gd name="T13" fmla="*/ 6 h 47"/>
                      <a:gd name="T14" fmla="*/ 0 w 143"/>
                      <a:gd name="T15" fmla="*/ 2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0" y="10"/>
                        </a:moveTo>
                        <a:lnTo>
                          <a:pt x="32" y="0"/>
                        </a:lnTo>
                        <a:lnTo>
                          <a:pt x="109" y="29"/>
                        </a:lnTo>
                        <a:lnTo>
                          <a:pt x="143" y="21"/>
                        </a:lnTo>
                        <a:lnTo>
                          <a:pt x="125" y="47"/>
                        </a:lnTo>
                        <a:lnTo>
                          <a:pt x="35" y="47"/>
                        </a:lnTo>
                        <a:lnTo>
                          <a:pt x="72" y="39"/>
                        </a:lnTo>
                        <a:lnTo>
                          <a:pt x="0" y="10"/>
                        </a:lnTo>
                        <a:close/>
                      </a:path>
                    </a:pathLst>
                  </a:custGeom>
                  <a:solidFill>
                    <a:srgbClr val="000000"/>
                  </a:solidFill>
                  <a:ln w="9525">
                    <a:noFill/>
                    <a:round/>
                    <a:headEnd/>
                    <a:tailEnd/>
                  </a:ln>
                </p:spPr>
                <p:txBody>
                  <a:bodyPr/>
                  <a:lstStyle/>
                  <a:p>
                    <a:endParaRPr lang="en-US"/>
                  </a:p>
                </p:txBody>
              </p:sp>
              <p:sp>
                <p:nvSpPr>
                  <p:cNvPr id="17809" name="Freeform 1497"/>
                  <p:cNvSpPr>
                    <a:spLocks/>
                  </p:cNvSpPr>
                  <p:nvPr/>
                </p:nvSpPr>
                <p:spPr bwMode="auto">
                  <a:xfrm>
                    <a:off x="3412" y="2337"/>
                    <a:ext cx="89" cy="25"/>
                  </a:xfrm>
                  <a:custGeom>
                    <a:avLst/>
                    <a:gdLst>
                      <a:gd name="T0" fmla="*/ 0 w 143"/>
                      <a:gd name="T1" fmla="*/ 2 h 47"/>
                      <a:gd name="T2" fmla="*/ 7 w 143"/>
                      <a:gd name="T3" fmla="*/ 0 h 47"/>
                      <a:gd name="T4" fmla="*/ 26 w 143"/>
                      <a:gd name="T5" fmla="*/ 4 h 47"/>
                      <a:gd name="T6" fmla="*/ 34 w 143"/>
                      <a:gd name="T7" fmla="*/ 3 h 47"/>
                      <a:gd name="T8" fmla="*/ 30 w 143"/>
                      <a:gd name="T9" fmla="*/ 7 h 47"/>
                      <a:gd name="T10" fmla="*/ 9 w 143"/>
                      <a:gd name="T11" fmla="*/ 7 h 47"/>
                      <a:gd name="T12" fmla="*/ 17 w 143"/>
                      <a:gd name="T13" fmla="*/ 6 h 47"/>
                      <a:gd name="T14" fmla="*/ 0 w 143"/>
                      <a:gd name="T15" fmla="*/ 2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0" y="10"/>
                        </a:moveTo>
                        <a:lnTo>
                          <a:pt x="32" y="0"/>
                        </a:lnTo>
                        <a:lnTo>
                          <a:pt x="109" y="29"/>
                        </a:lnTo>
                        <a:lnTo>
                          <a:pt x="143" y="21"/>
                        </a:lnTo>
                        <a:lnTo>
                          <a:pt x="125" y="47"/>
                        </a:lnTo>
                        <a:lnTo>
                          <a:pt x="35" y="47"/>
                        </a:lnTo>
                        <a:lnTo>
                          <a:pt x="72" y="39"/>
                        </a:lnTo>
                        <a:lnTo>
                          <a:pt x="0" y="10"/>
                        </a:lnTo>
                        <a:close/>
                      </a:path>
                    </a:pathLst>
                  </a:custGeom>
                  <a:solidFill>
                    <a:srgbClr val="000000"/>
                  </a:solidFill>
                  <a:ln w="9525">
                    <a:noFill/>
                    <a:round/>
                    <a:headEnd/>
                    <a:tailEnd/>
                  </a:ln>
                </p:spPr>
                <p:txBody>
                  <a:bodyPr/>
                  <a:lstStyle/>
                  <a:p>
                    <a:endParaRPr lang="en-US"/>
                  </a:p>
                </p:txBody>
              </p:sp>
              <p:sp>
                <p:nvSpPr>
                  <p:cNvPr id="17810" name="Freeform 1498"/>
                  <p:cNvSpPr>
                    <a:spLocks/>
                  </p:cNvSpPr>
                  <p:nvPr/>
                </p:nvSpPr>
                <p:spPr bwMode="auto">
                  <a:xfrm>
                    <a:off x="3501" y="2371"/>
                    <a:ext cx="89" cy="26"/>
                  </a:xfrm>
                  <a:custGeom>
                    <a:avLst/>
                    <a:gdLst>
                      <a:gd name="T0" fmla="*/ 34 w 143"/>
                      <a:gd name="T1" fmla="*/ 6 h 48"/>
                      <a:gd name="T2" fmla="*/ 27 w 143"/>
                      <a:gd name="T3" fmla="*/ 8 h 48"/>
                      <a:gd name="T4" fmla="*/ 9 w 143"/>
                      <a:gd name="T5" fmla="*/ 3 h 48"/>
                      <a:gd name="T6" fmla="*/ 0 w 143"/>
                      <a:gd name="T7" fmla="*/ 4 h 48"/>
                      <a:gd name="T8" fmla="*/ 4 w 143"/>
                      <a:gd name="T9" fmla="*/ 0 h 48"/>
                      <a:gd name="T10" fmla="*/ 27 w 143"/>
                      <a:gd name="T11" fmla="*/ 0 h 48"/>
                      <a:gd name="T12" fmla="*/ 17 w 143"/>
                      <a:gd name="T13" fmla="*/ 1 h 48"/>
                      <a:gd name="T14" fmla="*/ 34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143" y="37"/>
                        </a:moveTo>
                        <a:lnTo>
                          <a:pt x="111" y="48"/>
                        </a:lnTo>
                        <a:lnTo>
                          <a:pt x="37" y="16"/>
                        </a:lnTo>
                        <a:lnTo>
                          <a:pt x="0" y="27"/>
                        </a:lnTo>
                        <a:lnTo>
                          <a:pt x="19" y="0"/>
                        </a:lnTo>
                        <a:lnTo>
                          <a:pt x="111" y="0"/>
                        </a:lnTo>
                        <a:lnTo>
                          <a:pt x="72" y="8"/>
                        </a:lnTo>
                        <a:lnTo>
                          <a:pt x="143" y="37"/>
                        </a:lnTo>
                        <a:close/>
                      </a:path>
                    </a:pathLst>
                  </a:custGeom>
                  <a:solidFill>
                    <a:srgbClr val="000000"/>
                  </a:solidFill>
                  <a:ln w="9525">
                    <a:noFill/>
                    <a:round/>
                    <a:headEnd/>
                    <a:tailEnd/>
                  </a:ln>
                </p:spPr>
                <p:txBody>
                  <a:bodyPr/>
                  <a:lstStyle/>
                  <a:p>
                    <a:endParaRPr lang="en-US"/>
                  </a:p>
                </p:txBody>
              </p:sp>
              <p:sp>
                <p:nvSpPr>
                  <p:cNvPr id="17811" name="Freeform 1499"/>
                  <p:cNvSpPr>
                    <a:spLocks/>
                  </p:cNvSpPr>
                  <p:nvPr/>
                </p:nvSpPr>
                <p:spPr bwMode="auto">
                  <a:xfrm>
                    <a:off x="3501" y="2371"/>
                    <a:ext cx="89" cy="26"/>
                  </a:xfrm>
                  <a:custGeom>
                    <a:avLst/>
                    <a:gdLst>
                      <a:gd name="T0" fmla="*/ 34 w 143"/>
                      <a:gd name="T1" fmla="*/ 6 h 48"/>
                      <a:gd name="T2" fmla="*/ 27 w 143"/>
                      <a:gd name="T3" fmla="*/ 8 h 48"/>
                      <a:gd name="T4" fmla="*/ 9 w 143"/>
                      <a:gd name="T5" fmla="*/ 3 h 48"/>
                      <a:gd name="T6" fmla="*/ 0 w 143"/>
                      <a:gd name="T7" fmla="*/ 4 h 48"/>
                      <a:gd name="T8" fmla="*/ 4 w 143"/>
                      <a:gd name="T9" fmla="*/ 0 h 48"/>
                      <a:gd name="T10" fmla="*/ 27 w 143"/>
                      <a:gd name="T11" fmla="*/ 0 h 48"/>
                      <a:gd name="T12" fmla="*/ 17 w 143"/>
                      <a:gd name="T13" fmla="*/ 1 h 48"/>
                      <a:gd name="T14" fmla="*/ 34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143" y="37"/>
                        </a:moveTo>
                        <a:lnTo>
                          <a:pt x="111" y="48"/>
                        </a:lnTo>
                        <a:lnTo>
                          <a:pt x="37" y="16"/>
                        </a:lnTo>
                        <a:lnTo>
                          <a:pt x="0" y="27"/>
                        </a:lnTo>
                        <a:lnTo>
                          <a:pt x="19" y="0"/>
                        </a:lnTo>
                        <a:lnTo>
                          <a:pt x="111" y="0"/>
                        </a:lnTo>
                        <a:lnTo>
                          <a:pt x="72" y="8"/>
                        </a:lnTo>
                        <a:lnTo>
                          <a:pt x="143" y="37"/>
                        </a:lnTo>
                        <a:close/>
                      </a:path>
                    </a:pathLst>
                  </a:custGeom>
                  <a:solidFill>
                    <a:srgbClr val="000000"/>
                  </a:solidFill>
                  <a:ln w="9525">
                    <a:noFill/>
                    <a:round/>
                    <a:headEnd/>
                    <a:tailEnd/>
                  </a:ln>
                </p:spPr>
                <p:txBody>
                  <a:bodyPr/>
                  <a:lstStyle/>
                  <a:p>
                    <a:endParaRPr lang="en-US"/>
                  </a:p>
                </p:txBody>
              </p:sp>
            </p:grpSp>
            <p:grpSp>
              <p:nvGrpSpPr>
                <p:cNvPr id="17795" name="Group 121"/>
                <p:cNvGrpSpPr>
                  <a:grpSpLocks/>
                </p:cNvGrpSpPr>
                <p:nvPr/>
              </p:nvGrpSpPr>
              <p:grpSpPr bwMode="auto">
                <a:xfrm>
                  <a:off x="3409" y="2338"/>
                  <a:ext cx="186" cy="60"/>
                  <a:chOff x="3409" y="2338"/>
                  <a:chExt cx="186" cy="60"/>
                </a:xfrm>
              </p:grpSpPr>
              <p:sp>
                <p:nvSpPr>
                  <p:cNvPr id="17796" name="Freeform 1484"/>
                  <p:cNvSpPr>
                    <a:spLocks/>
                  </p:cNvSpPr>
                  <p:nvPr/>
                </p:nvSpPr>
                <p:spPr bwMode="auto">
                  <a:xfrm>
                    <a:off x="3506" y="2340"/>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6"/>
                        </a:lnTo>
                        <a:lnTo>
                          <a:pt x="125" y="0"/>
                        </a:lnTo>
                        <a:lnTo>
                          <a:pt x="35" y="0"/>
                        </a:lnTo>
                        <a:lnTo>
                          <a:pt x="72" y="8"/>
                        </a:lnTo>
                        <a:lnTo>
                          <a:pt x="0" y="37"/>
                        </a:lnTo>
                        <a:close/>
                      </a:path>
                    </a:pathLst>
                  </a:custGeom>
                  <a:solidFill>
                    <a:srgbClr val="FFFFFF"/>
                  </a:solidFill>
                  <a:ln w="9525">
                    <a:noFill/>
                    <a:round/>
                    <a:headEnd/>
                    <a:tailEnd/>
                  </a:ln>
                </p:spPr>
                <p:txBody>
                  <a:bodyPr/>
                  <a:lstStyle/>
                  <a:p>
                    <a:endParaRPr lang="en-US"/>
                  </a:p>
                </p:txBody>
              </p:sp>
              <p:sp>
                <p:nvSpPr>
                  <p:cNvPr id="17797" name="Freeform 1485"/>
                  <p:cNvSpPr>
                    <a:spLocks/>
                  </p:cNvSpPr>
                  <p:nvPr/>
                </p:nvSpPr>
                <p:spPr bwMode="auto">
                  <a:xfrm>
                    <a:off x="3506" y="2340"/>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6"/>
                        </a:lnTo>
                        <a:lnTo>
                          <a:pt x="125" y="0"/>
                        </a:lnTo>
                        <a:lnTo>
                          <a:pt x="35" y="0"/>
                        </a:lnTo>
                        <a:lnTo>
                          <a:pt x="72" y="8"/>
                        </a:lnTo>
                        <a:lnTo>
                          <a:pt x="0" y="37"/>
                        </a:lnTo>
                        <a:close/>
                      </a:path>
                    </a:pathLst>
                  </a:custGeom>
                  <a:solidFill>
                    <a:srgbClr val="FFFFFF"/>
                  </a:solidFill>
                  <a:ln w="9525">
                    <a:noFill/>
                    <a:round/>
                    <a:headEnd/>
                    <a:tailEnd/>
                  </a:ln>
                </p:spPr>
                <p:txBody>
                  <a:bodyPr/>
                  <a:lstStyle/>
                  <a:p>
                    <a:endParaRPr lang="en-US"/>
                  </a:p>
                </p:txBody>
              </p:sp>
              <p:sp>
                <p:nvSpPr>
                  <p:cNvPr id="17798" name="Freeform 1486"/>
                  <p:cNvSpPr>
                    <a:spLocks/>
                  </p:cNvSpPr>
                  <p:nvPr/>
                </p:nvSpPr>
                <p:spPr bwMode="auto">
                  <a:xfrm>
                    <a:off x="3409" y="2369"/>
                    <a:ext cx="89" cy="28"/>
                  </a:xfrm>
                  <a:custGeom>
                    <a:avLst/>
                    <a:gdLst>
                      <a:gd name="T0" fmla="*/ 34 w 143"/>
                      <a:gd name="T1" fmla="*/ 2 h 51"/>
                      <a:gd name="T2" fmla="*/ 27 w 143"/>
                      <a:gd name="T3" fmla="*/ 0 h 51"/>
                      <a:gd name="T4" fmla="*/ 9 w 143"/>
                      <a:gd name="T5" fmla="*/ 5 h 51"/>
                      <a:gd name="T6" fmla="*/ 0 w 143"/>
                      <a:gd name="T7" fmla="*/ 4 h 51"/>
                      <a:gd name="T8" fmla="*/ 4 w 143"/>
                      <a:gd name="T9" fmla="*/ 8 h 51"/>
                      <a:gd name="T10" fmla="*/ 27 w 143"/>
                      <a:gd name="T11" fmla="*/ 8 h 51"/>
                      <a:gd name="T12" fmla="*/ 17 w 143"/>
                      <a:gd name="T13" fmla="*/ 7 h 51"/>
                      <a:gd name="T14" fmla="*/ 34 w 143"/>
                      <a:gd name="T15" fmla="*/ 2 h 51"/>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1"/>
                      <a:gd name="T26" fmla="*/ 143 w 143"/>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1">
                        <a:moveTo>
                          <a:pt x="143" y="11"/>
                        </a:moveTo>
                        <a:lnTo>
                          <a:pt x="111" y="0"/>
                        </a:lnTo>
                        <a:lnTo>
                          <a:pt x="37" y="32"/>
                        </a:lnTo>
                        <a:lnTo>
                          <a:pt x="0" y="22"/>
                        </a:lnTo>
                        <a:lnTo>
                          <a:pt x="18" y="51"/>
                        </a:lnTo>
                        <a:lnTo>
                          <a:pt x="111" y="51"/>
                        </a:lnTo>
                        <a:lnTo>
                          <a:pt x="71" y="40"/>
                        </a:lnTo>
                        <a:lnTo>
                          <a:pt x="143" y="11"/>
                        </a:lnTo>
                        <a:close/>
                      </a:path>
                    </a:pathLst>
                  </a:custGeom>
                  <a:solidFill>
                    <a:srgbClr val="FFFFFF"/>
                  </a:solidFill>
                  <a:ln w="9525">
                    <a:noFill/>
                    <a:round/>
                    <a:headEnd/>
                    <a:tailEnd/>
                  </a:ln>
                </p:spPr>
                <p:txBody>
                  <a:bodyPr/>
                  <a:lstStyle/>
                  <a:p>
                    <a:endParaRPr lang="en-US"/>
                  </a:p>
                </p:txBody>
              </p:sp>
              <p:sp>
                <p:nvSpPr>
                  <p:cNvPr id="17799" name="Freeform 1487"/>
                  <p:cNvSpPr>
                    <a:spLocks/>
                  </p:cNvSpPr>
                  <p:nvPr/>
                </p:nvSpPr>
                <p:spPr bwMode="auto">
                  <a:xfrm>
                    <a:off x="3409" y="2369"/>
                    <a:ext cx="89" cy="28"/>
                  </a:xfrm>
                  <a:custGeom>
                    <a:avLst/>
                    <a:gdLst>
                      <a:gd name="T0" fmla="*/ 34 w 143"/>
                      <a:gd name="T1" fmla="*/ 2 h 51"/>
                      <a:gd name="T2" fmla="*/ 27 w 143"/>
                      <a:gd name="T3" fmla="*/ 0 h 51"/>
                      <a:gd name="T4" fmla="*/ 9 w 143"/>
                      <a:gd name="T5" fmla="*/ 5 h 51"/>
                      <a:gd name="T6" fmla="*/ 0 w 143"/>
                      <a:gd name="T7" fmla="*/ 4 h 51"/>
                      <a:gd name="T8" fmla="*/ 4 w 143"/>
                      <a:gd name="T9" fmla="*/ 8 h 51"/>
                      <a:gd name="T10" fmla="*/ 27 w 143"/>
                      <a:gd name="T11" fmla="*/ 8 h 51"/>
                      <a:gd name="T12" fmla="*/ 17 w 143"/>
                      <a:gd name="T13" fmla="*/ 7 h 51"/>
                      <a:gd name="T14" fmla="*/ 34 w 143"/>
                      <a:gd name="T15" fmla="*/ 2 h 51"/>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1"/>
                      <a:gd name="T26" fmla="*/ 143 w 143"/>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1">
                        <a:moveTo>
                          <a:pt x="143" y="11"/>
                        </a:moveTo>
                        <a:lnTo>
                          <a:pt x="111" y="0"/>
                        </a:lnTo>
                        <a:lnTo>
                          <a:pt x="37" y="32"/>
                        </a:lnTo>
                        <a:lnTo>
                          <a:pt x="0" y="22"/>
                        </a:lnTo>
                        <a:lnTo>
                          <a:pt x="18" y="51"/>
                        </a:lnTo>
                        <a:lnTo>
                          <a:pt x="111" y="51"/>
                        </a:lnTo>
                        <a:lnTo>
                          <a:pt x="71" y="40"/>
                        </a:lnTo>
                        <a:lnTo>
                          <a:pt x="143" y="11"/>
                        </a:lnTo>
                        <a:close/>
                      </a:path>
                    </a:pathLst>
                  </a:custGeom>
                  <a:solidFill>
                    <a:srgbClr val="FFFFFF"/>
                  </a:solidFill>
                  <a:ln w="9525">
                    <a:noFill/>
                    <a:round/>
                    <a:headEnd/>
                    <a:tailEnd/>
                  </a:ln>
                </p:spPr>
                <p:txBody>
                  <a:bodyPr/>
                  <a:lstStyle/>
                  <a:p>
                    <a:endParaRPr lang="en-US"/>
                  </a:p>
                </p:txBody>
              </p:sp>
              <p:sp>
                <p:nvSpPr>
                  <p:cNvPr id="17800" name="Freeform 1488"/>
                  <p:cNvSpPr>
                    <a:spLocks/>
                  </p:cNvSpPr>
                  <p:nvPr/>
                </p:nvSpPr>
                <p:spPr bwMode="auto">
                  <a:xfrm>
                    <a:off x="3414" y="2338"/>
                    <a:ext cx="89" cy="26"/>
                  </a:xfrm>
                  <a:custGeom>
                    <a:avLst/>
                    <a:gdLst>
                      <a:gd name="T0" fmla="*/ 0 w 143"/>
                      <a:gd name="T1" fmla="*/ 2 h 48"/>
                      <a:gd name="T2" fmla="*/ 7 w 143"/>
                      <a:gd name="T3" fmla="*/ 0 h 48"/>
                      <a:gd name="T4" fmla="*/ 26 w 143"/>
                      <a:gd name="T5" fmla="*/ 5 h 48"/>
                      <a:gd name="T6" fmla="*/ 34 w 143"/>
                      <a:gd name="T7" fmla="*/ 3 h 48"/>
                      <a:gd name="T8" fmla="*/ 30 w 143"/>
                      <a:gd name="T9" fmla="*/ 8 h 48"/>
                      <a:gd name="T10" fmla="*/ 8 w 143"/>
                      <a:gd name="T11" fmla="*/ 8 h 48"/>
                      <a:gd name="T12" fmla="*/ 17 w 143"/>
                      <a:gd name="T13" fmla="*/ 7 h 48"/>
                      <a:gd name="T14" fmla="*/ 0 w 143"/>
                      <a:gd name="T15" fmla="*/ 2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11"/>
                        </a:moveTo>
                        <a:lnTo>
                          <a:pt x="32" y="0"/>
                        </a:lnTo>
                        <a:lnTo>
                          <a:pt x="108" y="29"/>
                        </a:lnTo>
                        <a:lnTo>
                          <a:pt x="143" y="21"/>
                        </a:lnTo>
                        <a:lnTo>
                          <a:pt x="124" y="48"/>
                        </a:lnTo>
                        <a:lnTo>
                          <a:pt x="34" y="48"/>
                        </a:lnTo>
                        <a:lnTo>
                          <a:pt x="71" y="40"/>
                        </a:lnTo>
                        <a:lnTo>
                          <a:pt x="0" y="11"/>
                        </a:lnTo>
                        <a:close/>
                      </a:path>
                    </a:pathLst>
                  </a:custGeom>
                  <a:solidFill>
                    <a:srgbClr val="FFFFFF"/>
                  </a:solidFill>
                  <a:ln w="9525">
                    <a:noFill/>
                    <a:round/>
                    <a:headEnd/>
                    <a:tailEnd/>
                  </a:ln>
                </p:spPr>
                <p:txBody>
                  <a:bodyPr/>
                  <a:lstStyle/>
                  <a:p>
                    <a:endParaRPr lang="en-US"/>
                  </a:p>
                </p:txBody>
              </p:sp>
              <p:sp>
                <p:nvSpPr>
                  <p:cNvPr id="17801" name="Freeform 1489"/>
                  <p:cNvSpPr>
                    <a:spLocks/>
                  </p:cNvSpPr>
                  <p:nvPr/>
                </p:nvSpPr>
                <p:spPr bwMode="auto">
                  <a:xfrm>
                    <a:off x="3414" y="2338"/>
                    <a:ext cx="89" cy="26"/>
                  </a:xfrm>
                  <a:custGeom>
                    <a:avLst/>
                    <a:gdLst>
                      <a:gd name="T0" fmla="*/ 0 w 143"/>
                      <a:gd name="T1" fmla="*/ 2 h 48"/>
                      <a:gd name="T2" fmla="*/ 7 w 143"/>
                      <a:gd name="T3" fmla="*/ 0 h 48"/>
                      <a:gd name="T4" fmla="*/ 26 w 143"/>
                      <a:gd name="T5" fmla="*/ 5 h 48"/>
                      <a:gd name="T6" fmla="*/ 34 w 143"/>
                      <a:gd name="T7" fmla="*/ 3 h 48"/>
                      <a:gd name="T8" fmla="*/ 30 w 143"/>
                      <a:gd name="T9" fmla="*/ 8 h 48"/>
                      <a:gd name="T10" fmla="*/ 8 w 143"/>
                      <a:gd name="T11" fmla="*/ 8 h 48"/>
                      <a:gd name="T12" fmla="*/ 17 w 143"/>
                      <a:gd name="T13" fmla="*/ 7 h 48"/>
                      <a:gd name="T14" fmla="*/ 0 w 143"/>
                      <a:gd name="T15" fmla="*/ 2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11"/>
                        </a:moveTo>
                        <a:lnTo>
                          <a:pt x="32" y="0"/>
                        </a:lnTo>
                        <a:lnTo>
                          <a:pt x="108" y="29"/>
                        </a:lnTo>
                        <a:lnTo>
                          <a:pt x="143" y="21"/>
                        </a:lnTo>
                        <a:lnTo>
                          <a:pt x="124" y="48"/>
                        </a:lnTo>
                        <a:lnTo>
                          <a:pt x="34" y="48"/>
                        </a:lnTo>
                        <a:lnTo>
                          <a:pt x="71" y="40"/>
                        </a:lnTo>
                        <a:lnTo>
                          <a:pt x="0" y="11"/>
                        </a:lnTo>
                        <a:close/>
                      </a:path>
                    </a:pathLst>
                  </a:custGeom>
                  <a:solidFill>
                    <a:srgbClr val="FFFFFF"/>
                  </a:solidFill>
                  <a:ln w="9525">
                    <a:noFill/>
                    <a:round/>
                    <a:headEnd/>
                    <a:tailEnd/>
                  </a:ln>
                </p:spPr>
                <p:txBody>
                  <a:bodyPr/>
                  <a:lstStyle/>
                  <a:p>
                    <a:endParaRPr lang="en-US"/>
                  </a:p>
                </p:txBody>
              </p:sp>
              <p:sp>
                <p:nvSpPr>
                  <p:cNvPr id="17802" name="Freeform 1490"/>
                  <p:cNvSpPr>
                    <a:spLocks/>
                  </p:cNvSpPr>
                  <p:nvPr/>
                </p:nvSpPr>
                <p:spPr bwMode="auto">
                  <a:xfrm>
                    <a:off x="3503" y="2373"/>
                    <a:ext cx="89" cy="25"/>
                  </a:xfrm>
                  <a:custGeom>
                    <a:avLst/>
                    <a:gdLst>
                      <a:gd name="T0" fmla="*/ 34 w 143"/>
                      <a:gd name="T1" fmla="*/ 6 h 47"/>
                      <a:gd name="T2" fmla="*/ 27 w 143"/>
                      <a:gd name="T3" fmla="*/ 7 h 47"/>
                      <a:gd name="T4" fmla="*/ 9 w 143"/>
                      <a:gd name="T5" fmla="*/ 3 h 47"/>
                      <a:gd name="T6" fmla="*/ 0 w 143"/>
                      <a:gd name="T7" fmla="*/ 4 h 47"/>
                      <a:gd name="T8" fmla="*/ 4 w 143"/>
                      <a:gd name="T9" fmla="*/ 0 h 47"/>
                      <a:gd name="T10" fmla="*/ 27 w 143"/>
                      <a:gd name="T11" fmla="*/ 0 h 47"/>
                      <a:gd name="T12" fmla="*/ 17 w 143"/>
                      <a:gd name="T13" fmla="*/ 1 h 47"/>
                      <a:gd name="T14" fmla="*/ 34 w 143"/>
                      <a:gd name="T15" fmla="*/ 6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143" y="37"/>
                        </a:moveTo>
                        <a:lnTo>
                          <a:pt x="111" y="47"/>
                        </a:lnTo>
                        <a:lnTo>
                          <a:pt x="37" y="16"/>
                        </a:lnTo>
                        <a:lnTo>
                          <a:pt x="0" y="26"/>
                        </a:lnTo>
                        <a:lnTo>
                          <a:pt x="18" y="0"/>
                        </a:lnTo>
                        <a:lnTo>
                          <a:pt x="111" y="0"/>
                        </a:lnTo>
                        <a:lnTo>
                          <a:pt x="71" y="8"/>
                        </a:lnTo>
                        <a:lnTo>
                          <a:pt x="143" y="37"/>
                        </a:lnTo>
                        <a:close/>
                      </a:path>
                    </a:pathLst>
                  </a:custGeom>
                  <a:solidFill>
                    <a:srgbClr val="FFFFFF"/>
                  </a:solidFill>
                  <a:ln w="9525">
                    <a:noFill/>
                    <a:round/>
                    <a:headEnd/>
                    <a:tailEnd/>
                  </a:ln>
                </p:spPr>
                <p:txBody>
                  <a:bodyPr/>
                  <a:lstStyle/>
                  <a:p>
                    <a:endParaRPr lang="en-US"/>
                  </a:p>
                </p:txBody>
              </p:sp>
              <p:sp>
                <p:nvSpPr>
                  <p:cNvPr id="17803" name="Freeform 1491"/>
                  <p:cNvSpPr>
                    <a:spLocks/>
                  </p:cNvSpPr>
                  <p:nvPr/>
                </p:nvSpPr>
                <p:spPr bwMode="auto">
                  <a:xfrm>
                    <a:off x="3503" y="2373"/>
                    <a:ext cx="89" cy="25"/>
                  </a:xfrm>
                  <a:custGeom>
                    <a:avLst/>
                    <a:gdLst>
                      <a:gd name="T0" fmla="*/ 34 w 143"/>
                      <a:gd name="T1" fmla="*/ 6 h 47"/>
                      <a:gd name="T2" fmla="*/ 27 w 143"/>
                      <a:gd name="T3" fmla="*/ 7 h 47"/>
                      <a:gd name="T4" fmla="*/ 9 w 143"/>
                      <a:gd name="T5" fmla="*/ 3 h 47"/>
                      <a:gd name="T6" fmla="*/ 0 w 143"/>
                      <a:gd name="T7" fmla="*/ 4 h 47"/>
                      <a:gd name="T8" fmla="*/ 4 w 143"/>
                      <a:gd name="T9" fmla="*/ 0 h 47"/>
                      <a:gd name="T10" fmla="*/ 27 w 143"/>
                      <a:gd name="T11" fmla="*/ 0 h 47"/>
                      <a:gd name="T12" fmla="*/ 17 w 143"/>
                      <a:gd name="T13" fmla="*/ 1 h 47"/>
                      <a:gd name="T14" fmla="*/ 34 w 143"/>
                      <a:gd name="T15" fmla="*/ 6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143" y="37"/>
                        </a:moveTo>
                        <a:lnTo>
                          <a:pt x="111" y="47"/>
                        </a:lnTo>
                        <a:lnTo>
                          <a:pt x="37" y="16"/>
                        </a:lnTo>
                        <a:lnTo>
                          <a:pt x="0" y="26"/>
                        </a:lnTo>
                        <a:lnTo>
                          <a:pt x="18" y="0"/>
                        </a:lnTo>
                        <a:lnTo>
                          <a:pt x="111" y="0"/>
                        </a:lnTo>
                        <a:lnTo>
                          <a:pt x="71" y="8"/>
                        </a:lnTo>
                        <a:lnTo>
                          <a:pt x="143" y="37"/>
                        </a:lnTo>
                        <a:close/>
                      </a:path>
                    </a:pathLst>
                  </a:custGeom>
                  <a:solidFill>
                    <a:srgbClr val="FFFFFF"/>
                  </a:solidFill>
                  <a:ln w="9525">
                    <a:noFill/>
                    <a:round/>
                    <a:headEnd/>
                    <a:tailEnd/>
                  </a:ln>
                </p:spPr>
                <p:txBody>
                  <a:bodyPr/>
                  <a:lstStyle/>
                  <a:p>
                    <a:endParaRPr lang="en-US"/>
                  </a:p>
                </p:txBody>
              </p:sp>
            </p:grpSp>
          </p:grpSp>
          <p:sp>
            <p:nvSpPr>
              <p:cNvPr id="17792" name="Line 39"/>
              <p:cNvSpPr>
                <a:spLocks noChangeShapeType="1"/>
              </p:cNvSpPr>
              <p:nvPr/>
            </p:nvSpPr>
            <p:spPr bwMode="auto">
              <a:xfrm>
                <a:off x="3366" y="2366"/>
                <a:ext cx="1" cy="171"/>
              </a:xfrm>
              <a:prstGeom prst="line">
                <a:avLst/>
              </a:prstGeom>
              <a:noFill/>
              <a:ln w="4763">
                <a:solidFill>
                  <a:srgbClr val="AAE6FF"/>
                </a:solidFill>
                <a:round/>
                <a:headEnd/>
                <a:tailEnd/>
              </a:ln>
            </p:spPr>
            <p:txBody>
              <a:bodyPr/>
              <a:lstStyle/>
              <a:p>
                <a:endParaRPr lang="en-US"/>
              </a:p>
            </p:txBody>
          </p:sp>
          <p:sp>
            <p:nvSpPr>
              <p:cNvPr id="17793" name="Line 40"/>
              <p:cNvSpPr>
                <a:spLocks noChangeShapeType="1"/>
              </p:cNvSpPr>
              <p:nvPr/>
            </p:nvSpPr>
            <p:spPr bwMode="auto">
              <a:xfrm>
                <a:off x="3637" y="2366"/>
                <a:ext cx="1" cy="171"/>
              </a:xfrm>
              <a:prstGeom prst="line">
                <a:avLst/>
              </a:prstGeom>
              <a:noFill/>
              <a:ln w="4763">
                <a:solidFill>
                  <a:srgbClr val="AAE6FF"/>
                </a:solidFill>
                <a:round/>
                <a:headEnd/>
                <a:tailEnd/>
              </a:ln>
            </p:spPr>
            <p:txBody>
              <a:bodyPr/>
              <a:lstStyle/>
              <a:p>
                <a:endParaRPr lang="en-US"/>
              </a:p>
            </p:txBody>
          </p:sp>
        </p:grpSp>
        <p:sp>
          <p:nvSpPr>
            <p:cNvPr id="17774" name="Freeform 1462"/>
            <p:cNvSpPr>
              <a:spLocks/>
            </p:cNvSpPr>
            <p:nvPr/>
          </p:nvSpPr>
          <p:spPr bwMode="auto">
            <a:xfrm>
              <a:off x="3477" y="2460"/>
              <a:ext cx="49" cy="48"/>
            </a:xfrm>
            <a:custGeom>
              <a:avLst/>
              <a:gdLst>
                <a:gd name="T0" fmla="*/ 0 w 136"/>
                <a:gd name="T1" fmla="*/ 0 h 138"/>
                <a:gd name="T2" fmla="*/ 0 w 136"/>
                <a:gd name="T3" fmla="*/ 0 h 138"/>
                <a:gd name="T4" fmla="*/ 0 w 136"/>
                <a:gd name="T5" fmla="*/ 0 h 138"/>
                <a:gd name="T6" fmla="*/ 0 w 136"/>
                <a:gd name="T7" fmla="*/ 0 h 138"/>
                <a:gd name="T8" fmla="*/ 0 w 136"/>
                <a:gd name="T9" fmla="*/ 0 h 138"/>
                <a:gd name="T10" fmla="*/ 0 w 136"/>
                <a:gd name="T11" fmla="*/ 0 h 138"/>
                <a:gd name="T12" fmla="*/ 0 60000 65536"/>
                <a:gd name="T13" fmla="*/ 0 60000 65536"/>
                <a:gd name="T14" fmla="*/ 0 60000 65536"/>
                <a:gd name="T15" fmla="*/ 0 60000 65536"/>
                <a:gd name="T16" fmla="*/ 0 60000 65536"/>
                <a:gd name="T17" fmla="*/ 0 60000 65536"/>
                <a:gd name="T18" fmla="*/ 0 w 136"/>
                <a:gd name="T19" fmla="*/ 0 h 138"/>
                <a:gd name="T20" fmla="*/ 136 w 136"/>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136" h="138">
                  <a:moveTo>
                    <a:pt x="136" y="138"/>
                  </a:moveTo>
                  <a:lnTo>
                    <a:pt x="0" y="138"/>
                  </a:lnTo>
                  <a:lnTo>
                    <a:pt x="0" y="0"/>
                  </a:lnTo>
                  <a:lnTo>
                    <a:pt x="136" y="0"/>
                  </a:lnTo>
                  <a:lnTo>
                    <a:pt x="136" y="138"/>
                  </a:lnTo>
                  <a:close/>
                </a:path>
              </a:pathLst>
            </a:custGeom>
            <a:solidFill>
              <a:srgbClr val="FFFFFF"/>
            </a:solidFill>
            <a:ln w="9525">
              <a:noFill/>
              <a:round/>
              <a:headEnd/>
              <a:tailEnd/>
            </a:ln>
          </p:spPr>
          <p:txBody>
            <a:bodyPr/>
            <a:lstStyle/>
            <a:p>
              <a:endParaRPr lang="en-US"/>
            </a:p>
          </p:txBody>
        </p:sp>
        <p:sp>
          <p:nvSpPr>
            <p:cNvPr id="17775" name="Freeform 1463"/>
            <p:cNvSpPr>
              <a:spLocks/>
            </p:cNvSpPr>
            <p:nvPr/>
          </p:nvSpPr>
          <p:spPr bwMode="auto">
            <a:xfrm>
              <a:off x="3405" y="2426"/>
              <a:ext cx="37" cy="20"/>
            </a:xfrm>
            <a:custGeom>
              <a:avLst/>
              <a:gdLst>
                <a:gd name="T0" fmla="*/ 0 w 102"/>
                <a:gd name="T1" fmla="*/ 0 h 56"/>
                <a:gd name="T2" fmla="*/ 0 w 102"/>
                <a:gd name="T3" fmla="*/ 0 h 56"/>
                <a:gd name="T4" fmla="*/ 0 w 102"/>
                <a:gd name="T5" fmla="*/ 0 h 56"/>
                <a:gd name="T6" fmla="*/ 0 w 102"/>
                <a:gd name="T7" fmla="*/ 0 h 56"/>
                <a:gd name="T8" fmla="*/ 0 w 102"/>
                <a:gd name="T9" fmla="*/ 0 h 56"/>
                <a:gd name="T10" fmla="*/ 0 w 102"/>
                <a:gd name="T11" fmla="*/ 0 h 56"/>
                <a:gd name="T12" fmla="*/ 0 60000 65536"/>
                <a:gd name="T13" fmla="*/ 0 60000 65536"/>
                <a:gd name="T14" fmla="*/ 0 60000 65536"/>
                <a:gd name="T15" fmla="*/ 0 60000 65536"/>
                <a:gd name="T16" fmla="*/ 0 60000 65536"/>
                <a:gd name="T17" fmla="*/ 0 60000 65536"/>
                <a:gd name="T18" fmla="*/ 0 w 102"/>
                <a:gd name="T19" fmla="*/ 0 h 56"/>
                <a:gd name="T20" fmla="*/ 102 w 102"/>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2" h="56">
                  <a:moveTo>
                    <a:pt x="102" y="0"/>
                  </a:moveTo>
                  <a:lnTo>
                    <a:pt x="102" y="56"/>
                  </a:lnTo>
                  <a:lnTo>
                    <a:pt x="0" y="56"/>
                  </a:lnTo>
                  <a:lnTo>
                    <a:pt x="0" y="0"/>
                  </a:lnTo>
                  <a:lnTo>
                    <a:pt x="102" y="0"/>
                  </a:lnTo>
                  <a:close/>
                </a:path>
              </a:pathLst>
            </a:custGeom>
            <a:solidFill>
              <a:srgbClr val="FFFFFF"/>
            </a:solidFill>
            <a:ln w="9525">
              <a:noFill/>
              <a:round/>
              <a:headEnd/>
              <a:tailEnd/>
            </a:ln>
          </p:spPr>
          <p:txBody>
            <a:bodyPr/>
            <a:lstStyle/>
            <a:p>
              <a:endParaRPr lang="en-US"/>
            </a:p>
          </p:txBody>
        </p:sp>
        <p:sp>
          <p:nvSpPr>
            <p:cNvPr id="17776" name="Freeform 1464"/>
            <p:cNvSpPr>
              <a:spLocks/>
            </p:cNvSpPr>
            <p:nvPr/>
          </p:nvSpPr>
          <p:spPr bwMode="auto">
            <a:xfrm>
              <a:off x="3405" y="2473"/>
              <a:ext cx="37" cy="21"/>
            </a:xfrm>
            <a:custGeom>
              <a:avLst/>
              <a:gdLst>
                <a:gd name="T0" fmla="*/ 0 w 102"/>
                <a:gd name="T1" fmla="*/ 0 h 58"/>
                <a:gd name="T2" fmla="*/ 0 w 102"/>
                <a:gd name="T3" fmla="*/ 0 h 58"/>
                <a:gd name="T4" fmla="*/ 0 w 102"/>
                <a:gd name="T5" fmla="*/ 0 h 58"/>
                <a:gd name="T6" fmla="*/ 0 w 102"/>
                <a:gd name="T7" fmla="*/ 0 h 58"/>
                <a:gd name="T8" fmla="*/ 0 w 102"/>
                <a:gd name="T9" fmla="*/ 0 h 58"/>
                <a:gd name="T10" fmla="*/ 0 w 102"/>
                <a:gd name="T11" fmla="*/ 0 h 58"/>
                <a:gd name="T12" fmla="*/ 0 60000 65536"/>
                <a:gd name="T13" fmla="*/ 0 60000 65536"/>
                <a:gd name="T14" fmla="*/ 0 60000 65536"/>
                <a:gd name="T15" fmla="*/ 0 60000 65536"/>
                <a:gd name="T16" fmla="*/ 0 60000 65536"/>
                <a:gd name="T17" fmla="*/ 0 60000 65536"/>
                <a:gd name="T18" fmla="*/ 0 w 102"/>
                <a:gd name="T19" fmla="*/ 0 h 58"/>
                <a:gd name="T20" fmla="*/ 102 w 102"/>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2" h="58">
                  <a:moveTo>
                    <a:pt x="102" y="0"/>
                  </a:moveTo>
                  <a:lnTo>
                    <a:pt x="102" y="58"/>
                  </a:lnTo>
                  <a:lnTo>
                    <a:pt x="0" y="58"/>
                  </a:lnTo>
                  <a:lnTo>
                    <a:pt x="0" y="0"/>
                  </a:lnTo>
                  <a:lnTo>
                    <a:pt x="102" y="0"/>
                  </a:lnTo>
                  <a:close/>
                </a:path>
              </a:pathLst>
            </a:custGeom>
            <a:solidFill>
              <a:srgbClr val="FFFFFF"/>
            </a:solidFill>
            <a:ln w="9525">
              <a:noFill/>
              <a:round/>
              <a:headEnd/>
              <a:tailEnd/>
            </a:ln>
          </p:spPr>
          <p:txBody>
            <a:bodyPr/>
            <a:lstStyle/>
            <a:p>
              <a:endParaRPr lang="en-US"/>
            </a:p>
          </p:txBody>
        </p:sp>
        <p:sp>
          <p:nvSpPr>
            <p:cNvPr id="17777" name="Freeform 1465"/>
            <p:cNvSpPr>
              <a:spLocks/>
            </p:cNvSpPr>
            <p:nvPr/>
          </p:nvSpPr>
          <p:spPr bwMode="auto">
            <a:xfrm>
              <a:off x="3405" y="2523"/>
              <a:ext cx="37" cy="19"/>
            </a:xfrm>
            <a:custGeom>
              <a:avLst/>
              <a:gdLst>
                <a:gd name="T0" fmla="*/ 0 w 102"/>
                <a:gd name="T1" fmla="*/ 0 h 58"/>
                <a:gd name="T2" fmla="*/ 0 w 102"/>
                <a:gd name="T3" fmla="*/ 0 h 58"/>
                <a:gd name="T4" fmla="*/ 0 w 102"/>
                <a:gd name="T5" fmla="*/ 0 h 58"/>
                <a:gd name="T6" fmla="*/ 0 w 102"/>
                <a:gd name="T7" fmla="*/ 0 h 58"/>
                <a:gd name="T8" fmla="*/ 0 w 102"/>
                <a:gd name="T9" fmla="*/ 0 h 58"/>
                <a:gd name="T10" fmla="*/ 0 w 102"/>
                <a:gd name="T11" fmla="*/ 0 h 58"/>
                <a:gd name="T12" fmla="*/ 0 60000 65536"/>
                <a:gd name="T13" fmla="*/ 0 60000 65536"/>
                <a:gd name="T14" fmla="*/ 0 60000 65536"/>
                <a:gd name="T15" fmla="*/ 0 60000 65536"/>
                <a:gd name="T16" fmla="*/ 0 60000 65536"/>
                <a:gd name="T17" fmla="*/ 0 60000 65536"/>
                <a:gd name="T18" fmla="*/ 0 w 102"/>
                <a:gd name="T19" fmla="*/ 0 h 58"/>
                <a:gd name="T20" fmla="*/ 102 w 102"/>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2" h="58">
                  <a:moveTo>
                    <a:pt x="102" y="0"/>
                  </a:moveTo>
                  <a:lnTo>
                    <a:pt x="102" y="58"/>
                  </a:lnTo>
                  <a:lnTo>
                    <a:pt x="0" y="58"/>
                  </a:lnTo>
                  <a:lnTo>
                    <a:pt x="0" y="0"/>
                  </a:lnTo>
                  <a:lnTo>
                    <a:pt x="102" y="0"/>
                  </a:lnTo>
                  <a:close/>
                </a:path>
              </a:pathLst>
            </a:custGeom>
            <a:solidFill>
              <a:srgbClr val="FFFFFF"/>
            </a:solidFill>
            <a:ln w="9525">
              <a:noFill/>
              <a:round/>
              <a:headEnd/>
              <a:tailEnd/>
            </a:ln>
          </p:spPr>
          <p:txBody>
            <a:bodyPr/>
            <a:lstStyle/>
            <a:p>
              <a:endParaRPr lang="en-US"/>
            </a:p>
          </p:txBody>
        </p:sp>
        <p:sp>
          <p:nvSpPr>
            <p:cNvPr id="17778" name="Freeform 1466"/>
            <p:cNvSpPr>
              <a:spLocks/>
            </p:cNvSpPr>
            <p:nvPr/>
          </p:nvSpPr>
          <p:spPr bwMode="auto">
            <a:xfrm>
              <a:off x="3481" y="2523"/>
              <a:ext cx="38" cy="19"/>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779" name="Freeform 1467"/>
            <p:cNvSpPr>
              <a:spLocks/>
            </p:cNvSpPr>
            <p:nvPr/>
          </p:nvSpPr>
          <p:spPr bwMode="auto">
            <a:xfrm>
              <a:off x="3561" y="2426"/>
              <a:ext cx="37" cy="20"/>
            </a:xfrm>
            <a:custGeom>
              <a:avLst/>
              <a:gdLst>
                <a:gd name="T0" fmla="*/ 0 w 104"/>
                <a:gd name="T1" fmla="*/ 0 h 56"/>
                <a:gd name="T2" fmla="*/ 0 w 104"/>
                <a:gd name="T3" fmla="*/ 0 h 56"/>
                <a:gd name="T4" fmla="*/ 0 w 104"/>
                <a:gd name="T5" fmla="*/ 0 h 56"/>
                <a:gd name="T6" fmla="*/ 0 w 104"/>
                <a:gd name="T7" fmla="*/ 0 h 56"/>
                <a:gd name="T8" fmla="*/ 0 w 104"/>
                <a:gd name="T9" fmla="*/ 0 h 56"/>
                <a:gd name="T10" fmla="*/ 0 w 104"/>
                <a:gd name="T11" fmla="*/ 0 h 56"/>
                <a:gd name="T12" fmla="*/ 0 60000 65536"/>
                <a:gd name="T13" fmla="*/ 0 60000 65536"/>
                <a:gd name="T14" fmla="*/ 0 60000 65536"/>
                <a:gd name="T15" fmla="*/ 0 60000 65536"/>
                <a:gd name="T16" fmla="*/ 0 60000 65536"/>
                <a:gd name="T17" fmla="*/ 0 60000 65536"/>
                <a:gd name="T18" fmla="*/ 0 w 104"/>
                <a:gd name="T19" fmla="*/ 0 h 56"/>
                <a:gd name="T20" fmla="*/ 104 w 10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4" h="56">
                  <a:moveTo>
                    <a:pt x="104" y="0"/>
                  </a:moveTo>
                  <a:lnTo>
                    <a:pt x="104" y="56"/>
                  </a:lnTo>
                  <a:lnTo>
                    <a:pt x="0" y="56"/>
                  </a:lnTo>
                  <a:lnTo>
                    <a:pt x="0" y="0"/>
                  </a:lnTo>
                  <a:lnTo>
                    <a:pt x="104" y="0"/>
                  </a:lnTo>
                  <a:close/>
                </a:path>
              </a:pathLst>
            </a:custGeom>
            <a:solidFill>
              <a:srgbClr val="FFFFFF"/>
            </a:solidFill>
            <a:ln w="9525">
              <a:noFill/>
              <a:round/>
              <a:headEnd/>
              <a:tailEnd/>
            </a:ln>
          </p:spPr>
          <p:txBody>
            <a:bodyPr/>
            <a:lstStyle/>
            <a:p>
              <a:endParaRPr lang="en-US"/>
            </a:p>
          </p:txBody>
        </p:sp>
        <p:sp>
          <p:nvSpPr>
            <p:cNvPr id="17780" name="Freeform 1468"/>
            <p:cNvSpPr>
              <a:spLocks/>
            </p:cNvSpPr>
            <p:nvPr/>
          </p:nvSpPr>
          <p:spPr bwMode="auto">
            <a:xfrm>
              <a:off x="3481" y="2426"/>
              <a:ext cx="38" cy="20"/>
            </a:xfrm>
            <a:custGeom>
              <a:avLst/>
              <a:gdLst>
                <a:gd name="T0" fmla="*/ 0 w 104"/>
                <a:gd name="T1" fmla="*/ 0 h 56"/>
                <a:gd name="T2" fmla="*/ 0 w 104"/>
                <a:gd name="T3" fmla="*/ 0 h 56"/>
                <a:gd name="T4" fmla="*/ 0 w 104"/>
                <a:gd name="T5" fmla="*/ 0 h 56"/>
                <a:gd name="T6" fmla="*/ 0 w 104"/>
                <a:gd name="T7" fmla="*/ 0 h 56"/>
                <a:gd name="T8" fmla="*/ 0 w 104"/>
                <a:gd name="T9" fmla="*/ 0 h 56"/>
                <a:gd name="T10" fmla="*/ 0 w 104"/>
                <a:gd name="T11" fmla="*/ 0 h 56"/>
                <a:gd name="T12" fmla="*/ 0 60000 65536"/>
                <a:gd name="T13" fmla="*/ 0 60000 65536"/>
                <a:gd name="T14" fmla="*/ 0 60000 65536"/>
                <a:gd name="T15" fmla="*/ 0 60000 65536"/>
                <a:gd name="T16" fmla="*/ 0 60000 65536"/>
                <a:gd name="T17" fmla="*/ 0 60000 65536"/>
                <a:gd name="T18" fmla="*/ 0 w 104"/>
                <a:gd name="T19" fmla="*/ 0 h 56"/>
                <a:gd name="T20" fmla="*/ 104 w 10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4" h="56">
                  <a:moveTo>
                    <a:pt x="104" y="0"/>
                  </a:moveTo>
                  <a:lnTo>
                    <a:pt x="104" y="56"/>
                  </a:lnTo>
                  <a:lnTo>
                    <a:pt x="0" y="56"/>
                  </a:lnTo>
                  <a:lnTo>
                    <a:pt x="0" y="0"/>
                  </a:lnTo>
                  <a:lnTo>
                    <a:pt x="104" y="0"/>
                  </a:lnTo>
                  <a:close/>
                </a:path>
              </a:pathLst>
            </a:custGeom>
            <a:solidFill>
              <a:srgbClr val="FFFFFF"/>
            </a:solidFill>
            <a:ln w="9525">
              <a:noFill/>
              <a:round/>
              <a:headEnd/>
              <a:tailEnd/>
            </a:ln>
          </p:spPr>
          <p:txBody>
            <a:bodyPr/>
            <a:lstStyle/>
            <a:p>
              <a:endParaRPr lang="en-US"/>
            </a:p>
          </p:txBody>
        </p:sp>
        <p:sp>
          <p:nvSpPr>
            <p:cNvPr id="17781" name="Freeform 1469"/>
            <p:cNvSpPr>
              <a:spLocks/>
            </p:cNvSpPr>
            <p:nvPr/>
          </p:nvSpPr>
          <p:spPr bwMode="auto">
            <a:xfrm>
              <a:off x="3561" y="2473"/>
              <a:ext cx="37" cy="21"/>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782" name="Freeform 1470"/>
            <p:cNvSpPr>
              <a:spLocks/>
            </p:cNvSpPr>
            <p:nvPr/>
          </p:nvSpPr>
          <p:spPr bwMode="auto">
            <a:xfrm>
              <a:off x="3561" y="2523"/>
              <a:ext cx="37" cy="19"/>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783" name="Line 50"/>
            <p:cNvSpPr>
              <a:spLocks noChangeShapeType="1"/>
            </p:cNvSpPr>
            <p:nvPr/>
          </p:nvSpPr>
          <p:spPr bwMode="auto">
            <a:xfrm>
              <a:off x="3425" y="2485"/>
              <a:ext cx="154" cy="1"/>
            </a:xfrm>
            <a:prstGeom prst="line">
              <a:avLst/>
            </a:prstGeom>
            <a:noFill/>
            <a:ln w="19050">
              <a:solidFill>
                <a:srgbClr val="FFFFFF"/>
              </a:solidFill>
              <a:miter lim="800000"/>
              <a:headEnd/>
              <a:tailEnd/>
            </a:ln>
          </p:spPr>
          <p:txBody>
            <a:bodyPr/>
            <a:lstStyle/>
            <a:p>
              <a:endParaRPr lang="en-US"/>
            </a:p>
          </p:txBody>
        </p:sp>
        <p:sp>
          <p:nvSpPr>
            <p:cNvPr id="17784" name="Line 51"/>
            <p:cNvSpPr>
              <a:spLocks noChangeShapeType="1"/>
            </p:cNvSpPr>
            <p:nvPr/>
          </p:nvSpPr>
          <p:spPr bwMode="auto">
            <a:xfrm>
              <a:off x="3500" y="2439"/>
              <a:ext cx="0" cy="94"/>
            </a:xfrm>
            <a:prstGeom prst="line">
              <a:avLst/>
            </a:prstGeom>
            <a:noFill/>
            <a:ln w="25400">
              <a:solidFill>
                <a:srgbClr val="FFFFFF"/>
              </a:solidFill>
              <a:miter lim="800000"/>
              <a:headEnd/>
              <a:tailEnd/>
            </a:ln>
          </p:spPr>
          <p:txBody>
            <a:bodyPr/>
            <a:lstStyle/>
            <a:p>
              <a:endParaRPr lang="en-US"/>
            </a:p>
          </p:txBody>
        </p:sp>
        <p:sp>
          <p:nvSpPr>
            <p:cNvPr id="17785" name="Line 52"/>
            <p:cNvSpPr>
              <a:spLocks noChangeShapeType="1"/>
            </p:cNvSpPr>
            <p:nvPr/>
          </p:nvSpPr>
          <p:spPr bwMode="auto">
            <a:xfrm flipV="1">
              <a:off x="3432" y="2437"/>
              <a:ext cx="142" cy="96"/>
            </a:xfrm>
            <a:prstGeom prst="line">
              <a:avLst/>
            </a:prstGeom>
            <a:noFill/>
            <a:ln w="19050">
              <a:solidFill>
                <a:srgbClr val="FFFFFF"/>
              </a:solidFill>
              <a:miter lim="800000"/>
              <a:headEnd/>
              <a:tailEnd/>
            </a:ln>
          </p:spPr>
          <p:txBody>
            <a:bodyPr/>
            <a:lstStyle/>
            <a:p>
              <a:endParaRPr lang="en-US"/>
            </a:p>
          </p:txBody>
        </p:sp>
        <p:sp>
          <p:nvSpPr>
            <p:cNvPr id="17786" name="Line 53"/>
            <p:cNvSpPr>
              <a:spLocks noChangeShapeType="1"/>
            </p:cNvSpPr>
            <p:nvPr/>
          </p:nvSpPr>
          <p:spPr bwMode="auto">
            <a:xfrm flipH="1" flipV="1">
              <a:off x="3428" y="2437"/>
              <a:ext cx="143" cy="96"/>
            </a:xfrm>
            <a:prstGeom prst="line">
              <a:avLst/>
            </a:prstGeom>
            <a:noFill/>
            <a:ln w="19050">
              <a:solidFill>
                <a:srgbClr val="FFFFFF"/>
              </a:solidFill>
              <a:miter lim="800000"/>
              <a:headEnd/>
              <a:tailEnd/>
            </a:ln>
          </p:spPr>
          <p:txBody>
            <a:bodyPr/>
            <a:lstStyle/>
            <a:p>
              <a:endParaRPr lang="en-US"/>
            </a:p>
          </p:txBody>
        </p:sp>
      </p:grpSp>
      <p:grpSp>
        <p:nvGrpSpPr>
          <p:cNvPr id="17424" name="Group 1133"/>
          <p:cNvGrpSpPr>
            <a:grpSpLocks/>
          </p:cNvGrpSpPr>
          <p:nvPr/>
        </p:nvGrpSpPr>
        <p:grpSpPr bwMode="auto">
          <a:xfrm>
            <a:off x="5943600" y="2514600"/>
            <a:ext cx="422275" cy="327025"/>
            <a:chOff x="3366" y="2327"/>
            <a:chExt cx="272" cy="251"/>
          </a:xfrm>
        </p:grpSpPr>
        <p:sp>
          <p:nvSpPr>
            <p:cNvPr id="17732" name="Oval 1501"/>
            <p:cNvSpPr>
              <a:spLocks noChangeAspect="1" noChangeArrowheads="1"/>
            </p:cNvSpPr>
            <p:nvPr/>
          </p:nvSpPr>
          <p:spPr bwMode="auto">
            <a:xfrm>
              <a:off x="3518" y="2390"/>
              <a:ext cx="67" cy="108"/>
            </a:xfrm>
            <a:prstGeom prst="ellipse">
              <a:avLst/>
            </a:prstGeom>
            <a:solidFill>
              <a:srgbClr val="00CC00"/>
            </a:solidFill>
            <a:ln w="9525">
              <a:solidFill>
                <a:srgbClr val="0000FF"/>
              </a:solidFill>
              <a:round/>
              <a:headEnd/>
              <a:tailEnd/>
            </a:ln>
          </p:spPr>
          <p:txBody>
            <a:bodyPr wrap="none" anchor="ct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grpSp>
          <p:nvGrpSpPr>
            <p:cNvPr id="17733" name="Group 140"/>
            <p:cNvGrpSpPr>
              <a:grpSpLocks/>
            </p:cNvGrpSpPr>
            <p:nvPr/>
          </p:nvGrpSpPr>
          <p:grpSpPr bwMode="auto">
            <a:xfrm>
              <a:off x="3366" y="2327"/>
              <a:ext cx="272" cy="251"/>
              <a:chOff x="3366" y="2327"/>
              <a:chExt cx="272" cy="251"/>
            </a:xfrm>
          </p:grpSpPr>
          <p:sp>
            <p:nvSpPr>
              <p:cNvPr id="17747" name="Oval 1516"/>
              <p:cNvSpPr>
                <a:spLocks noChangeArrowheads="1"/>
              </p:cNvSpPr>
              <p:nvPr/>
            </p:nvSpPr>
            <p:spPr bwMode="auto">
              <a:xfrm>
                <a:off x="3367" y="2498"/>
                <a:ext cx="271" cy="80"/>
              </a:xfrm>
              <a:prstGeom prst="ellipse">
                <a:avLst/>
              </a:prstGeom>
              <a:solidFill>
                <a:srgbClr val="0078AA"/>
              </a:solidFill>
              <a:ln w="4763">
                <a:solidFill>
                  <a:srgbClr val="AAE6FF"/>
                </a:solidFill>
                <a:round/>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748" name="Rectangle 1517"/>
              <p:cNvSpPr>
                <a:spLocks noChangeArrowheads="1"/>
              </p:cNvSpPr>
              <p:nvPr/>
            </p:nvSpPr>
            <p:spPr bwMode="auto">
              <a:xfrm>
                <a:off x="3366" y="2368"/>
                <a:ext cx="271" cy="171"/>
              </a:xfrm>
              <a:prstGeom prst="rect">
                <a:avLst/>
              </a:prstGeom>
              <a:solidFill>
                <a:srgbClr val="0078AA"/>
              </a:solidFill>
              <a:ln w="9525">
                <a:noFill/>
                <a:miter lim="800000"/>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749" name="Rectangle 1518"/>
              <p:cNvSpPr>
                <a:spLocks noChangeArrowheads="1"/>
              </p:cNvSpPr>
              <p:nvPr/>
            </p:nvSpPr>
            <p:spPr bwMode="auto">
              <a:xfrm>
                <a:off x="3366" y="2368"/>
                <a:ext cx="271" cy="171"/>
              </a:xfrm>
              <a:prstGeom prst="rect">
                <a:avLst/>
              </a:prstGeom>
              <a:solidFill>
                <a:srgbClr val="0078AA"/>
              </a:solidFill>
              <a:ln w="9525">
                <a:noFill/>
                <a:miter lim="800000"/>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750" name="Oval 1519"/>
              <p:cNvSpPr>
                <a:spLocks noChangeArrowheads="1"/>
              </p:cNvSpPr>
              <p:nvPr/>
            </p:nvSpPr>
            <p:spPr bwMode="auto">
              <a:xfrm>
                <a:off x="3367" y="2327"/>
                <a:ext cx="271" cy="80"/>
              </a:xfrm>
              <a:prstGeom prst="ellipse">
                <a:avLst/>
              </a:prstGeom>
              <a:solidFill>
                <a:srgbClr val="00B4FF"/>
              </a:solidFill>
              <a:ln w="4763">
                <a:solidFill>
                  <a:srgbClr val="AAE6FF"/>
                </a:solidFill>
                <a:round/>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grpSp>
            <p:nvGrpSpPr>
              <p:cNvPr id="17751" name="Group 158"/>
              <p:cNvGrpSpPr>
                <a:grpSpLocks/>
              </p:cNvGrpSpPr>
              <p:nvPr/>
            </p:nvGrpSpPr>
            <p:grpSpPr bwMode="auto">
              <a:xfrm>
                <a:off x="3407" y="2337"/>
                <a:ext cx="188" cy="61"/>
                <a:chOff x="3407" y="2337"/>
                <a:chExt cx="188" cy="61"/>
              </a:xfrm>
            </p:grpSpPr>
            <p:grpSp>
              <p:nvGrpSpPr>
                <p:cNvPr id="17754" name="Group 161"/>
                <p:cNvGrpSpPr>
                  <a:grpSpLocks/>
                </p:cNvGrpSpPr>
                <p:nvPr/>
              </p:nvGrpSpPr>
              <p:grpSpPr bwMode="auto">
                <a:xfrm>
                  <a:off x="3407" y="2337"/>
                  <a:ext cx="186" cy="60"/>
                  <a:chOff x="3407" y="2337"/>
                  <a:chExt cx="186" cy="60"/>
                </a:xfrm>
              </p:grpSpPr>
              <p:sp>
                <p:nvSpPr>
                  <p:cNvPr id="17764" name="Freeform 1533"/>
                  <p:cNvSpPr>
                    <a:spLocks/>
                  </p:cNvSpPr>
                  <p:nvPr/>
                </p:nvSpPr>
                <p:spPr bwMode="auto">
                  <a:xfrm>
                    <a:off x="3504" y="2338"/>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7"/>
                        </a:lnTo>
                        <a:lnTo>
                          <a:pt x="125" y="0"/>
                        </a:lnTo>
                        <a:lnTo>
                          <a:pt x="35" y="0"/>
                        </a:lnTo>
                        <a:lnTo>
                          <a:pt x="72" y="8"/>
                        </a:lnTo>
                        <a:lnTo>
                          <a:pt x="0" y="37"/>
                        </a:lnTo>
                        <a:close/>
                      </a:path>
                    </a:pathLst>
                  </a:custGeom>
                  <a:solidFill>
                    <a:srgbClr val="000000"/>
                  </a:solidFill>
                  <a:ln w="9525">
                    <a:noFill/>
                    <a:round/>
                    <a:headEnd/>
                    <a:tailEnd/>
                  </a:ln>
                </p:spPr>
                <p:txBody>
                  <a:bodyPr/>
                  <a:lstStyle/>
                  <a:p>
                    <a:endParaRPr lang="en-US"/>
                  </a:p>
                </p:txBody>
              </p:sp>
              <p:sp>
                <p:nvSpPr>
                  <p:cNvPr id="17765" name="Freeform 1534"/>
                  <p:cNvSpPr>
                    <a:spLocks/>
                  </p:cNvSpPr>
                  <p:nvPr/>
                </p:nvSpPr>
                <p:spPr bwMode="auto">
                  <a:xfrm>
                    <a:off x="3504" y="2338"/>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7"/>
                        </a:lnTo>
                        <a:lnTo>
                          <a:pt x="125" y="0"/>
                        </a:lnTo>
                        <a:lnTo>
                          <a:pt x="35" y="0"/>
                        </a:lnTo>
                        <a:lnTo>
                          <a:pt x="72" y="8"/>
                        </a:lnTo>
                        <a:lnTo>
                          <a:pt x="0" y="37"/>
                        </a:lnTo>
                        <a:close/>
                      </a:path>
                    </a:pathLst>
                  </a:custGeom>
                  <a:solidFill>
                    <a:srgbClr val="000000"/>
                  </a:solidFill>
                  <a:ln w="9525">
                    <a:noFill/>
                    <a:round/>
                    <a:headEnd/>
                    <a:tailEnd/>
                  </a:ln>
                </p:spPr>
                <p:txBody>
                  <a:bodyPr/>
                  <a:lstStyle/>
                  <a:p>
                    <a:endParaRPr lang="en-US"/>
                  </a:p>
                </p:txBody>
              </p:sp>
              <p:sp>
                <p:nvSpPr>
                  <p:cNvPr id="17766" name="Freeform 1535"/>
                  <p:cNvSpPr>
                    <a:spLocks/>
                  </p:cNvSpPr>
                  <p:nvPr/>
                </p:nvSpPr>
                <p:spPr bwMode="auto">
                  <a:xfrm>
                    <a:off x="3407" y="2368"/>
                    <a:ext cx="89" cy="27"/>
                  </a:xfrm>
                  <a:custGeom>
                    <a:avLst/>
                    <a:gdLst>
                      <a:gd name="T0" fmla="*/ 34 w 143"/>
                      <a:gd name="T1" fmla="*/ 2 h 50"/>
                      <a:gd name="T2" fmla="*/ 27 w 143"/>
                      <a:gd name="T3" fmla="*/ 0 h 50"/>
                      <a:gd name="T4" fmla="*/ 9 w 143"/>
                      <a:gd name="T5" fmla="*/ 5 h 50"/>
                      <a:gd name="T6" fmla="*/ 0 w 143"/>
                      <a:gd name="T7" fmla="*/ 3 h 50"/>
                      <a:gd name="T8" fmla="*/ 4 w 143"/>
                      <a:gd name="T9" fmla="*/ 8 h 50"/>
                      <a:gd name="T10" fmla="*/ 27 w 143"/>
                      <a:gd name="T11" fmla="*/ 8 h 50"/>
                      <a:gd name="T12" fmla="*/ 17 w 143"/>
                      <a:gd name="T13" fmla="*/ 6 h 50"/>
                      <a:gd name="T14" fmla="*/ 34 w 143"/>
                      <a:gd name="T15" fmla="*/ 2 h 50"/>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0"/>
                      <a:gd name="T26" fmla="*/ 143 w 143"/>
                      <a:gd name="T27" fmla="*/ 50 h 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0">
                        <a:moveTo>
                          <a:pt x="143" y="10"/>
                        </a:moveTo>
                        <a:lnTo>
                          <a:pt x="111" y="0"/>
                        </a:lnTo>
                        <a:lnTo>
                          <a:pt x="37" y="32"/>
                        </a:lnTo>
                        <a:lnTo>
                          <a:pt x="0" y="21"/>
                        </a:lnTo>
                        <a:lnTo>
                          <a:pt x="19" y="50"/>
                        </a:lnTo>
                        <a:lnTo>
                          <a:pt x="111" y="50"/>
                        </a:lnTo>
                        <a:lnTo>
                          <a:pt x="72" y="40"/>
                        </a:lnTo>
                        <a:lnTo>
                          <a:pt x="143" y="10"/>
                        </a:lnTo>
                        <a:close/>
                      </a:path>
                    </a:pathLst>
                  </a:custGeom>
                  <a:solidFill>
                    <a:srgbClr val="000000"/>
                  </a:solidFill>
                  <a:ln w="9525">
                    <a:noFill/>
                    <a:round/>
                    <a:headEnd/>
                    <a:tailEnd/>
                  </a:ln>
                </p:spPr>
                <p:txBody>
                  <a:bodyPr/>
                  <a:lstStyle/>
                  <a:p>
                    <a:endParaRPr lang="en-US"/>
                  </a:p>
                </p:txBody>
              </p:sp>
              <p:sp>
                <p:nvSpPr>
                  <p:cNvPr id="17767" name="Freeform 1536"/>
                  <p:cNvSpPr>
                    <a:spLocks/>
                  </p:cNvSpPr>
                  <p:nvPr/>
                </p:nvSpPr>
                <p:spPr bwMode="auto">
                  <a:xfrm>
                    <a:off x="3407" y="2368"/>
                    <a:ext cx="89" cy="27"/>
                  </a:xfrm>
                  <a:custGeom>
                    <a:avLst/>
                    <a:gdLst>
                      <a:gd name="T0" fmla="*/ 34 w 143"/>
                      <a:gd name="T1" fmla="*/ 2 h 50"/>
                      <a:gd name="T2" fmla="*/ 27 w 143"/>
                      <a:gd name="T3" fmla="*/ 0 h 50"/>
                      <a:gd name="T4" fmla="*/ 9 w 143"/>
                      <a:gd name="T5" fmla="*/ 5 h 50"/>
                      <a:gd name="T6" fmla="*/ 0 w 143"/>
                      <a:gd name="T7" fmla="*/ 3 h 50"/>
                      <a:gd name="T8" fmla="*/ 4 w 143"/>
                      <a:gd name="T9" fmla="*/ 8 h 50"/>
                      <a:gd name="T10" fmla="*/ 27 w 143"/>
                      <a:gd name="T11" fmla="*/ 8 h 50"/>
                      <a:gd name="T12" fmla="*/ 17 w 143"/>
                      <a:gd name="T13" fmla="*/ 6 h 50"/>
                      <a:gd name="T14" fmla="*/ 34 w 143"/>
                      <a:gd name="T15" fmla="*/ 2 h 50"/>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0"/>
                      <a:gd name="T26" fmla="*/ 143 w 143"/>
                      <a:gd name="T27" fmla="*/ 50 h 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0">
                        <a:moveTo>
                          <a:pt x="143" y="10"/>
                        </a:moveTo>
                        <a:lnTo>
                          <a:pt x="111" y="0"/>
                        </a:lnTo>
                        <a:lnTo>
                          <a:pt x="37" y="32"/>
                        </a:lnTo>
                        <a:lnTo>
                          <a:pt x="0" y="21"/>
                        </a:lnTo>
                        <a:lnTo>
                          <a:pt x="19" y="50"/>
                        </a:lnTo>
                        <a:lnTo>
                          <a:pt x="111" y="50"/>
                        </a:lnTo>
                        <a:lnTo>
                          <a:pt x="72" y="40"/>
                        </a:lnTo>
                        <a:lnTo>
                          <a:pt x="143" y="10"/>
                        </a:lnTo>
                        <a:close/>
                      </a:path>
                    </a:pathLst>
                  </a:custGeom>
                  <a:solidFill>
                    <a:srgbClr val="000000"/>
                  </a:solidFill>
                  <a:ln w="9525">
                    <a:noFill/>
                    <a:round/>
                    <a:headEnd/>
                    <a:tailEnd/>
                  </a:ln>
                </p:spPr>
                <p:txBody>
                  <a:bodyPr/>
                  <a:lstStyle/>
                  <a:p>
                    <a:endParaRPr lang="en-US"/>
                  </a:p>
                </p:txBody>
              </p:sp>
              <p:sp>
                <p:nvSpPr>
                  <p:cNvPr id="17768" name="Freeform 1537"/>
                  <p:cNvSpPr>
                    <a:spLocks/>
                  </p:cNvSpPr>
                  <p:nvPr/>
                </p:nvSpPr>
                <p:spPr bwMode="auto">
                  <a:xfrm>
                    <a:off x="3412" y="2337"/>
                    <a:ext cx="89" cy="25"/>
                  </a:xfrm>
                  <a:custGeom>
                    <a:avLst/>
                    <a:gdLst>
                      <a:gd name="T0" fmla="*/ 0 w 143"/>
                      <a:gd name="T1" fmla="*/ 2 h 47"/>
                      <a:gd name="T2" fmla="*/ 7 w 143"/>
                      <a:gd name="T3" fmla="*/ 0 h 47"/>
                      <a:gd name="T4" fmla="*/ 26 w 143"/>
                      <a:gd name="T5" fmla="*/ 4 h 47"/>
                      <a:gd name="T6" fmla="*/ 34 w 143"/>
                      <a:gd name="T7" fmla="*/ 3 h 47"/>
                      <a:gd name="T8" fmla="*/ 30 w 143"/>
                      <a:gd name="T9" fmla="*/ 7 h 47"/>
                      <a:gd name="T10" fmla="*/ 9 w 143"/>
                      <a:gd name="T11" fmla="*/ 7 h 47"/>
                      <a:gd name="T12" fmla="*/ 17 w 143"/>
                      <a:gd name="T13" fmla="*/ 6 h 47"/>
                      <a:gd name="T14" fmla="*/ 0 w 143"/>
                      <a:gd name="T15" fmla="*/ 2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0" y="10"/>
                        </a:moveTo>
                        <a:lnTo>
                          <a:pt x="32" y="0"/>
                        </a:lnTo>
                        <a:lnTo>
                          <a:pt x="109" y="29"/>
                        </a:lnTo>
                        <a:lnTo>
                          <a:pt x="143" y="21"/>
                        </a:lnTo>
                        <a:lnTo>
                          <a:pt x="125" y="47"/>
                        </a:lnTo>
                        <a:lnTo>
                          <a:pt x="35" y="47"/>
                        </a:lnTo>
                        <a:lnTo>
                          <a:pt x="72" y="39"/>
                        </a:lnTo>
                        <a:lnTo>
                          <a:pt x="0" y="10"/>
                        </a:lnTo>
                        <a:close/>
                      </a:path>
                    </a:pathLst>
                  </a:custGeom>
                  <a:solidFill>
                    <a:srgbClr val="000000"/>
                  </a:solidFill>
                  <a:ln w="9525">
                    <a:noFill/>
                    <a:round/>
                    <a:headEnd/>
                    <a:tailEnd/>
                  </a:ln>
                </p:spPr>
                <p:txBody>
                  <a:bodyPr/>
                  <a:lstStyle/>
                  <a:p>
                    <a:endParaRPr lang="en-US"/>
                  </a:p>
                </p:txBody>
              </p:sp>
              <p:sp>
                <p:nvSpPr>
                  <p:cNvPr id="17769" name="Freeform 1538"/>
                  <p:cNvSpPr>
                    <a:spLocks/>
                  </p:cNvSpPr>
                  <p:nvPr/>
                </p:nvSpPr>
                <p:spPr bwMode="auto">
                  <a:xfrm>
                    <a:off x="3412" y="2337"/>
                    <a:ext cx="89" cy="25"/>
                  </a:xfrm>
                  <a:custGeom>
                    <a:avLst/>
                    <a:gdLst>
                      <a:gd name="T0" fmla="*/ 0 w 143"/>
                      <a:gd name="T1" fmla="*/ 2 h 47"/>
                      <a:gd name="T2" fmla="*/ 7 w 143"/>
                      <a:gd name="T3" fmla="*/ 0 h 47"/>
                      <a:gd name="T4" fmla="*/ 26 w 143"/>
                      <a:gd name="T5" fmla="*/ 4 h 47"/>
                      <a:gd name="T6" fmla="*/ 34 w 143"/>
                      <a:gd name="T7" fmla="*/ 3 h 47"/>
                      <a:gd name="T8" fmla="*/ 30 w 143"/>
                      <a:gd name="T9" fmla="*/ 7 h 47"/>
                      <a:gd name="T10" fmla="*/ 9 w 143"/>
                      <a:gd name="T11" fmla="*/ 7 h 47"/>
                      <a:gd name="T12" fmla="*/ 17 w 143"/>
                      <a:gd name="T13" fmla="*/ 6 h 47"/>
                      <a:gd name="T14" fmla="*/ 0 w 143"/>
                      <a:gd name="T15" fmla="*/ 2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0" y="10"/>
                        </a:moveTo>
                        <a:lnTo>
                          <a:pt x="32" y="0"/>
                        </a:lnTo>
                        <a:lnTo>
                          <a:pt x="109" y="29"/>
                        </a:lnTo>
                        <a:lnTo>
                          <a:pt x="143" y="21"/>
                        </a:lnTo>
                        <a:lnTo>
                          <a:pt x="125" y="47"/>
                        </a:lnTo>
                        <a:lnTo>
                          <a:pt x="35" y="47"/>
                        </a:lnTo>
                        <a:lnTo>
                          <a:pt x="72" y="39"/>
                        </a:lnTo>
                        <a:lnTo>
                          <a:pt x="0" y="10"/>
                        </a:lnTo>
                        <a:close/>
                      </a:path>
                    </a:pathLst>
                  </a:custGeom>
                  <a:solidFill>
                    <a:srgbClr val="000000"/>
                  </a:solidFill>
                  <a:ln w="9525">
                    <a:noFill/>
                    <a:round/>
                    <a:headEnd/>
                    <a:tailEnd/>
                  </a:ln>
                </p:spPr>
                <p:txBody>
                  <a:bodyPr/>
                  <a:lstStyle/>
                  <a:p>
                    <a:endParaRPr lang="en-US"/>
                  </a:p>
                </p:txBody>
              </p:sp>
              <p:sp>
                <p:nvSpPr>
                  <p:cNvPr id="17770" name="Freeform 1539"/>
                  <p:cNvSpPr>
                    <a:spLocks/>
                  </p:cNvSpPr>
                  <p:nvPr/>
                </p:nvSpPr>
                <p:spPr bwMode="auto">
                  <a:xfrm>
                    <a:off x="3501" y="2371"/>
                    <a:ext cx="89" cy="26"/>
                  </a:xfrm>
                  <a:custGeom>
                    <a:avLst/>
                    <a:gdLst>
                      <a:gd name="T0" fmla="*/ 34 w 143"/>
                      <a:gd name="T1" fmla="*/ 6 h 48"/>
                      <a:gd name="T2" fmla="*/ 27 w 143"/>
                      <a:gd name="T3" fmla="*/ 8 h 48"/>
                      <a:gd name="T4" fmla="*/ 9 w 143"/>
                      <a:gd name="T5" fmla="*/ 3 h 48"/>
                      <a:gd name="T6" fmla="*/ 0 w 143"/>
                      <a:gd name="T7" fmla="*/ 4 h 48"/>
                      <a:gd name="T8" fmla="*/ 4 w 143"/>
                      <a:gd name="T9" fmla="*/ 0 h 48"/>
                      <a:gd name="T10" fmla="*/ 27 w 143"/>
                      <a:gd name="T11" fmla="*/ 0 h 48"/>
                      <a:gd name="T12" fmla="*/ 17 w 143"/>
                      <a:gd name="T13" fmla="*/ 1 h 48"/>
                      <a:gd name="T14" fmla="*/ 34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143" y="37"/>
                        </a:moveTo>
                        <a:lnTo>
                          <a:pt x="111" y="48"/>
                        </a:lnTo>
                        <a:lnTo>
                          <a:pt x="37" y="16"/>
                        </a:lnTo>
                        <a:lnTo>
                          <a:pt x="0" y="27"/>
                        </a:lnTo>
                        <a:lnTo>
                          <a:pt x="19" y="0"/>
                        </a:lnTo>
                        <a:lnTo>
                          <a:pt x="111" y="0"/>
                        </a:lnTo>
                        <a:lnTo>
                          <a:pt x="72" y="8"/>
                        </a:lnTo>
                        <a:lnTo>
                          <a:pt x="143" y="37"/>
                        </a:lnTo>
                        <a:close/>
                      </a:path>
                    </a:pathLst>
                  </a:custGeom>
                  <a:solidFill>
                    <a:srgbClr val="000000"/>
                  </a:solidFill>
                  <a:ln w="9525">
                    <a:noFill/>
                    <a:round/>
                    <a:headEnd/>
                    <a:tailEnd/>
                  </a:ln>
                </p:spPr>
                <p:txBody>
                  <a:bodyPr/>
                  <a:lstStyle/>
                  <a:p>
                    <a:endParaRPr lang="en-US"/>
                  </a:p>
                </p:txBody>
              </p:sp>
              <p:sp>
                <p:nvSpPr>
                  <p:cNvPr id="17771" name="Freeform 1540"/>
                  <p:cNvSpPr>
                    <a:spLocks/>
                  </p:cNvSpPr>
                  <p:nvPr/>
                </p:nvSpPr>
                <p:spPr bwMode="auto">
                  <a:xfrm>
                    <a:off x="3501" y="2371"/>
                    <a:ext cx="89" cy="26"/>
                  </a:xfrm>
                  <a:custGeom>
                    <a:avLst/>
                    <a:gdLst>
                      <a:gd name="T0" fmla="*/ 34 w 143"/>
                      <a:gd name="T1" fmla="*/ 6 h 48"/>
                      <a:gd name="T2" fmla="*/ 27 w 143"/>
                      <a:gd name="T3" fmla="*/ 8 h 48"/>
                      <a:gd name="T4" fmla="*/ 9 w 143"/>
                      <a:gd name="T5" fmla="*/ 3 h 48"/>
                      <a:gd name="T6" fmla="*/ 0 w 143"/>
                      <a:gd name="T7" fmla="*/ 4 h 48"/>
                      <a:gd name="T8" fmla="*/ 4 w 143"/>
                      <a:gd name="T9" fmla="*/ 0 h 48"/>
                      <a:gd name="T10" fmla="*/ 27 w 143"/>
                      <a:gd name="T11" fmla="*/ 0 h 48"/>
                      <a:gd name="T12" fmla="*/ 17 w 143"/>
                      <a:gd name="T13" fmla="*/ 1 h 48"/>
                      <a:gd name="T14" fmla="*/ 34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143" y="37"/>
                        </a:moveTo>
                        <a:lnTo>
                          <a:pt x="111" y="48"/>
                        </a:lnTo>
                        <a:lnTo>
                          <a:pt x="37" y="16"/>
                        </a:lnTo>
                        <a:lnTo>
                          <a:pt x="0" y="27"/>
                        </a:lnTo>
                        <a:lnTo>
                          <a:pt x="19" y="0"/>
                        </a:lnTo>
                        <a:lnTo>
                          <a:pt x="111" y="0"/>
                        </a:lnTo>
                        <a:lnTo>
                          <a:pt x="72" y="8"/>
                        </a:lnTo>
                        <a:lnTo>
                          <a:pt x="143" y="37"/>
                        </a:lnTo>
                        <a:close/>
                      </a:path>
                    </a:pathLst>
                  </a:custGeom>
                  <a:solidFill>
                    <a:srgbClr val="000000"/>
                  </a:solidFill>
                  <a:ln w="9525">
                    <a:noFill/>
                    <a:round/>
                    <a:headEnd/>
                    <a:tailEnd/>
                  </a:ln>
                </p:spPr>
                <p:txBody>
                  <a:bodyPr/>
                  <a:lstStyle/>
                  <a:p>
                    <a:endParaRPr lang="en-US"/>
                  </a:p>
                </p:txBody>
              </p:sp>
            </p:grpSp>
            <p:grpSp>
              <p:nvGrpSpPr>
                <p:cNvPr id="17755" name="Group 162"/>
                <p:cNvGrpSpPr>
                  <a:grpSpLocks/>
                </p:cNvGrpSpPr>
                <p:nvPr/>
              </p:nvGrpSpPr>
              <p:grpSpPr bwMode="auto">
                <a:xfrm>
                  <a:off x="3409" y="2338"/>
                  <a:ext cx="186" cy="60"/>
                  <a:chOff x="3409" y="2338"/>
                  <a:chExt cx="186" cy="60"/>
                </a:xfrm>
              </p:grpSpPr>
              <p:sp>
                <p:nvSpPr>
                  <p:cNvPr id="17756" name="Freeform 1525"/>
                  <p:cNvSpPr>
                    <a:spLocks/>
                  </p:cNvSpPr>
                  <p:nvPr/>
                </p:nvSpPr>
                <p:spPr bwMode="auto">
                  <a:xfrm>
                    <a:off x="3506" y="2340"/>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6"/>
                        </a:lnTo>
                        <a:lnTo>
                          <a:pt x="125" y="0"/>
                        </a:lnTo>
                        <a:lnTo>
                          <a:pt x="35" y="0"/>
                        </a:lnTo>
                        <a:lnTo>
                          <a:pt x="72" y="8"/>
                        </a:lnTo>
                        <a:lnTo>
                          <a:pt x="0" y="37"/>
                        </a:lnTo>
                        <a:close/>
                      </a:path>
                    </a:pathLst>
                  </a:custGeom>
                  <a:solidFill>
                    <a:srgbClr val="FFFFFF"/>
                  </a:solidFill>
                  <a:ln w="9525">
                    <a:noFill/>
                    <a:round/>
                    <a:headEnd/>
                    <a:tailEnd/>
                  </a:ln>
                </p:spPr>
                <p:txBody>
                  <a:bodyPr/>
                  <a:lstStyle/>
                  <a:p>
                    <a:endParaRPr lang="en-US"/>
                  </a:p>
                </p:txBody>
              </p:sp>
              <p:sp>
                <p:nvSpPr>
                  <p:cNvPr id="17757" name="Freeform 1526"/>
                  <p:cNvSpPr>
                    <a:spLocks/>
                  </p:cNvSpPr>
                  <p:nvPr/>
                </p:nvSpPr>
                <p:spPr bwMode="auto">
                  <a:xfrm>
                    <a:off x="3506" y="2340"/>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6"/>
                        </a:lnTo>
                        <a:lnTo>
                          <a:pt x="125" y="0"/>
                        </a:lnTo>
                        <a:lnTo>
                          <a:pt x="35" y="0"/>
                        </a:lnTo>
                        <a:lnTo>
                          <a:pt x="72" y="8"/>
                        </a:lnTo>
                        <a:lnTo>
                          <a:pt x="0" y="37"/>
                        </a:lnTo>
                        <a:close/>
                      </a:path>
                    </a:pathLst>
                  </a:custGeom>
                  <a:solidFill>
                    <a:srgbClr val="FFFFFF"/>
                  </a:solidFill>
                  <a:ln w="9525">
                    <a:noFill/>
                    <a:round/>
                    <a:headEnd/>
                    <a:tailEnd/>
                  </a:ln>
                </p:spPr>
                <p:txBody>
                  <a:bodyPr/>
                  <a:lstStyle/>
                  <a:p>
                    <a:endParaRPr lang="en-US"/>
                  </a:p>
                </p:txBody>
              </p:sp>
              <p:sp>
                <p:nvSpPr>
                  <p:cNvPr id="17758" name="Freeform 1527"/>
                  <p:cNvSpPr>
                    <a:spLocks/>
                  </p:cNvSpPr>
                  <p:nvPr/>
                </p:nvSpPr>
                <p:spPr bwMode="auto">
                  <a:xfrm>
                    <a:off x="3409" y="2369"/>
                    <a:ext cx="89" cy="28"/>
                  </a:xfrm>
                  <a:custGeom>
                    <a:avLst/>
                    <a:gdLst>
                      <a:gd name="T0" fmla="*/ 34 w 143"/>
                      <a:gd name="T1" fmla="*/ 2 h 51"/>
                      <a:gd name="T2" fmla="*/ 27 w 143"/>
                      <a:gd name="T3" fmla="*/ 0 h 51"/>
                      <a:gd name="T4" fmla="*/ 9 w 143"/>
                      <a:gd name="T5" fmla="*/ 5 h 51"/>
                      <a:gd name="T6" fmla="*/ 0 w 143"/>
                      <a:gd name="T7" fmla="*/ 4 h 51"/>
                      <a:gd name="T8" fmla="*/ 4 w 143"/>
                      <a:gd name="T9" fmla="*/ 8 h 51"/>
                      <a:gd name="T10" fmla="*/ 27 w 143"/>
                      <a:gd name="T11" fmla="*/ 8 h 51"/>
                      <a:gd name="T12" fmla="*/ 17 w 143"/>
                      <a:gd name="T13" fmla="*/ 7 h 51"/>
                      <a:gd name="T14" fmla="*/ 34 w 143"/>
                      <a:gd name="T15" fmla="*/ 2 h 51"/>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1"/>
                      <a:gd name="T26" fmla="*/ 143 w 143"/>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1">
                        <a:moveTo>
                          <a:pt x="143" y="11"/>
                        </a:moveTo>
                        <a:lnTo>
                          <a:pt x="111" y="0"/>
                        </a:lnTo>
                        <a:lnTo>
                          <a:pt x="37" y="32"/>
                        </a:lnTo>
                        <a:lnTo>
                          <a:pt x="0" y="22"/>
                        </a:lnTo>
                        <a:lnTo>
                          <a:pt x="18" y="51"/>
                        </a:lnTo>
                        <a:lnTo>
                          <a:pt x="111" y="51"/>
                        </a:lnTo>
                        <a:lnTo>
                          <a:pt x="71" y="40"/>
                        </a:lnTo>
                        <a:lnTo>
                          <a:pt x="143" y="11"/>
                        </a:lnTo>
                        <a:close/>
                      </a:path>
                    </a:pathLst>
                  </a:custGeom>
                  <a:solidFill>
                    <a:srgbClr val="FFFFFF"/>
                  </a:solidFill>
                  <a:ln w="9525">
                    <a:noFill/>
                    <a:round/>
                    <a:headEnd/>
                    <a:tailEnd/>
                  </a:ln>
                </p:spPr>
                <p:txBody>
                  <a:bodyPr/>
                  <a:lstStyle/>
                  <a:p>
                    <a:endParaRPr lang="en-US"/>
                  </a:p>
                </p:txBody>
              </p:sp>
              <p:sp>
                <p:nvSpPr>
                  <p:cNvPr id="17759" name="Freeform 1528"/>
                  <p:cNvSpPr>
                    <a:spLocks/>
                  </p:cNvSpPr>
                  <p:nvPr/>
                </p:nvSpPr>
                <p:spPr bwMode="auto">
                  <a:xfrm>
                    <a:off x="3409" y="2369"/>
                    <a:ext cx="89" cy="28"/>
                  </a:xfrm>
                  <a:custGeom>
                    <a:avLst/>
                    <a:gdLst>
                      <a:gd name="T0" fmla="*/ 34 w 143"/>
                      <a:gd name="T1" fmla="*/ 2 h 51"/>
                      <a:gd name="T2" fmla="*/ 27 w 143"/>
                      <a:gd name="T3" fmla="*/ 0 h 51"/>
                      <a:gd name="T4" fmla="*/ 9 w 143"/>
                      <a:gd name="T5" fmla="*/ 5 h 51"/>
                      <a:gd name="T6" fmla="*/ 0 w 143"/>
                      <a:gd name="T7" fmla="*/ 4 h 51"/>
                      <a:gd name="T8" fmla="*/ 4 w 143"/>
                      <a:gd name="T9" fmla="*/ 8 h 51"/>
                      <a:gd name="T10" fmla="*/ 27 w 143"/>
                      <a:gd name="T11" fmla="*/ 8 h 51"/>
                      <a:gd name="T12" fmla="*/ 17 w 143"/>
                      <a:gd name="T13" fmla="*/ 7 h 51"/>
                      <a:gd name="T14" fmla="*/ 34 w 143"/>
                      <a:gd name="T15" fmla="*/ 2 h 51"/>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1"/>
                      <a:gd name="T26" fmla="*/ 143 w 143"/>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1">
                        <a:moveTo>
                          <a:pt x="143" y="11"/>
                        </a:moveTo>
                        <a:lnTo>
                          <a:pt x="111" y="0"/>
                        </a:lnTo>
                        <a:lnTo>
                          <a:pt x="37" y="32"/>
                        </a:lnTo>
                        <a:lnTo>
                          <a:pt x="0" y="22"/>
                        </a:lnTo>
                        <a:lnTo>
                          <a:pt x="18" y="51"/>
                        </a:lnTo>
                        <a:lnTo>
                          <a:pt x="111" y="51"/>
                        </a:lnTo>
                        <a:lnTo>
                          <a:pt x="71" y="40"/>
                        </a:lnTo>
                        <a:lnTo>
                          <a:pt x="143" y="11"/>
                        </a:lnTo>
                        <a:close/>
                      </a:path>
                    </a:pathLst>
                  </a:custGeom>
                  <a:solidFill>
                    <a:srgbClr val="FFFFFF"/>
                  </a:solidFill>
                  <a:ln w="9525">
                    <a:noFill/>
                    <a:round/>
                    <a:headEnd/>
                    <a:tailEnd/>
                  </a:ln>
                </p:spPr>
                <p:txBody>
                  <a:bodyPr/>
                  <a:lstStyle/>
                  <a:p>
                    <a:endParaRPr lang="en-US"/>
                  </a:p>
                </p:txBody>
              </p:sp>
              <p:sp>
                <p:nvSpPr>
                  <p:cNvPr id="17760" name="Freeform 1529"/>
                  <p:cNvSpPr>
                    <a:spLocks/>
                  </p:cNvSpPr>
                  <p:nvPr/>
                </p:nvSpPr>
                <p:spPr bwMode="auto">
                  <a:xfrm>
                    <a:off x="3414" y="2338"/>
                    <a:ext cx="89" cy="26"/>
                  </a:xfrm>
                  <a:custGeom>
                    <a:avLst/>
                    <a:gdLst>
                      <a:gd name="T0" fmla="*/ 0 w 143"/>
                      <a:gd name="T1" fmla="*/ 2 h 48"/>
                      <a:gd name="T2" fmla="*/ 7 w 143"/>
                      <a:gd name="T3" fmla="*/ 0 h 48"/>
                      <a:gd name="T4" fmla="*/ 26 w 143"/>
                      <a:gd name="T5" fmla="*/ 5 h 48"/>
                      <a:gd name="T6" fmla="*/ 34 w 143"/>
                      <a:gd name="T7" fmla="*/ 3 h 48"/>
                      <a:gd name="T8" fmla="*/ 30 w 143"/>
                      <a:gd name="T9" fmla="*/ 8 h 48"/>
                      <a:gd name="T10" fmla="*/ 8 w 143"/>
                      <a:gd name="T11" fmla="*/ 8 h 48"/>
                      <a:gd name="T12" fmla="*/ 17 w 143"/>
                      <a:gd name="T13" fmla="*/ 7 h 48"/>
                      <a:gd name="T14" fmla="*/ 0 w 143"/>
                      <a:gd name="T15" fmla="*/ 2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11"/>
                        </a:moveTo>
                        <a:lnTo>
                          <a:pt x="32" y="0"/>
                        </a:lnTo>
                        <a:lnTo>
                          <a:pt x="108" y="29"/>
                        </a:lnTo>
                        <a:lnTo>
                          <a:pt x="143" y="21"/>
                        </a:lnTo>
                        <a:lnTo>
                          <a:pt x="124" y="48"/>
                        </a:lnTo>
                        <a:lnTo>
                          <a:pt x="34" y="48"/>
                        </a:lnTo>
                        <a:lnTo>
                          <a:pt x="71" y="40"/>
                        </a:lnTo>
                        <a:lnTo>
                          <a:pt x="0" y="11"/>
                        </a:lnTo>
                        <a:close/>
                      </a:path>
                    </a:pathLst>
                  </a:custGeom>
                  <a:solidFill>
                    <a:srgbClr val="FFFFFF"/>
                  </a:solidFill>
                  <a:ln w="9525">
                    <a:noFill/>
                    <a:round/>
                    <a:headEnd/>
                    <a:tailEnd/>
                  </a:ln>
                </p:spPr>
                <p:txBody>
                  <a:bodyPr/>
                  <a:lstStyle/>
                  <a:p>
                    <a:endParaRPr lang="en-US"/>
                  </a:p>
                </p:txBody>
              </p:sp>
              <p:sp>
                <p:nvSpPr>
                  <p:cNvPr id="17761" name="Freeform 1530"/>
                  <p:cNvSpPr>
                    <a:spLocks/>
                  </p:cNvSpPr>
                  <p:nvPr/>
                </p:nvSpPr>
                <p:spPr bwMode="auto">
                  <a:xfrm>
                    <a:off x="3414" y="2338"/>
                    <a:ext cx="89" cy="26"/>
                  </a:xfrm>
                  <a:custGeom>
                    <a:avLst/>
                    <a:gdLst>
                      <a:gd name="T0" fmla="*/ 0 w 143"/>
                      <a:gd name="T1" fmla="*/ 2 h 48"/>
                      <a:gd name="T2" fmla="*/ 7 w 143"/>
                      <a:gd name="T3" fmla="*/ 0 h 48"/>
                      <a:gd name="T4" fmla="*/ 26 w 143"/>
                      <a:gd name="T5" fmla="*/ 5 h 48"/>
                      <a:gd name="T6" fmla="*/ 34 w 143"/>
                      <a:gd name="T7" fmla="*/ 3 h 48"/>
                      <a:gd name="T8" fmla="*/ 30 w 143"/>
                      <a:gd name="T9" fmla="*/ 8 h 48"/>
                      <a:gd name="T10" fmla="*/ 8 w 143"/>
                      <a:gd name="T11" fmla="*/ 8 h 48"/>
                      <a:gd name="T12" fmla="*/ 17 w 143"/>
                      <a:gd name="T13" fmla="*/ 7 h 48"/>
                      <a:gd name="T14" fmla="*/ 0 w 143"/>
                      <a:gd name="T15" fmla="*/ 2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11"/>
                        </a:moveTo>
                        <a:lnTo>
                          <a:pt x="32" y="0"/>
                        </a:lnTo>
                        <a:lnTo>
                          <a:pt x="108" y="29"/>
                        </a:lnTo>
                        <a:lnTo>
                          <a:pt x="143" y="21"/>
                        </a:lnTo>
                        <a:lnTo>
                          <a:pt x="124" y="48"/>
                        </a:lnTo>
                        <a:lnTo>
                          <a:pt x="34" y="48"/>
                        </a:lnTo>
                        <a:lnTo>
                          <a:pt x="71" y="40"/>
                        </a:lnTo>
                        <a:lnTo>
                          <a:pt x="0" y="11"/>
                        </a:lnTo>
                        <a:close/>
                      </a:path>
                    </a:pathLst>
                  </a:custGeom>
                  <a:solidFill>
                    <a:srgbClr val="FFFFFF"/>
                  </a:solidFill>
                  <a:ln w="9525">
                    <a:noFill/>
                    <a:round/>
                    <a:headEnd/>
                    <a:tailEnd/>
                  </a:ln>
                </p:spPr>
                <p:txBody>
                  <a:bodyPr/>
                  <a:lstStyle/>
                  <a:p>
                    <a:endParaRPr lang="en-US"/>
                  </a:p>
                </p:txBody>
              </p:sp>
              <p:sp>
                <p:nvSpPr>
                  <p:cNvPr id="17762" name="Freeform 1531"/>
                  <p:cNvSpPr>
                    <a:spLocks/>
                  </p:cNvSpPr>
                  <p:nvPr/>
                </p:nvSpPr>
                <p:spPr bwMode="auto">
                  <a:xfrm>
                    <a:off x="3503" y="2373"/>
                    <a:ext cx="89" cy="25"/>
                  </a:xfrm>
                  <a:custGeom>
                    <a:avLst/>
                    <a:gdLst>
                      <a:gd name="T0" fmla="*/ 34 w 143"/>
                      <a:gd name="T1" fmla="*/ 6 h 47"/>
                      <a:gd name="T2" fmla="*/ 27 w 143"/>
                      <a:gd name="T3" fmla="*/ 7 h 47"/>
                      <a:gd name="T4" fmla="*/ 9 w 143"/>
                      <a:gd name="T5" fmla="*/ 3 h 47"/>
                      <a:gd name="T6" fmla="*/ 0 w 143"/>
                      <a:gd name="T7" fmla="*/ 4 h 47"/>
                      <a:gd name="T8" fmla="*/ 4 w 143"/>
                      <a:gd name="T9" fmla="*/ 0 h 47"/>
                      <a:gd name="T10" fmla="*/ 27 w 143"/>
                      <a:gd name="T11" fmla="*/ 0 h 47"/>
                      <a:gd name="T12" fmla="*/ 17 w 143"/>
                      <a:gd name="T13" fmla="*/ 1 h 47"/>
                      <a:gd name="T14" fmla="*/ 34 w 143"/>
                      <a:gd name="T15" fmla="*/ 6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143" y="37"/>
                        </a:moveTo>
                        <a:lnTo>
                          <a:pt x="111" y="47"/>
                        </a:lnTo>
                        <a:lnTo>
                          <a:pt x="37" y="16"/>
                        </a:lnTo>
                        <a:lnTo>
                          <a:pt x="0" y="26"/>
                        </a:lnTo>
                        <a:lnTo>
                          <a:pt x="18" y="0"/>
                        </a:lnTo>
                        <a:lnTo>
                          <a:pt x="111" y="0"/>
                        </a:lnTo>
                        <a:lnTo>
                          <a:pt x="71" y="8"/>
                        </a:lnTo>
                        <a:lnTo>
                          <a:pt x="143" y="37"/>
                        </a:lnTo>
                        <a:close/>
                      </a:path>
                    </a:pathLst>
                  </a:custGeom>
                  <a:solidFill>
                    <a:srgbClr val="FFFFFF"/>
                  </a:solidFill>
                  <a:ln w="9525">
                    <a:noFill/>
                    <a:round/>
                    <a:headEnd/>
                    <a:tailEnd/>
                  </a:ln>
                </p:spPr>
                <p:txBody>
                  <a:bodyPr/>
                  <a:lstStyle/>
                  <a:p>
                    <a:endParaRPr lang="en-US"/>
                  </a:p>
                </p:txBody>
              </p:sp>
              <p:sp>
                <p:nvSpPr>
                  <p:cNvPr id="17763" name="Freeform 1532"/>
                  <p:cNvSpPr>
                    <a:spLocks/>
                  </p:cNvSpPr>
                  <p:nvPr/>
                </p:nvSpPr>
                <p:spPr bwMode="auto">
                  <a:xfrm>
                    <a:off x="3503" y="2373"/>
                    <a:ext cx="89" cy="25"/>
                  </a:xfrm>
                  <a:custGeom>
                    <a:avLst/>
                    <a:gdLst>
                      <a:gd name="T0" fmla="*/ 34 w 143"/>
                      <a:gd name="T1" fmla="*/ 6 h 47"/>
                      <a:gd name="T2" fmla="*/ 27 w 143"/>
                      <a:gd name="T3" fmla="*/ 7 h 47"/>
                      <a:gd name="T4" fmla="*/ 9 w 143"/>
                      <a:gd name="T5" fmla="*/ 3 h 47"/>
                      <a:gd name="T6" fmla="*/ 0 w 143"/>
                      <a:gd name="T7" fmla="*/ 4 h 47"/>
                      <a:gd name="T8" fmla="*/ 4 w 143"/>
                      <a:gd name="T9" fmla="*/ 0 h 47"/>
                      <a:gd name="T10" fmla="*/ 27 w 143"/>
                      <a:gd name="T11" fmla="*/ 0 h 47"/>
                      <a:gd name="T12" fmla="*/ 17 w 143"/>
                      <a:gd name="T13" fmla="*/ 1 h 47"/>
                      <a:gd name="T14" fmla="*/ 34 w 143"/>
                      <a:gd name="T15" fmla="*/ 6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143" y="37"/>
                        </a:moveTo>
                        <a:lnTo>
                          <a:pt x="111" y="47"/>
                        </a:lnTo>
                        <a:lnTo>
                          <a:pt x="37" y="16"/>
                        </a:lnTo>
                        <a:lnTo>
                          <a:pt x="0" y="26"/>
                        </a:lnTo>
                        <a:lnTo>
                          <a:pt x="18" y="0"/>
                        </a:lnTo>
                        <a:lnTo>
                          <a:pt x="111" y="0"/>
                        </a:lnTo>
                        <a:lnTo>
                          <a:pt x="71" y="8"/>
                        </a:lnTo>
                        <a:lnTo>
                          <a:pt x="143" y="37"/>
                        </a:lnTo>
                        <a:close/>
                      </a:path>
                    </a:pathLst>
                  </a:custGeom>
                  <a:solidFill>
                    <a:srgbClr val="FFFFFF"/>
                  </a:solidFill>
                  <a:ln w="9525">
                    <a:noFill/>
                    <a:round/>
                    <a:headEnd/>
                    <a:tailEnd/>
                  </a:ln>
                </p:spPr>
                <p:txBody>
                  <a:bodyPr/>
                  <a:lstStyle/>
                  <a:p>
                    <a:endParaRPr lang="en-US"/>
                  </a:p>
                </p:txBody>
              </p:sp>
            </p:grpSp>
          </p:grpSp>
          <p:sp>
            <p:nvSpPr>
              <p:cNvPr id="17752" name="Line 39"/>
              <p:cNvSpPr>
                <a:spLocks noChangeShapeType="1"/>
              </p:cNvSpPr>
              <p:nvPr/>
            </p:nvSpPr>
            <p:spPr bwMode="auto">
              <a:xfrm>
                <a:off x="3366" y="2366"/>
                <a:ext cx="1" cy="171"/>
              </a:xfrm>
              <a:prstGeom prst="line">
                <a:avLst/>
              </a:prstGeom>
              <a:noFill/>
              <a:ln w="4763">
                <a:solidFill>
                  <a:srgbClr val="AAE6FF"/>
                </a:solidFill>
                <a:round/>
                <a:headEnd/>
                <a:tailEnd/>
              </a:ln>
            </p:spPr>
            <p:txBody>
              <a:bodyPr/>
              <a:lstStyle/>
              <a:p>
                <a:endParaRPr lang="en-US"/>
              </a:p>
            </p:txBody>
          </p:sp>
          <p:sp>
            <p:nvSpPr>
              <p:cNvPr id="17753" name="Line 40"/>
              <p:cNvSpPr>
                <a:spLocks noChangeShapeType="1"/>
              </p:cNvSpPr>
              <p:nvPr/>
            </p:nvSpPr>
            <p:spPr bwMode="auto">
              <a:xfrm>
                <a:off x="3637" y="2366"/>
                <a:ext cx="1" cy="171"/>
              </a:xfrm>
              <a:prstGeom prst="line">
                <a:avLst/>
              </a:prstGeom>
              <a:noFill/>
              <a:ln w="4763">
                <a:solidFill>
                  <a:srgbClr val="AAE6FF"/>
                </a:solidFill>
                <a:round/>
                <a:headEnd/>
                <a:tailEnd/>
              </a:ln>
            </p:spPr>
            <p:txBody>
              <a:bodyPr/>
              <a:lstStyle/>
              <a:p>
                <a:endParaRPr lang="en-US"/>
              </a:p>
            </p:txBody>
          </p:sp>
        </p:grpSp>
        <p:sp>
          <p:nvSpPr>
            <p:cNvPr id="17734" name="Freeform 1503"/>
            <p:cNvSpPr>
              <a:spLocks/>
            </p:cNvSpPr>
            <p:nvPr/>
          </p:nvSpPr>
          <p:spPr bwMode="auto">
            <a:xfrm>
              <a:off x="3477" y="2460"/>
              <a:ext cx="49" cy="48"/>
            </a:xfrm>
            <a:custGeom>
              <a:avLst/>
              <a:gdLst>
                <a:gd name="T0" fmla="*/ 0 w 136"/>
                <a:gd name="T1" fmla="*/ 0 h 138"/>
                <a:gd name="T2" fmla="*/ 0 w 136"/>
                <a:gd name="T3" fmla="*/ 0 h 138"/>
                <a:gd name="T4" fmla="*/ 0 w 136"/>
                <a:gd name="T5" fmla="*/ 0 h 138"/>
                <a:gd name="T6" fmla="*/ 0 w 136"/>
                <a:gd name="T7" fmla="*/ 0 h 138"/>
                <a:gd name="T8" fmla="*/ 0 w 136"/>
                <a:gd name="T9" fmla="*/ 0 h 138"/>
                <a:gd name="T10" fmla="*/ 0 w 136"/>
                <a:gd name="T11" fmla="*/ 0 h 138"/>
                <a:gd name="T12" fmla="*/ 0 60000 65536"/>
                <a:gd name="T13" fmla="*/ 0 60000 65536"/>
                <a:gd name="T14" fmla="*/ 0 60000 65536"/>
                <a:gd name="T15" fmla="*/ 0 60000 65536"/>
                <a:gd name="T16" fmla="*/ 0 60000 65536"/>
                <a:gd name="T17" fmla="*/ 0 60000 65536"/>
                <a:gd name="T18" fmla="*/ 0 w 136"/>
                <a:gd name="T19" fmla="*/ 0 h 138"/>
                <a:gd name="T20" fmla="*/ 136 w 136"/>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136" h="138">
                  <a:moveTo>
                    <a:pt x="136" y="138"/>
                  </a:moveTo>
                  <a:lnTo>
                    <a:pt x="0" y="138"/>
                  </a:lnTo>
                  <a:lnTo>
                    <a:pt x="0" y="0"/>
                  </a:lnTo>
                  <a:lnTo>
                    <a:pt x="136" y="0"/>
                  </a:lnTo>
                  <a:lnTo>
                    <a:pt x="136" y="138"/>
                  </a:lnTo>
                  <a:close/>
                </a:path>
              </a:pathLst>
            </a:custGeom>
            <a:solidFill>
              <a:srgbClr val="FFFFFF"/>
            </a:solidFill>
            <a:ln w="9525">
              <a:noFill/>
              <a:round/>
              <a:headEnd/>
              <a:tailEnd/>
            </a:ln>
          </p:spPr>
          <p:txBody>
            <a:bodyPr/>
            <a:lstStyle/>
            <a:p>
              <a:endParaRPr lang="en-US"/>
            </a:p>
          </p:txBody>
        </p:sp>
        <p:sp>
          <p:nvSpPr>
            <p:cNvPr id="17735" name="Freeform 1504"/>
            <p:cNvSpPr>
              <a:spLocks/>
            </p:cNvSpPr>
            <p:nvPr/>
          </p:nvSpPr>
          <p:spPr bwMode="auto">
            <a:xfrm>
              <a:off x="3405" y="2426"/>
              <a:ext cx="37" cy="20"/>
            </a:xfrm>
            <a:custGeom>
              <a:avLst/>
              <a:gdLst>
                <a:gd name="T0" fmla="*/ 0 w 102"/>
                <a:gd name="T1" fmla="*/ 0 h 56"/>
                <a:gd name="T2" fmla="*/ 0 w 102"/>
                <a:gd name="T3" fmla="*/ 0 h 56"/>
                <a:gd name="T4" fmla="*/ 0 w 102"/>
                <a:gd name="T5" fmla="*/ 0 h 56"/>
                <a:gd name="T6" fmla="*/ 0 w 102"/>
                <a:gd name="T7" fmla="*/ 0 h 56"/>
                <a:gd name="T8" fmla="*/ 0 w 102"/>
                <a:gd name="T9" fmla="*/ 0 h 56"/>
                <a:gd name="T10" fmla="*/ 0 w 102"/>
                <a:gd name="T11" fmla="*/ 0 h 56"/>
                <a:gd name="T12" fmla="*/ 0 60000 65536"/>
                <a:gd name="T13" fmla="*/ 0 60000 65536"/>
                <a:gd name="T14" fmla="*/ 0 60000 65536"/>
                <a:gd name="T15" fmla="*/ 0 60000 65536"/>
                <a:gd name="T16" fmla="*/ 0 60000 65536"/>
                <a:gd name="T17" fmla="*/ 0 60000 65536"/>
                <a:gd name="T18" fmla="*/ 0 w 102"/>
                <a:gd name="T19" fmla="*/ 0 h 56"/>
                <a:gd name="T20" fmla="*/ 102 w 102"/>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2" h="56">
                  <a:moveTo>
                    <a:pt x="102" y="0"/>
                  </a:moveTo>
                  <a:lnTo>
                    <a:pt x="102" y="56"/>
                  </a:lnTo>
                  <a:lnTo>
                    <a:pt x="0" y="56"/>
                  </a:lnTo>
                  <a:lnTo>
                    <a:pt x="0" y="0"/>
                  </a:lnTo>
                  <a:lnTo>
                    <a:pt x="102" y="0"/>
                  </a:lnTo>
                  <a:close/>
                </a:path>
              </a:pathLst>
            </a:custGeom>
            <a:solidFill>
              <a:srgbClr val="FFFFFF"/>
            </a:solidFill>
            <a:ln w="9525">
              <a:noFill/>
              <a:round/>
              <a:headEnd/>
              <a:tailEnd/>
            </a:ln>
          </p:spPr>
          <p:txBody>
            <a:bodyPr/>
            <a:lstStyle/>
            <a:p>
              <a:endParaRPr lang="en-US"/>
            </a:p>
          </p:txBody>
        </p:sp>
        <p:sp>
          <p:nvSpPr>
            <p:cNvPr id="17736" name="Freeform 1505"/>
            <p:cNvSpPr>
              <a:spLocks/>
            </p:cNvSpPr>
            <p:nvPr/>
          </p:nvSpPr>
          <p:spPr bwMode="auto">
            <a:xfrm>
              <a:off x="3405" y="2473"/>
              <a:ext cx="37" cy="21"/>
            </a:xfrm>
            <a:custGeom>
              <a:avLst/>
              <a:gdLst>
                <a:gd name="T0" fmla="*/ 0 w 102"/>
                <a:gd name="T1" fmla="*/ 0 h 58"/>
                <a:gd name="T2" fmla="*/ 0 w 102"/>
                <a:gd name="T3" fmla="*/ 0 h 58"/>
                <a:gd name="T4" fmla="*/ 0 w 102"/>
                <a:gd name="T5" fmla="*/ 0 h 58"/>
                <a:gd name="T6" fmla="*/ 0 w 102"/>
                <a:gd name="T7" fmla="*/ 0 h 58"/>
                <a:gd name="T8" fmla="*/ 0 w 102"/>
                <a:gd name="T9" fmla="*/ 0 h 58"/>
                <a:gd name="T10" fmla="*/ 0 w 102"/>
                <a:gd name="T11" fmla="*/ 0 h 58"/>
                <a:gd name="T12" fmla="*/ 0 60000 65536"/>
                <a:gd name="T13" fmla="*/ 0 60000 65536"/>
                <a:gd name="T14" fmla="*/ 0 60000 65536"/>
                <a:gd name="T15" fmla="*/ 0 60000 65536"/>
                <a:gd name="T16" fmla="*/ 0 60000 65536"/>
                <a:gd name="T17" fmla="*/ 0 60000 65536"/>
                <a:gd name="T18" fmla="*/ 0 w 102"/>
                <a:gd name="T19" fmla="*/ 0 h 58"/>
                <a:gd name="T20" fmla="*/ 102 w 102"/>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2" h="58">
                  <a:moveTo>
                    <a:pt x="102" y="0"/>
                  </a:moveTo>
                  <a:lnTo>
                    <a:pt x="102" y="58"/>
                  </a:lnTo>
                  <a:lnTo>
                    <a:pt x="0" y="58"/>
                  </a:lnTo>
                  <a:lnTo>
                    <a:pt x="0" y="0"/>
                  </a:lnTo>
                  <a:lnTo>
                    <a:pt x="102" y="0"/>
                  </a:lnTo>
                  <a:close/>
                </a:path>
              </a:pathLst>
            </a:custGeom>
            <a:solidFill>
              <a:srgbClr val="FFFFFF"/>
            </a:solidFill>
            <a:ln w="9525">
              <a:noFill/>
              <a:round/>
              <a:headEnd/>
              <a:tailEnd/>
            </a:ln>
          </p:spPr>
          <p:txBody>
            <a:bodyPr/>
            <a:lstStyle/>
            <a:p>
              <a:endParaRPr lang="en-US"/>
            </a:p>
          </p:txBody>
        </p:sp>
        <p:sp>
          <p:nvSpPr>
            <p:cNvPr id="17737" name="Freeform 1506"/>
            <p:cNvSpPr>
              <a:spLocks/>
            </p:cNvSpPr>
            <p:nvPr/>
          </p:nvSpPr>
          <p:spPr bwMode="auto">
            <a:xfrm>
              <a:off x="3405" y="2523"/>
              <a:ext cx="37" cy="19"/>
            </a:xfrm>
            <a:custGeom>
              <a:avLst/>
              <a:gdLst>
                <a:gd name="T0" fmla="*/ 0 w 102"/>
                <a:gd name="T1" fmla="*/ 0 h 58"/>
                <a:gd name="T2" fmla="*/ 0 w 102"/>
                <a:gd name="T3" fmla="*/ 0 h 58"/>
                <a:gd name="T4" fmla="*/ 0 w 102"/>
                <a:gd name="T5" fmla="*/ 0 h 58"/>
                <a:gd name="T6" fmla="*/ 0 w 102"/>
                <a:gd name="T7" fmla="*/ 0 h 58"/>
                <a:gd name="T8" fmla="*/ 0 w 102"/>
                <a:gd name="T9" fmla="*/ 0 h 58"/>
                <a:gd name="T10" fmla="*/ 0 w 102"/>
                <a:gd name="T11" fmla="*/ 0 h 58"/>
                <a:gd name="T12" fmla="*/ 0 60000 65536"/>
                <a:gd name="T13" fmla="*/ 0 60000 65536"/>
                <a:gd name="T14" fmla="*/ 0 60000 65536"/>
                <a:gd name="T15" fmla="*/ 0 60000 65536"/>
                <a:gd name="T16" fmla="*/ 0 60000 65536"/>
                <a:gd name="T17" fmla="*/ 0 60000 65536"/>
                <a:gd name="T18" fmla="*/ 0 w 102"/>
                <a:gd name="T19" fmla="*/ 0 h 58"/>
                <a:gd name="T20" fmla="*/ 102 w 102"/>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2" h="58">
                  <a:moveTo>
                    <a:pt x="102" y="0"/>
                  </a:moveTo>
                  <a:lnTo>
                    <a:pt x="102" y="58"/>
                  </a:lnTo>
                  <a:lnTo>
                    <a:pt x="0" y="58"/>
                  </a:lnTo>
                  <a:lnTo>
                    <a:pt x="0" y="0"/>
                  </a:lnTo>
                  <a:lnTo>
                    <a:pt x="102" y="0"/>
                  </a:lnTo>
                  <a:close/>
                </a:path>
              </a:pathLst>
            </a:custGeom>
            <a:solidFill>
              <a:srgbClr val="FFFFFF"/>
            </a:solidFill>
            <a:ln w="9525">
              <a:noFill/>
              <a:round/>
              <a:headEnd/>
              <a:tailEnd/>
            </a:ln>
          </p:spPr>
          <p:txBody>
            <a:bodyPr/>
            <a:lstStyle/>
            <a:p>
              <a:endParaRPr lang="en-US"/>
            </a:p>
          </p:txBody>
        </p:sp>
        <p:sp>
          <p:nvSpPr>
            <p:cNvPr id="17738" name="Freeform 1507"/>
            <p:cNvSpPr>
              <a:spLocks/>
            </p:cNvSpPr>
            <p:nvPr/>
          </p:nvSpPr>
          <p:spPr bwMode="auto">
            <a:xfrm>
              <a:off x="3481" y="2523"/>
              <a:ext cx="38" cy="19"/>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739" name="Freeform 1508"/>
            <p:cNvSpPr>
              <a:spLocks/>
            </p:cNvSpPr>
            <p:nvPr/>
          </p:nvSpPr>
          <p:spPr bwMode="auto">
            <a:xfrm>
              <a:off x="3561" y="2426"/>
              <a:ext cx="37" cy="20"/>
            </a:xfrm>
            <a:custGeom>
              <a:avLst/>
              <a:gdLst>
                <a:gd name="T0" fmla="*/ 0 w 104"/>
                <a:gd name="T1" fmla="*/ 0 h 56"/>
                <a:gd name="T2" fmla="*/ 0 w 104"/>
                <a:gd name="T3" fmla="*/ 0 h 56"/>
                <a:gd name="T4" fmla="*/ 0 w 104"/>
                <a:gd name="T5" fmla="*/ 0 h 56"/>
                <a:gd name="T6" fmla="*/ 0 w 104"/>
                <a:gd name="T7" fmla="*/ 0 h 56"/>
                <a:gd name="T8" fmla="*/ 0 w 104"/>
                <a:gd name="T9" fmla="*/ 0 h 56"/>
                <a:gd name="T10" fmla="*/ 0 w 104"/>
                <a:gd name="T11" fmla="*/ 0 h 56"/>
                <a:gd name="T12" fmla="*/ 0 60000 65536"/>
                <a:gd name="T13" fmla="*/ 0 60000 65536"/>
                <a:gd name="T14" fmla="*/ 0 60000 65536"/>
                <a:gd name="T15" fmla="*/ 0 60000 65536"/>
                <a:gd name="T16" fmla="*/ 0 60000 65536"/>
                <a:gd name="T17" fmla="*/ 0 60000 65536"/>
                <a:gd name="T18" fmla="*/ 0 w 104"/>
                <a:gd name="T19" fmla="*/ 0 h 56"/>
                <a:gd name="T20" fmla="*/ 104 w 10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4" h="56">
                  <a:moveTo>
                    <a:pt x="104" y="0"/>
                  </a:moveTo>
                  <a:lnTo>
                    <a:pt x="104" y="56"/>
                  </a:lnTo>
                  <a:lnTo>
                    <a:pt x="0" y="56"/>
                  </a:lnTo>
                  <a:lnTo>
                    <a:pt x="0" y="0"/>
                  </a:lnTo>
                  <a:lnTo>
                    <a:pt x="104" y="0"/>
                  </a:lnTo>
                  <a:close/>
                </a:path>
              </a:pathLst>
            </a:custGeom>
            <a:solidFill>
              <a:srgbClr val="FFFFFF"/>
            </a:solidFill>
            <a:ln w="9525">
              <a:noFill/>
              <a:round/>
              <a:headEnd/>
              <a:tailEnd/>
            </a:ln>
          </p:spPr>
          <p:txBody>
            <a:bodyPr/>
            <a:lstStyle/>
            <a:p>
              <a:endParaRPr lang="en-US"/>
            </a:p>
          </p:txBody>
        </p:sp>
        <p:sp>
          <p:nvSpPr>
            <p:cNvPr id="17740" name="Freeform 1509"/>
            <p:cNvSpPr>
              <a:spLocks/>
            </p:cNvSpPr>
            <p:nvPr/>
          </p:nvSpPr>
          <p:spPr bwMode="auto">
            <a:xfrm>
              <a:off x="3481" y="2426"/>
              <a:ext cx="38" cy="20"/>
            </a:xfrm>
            <a:custGeom>
              <a:avLst/>
              <a:gdLst>
                <a:gd name="T0" fmla="*/ 0 w 104"/>
                <a:gd name="T1" fmla="*/ 0 h 56"/>
                <a:gd name="T2" fmla="*/ 0 w 104"/>
                <a:gd name="T3" fmla="*/ 0 h 56"/>
                <a:gd name="T4" fmla="*/ 0 w 104"/>
                <a:gd name="T5" fmla="*/ 0 h 56"/>
                <a:gd name="T6" fmla="*/ 0 w 104"/>
                <a:gd name="T7" fmla="*/ 0 h 56"/>
                <a:gd name="T8" fmla="*/ 0 w 104"/>
                <a:gd name="T9" fmla="*/ 0 h 56"/>
                <a:gd name="T10" fmla="*/ 0 w 104"/>
                <a:gd name="T11" fmla="*/ 0 h 56"/>
                <a:gd name="T12" fmla="*/ 0 60000 65536"/>
                <a:gd name="T13" fmla="*/ 0 60000 65536"/>
                <a:gd name="T14" fmla="*/ 0 60000 65536"/>
                <a:gd name="T15" fmla="*/ 0 60000 65536"/>
                <a:gd name="T16" fmla="*/ 0 60000 65536"/>
                <a:gd name="T17" fmla="*/ 0 60000 65536"/>
                <a:gd name="T18" fmla="*/ 0 w 104"/>
                <a:gd name="T19" fmla="*/ 0 h 56"/>
                <a:gd name="T20" fmla="*/ 104 w 10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4" h="56">
                  <a:moveTo>
                    <a:pt x="104" y="0"/>
                  </a:moveTo>
                  <a:lnTo>
                    <a:pt x="104" y="56"/>
                  </a:lnTo>
                  <a:lnTo>
                    <a:pt x="0" y="56"/>
                  </a:lnTo>
                  <a:lnTo>
                    <a:pt x="0" y="0"/>
                  </a:lnTo>
                  <a:lnTo>
                    <a:pt x="104" y="0"/>
                  </a:lnTo>
                  <a:close/>
                </a:path>
              </a:pathLst>
            </a:custGeom>
            <a:solidFill>
              <a:srgbClr val="FFFFFF"/>
            </a:solidFill>
            <a:ln w="9525">
              <a:noFill/>
              <a:round/>
              <a:headEnd/>
              <a:tailEnd/>
            </a:ln>
          </p:spPr>
          <p:txBody>
            <a:bodyPr/>
            <a:lstStyle/>
            <a:p>
              <a:endParaRPr lang="en-US"/>
            </a:p>
          </p:txBody>
        </p:sp>
        <p:sp>
          <p:nvSpPr>
            <p:cNvPr id="17741" name="Freeform 1510"/>
            <p:cNvSpPr>
              <a:spLocks/>
            </p:cNvSpPr>
            <p:nvPr/>
          </p:nvSpPr>
          <p:spPr bwMode="auto">
            <a:xfrm>
              <a:off x="3561" y="2473"/>
              <a:ext cx="37" cy="21"/>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742" name="Freeform 1511"/>
            <p:cNvSpPr>
              <a:spLocks/>
            </p:cNvSpPr>
            <p:nvPr/>
          </p:nvSpPr>
          <p:spPr bwMode="auto">
            <a:xfrm>
              <a:off x="3561" y="2523"/>
              <a:ext cx="37" cy="19"/>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743" name="Line 50"/>
            <p:cNvSpPr>
              <a:spLocks noChangeShapeType="1"/>
            </p:cNvSpPr>
            <p:nvPr/>
          </p:nvSpPr>
          <p:spPr bwMode="auto">
            <a:xfrm>
              <a:off x="3425" y="2485"/>
              <a:ext cx="154" cy="1"/>
            </a:xfrm>
            <a:prstGeom prst="line">
              <a:avLst/>
            </a:prstGeom>
            <a:noFill/>
            <a:ln w="19050">
              <a:solidFill>
                <a:srgbClr val="FFFFFF"/>
              </a:solidFill>
              <a:miter lim="800000"/>
              <a:headEnd/>
              <a:tailEnd/>
            </a:ln>
          </p:spPr>
          <p:txBody>
            <a:bodyPr/>
            <a:lstStyle/>
            <a:p>
              <a:endParaRPr lang="en-US"/>
            </a:p>
          </p:txBody>
        </p:sp>
        <p:sp>
          <p:nvSpPr>
            <p:cNvPr id="17744" name="Line 51"/>
            <p:cNvSpPr>
              <a:spLocks noChangeShapeType="1"/>
            </p:cNvSpPr>
            <p:nvPr/>
          </p:nvSpPr>
          <p:spPr bwMode="auto">
            <a:xfrm>
              <a:off x="3500" y="2439"/>
              <a:ext cx="0" cy="94"/>
            </a:xfrm>
            <a:prstGeom prst="line">
              <a:avLst/>
            </a:prstGeom>
            <a:noFill/>
            <a:ln w="25400">
              <a:solidFill>
                <a:srgbClr val="FFFFFF"/>
              </a:solidFill>
              <a:miter lim="800000"/>
              <a:headEnd/>
              <a:tailEnd/>
            </a:ln>
          </p:spPr>
          <p:txBody>
            <a:bodyPr/>
            <a:lstStyle/>
            <a:p>
              <a:endParaRPr lang="en-US"/>
            </a:p>
          </p:txBody>
        </p:sp>
        <p:sp>
          <p:nvSpPr>
            <p:cNvPr id="17745" name="Line 52"/>
            <p:cNvSpPr>
              <a:spLocks noChangeShapeType="1"/>
            </p:cNvSpPr>
            <p:nvPr/>
          </p:nvSpPr>
          <p:spPr bwMode="auto">
            <a:xfrm flipV="1">
              <a:off x="3432" y="2437"/>
              <a:ext cx="142" cy="96"/>
            </a:xfrm>
            <a:prstGeom prst="line">
              <a:avLst/>
            </a:prstGeom>
            <a:noFill/>
            <a:ln w="19050">
              <a:solidFill>
                <a:srgbClr val="FFFFFF"/>
              </a:solidFill>
              <a:miter lim="800000"/>
              <a:headEnd/>
              <a:tailEnd/>
            </a:ln>
          </p:spPr>
          <p:txBody>
            <a:bodyPr/>
            <a:lstStyle/>
            <a:p>
              <a:endParaRPr lang="en-US"/>
            </a:p>
          </p:txBody>
        </p:sp>
        <p:sp>
          <p:nvSpPr>
            <p:cNvPr id="17746" name="Line 53"/>
            <p:cNvSpPr>
              <a:spLocks noChangeShapeType="1"/>
            </p:cNvSpPr>
            <p:nvPr/>
          </p:nvSpPr>
          <p:spPr bwMode="auto">
            <a:xfrm flipH="1" flipV="1">
              <a:off x="3428" y="2437"/>
              <a:ext cx="143" cy="96"/>
            </a:xfrm>
            <a:prstGeom prst="line">
              <a:avLst/>
            </a:prstGeom>
            <a:noFill/>
            <a:ln w="19050">
              <a:solidFill>
                <a:srgbClr val="FFFFFF"/>
              </a:solidFill>
              <a:miter lim="800000"/>
              <a:headEnd/>
              <a:tailEnd/>
            </a:ln>
          </p:spPr>
          <p:txBody>
            <a:bodyPr/>
            <a:lstStyle/>
            <a:p>
              <a:endParaRPr lang="en-US"/>
            </a:p>
          </p:txBody>
        </p:sp>
      </p:grpSp>
      <p:sp>
        <p:nvSpPr>
          <p:cNvPr id="1542" name="Content Placeholder 2"/>
          <p:cNvSpPr txBox="1">
            <a:spLocks/>
          </p:cNvSpPr>
          <p:nvPr/>
        </p:nvSpPr>
        <p:spPr bwMode="auto">
          <a:xfrm rot="16200000">
            <a:off x="114300" y="1562100"/>
            <a:ext cx="990600" cy="304800"/>
          </a:xfrm>
          <a:prstGeom prst="rect">
            <a:avLst/>
          </a:prstGeom>
          <a:solidFill>
            <a:srgbClr val="800000"/>
          </a:solidFill>
          <a:ln w="9525" algn="ctr">
            <a:noFill/>
            <a:miter lim="800000"/>
            <a:headEnd/>
            <a:tailEnd/>
          </a:ln>
        </p:spPr>
        <p:txBody>
          <a:bodyPr lIns="82124" tIns="41061" rIns="82124" bIns="41061"/>
          <a:lstStyle/>
          <a:p>
            <a:pPr marL="236538" indent="-236538" algn="ctr" defTabSz="814388" eaLnBrk="0" hangingPunct="0">
              <a:lnSpc>
                <a:spcPct val="95000"/>
              </a:lnSpc>
              <a:spcBef>
                <a:spcPct val="50000"/>
              </a:spcBef>
              <a:buClr>
                <a:schemeClr val="tx2"/>
              </a:buClr>
              <a:buSzPct val="100000"/>
              <a:buFont typeface="Wingdings" pitchFamily="2" charset="2"/>
              <a:buNone/>
              <a:defRPr/>
            </a:pPr>
            <a:r>
              <a:rPr lang="en-US" sz="1200" kern="0" dirty="0">
                <a:solidFill>
                  <a:schemeClr val="bg1"/>
                </a:solidFill>
                <a:latin typeface="Arial" pitchFamily="34" charset="0"/>
                <a:cs typeface="Arial" pitchFamily="34" charset="0"/>
              </a:rPr>
              <a:t>Application</a:t>
            </a:r>
          </a:p>
        </p:txBody>
      </p:sp>
      <p:sp>
        <p:nvSpPr>
          <p:cNvPr id="1543" name="Content Placeholder 2"/>
          <p:cNvSpPr txBox="1">
            <a:spLocks/>
          </p:cNvSpPr>
          <p:nvPr/>
        </p:nvSpPr>
        <p:spPr bwMode="auto">
          <a:xfrm rot="16200000">
            <a:off x="190500" y="2476500"/>
            <a:ext cx="838200" cy="304800"/>
          </a:xfrm>
          <a:prstGeom prst="rect">
            <a:avLst/>
          </a:prstGeom>
          <a:solidFill>
            <a:schemeClr val="accent6"/>
          </a:solidFill>
          <a:ln w="9525" algn="ctr">
            <a:noFill/>
            <a:miter lim="800000"/>
            <a:headEnd/>
            <a:tailEnd/>
          </a:ln>
        </p:spPr>
        <p:txBody>
          <a:bodyPr lIns="82124" tIns="41061" rIns="82124" bIns="41061"/>
          <a:lstStyle/>
          <a:p>
            <a:pPr marL="236538" indent="-236538" algn="ctr" defTabSz="814388" eaLnBrk="0" hangingPunct="0">
              <a:lnSpc>
                <a:spcPct val="95000"/>
              </a:lnSpc>
              <a:spcBef>
                <a:spcPct val="50000"/>
              </a:spcBef>
              <a:buClr>
                <a:schemeClr val="tx2"/>
              </a:buClr>
              <a:buSzPct val="100000"/>
              <a:buFont typeface="Wingdings" pitchFamily="2" charset="2"/>
              <a:buNone/>
              <a:defRPr/>
            </a:pPr>
            <a:r>
              <a:rPr lang="en-US" sz="1400" kern="0" dirty="0">
                <a:solidFill>
                  <a:schemeClr val="bg1"/>
                </a:solidFill>
                <a:latin typeface="+mn-lt"/>
                <a:cs typeface="Arial" pitchFamily="34" charset="0"/>
              </a:rPr>
              <a:t>Core</a:t>
            </a:r>
          </a:p>
        </p:txBody>
      </p:sp>
      <p:sp>
        <p:nvSpPr>
          <p:cNvPr id="1544" name="Content Placeholder 2"/>
          <p:cNvSpPr txBox="1">
            <a:spLocks/>
          </p:cNvSpPr>
          <p:nvPr/>
        </p:nvSpPr>
        <p:spPr bwMode="auto">
          <a:xfrm rot="16200000">
            <a:off x="38100" y="3467100"/>
            <a:ext cx="1143000" cy="304800"/>
          </a:xfrm>
          <a:prstGeom prst="rect">
            <a:avLst/>
          </a:prstGeom>
          <a:solidFill>
            <a:srgbClr val="FF6600"/>
          </a:solidFill>
          <a:ln w="9525" algn="ctr">
            <a:noFill/>
            <a:miter lim="800000"/>
            <a:headEnd/>
            <a:tailEnd/>
          </a:ln>
        </p:spPr>
        <p:txBody>
          <a:bodyPr lIns="82124" tIns="41061" rIns="82124" bIns="41061"/>
          <a:lstStyle/>
          <a:p>
            <a:pPr marL="236538" indent="-236538" defTabSz="814388" eaLnBrk="0" hangingPunct="0">
              <a:lnSpc>
                <a:spcPct val="95000"/>
              </a:lnSpc>
              <a:spcBef>
                <a:spcPct val="50000"/>
              </a:spcBef>
              <a:buClr>
                <a:schemeClr val="tx2"/>
              </a:buClr>
              <a:buSzPct val="100000"/>
              <a:defRPr/>
            </a:pPr>
            <a:r>
              <a:rPr lang="en-US" sz="1200" kern="0" dirty="0">
                <a:solidFill>
                  <a:schemeClr val="bg1"/>
                </a:solidFill>
                <a:latin typeface="Arial" pitchFamily="34" charset="0"/>
                <a:cs typeface="Arial" pitchFamily="34" charset="0"/>
              </a:rPr>
              <a:t>Aggregation</a:t>
            </a:r>
          </a:p>
          <a:p>
            <a:pPr marL="236538" indent="-236538" defTabSz="814388" eaLnBrk="0" hangingPunct="0">
              <a:lnSpc>
                <a:spcPct val="95000"/>
              </a:lnSpc>
              <a:spcBef>
                <a:spcPct val="50000"/>
              </a:spcBef>
              <a:buClr>
                <a:schemeClr val="tx2"/>
              </a:buClr>
              <a:buSzPct val="100000"/>
              <a:buFont typeface="Wingdings" pitchFamily="2" charset="2"/>
              <a:buNone/>
              <a:defRPr/>
            </a:pPr>
            <a:endParaRPr lang="en-US" sz="1200" kern="0" dirty="0">
              <a:solidFill>
                <a:schemeClr val="bg1"/>
              </a:solidFill>
              <a:latin typeface="+mn-lt"/>
              <a:cs typeface="Arial" pitchFamily="34" charset="0"/>
            </a:endParaRPr>
          </a:p>
        </p:txBody>
      </p:sp>
      <p:pic>
        <p:nvPicPr>
          <p:cNvPr id="17428" name="Picture 56"/>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1789113" y="3138488"/>
            <a:ext cx="2478087" cy="1123950"/>
          </a:xfrm>
          <a:prstGeom prst="rect">
            <a:avLst/>
          </a:prstGeom>
          <a:noFill/>
          <a:ln w="9525">
            <a:noFill/>
            <a:miter lim="800000"/>
            <a:headEnd/>
            <a:tailEnd/>
          </a:ln>
        </p:spPr>
      </p:pic>
      <p:pic>
        <p:nvPicPr>
          <p:cNvPr id="17429" name="Picture 1545"/>
          <p:cNvPicPr>
            <a:picLocks noChangeArrowheads="1"/>
          </p:cNvPicPr>
          <p:nvPr/>
        </p:nvPicPr>
        <p:blipFill>
          <a:blip r:embed="rId15" cstate="print"/>
          <a:srcRect/>
          <a:stretch>
            <a:fillRect/>
          </a:stretch>
        </p:blipFill>
        <p:spPr bwMode="auto">
          <a:xfrm>
            <a:off x="5562600" y="1981200"/>
            <a:ext cx="284163" cy="249238"/>
          </a:xfrm>
          <a:prstGeom prst="rect">
            <a:avLst/>
          </a:prstGeom>
          <a:noFill/>
          <a:ln w="9525">
            <a:noFill/>
            <a:miter lim="800000"/>
            <a:headEnd/>
            <a:tailEnd/>
          </a:ln>
        </p:spPr>
      </p:pic>
      <p:pic>
        <p:nvPicPr>
          <p:cNvPr id="17430" name="Picture 1547"/>
          <p:cNvPicPr>
            <a:picLocks noChangeArrowheads="1"/>
          </p:cNvPicPr>
          <p:nvPr/>
        </p:nvPicPr>
        <p:blipFill>
          <a:blip r:embed="rId15" cstate="print"/>
          <a:srcRect/>
          <a:stretch>
            <a:fillRect/>
          </a:stretch>
        </p:blipFill>
        <p:spPr bwMode="auto">
          <a:xfrm>
            <a:off x="3886200" y="1981200"/>
            <a:ext cx="284163" cy="249238"/>
          </a:xfrm>
          <a:prstGeom prst="rect">
            <a:avLst/>
          </a:prstGeom>
          <a:noFill/>
          <a:ln w="9525">
            <a:noFill/>
            <a:miter lim="800000"/>
            <a:headEnd/>
            <a:tailEnd/>
          </a:ln>
        </p:spPr>
      </p:pic>
      <p:sp>
        <p:nvSpPr>
          <p:cNvPr id="17433" name="TextBox 6"/>
          <p:cNvSpPr txBox="1">
            <a:spLocks noChangeArrowheads="1"/>
          </p:cNvSpPr>
          <p:nvPr/>
        </p:nvSpPr>
        <p:spPr bwMode="auto">
          <a:xfrm>
            <a:off x="1295400" y="3200400"/>
            <a:ext cx="1346200" cy="314325"/>
          </a:xfrm>
          <a:prstGeom prst="rect">
            <a:avLst/>
          </a:prstGeom>
          <a:noFill/>
          <a:ln w="9525">
            <a:noFill/>
            <a:miter lim="800000"/>
            <a:headEnd/>
            <a:tailEnd/>
          </a:ln>
        </p:spPr>
        <p:txBody>
          <a:bodyPr>
            <a:spAutoFit/>
          </a:bodyPr>
          <a:lstStyle/>
          <a:p>
            <a:pPr algn="ctr" eaLnBrk="0" hangingPunct="0">
              <a:lnSpc>
                <a:spcPct val="90000"/>
              </a:lnSpc>
            </a:pPr>
            <a:r>
              <a:rPr lang="en-US" sz="1600">
                <a:solidFill>
                  <a:srgbClr val="000090"/>
                </a:solidFill>
              </a:rPr>
              <a:t>Provider A</a:t>
            </a:r>
          </a:p>
        </p:txBody>
      </p:sp>
      <p:pic>
        <p:nvPicPr>
          <p:cNvPr id="17434" name="Picture 56"/>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4724400" y="3124200"/>
            <a:ext cx="2478088" cy="1123950"/>
          </a:xfrm>
          <a:prstGeom prst="rect">
            <a:avLst/>
          </a:prstGeom>
          <a:noFill/>
          <a:ln w="9525">
            <a:noFill/>
            <a:miter lim="800000"/>
            <a:headEnd/>
            <a:tailEnd/>
          </a:ln>
        </p:spPr>
      </p:pic>
      <p:sp>
        <p:nvSpPr>
          <p:cNvPr id="17435" name="TextBox 6"/>
          <p:cNvSpPr txBox="1">
            <a:spLocks noChangeArrowheads="1"/>
          </p:cNvSpPr>
          <p:nvPr/>
        </p:nvSpPr>
        <p:spPr bwMode="auto">
          <a:xfrm>
            <a:off x="6553200" y="3235325"/>
            <a:ext cx="1350963" cy="314325"/>
          </a:xfrm>
          <a:prstGeom prst="rect">
            <a:avLst/>
          </a:prstGeom>
          <a:noFill/>
          <a:ln w="9525">
            <a:noFill/>
            <a:miter lim="800000"/>
            <a:headEnd/>
            <a:tailEnd/>
          </a:ln>
        </p:spPr>
        <p:txBody>
          <a:bodyPr>
            <a:spAutoFit/>
          </a:bodyPr>
          <a:lstStyle/>
          <a:p>
            <a:pPr algn="ctr" eaLnBrk="0" hangingPunct="0">
              <a:lnSpc>
                <a:spcPct val="90000"/>
              </a:lnSpc>
            </a:pPr>
            <a:r>
              <a:rPr lang="en-US" sz="1600">
                <a:solidFill>
                  <a:srgbClr val="000090"/>
                </a:solidFill>
              </a:rPr>
              <a:t>Provider B</a:t>
            </a:r>
          </a:p>
        </p:txBody>
      </p:sp>
      <p:grpSp>
        <p:nvGrpSpPr>
          <p:cNvPr id="17436" name="Group 1133"/>
          <p:cNvGrpSpPr>
            <a:grpSpLocks/>
          </p:cNvGrpSpPr>
          <p:nvPr/>
        </p:nvGrpSpPr>
        <p:grpSpPr bwMode="auto">
          <a:xfrm>
            <a:off x="5791200" y="3200400"/>
            <a:ext cx="422275" cy="327025"/>
            <a:chOff x="3366" y="2327"/>
            <a:chExt cx="272" cy="251"/>
          </a:xfrm>
        </p:grpSpPr>
        <p:sp>
          <p:nvSpPr>
            <p:cNvPr id="17692" name="Oval 1554"/>
            <p:cNvSpPr>
              <a:spLocks noChangeAspect="1" noChangeArrowheads="1"/>
            </p:cNvSpPr>
            <p:nvPr/>
          </p:nvSpPr>
          <p:spPr bwMode="auto">
            <a:xfrm>
              <a:off x="3518" y="2390"/>
              <a:ext cx="67" cy="108"/>
            </a:xfrm>
            <a:prstGeom prst="ellipse">
              <a:avLst/>
            </a:prstGeom>
            <a:solidFill>
              <a:srgbClr val="00CC00"/>
            </a:solidFill>
            <a:ln w="9525">
              <a:solidFill>
                <a:srgbClr val="0000FF"/>
              </a:solidFill>
              <a:round/>
              <a:headEnd/>
              <a:tailEnd/>
            </a:ln>
          </p:spPr>
          <p:txBody>
            <a:bodyPr wrap="none" anchor="ct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grpSp>
          <p:nvGrpSpPr>
            <p:cNvPr id="17693" name="Group 140"/>
            <p:cNvGrpSpPr>
              <a:grpSpLocks/>
            </p:cNvGrpSpPr>
            <p:nvPr/>
          </p:nvGrpSpPr>
          <p:grpSpPr bwMode="auto">
            <a:xfrm>
              <a:off x="3366" y="2327"/>
              <a:ext cx="272" cy="251"/>
              <a:chOff x="3366" y="2327"/>
              <a:chExt cx="272" cy="251"/>
            </a:xfrm>
          </p:grpSpPr>
          <p:sp>
            <p:nvSpPr>
              <p:cNvPr id="17707" name="Oval 1569"/>
              <p:cNvSpPr>
                <a:spLocks noChangeArrowheads="1"/>
              </p:cNvSpPr>
              <p:nvPr/>
            </p:nvSpPr>
            <p:spPr bwMode="auto">
              <a:xfrm>
                <a:off x="3367" y="2498"/>
                <a:ext cx="271" cy="80"/>
              </a:xfrm>
              <a:prstGeom prst="ellipse">
                <a:avLst/>
              </a:prstGeom>
              <a:solidFill>
                <a:srgbClr val="0078AA"/>
              </a:solidFill>
              <a:ln w="4763">
                <a:solidFill>
                  <a:srgbClr val="AAE6FF"/>
                </a:solidFill>
                <a:round/>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708" name="Rectangle 1570"/>
              <p:cNvSpPr>
                <a:spLocks noChangeArrowheads="1"/>
              </p:cNvSpPr>
              <p:nvPr/>
            </p:nvSpPr>
            <p:spPr bwMode="auto">
              <a:xfrm>
                <a:off x="3366" y="2368"/>
                <a:ext cx="271" cy="171"/>
              </a:xfrm>
              <a:prstGeom prst="rect">
                <a:avLst/>
              </a:prstGeom>
              <a:solidFill>
                <a:srgbClr val="0078AA"/>
              </a:solidFill>
              <a:ln w="9525">
                <a:noFill/>
                <a:miter lim="800000"/>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709" name="Rectangle 1571"/>
              <p:cNvSpPr>
                <a:spLocks noChangeArrowheads="1"/>
              </p:cNvSpPr>
              <p:nvPr/>
            </p:nvSpPr>
            <p:spPr bwMode="auto">
              <a:xfrm>
                <a:off x="3366" y="2368"/>
                <a:ext cx="271" cy="171"/>
              </a:xfrm>
              <a:prstGeom prst="rect">
                <a:avLst/>
              </a:prstGeom>
              <a:solidFill>
                <a:srgbClr val="0078AA"/>
              </a:solidFill>
              <a:ln w="9525">
                <a:noFill/>
                <a:miter lim="800000"/>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710" name="Oval 1572"/>
              <p:cNvSpPr>
                <a:spLocks noChangeArrowheads="1"/>
              </p:cNvSpPr>
              <p:nvPr/>
            </p:nvSpPr>
            <p:spPr bwMode="auto">
              <a:xfrm>
                <a:off x="3367" y="2327"/>
                <a:ext cx="271" cy="80"/>
              </a:xfrm>
              <a:prstGeom prst="ellipse">
                <a:avLst/>
              </a:prstGeom>
              <a:solidFill>
                <a:srgbClr val="00B4FF"/>
              </a:solidFill>
              <a:ln w="4763">
                <a:solidFill>
                  <a:srgbClr val="AAE6FF"/>
                </a:solidFill>
                <a:round/>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grpSp>
            <p:nvGrpSpPr>
              <p:cNvPr id="17711" name="Group 158"/>
              <p:cNvGrpSpPr>
                <a:grpSpLocks/>
              </p:cNvGrpSpPr>
              <p:nvPr/>
            </p:nvGrpSpPr>
            <p:grpSpPr bwMode="auto">
              <a:xfrm>
                <a:off x="3407" y="2337"/>
                <a:ext cx="188" cy="61"/>
                <a:chOff x="3407" y="2337"/>
                <a:chExt cx="188" cy="61"/>
              </a:xfrm>
            </p:grpSpPr>
            <p:grpSp>
              <p:nvGrpSpPr>
                <p:cNvPr id="17714" name="Group 161"/>
                <p:cNvGrpSpPr>
                  <a:grpSpLocks/>
                </p:cNvGrpSpPr>
                <p:nvPr/>
              </p:nvGrpSpPr>
              <p:grpSpPr bwMode="auto">
                <a:xfrm>
                  <a:off x="3407" y="2337"/>
                  <a:ext cx="186" cy="60"/>
                  <a:chOff x="3407" y="2337"/>
                  <a:chExt cx="186" cy="60"/>
                </a:xfrm>
              </p:grpSpPr>
              <p:sp>
                <p:nvSpPr>
                  <p:cNvPr id="17724" name="Freeform 1586"/>
                  <p:cNvSpPr>
                    <a:spLocks/>
                  </p:cNvSpPr>
                  <p:nvPr/>
                </p:nvSpPr>
                <p:spPr bwMode="auto">
                  <a:xfrm>
                    <a:off x="3504" y="2338"/>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7"/>
                        </a:lnTo>
                        <a:lnTo>
                          <a:pt x="125" y="0"/>
                        </a:lnTo>
                        <a:lnTo>
                          <a:pt x="35" y="0"/>
                        </a:lnTo>
                        <a:lnTo>
                          <a:pt x="72" y="8"/>
                        </a:lnTo>
                        <a:lnTo>
                          <a:pt x="0" y="37"/>
                        </a:lnTo>
                        <a:close/>
                      </a:path>
                    </a:pathLst>
                  </a:custGeom>
                  <a:solidFill>
                    <a:srgbClr val="000000"/>
                  </a:solidFill>
                  <a:ln w="9525">
                    <a:noFill/>
                    <a:round/>
                    <a:headEnd/>
                    <a:tailEnd/>
                  </a:ln>
                </p:spPr>
                <p:txBody>
                  <a:bodyPr/>
                  <a:lstStyle/>
                  <a:p>
                    <a:endParaRPr lang="en-US"/>
                  </a:p>
                </p:txBody>
              </p:sp>
              <p:sp>
                <p:nvSpPr>
                  <p:cNvPr id="17725" name="Freeform 1587"/>
                  <p:cNvSpPr>
                    <a:spLocks/>
                  </p:cNvSpPr>
                  <p:nvPr/>
                </p:nvSpPr>
                <p:spPr bwMode="auto">
                  <a:xfrm>
                    <a:off x="3504" y="2338"/>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7"/>
                        </a:lnTo>
                        <a:lnTo>
                          <a:pt x="125" y="0"/>
                        </a:lnTo>
                        <a:lnTo>
                          <a:pt x="35" y="0"/>
                        </a:lnTo>
                        <a:lnTo>
                          <a:pt x="72" y="8"/>
                        </a:lnTo>
                        <a:lnTo>
                          <a:pt x="0" y="37"/>
                        </a:lnTo>
                        <a:close/>
                      </a:path>
                    </a:pathLst>
                  </a:custGeom>
                  <a:solidFill>
                    <a:srgbClr val="000000"/>
                  </a:solidFill>
                  <a:ln w="9525">
                    <a:noFill/>
                    <a:round/>
                    <a:headEnd/>
                    <a:tailEnd/>
                  </a:ln>
                </p:spPr>
                <p:txBody>
                  <a:bodyPr/>
                  <a:lstStyle/>
                  <a:p>
                    <a:endParaRPr lang="en-US"/>
                  </a:p>
                </p:txBody>
              </p:sp>
              <p:sp>
                <p:nvSpPr>
                  <p:cNvPr id="17726" name="Freeform 1588"/>
                  <p:cNvSpPr>
                    <a:spLocks/>
                  </p:cNvSpPr>
                  <p:nvPr/>
                </p:nvSpPr>
                <p:spPr bwMode="auto">
                  <a:xfrm>
                    <a:off x="3407" y="2368"/>
                    <a:ext cx="89" cy="27"/>
                  </a:xfrm>
                  <a:custGeom>
                    <a:avLst/>
                    <a:gdLst>
                      <a:gd name="T0" fmla="*/ 34 w 143"/>
                      <a:gd name="T1" fmla="*/ 2 h 50"/>
                      <a:gd name="T2" fmla="*/ 27 w 143"/>
                      <a:gd name="T3" fmla="*/ 0 h 50"/>
                      <a:gd name="T4" fmla="*/ 9 w 143"/>
                      <a:gd name="T5" fmla="*/ 5 h 50"/>
                      <a:gd name="T6" fmla="*/ 0 w 143"/>
                      <a:gd name="T7" fmla="*/ 3 h 50"/>
                      <a:gd name="T8" fmla="*/ 4 w 143"/>
                      <a:gd name="T9" fmla="*/ 8 h 50"/>
                      <a:gd name="T10" fmla="*/ 27 w 143"/>
                      <a:gd name="T11" fmla="*/ 8 h 50"/>
                      <a:gd name="T12" fmla="*/ 17 w 143"/>
                      <a:gd name="T13" fmla="*/ 6 h 50"/>
                      <a:gd name="T14" fmla="*/ 34 w 143"/>
                      <a:gd name="T15" fmla="*/ 2 h 50"/>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0"/>
                      <a:gd name="T26" fmla="*/ 143 w 143"/>
                      <a:gd name="T27" fmla="*/ 50 h 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0">
                        <a:moveTo>
                          <a:pt x="143" y="10"/>
                        </a:moveTo>
                        <a:lnTo>
                          <a:pt x="111" y="0"/>
                        </a:lnTo>
                        <a:lnTo>
                          <a:pt x="37" y="32"/>
                        </a:lnTo>
                        <a:lnTo>
                          <a:pt x="0" y="21"/>
                        </a:lnTo>
                        <a:lnTo>
                          <a:pt x="19" y="50"/>
                        </a:lnTo>
                        <a:lnTo>
                          <a:pt x="111" y="50"/>
                        </a:lnTo>
                        <a:lnTo>
                          <a:pt x="72" y="40"/>
                        </a:lnTo>
                        <a:lnTo>
                          <a:pt x="143" y="10"/>
                        </a:lnTo>
                        <a:close/>
                      </a:path>
                    </a:pathLst>
                  </a:custGeom>
                  <a:solidFill>
                    <a:srgbClr val="000000"/>
                  </a:solidFill>
                  <a:ln w="9525">
                    <a:noFill/>
                    <a:round/>
                    <a:headEnd/>
                    <a:tailEnd/>
                  </a:ln>
                </p:spPr>
                <p:txBody>
                  <a:bodyPr/>
                  <a:lstStyle/>
                  <a:p>
                    <a:endParaRPr lang="en-US"/>
                  </a:p>
                </p:txBody>
              </p:sp>
              <p:sp>
                <p:nvSpPr>
                  <p:cNvPr id="17727" name="Freeform 1589"/>
                  <p:cNvSpPr>
                    <a:spLocks/>
                  </p:cNvSpPr>
                  <p:nvPr/>
                </p:nvSpPr>
                <p:spPr bwMode="auto">
                  <a:xfrm>
                    <a:off x="3407" y="2368"/>
                    <a:ext cx="89" cy="27"/>
                  </a:xfrm>
                  <a:custGeom>
                    <a:avLst/>
                    <a:gdLst>
                      <a:gd name="T0" fmla="*/ 34 w 143"/>
                      <a:gd name="T1" fmla="*/ 2 h 50"/>
                      <a:gd name="T2" fmla="*/ 27 w 143"/>
                      <a:gd name="T3" fmla="*/ 0 h 50"/>
                      <a:gd name="T4" fmla="*/ 9 w 143"/>
                      <a:gd name="T5" fmla="*/ 5 h 50"/>
                      <a:gd name="T6" fmla="*/ 0 w 143"/>
                      <a:gd name="T7" fmla="*/ 3 h 50"/>
                      <a:gd name="T8" fmla="*/ 4 w 143"/>
                      <a:gd name="T9" fmla="*/ 8 h 50"/>
                      <a:gd name="T10" fmla="*/ 27 w 143"/>
                      <a:gd name="T11" fmla="*/ 8 h 50"/>
                      <a:gd name="T12" fmla="*/ 17 w 143"/>
                      <a:gd name="T13" fmla="*/ 6 h 50"/>
                      <a:gd name="T14" fmla="*/ 34 w 143"/>
                      <a:gd name="T15" fmla="*/ 2 h 50"/>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0"/>
                      <a:gd name="T26" fmla="*/ 143 w 143"/>
                      <a:gd name="T27" fmla="*/ 50 h 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0">
                        <a:moveTo>
                          <a:pt x="143" y="10"/>
                        </a:moveTo>
                        <a:lnTo>
                          <a:pt x="111" y="0"/>
                        </a:lnTo>
                        <a:lnTo>
                          <a:pt x="37" y="32"/>
                        </a:lnTo>
                        <a:lnTo>
                          <a:pt x="0" y="21"/>
                        </a:lnTo>
                        <a:lnTo>
                          <a:pt x="19" y="50"/>
                        </a:lnTo>
                        <a:lnTo>
                          <a:pt x="111" y="50"/>
                        </a:lnTo>
                        <a:lnTo>
                          <a:pt x="72" y="40"/>
                        </a:lnTo>
                        <a:lnTo>
                          <a:pt x="143" y="10"/>
                        </a:lnTo>
                        <a:close/>
                      </a:path>
                    </a:pathLst>
                  </a:custGeom>
                  <a:solidFill>
                    <a:srgbClr val="000000"/>
                  </a:solidFill>
                  <a:ln w="9525">
                    <a:noFill/>
                    <a:round/>
                    <a:headEnd/>
                    <a:tailEnd/>
                  </a:ln>
                </p:spPr>
                <p:txBody>
                  <a:bodyPr/>
                  <a:lstStyle/>
                  <a:p>
                    <a:endParaRPr lang="en-US"/>
                  </a:p>
                </p:txBody>
              </p:sp>
              <p:sp>
                <p:nvSpPr>
                  <p:cNvPr id="17728" name="Freeform 1590"/>
                  <p:cNvSpPr>
                    <a:spLocks/>
                  </p:cNvSpPr>
                  <p:nvPr/>
                </p:nvSpPr>
                <p:spPr bwMode="auto">
                  <a:xfrm>
                    <a:off x="3412" y="2337"/>
                    <a:ext cx="89" cy="25"/>
                  </a:xfrm>
                  <a:custGeom>
                    <a:avLst/>
                    <a:gdLst>
                      <a:gd name="T0" fmla="*/ 0 w 143"/>
                      <a:gd name="T1" fmla="*/ 2 h 47"/>
                      <a:gd name="T2" fmla="*/ 7 w 143"/>
                      <a:gd name="T3" fmla="*/ 0 h 47"/>
                      <a:gd name="T4" fmla="*/ 26 w 143"/>
                      <a:gd name="T5" fmla="*/ 4 h 47"/>
                      <a:gd name="T6" fmla="*/ 34 w 143"/>
                      <a:gd name="T7" fmla="*/ 3 h 47"/>
                      <a:gd name="T8" fmla="*/ 30 w 143"/>
                      <a:gd name="T9" fmla="*/ 7 h 47"/>
                      <a:gd name="T10" fmla="*/ 9 w 143"/>
                      <a:gd name="T11" fmla="*/ 7 h 47"/>
                      <a:gd name="T12" fmla="*/ 17 w 143"/>
                      <a:gd name="T13" fmla="*/ 6 h 47"/>
                      <a:gd name="T14" fmla="*/ 0 w 143"/>
                      <a:gd name="T15" fmla="*/ 2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0" y="10"/>
                        </a:moveTo>
                        <a:lnTo>
                          <a:pt x="32" y="0"/>
                        </a:lnTo>
                        <a:lnTo>
                          <a:pt x="109" y="29"/>
                        </a:lnTo>
                        <a:lnTo>
                          <a:pt x="143" y="21"/>
                        </a:lnTo>
                        <a:lnTo>
                          <a:pt x="125" y="47"/>
                        </a:lnTo>
                        <a:lnTo>
                          <a:pt x="35" y="47"/>
                        </a:lnTo>
                        <a:lnTo>
                          <a:pt x="72" y="39"/>
                        </a:lnTo>
                        <a:lnTo>
                          <a:pt x="0" y="10"/>
                        </a:lnTo>
                        <a:close/>
                      </a:path>
                    </a:pathLst>
                  </a:custGeom>
                  <a:solidFill>
                    <a:srgbClr val="000000"/>
                  </a:solidFill>
                  <a:ln w="9525">
                    <a:noFill/>
                    <a:round/>
                    <a:headEnd/>
                    <a:tailEnd/>
                  </a:ln>
                </p:spPr>
                <p:txBody>
                  <a:bodyPr/>
                  <a:lstStyle/>
                  <a:p>
                    <a:endParaRPr lang="en-US"/>
                  </a:p>
                </p:txBody>
              </p:sp>
              <p:sp>
                <p:nvSpPr>
                  <p:cNvPr id="17729" name="Freeform 1591"/>
                  <p:cNvSpPr>
                    <a:spLocks/>
                  </p:cNvSpPr>
                  <p:nvPr/>
                </p:nvSpPr>
                <p:spPr bwMode="auto">
                  <a:xfrm>
                    <a:off x="3412" y="2337"/>
                    <a:ext cx="89" cy="25"/>
                  </a:xfrm>
                  <a:custGeom>
                    <a:avLst/>
                    <a:gdLst>
                      <a:gd name="T0" fmla="*/ 0 w 143"/>
                      <a:gd name="T1" fmla="*/ 2 h 47"/>
                      <a:gd name="T2" fmla="*/ 7 w 143"/>
                      <a:gd name="T3" fmla="*/ 0 h 47"/>
                      <a:gd name="T4" fmla="*/ 26 w 143"/>
                      <a:gd name="T5" fmla="*/ 4 h 47"/>
                      <a:gd name="T6" fmla="*/ 34 w 143"/>
                      <a:gd name="T7" fmla="*/ 3 h 47"/>
                      <a:gd name="T8" fmla="*/ 30 w 143"/>
                      <a:gd name="T9" fmla="*/ 7 h 47"/>
                      <a:gd name="T10" fmla="*/ 9 w 143"/>
                      <a:gd name="T11" fmla="*/ 7 h 47"/>
                      <a:gd name="T12" fmla="*/ 17 w 143"/>
                      <a:gd name="T13" fmla="*/ 6 h 47"/>
                      <a:gd name="T14" fmla="*/ 0 w 143"/>
                      <a:gd name="T15" fmla="*/ 2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0" y="10"/>
                        </a:moveTo>
                        <a:lnTo>
                          <a:pt x="32" y="0"/>
                        </a:lnTo>
                        <a:lnTo>
                          <a:pt x="109" y="29"/>
                        </a:lnTo>
                        <a:lnTo>
                          <a:pt x="143" y="21"/>
                        </a:lnTo>
                        <a:lnTo>
                          <a:pt x="125" y="47"/>
                        </a:lnTo>
                        <a:lnTo>
                          <a:pt x="35" y="47"/>
                        </a:lnTo>
                        <a:lnTo>
                          <a:pt x="72" y="39"/>
                        </a:lnTo>
                        <a:lnTo>
                          <a:pt x="0" y="10"/>
                        </a:lnTo>
                        <a:close/>
                      </a:path>
                    </a:pathLst>
                  </a:custGeom>
                  <a:solidFill>
                    <a:srgbClr val="000000"/>
                  </a:solidFill>
                  <a:ln w="9525">
                    <a:noFill/>
                    <a:round/>
                    <a:headEnd/>
                    <a:tailEnd/>
                  </a:ln>
                </p:spPr>
                <p:txBody>
                  <a:bodyPr/>
                  <a:lstStyle/>
                  <a:p>
                    <a:endParaRPr lang="en-US"/>
                  </a:p>
                </p:txBody>
              </p:sp>
              <p:sp>
                <p:nvSpPr>
                  <p:cNvPr id="17730" name="Freeform 1592"/>
                  <p:cNvSpPr>
                    <a:spLocks/>
                  </p:cNvSpPr>
                  <p:nvPr/>
                </p:nvSpPr>
                <p:spPr bwMode="auto">
                  <a:xfrm>
                    <a:off x="3501" y="2371"/>
                    <a:ext cx="89" cy="26"/>
                  </a:xfrm>
                  <a:custGeom>
                    <a:avLst/>
                    <a:gdLst>
                      <a:gd name="T0" fmla="*/ 34 w 143"/>
                      <a:gd name="T1" fmla="*/ 6 h 48"/>
                      <a:gd name="T2" fmla="*/ 27 w 143"/>
                      <a:gd name="T3" fmla="*/ 8 h 48"/>
                      <a:gd name="T4" fmla="*/ 9 w 143"/>
                      <a:gd name="T5" fmla="*/ 3 h 48"/>
                      <a:gd name="T6" fmla="*/ 0 w 143"/>
                      <a:gd name="T7" fmla="*/ 4 h 48"/>
                      <a:gd name="T8" fmla="*/ 4 w 143"/>
                      <a:gd name="T9" fmla="*/ 0 h 48"/>
                      <a:gd name="T10" fmla="*/ 27 w 143"/>
                      <a:gd name="T11" fmla="*/ 0 h 48"/>
                      <a:gd name="T12" fmla="*/ 17 w 143"/>
                      <a:gd name="T13" fmla="*/ 1 h 48"/>
                      <a:gd name="T14" fmla="*/ 34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143" y="37"/>
                        </a:moveTo>
                        <a:lnTo>
                          <a:pt x="111" y="48"/>
                        </a:lnTo>
                        <a:lnTo>
                          <a:pt x="37" y="16"/>
                        </a:lnTo>
                        <a:lnTo>
                          <a:pt x="0" y="27"/>
                        </a:lnTo>
                        <a:lnTo>
                          <a:pt x="19" y="0"/>
                        </a:lnTo>
                        <a:lnTo>
                          <a:pt x="111" y="0"/>
                        </a:lnTo>
                        <a:lnTo>
                          <a:pt x="72" y="8"/>
                        </a:lnTo>
                        <a:lnTo>
                          <a:pt x="143" y="37"/>
                        </a:lnTo>
                        <a:close/>
                      </a:path>
                    </a:pathLst>
                  </a:custGeom>
                  <a:solidFill>
                    <a:srgbClr val="000000"/>
                  </a:solidFill>
                  <a:ln w="9525">
                    <a:noFill/>
                    <a:round/>
                    <a:headEnd/>
                    <a:tailEnd/>
                  </a:ln>
                </p:spPr>
                <p:txBody>
                  <a:bodyPr/>
                  <a:lstStyle/>
                  <a:p>
                    <a:endParaRPr lang="en-US"/>
                  </a:p>
                </p:txBody>
              </p:sp>
              <p:sp>
                <p:nvSpPr>
                  <p:cNvPr id="17731" name="Freeform 1593"/>
                  <p:cNvSpPr>
                    <a:spLocks/>
                  </p:cNvSpPr>
                  <p:nvPr/>
                </p:nvSpPr>
                <p:spPr bwMode="auto">
                  <a:xfrm>
                    <a:off x="3501" y="2371"/>
                    <a:ext cx="89" cy="26"/>
                  </a:xfrm>
                  <a:custGeom>
                    <a:avLst/>
                    <a:gdLst>
                      <a:gd name="T0" fmla="*/ 34 w 143"/>
                      <a:gd name="T1" fmla="*/ 6 h 48"/>
                      <a:gd name="T2" fmla="*/ 27 w 143"/>
                      <a:gd name="T3" fmla="*/ 8 h 48"/>
                      <a:gd name="T4" fmla="*/ 9 w 143"/>
                      <a:gd name="T5" fmla="*/ 3 h 48"/>
                      <a:gd name="T6" fmla="*/ 0 w 143"/>
                      <a:gd name="T7" fmla="*/ 4 h 48"/>
                      <a:gd name="T8" fmla="*/ 4 w 143"/>
                      <a:gd name="T9" fmla="*/ 0 h 48"/>
                      <a:gd name="T10" fmla="*/ 27 w 143"/>
                      <a:gd name="T11" fmla="*/ 0 h 48"/>
                      <a:gd name="T12" fmla="*/ 17 w 143"/>
                      <a:gd name="T13" fmla="*/ 1 h 48"/>
                      <a:gd name="T14" fmla="*/ 34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143" y="37"/>
                        </a:moveTo>
                        <a:lnTo>
                          <a:pt x="111" y="48"/>
                        </a:lnTo>
                        <a:lnTo>
                          <a:pt x="37" y="16"/>
                        </a:lnTo>
                        <a:lnTo>
                          <a:pt x="0" y="27"/>
                        </a:lnTo>
                        <a:lnTo>
                          <a:pt x="19" y="0"/>
                        </a:lnTo>
                        <a:lnTo>
                          <a:pt x="111" y="0"/>
                        </a:lnTo>
                        <a:lnTo>
                          <a:pt x="72" y="8"/>
                        </a:lnTo>
                        <a:lnTo>
                          <a:pt x="143" y="37"/>
                        </a:lnTo>
                        <a:close/>
                      </a:path>
                    </a:pathLst>
                  </a:custGeom>
                  <a:solidFill>
                    <a:srgbClr val="000000"/>
                  </a:solidFill>
                  <a:ln w="9525">
                    <a:noFill/>
                    <a:round/>
                    <a:headEnd/>
                    <a:tailEnd/>
                  </a:ln>
                </p:spPr>
                <p:txBody>
                  <a:bodyPr/>
                  <a:lstStyle/>
                  <a:p>
                    <a:endParaRPr lang="en-US"/>
                  </a:p>
                </p:txBody>
              </p:sp>
            </p:grpSp>
            <p:grpSp>
              <p:nvGrpSpPr>
                <p:cNvPr id="17715" name="Group 162"/>
                <p:cNvGrpSpPr>
                  <a:grpSpLocks/>
                </p:cNvGrpSpPr>
                <p:nvPr/>
              </p:nvGrpSpPr>
              <p:grpSpPr bwMode="auto">
                <a:xfrm>
                  <a:off x="3409" y="2338"/>
                  <a:ext cx="186" cy="60"/>
                  <a:chOff x="3409" y="2338"/>
                  <a:chExt cx="186" cy="60"/>
                </a:xfrm>
              </p:grpSpPr>
              <p:sp>
                <p:nvSpPr>
                  <p:cNvPr id="17716" name="Freeform 1578"/>
                  <p:cNvSpPr>
                    <a:spLocks/>
                  </p:cNvSpPr>
                  <p:nvPr/>
                </p:nvSpPr>
                <p:spPr bwMode="auto">
                  <a:xfrm>
                    <a:off x="3506" y="2340"/>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6"/>
                        </a:lnTo>
                        <a:lnTo>
                          <a:pt x="125" y="0"/>
                        </a:lnTo>
                        <a:lnTo>
                          <a:pt x="35" y="0"/>
                        </a:lnTo>
                        <a:lnTo>
                          <a:pt x="72" y="8"/>
                        </a:lnTo>
                        <a:lnTo>
                          <a:pt x="0" y="37"/>
                        </a:lnTo>
                        <a:close/>
                      </a:path>
                    </a:pathLst>
                  </a:custGeom>
                  <a:solidFill>
                    <a:srgbClr val="FFFFFF"/>
                  </a:solidFill>
                  <a:ln w="9525">
                    <a:noFill/>
                    <a:round/>
                    <a:headEnd/>
                    <a:tailEnd/>
                  </a:ln>
                </p:spPr>
                <p:txBody>
                  <a:bodyPr/>
                  <a:lstStyle/>
                  <a:p>
                    <a:endParaRPr lang="en-US"/>
                  </a:p>
                </p:txBody>
              </p:sp>
              <p:sp>
                <p:nvSpPr>
                  <p:cNvPr id="17717" name="Freeform 1579"/>
                  <p:cNvSpPr>
                    <a:spLocks/>
                  </p:cNvSpPr>
                  <p:nvPr/>
                </p:nvSpPr>
                <p:spPr bwMode="auto">
                  <a:xfrm>
                    <a:off x="3506" y="2340"/>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6"/>
                        </a:lnTo>
                        <a:lnTo>
                          <a:pt x="125" y="0"/>
                        </a:lnTo>
                        <a:lnTo>
                          <a:pt x="35" y="0"/>
                        </a:lnTo>
                        <a:lnTo>
                          <a:pt x="72" y="8"/>
                        </a:lnTo>
                        <a:lnTo>
                          <a:pt x="0" y="37"/>
                        </a:lnTo>
                        <a:close/>
                      </a:path>
                    </a:pathLst>
                  </a:custGeom>
                  <a:solidFill>
                    <a:srgbClr val="FFFFFF"/>
                  </a:solidFill>
                  <a:ln w="9525">
                    <a:noFill/>
                    <a:round/>
                    <a:headEnd/>
                    <a:tailEnd/>
                  </a:ln>
                </p:spPr>
                <p:txBody>
                  <a:bodyPr/>
                  <a:lstStyle/>
                  <a:p>
                    <a:endParaRPr lang="en-US"/>
                  </a:p>
                </p:txBody>
              </p:sp>
              <p:sp>
                <p:nvSpPr>
                  <p:cNvPr id="17718" name="Freeform 1580"/>
                  <p:cNvSpPr>
                    <a:spLocks/>
                  </p:cNvSpPr>
                  <p:nvPr/>
                </p:nvSpPr>
                <p:spPr bwMode="auto">
                  <a:xfrm>
                    <a:off x="3409" y="2369"/>
                    <a:ext cx="89" cy="28"/>
                  </a:xfrm>
                  <a:custGeom>
                    <a:avLst/>
                    <a:gdLst>
                      <a:gd name="T0" fmla="*/ 34 w 143"/>
                      <a:gd name="T1" fmla="*/ 2 h 51"/>
                      <a:gd name="T2" fmla="*/ 27 w 143"/>
                      <a:gd name="T3" fmla="*/ 0 h 51"/>
                      <a:gd name="T4" fmla="*/ 9 w 143"/>
                      <a:gd name="T5" fmla="*/ 5 h 51"/>
                      <a:gd name="T6" fmla="*/ 0 w 143"/>
                      <a:gd name="T7" fmla="*/ 4 h 51"/>
                      <a:gd name="T8" fmla="*/ 4 w 143"/>
                      <a:gd name="T9" fmla="*/ 8 h 51"/>
                      <a:gd name="T10" fmla="*/ 27 w 143"/>
                      <a:gd name="T11" fmla="*/ 8 h 51"/>
                      <a:gd name="T12" fmla="*/ 17 w 143"/>
                      <a:gd name="T13" fmla="*/ 7 h 51"/>
                      <a:gd name="T14" fmla="*/ 34 w 143"/>
                      <a:gd name="T15" fmla="*/ 2 h 51"/>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1"/>
                      <a:gd name="T26" fmla="*/ 143 w 143"/>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1">
                        <a:moveTo>
                          <a:pt x="143" y="11"/>
                        </a:moveTo>
                        <a:lnTo>
                          <a:pt x="111" y="0"/>
                        </a:lnTo>
                        <a:lnTo>
                          <a:pt x="37" y="32"/>
                        </a:lnTo>
                        <a:lnTo>
                          <a:pt x="0" y="22"/>
                        </a:lnTo>
                        <a:lnTo>
                          <a:pt x="18" y="51"/>
                        </a:lnTo>
                        <a:lnTo>
                          <a:pt x="111" y="51"/>
                        </a:lnTo>
                        <a:lnTo>
                          <a:pt x="71" y="40"/>
                        </a:lnTo>
                        <a:lnTo>
                          <a:pt x="143" y="11"/>
                        </a:lnTo>
                        <a:close/>
                      </a:path>
                    </a:pathLst>
                  </a:custGeom>
                  <a:solidFill>
                    <a:srgbClr val="FFFFFF"/>
                  </a:solidFill>
                  <a:ln w="9525">
                    <a:noFill/>
                    <a:round/>
                    <a:headEnd/>
                    <a:tailEnd/>
                  </a:ln>
                </p:spPr>
                <p:txBody>
                  <a:bodyPr/>
                  <a:lstStyle/>
                  <a:p>
                    <a:endParaRPr lang="en-US"/>
                  </a:p>
                </p:txBody>
              </p:sp>
              <p:sp>
                <p:nvSpPr>
                  <p:cNvPr id="17719" name="Freeform 1581"/>
                  <p:cNvSpPr>
                    <a:spLocks/>
                  </p:cNvSpPr>
                  <p:nvPr/>
                </p:nvSpPr>
                <p:spPr bwMode="auto">
                  <a:xfrm>
                    <a:off x="3409" y="2369"/>
                    <a:ext cx="89" cy="28"/>
                  </a:xfrm>
                  <a:custGeom>
                    <a:avLst/>
                    <a:gdLst>
                      <a:gd name="T0" fmla="*/ 34 w 143"/>
                      <a:gd name="T1" fmla="*/ 2 h 51"/>
                      <a:gd name="T2" fmla="*/ 27 w 143"/>
                      <a:gd name="T3" fmla="*/ 0 h 51"/>
                      <a:gd name="T4" fmla="*/ 9 w 143"/>
                      <a:gd name="T5" fmla="*/ 5 h 51"/>
                      <a:gd name="T6" fmla="*/ 0 w 143"/>
                      <a:gd name="T7" fmla="*/ 4 h 51"/>
                      <a:gd name="T8" fmla="*/ 4 w 143"/>
                      <a:gd name="T9" fmla="*/ 8 h 51"/>
                      <a:gd name="T10" fmla="*/ 27 w 143"/>
                      <a:gd name="T11" fmla="*/ 8 h 51"/>
                      <a:gd name="T12" fmla="*/ 17 w 143"/>
                      <a:gd name="T13" fmla="*/ 7 h 51"/>
                      <a:gd name="T14" fmla="*/ 34 w 143"/>
                      <a:gd name="T15" fmla="*/ 2 h 51"/>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1"/>
                      <a:gd name="T26" fmla="*/ 143 w 143"/>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1">
                        <a:moveTo>
                          <a:pt x="143" y="11"/>
                        </a:moveTo>
                        <a:lnTo>
                          <a:pt x="111" y="0"/>
                        </a:lnTo>
                        <a:lnTo>
                          <a:pt x="37" y="32"/>
                        </a:lnTo>
                        <a:lnTo>
                          <a:pt x="0" y="22"/>
                        </a:lnTo>
                        <a:lnTo>
                          <a:pt x="18" y="51"/>
                        </a:lnTo>
                        <a:lnTo>
                          <a:pt x="111" y="51"/>
                        </a:lnTo>
                        <a:lnTo>
                          <a:pt x="71" y="40"/>
                        </a:lnTo>
                        <a:lnTo>
                          <a:pt x="143" y="11"/>
                        </a:lnTo>
                        <a:close/>
                      </a:path>
                    </a:pathLst>
                  </a:custGeom>
                  <a:solidFill>
                    <a:srgbClr val="FFFFFF"/>
                  </a:solidFill>
                  <a:ln w="9525">
                    <a:noFill/>
                    <a:round/>
                    <a:headEnd/>
                    <a:tailEnd/>
                  </a:ln>
                </p:spPr>
                <p:txBody>
                  <a:bodyPr/>
                  <a:lstStyle/>
                  <a:p>
                    <a:endParaRPr lang="en-US"/>
                  </a:p>
                </p:txBody>
              </p:sp>
              <p:sp>
                <p:nvSpPr>
                  <p:cNvPr id="17720" name="Freeform 1582"/>
                  <p:cNvSpPr>
                    <a:spLocks/>
                  </p:cNvSpPr>
                  <p:nvPr/>
                </p:nvSpPr>
                <p:spPr bwMode="auto">
                  <a:xfrm>
                    <a:off x="3414" y="2338"/>
                    <a:ext cx="89" cy="26"/>
                  </a:xfrm>
                  <a:custGeom>
                    <a:avLst/>
                    <a:gdLst>
                      <a:gd name="T0" fmla="*/ 0 w 143"/>
                      <a:gd name="T1" fmla="*/ 2 h 48"/>
                      <a:gd name="T2" fmla="*/ 7 w 143"/>
                      <a:gd name="T3" fmla="*/ 0 h 48"/>
                      <a:gd name="T4" fmla="*/ 26 w 143"/>
                      <a:gd name="T5" fmla="*/ 5 h 48"/>
                      <a:gd name="T6" fmla="*/ 34 w 143"/>
                      <a:gd name="T7" fmla="*/ 3 h 48"/>
                      <a:gd name="T8" fmla="*/ 30 w 143"/>
                      <a:gd name="T9" fmla="*/ 8 h 48"/>
                      <a:gd name="T10" fmla="*/ 8 w 143"/>
                      <a:gd name="T11" fmla="*/ 8 h 48"/>
                      <a:gd name="T12" fmla="*/ 17 w 143"/>
                      <a:gd name="T13" fmla="*/ 7 h 48"/>
                      <a:gd name="T14" fmla="*/ 0 w 143"/>
                      <a:gd name="T15" fmla="*/ 2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11"/>
                        </a:moveTo>
                        <a:lnTo>
                          <a:pt x="32" y="0"/>
                        </a:lnTo>
                        <a:lnTo>
                          <a:pt x="108" y="29"/>
                        </a:lnTo>
                        <a:lnTo>
                          <a:pt x="143" y="21"/>
                        </a:lnTo>
                        <a:lnTo>
                          <a:pt x="124" y="48"/>
                        </a:lnTo>
                        <a:lnTo>
                          <a:pt x="34" y="48"/>
                        </a:lnTo>
                        <a:lnTo>
                          <a:pt x="71" y="40"/>
                        </a:lnTo>
                        <a:lnTo>
                          <a:pt x="0" y="11"/>
                        </a:lnTo>
                        <a:close/>
                      </a:path>
                    </a:pathLst>
                  </a:custGeom>
                  <a:solidFill>
                    <a:srgbClr val="FFFFFF"/>
                  </a:solidFill>
                  <a:ln w="9525">
                    <a:noFill/>
                    <a:round/>
                    <a:headEnd/>
                    <a:tailEnd/>
                  </a:ln>
                </p:spPr>
                <p:txBody>
                  <a:bodyPr/>
                  <a:lstStyle/>
                  <a:p>
                    <a:endParaRPr lang="en-US"/>
                  </a:p>
                </p:txBody>
              </p:sp>
              <p:sp>
                <p:nvSpPr>
                  <p:cNvPr id="17721" name="Freeform 1583"/>
                  <p:cNvSpPr>
                    <a:spLocks/>
                  </p:cNvSpPr>
                  <p:nvPr/>
                </p:nvSpPr>
                <p:spPr bwMode="auto">
                  <a:xfrm>
                    <a:off x="3414" y="2338"/>
                    <a:ext cx="89" cy="26"/>
                  </a:xfrm>
                  <a:custGeom>
                    <a:avLst/>
                    <a:gdLst>
                      <a:gd name="T0" fmla="*/ 0 w 143"/>
                      <a:gd name="T1" fmla="*/ 2 h 48"/>
                      <a:gd name="T2" fmla="*/ 7 w 143"/>
                      <a:gd name="T3" fmla="*/ 0 h 48"/>
                      <a:gd name="T4" fmla="*/ 26 w 143"/>
                      <a:gd name="T5" fmla="*/ 5 h 48"/>
                      <a:gd name="T6" fmla="*/ 34 w 143"/>
                      <a:gd name="T7" fmla="*/ 3 h 48"/>
                      <a:gd name="T8" fmla="*/ 30 w 143"/>
                      <a:gd name="T9" fmla="*/ 8 h 48"/>
                      <a:gd name="T10" fmla="*/ 8 w 143"/>
                      <a:gd name="T11" fmla="*/ 8 h 48"/>
                      <a:gd name="T12" fmla="*/ 17 w 143"/>
                      <a:gd name="T13" fmla="*/ 7 h 48"/>
                      <a:gd name="T14" fmla="*/ 0 w 143"/>
                      <a:gd name="T15" fmla="*/ 2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11"/>
                        </a:moveTo>
                        <a:lnTo>
                          <a:pt x="32" y="0"/>
                        </a:lnTo>
                        <a:lnTo>
                          <a:pt x="108" y="29"/>
                        </a:lnTo>
                        <a:lnTo>
                          <a:pt x="143" y="21"/>
                        </a:lnTo>
                        <a:lnTo>
                          <a:pt x="124" y="48"/>
                        </a:lnTo>
                        <a:lnTo>
                          <a:pt x="34" y="48"/>
                        </a:lnTo>
                        <a:lnTo>
                          <a:pt x="71" y="40"/>
                        </a:lnTo>
                        <a:lnTo>
                          <a:pt x="0" y="11"/>
                        </a:lnTo>
                        <a:close/>
                      </a:path>
                    </a:pathLst>
                  </a:custGeom>
                  <a:solidFill>
                    <a:srgbClr val="FFFFFF"/>
                  </a:solidFill>
                  <a:ln w="9525">
                    <a:noFill/>
                    <a:round/>
                    <a:headEnd/>
                    <a:tailEnd/>
                  </a:ln>
                </p:spPr>
                <p:txBody>
                  <a:bodyPr/>
                  <a:lstStyle/>
                  <a:p>
                    <a:endParaRPr lang="en-US"/>
                  </a:p>
                </p:txBody>
              </p:sp>
              <p:sp>
                <p:nvSpPr>
                  <p:cNvPr id="17722" name="Freeform 1584"/>
                  <p:cNvSpPr>
                    <a:spLocks/>
                  </p:cNvSpPr>
                  <p:nvPr/>
                </p:nvSpPr>
                <p:spPr bwMode="auto">
                  <a:xfrm>
                    <a:off x="3503" y="2373"/>
                    <a:ext cx="89" cy="25"/>
                  </a:xfrm>
                  <a:custGeom>
                    <a:avLst/>
                    <a:gdLst>
                      <a:gd name="T0" fmla="*/ 34 w 143"/>
                      <a:gd name="T1" fmla="*/ 6 h 47"/>
                      <a:gd name="T2" fmla="*/ 27 w 143"/>
                      <a:gd name="T3" fmla="*/ 7 h 47"/>
                      <a:gd name="T4" fmla="*/ 9 w 143"/>
                      <a:gd name="T5" fmla="*/ 3 h 47"/>
                      <a:gd name="T6" fmla="*/ 0 w 143"/>
                      <a:gd name="T7" fmla="*/ 4 h 47"/>
                      <a:gd name="T8" fmla="*/ 4 w 143"/>
                      <a:gd name="T9" fmla="*/ 0 h 47"/>
                      <a:gd name="T10" fmla="*/ 27 w 143"/>
                      <a:gd name="T11" fmla="*/ 0 h 47"/>
                      <a:gd name="T12" fmla="*/ 17 w 143"/>
                      <a:gd name="T13" fmla="*/ 1 h 47"/>
                      <a:gd name="T14" fmla="*/ 34 w 143"/>
                      <a:gd name="T15" fmla="*/ 6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143" y="37"/>
                        </a:moveTo>
                        <a:lnTo>
                          <a:pt x="111" y="47"/>
                        </a:lnTo>
                        <a:lnTo>
                          <a:pt x="37" y="16"/>
                        </a:lnTo>
                        <a:lnTo>
                          <a:pt x="0" y="26"/>
                        </a:lnTo>
                        <a:lnTo>
                          <a:pt x="18" y="0"/>
                        </a:lnTo>
                        <a:lnTo>
                          <a:pt x="111" y="0"/>
                        </a:lnTo>
                        <a:lnTo>
                          <a:pt x="71" y="8"/>
                        </a:lnTo>
                        <a:lnTo>
                          <a:pt x="143" y="37"/>
                        </a:lnTo>
                        <a:close/>
                      </a:path>
                    </a:pathLst>
                  </a:custGeom>
                  <a:solidFill>
                    <a:srgbClr val="FFFFFF"/>
                  </a:solidFill>
                  <a:ln w="9525">
                    <a:noFill/>
                    <a:round/>
                    <a:headEnd/>
                    <a:tailEnd/>
                  </a:ln>
                </p:spPr>
                <p:txBody>
                  <a:bodyPr/>
                  <a:lstStyle/>
                  <a:p>
                    <a:endParaRPr lang="en-US"/>
                  </a:p>
                </p:txBody>
              </p:sp>
              <p:sp>
                <p:nvSpPr>
                  <p:cNvPr id="17723" name="Freeform 1585"/>
                  <p:cNvSpPr>
                    <a:spLocks/>
                  </p:cNvSpPr>
                  <p:nvPr/>
                </p:nvSpPr>
                <p:spPr bwMode="auto">
                  <a:xfrm>
                    <a:off x="3503" y="2373"/>
                    <a:ext cx="89" cy="25"/>
                  </a:xfrm>
                  <a:custGeom>
                    <a:avLst/>
                    <a:gdLst>
                      <a:gd name="T0" fmla="*/ 34 w 143"/>
                      <a:gd name="T1" fmla="*/ 6 h 47"/>
                      <a:gd name="T2" fmla="*/ 27 w 143"/>
                      <a:gd name="T3" fmla="*/ 7 h 47"/>
                      <a:gd name="T4" fmla="*/ 9 w 143"/>
                      <a:gd name="T5" fmla="*/ 3 h 47"/>
                      <a:gd name="T6" fmla="*/ 0 w 143"/>
                      <a:gd name="T7" fmla="*/ 4 h 47"/>
                      <a:gd name="T8" fmla="*/ 4 w 143"/>
                      <a:gd name="T9" fmla="*/ 0 h 47"/>
                      <a:gd name="T10" fmla="*/ 27 w 143"/>
                      <a:gd name="T11" fmla="*/ 0 h 47"/>
                      <a:gd name="T12" fmla="*/ 17 w 143"/>
                      <a:gd name="T13" fmla="*/ 1 h 47"/>
                      <a:gd name="T14" fmla="*/ 34 w 143"/>
                      <a:gd name="T15" fmla="*/ 6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143" y="37"/>
                        </a:moveTo>
                        <a:lnTo>
                          <a:pt x="111" y="47"/>
                        </a:lnTo>
                        <a:lnTo>
                          <a:pt x="37" y="16"/>
                        </a:lnTo>
                        <a:lnTo>
                          <a:pt x="0" y="26"/>
                        </a:lnTo>
                        <a:lnTo>
                          <a:pt x="18" y="0"/>
                        </a:lnTo>
                        <a:lnTo>
                          <a:pt x="111" y="0"/>
                        </a:lnTo>
                        <a:lnTo>
                          <a:pt x="71" y="8"/>
                        </a:lnTo>
                        <a:lnTo>
                          <a:pt x="143" y="37"/>
                        </a:lnTo>
                        <a:close/>
                      </a:path>
                    </a:pathLst>
                  </a:custGeom>
                  <a:solidFill>
                    <a:srgbClr val="FFFFFF"/>
                  </a:solidFill>
                  <a:ln w="9525">
                    <a:noFill/>
                    <a:round/>
                    <a:headEnd/>
                    <a:tailEnd/>
                  </a:ln>
                </p:spPr>
                <p:txBody>
                  <a:bodyPr/>
                  <a:lstStyle/>
                  <a:p>
                    <a:endParaRPr lang="en-US"/>
                  </a:p>
                </p:txBody>
              </p:sp>
            </p:grpSp>
          </p:grpSp>
          <p:sp>
            <p:nvSpPr>
              <p:cNvPr id="17712" name="Line 39"/>
              <p:cNvSpPr>
                <a:spLocks noChangeShapeType="1"/>
              </p:cNvSpPr>
              <p:nvPr/>
            </p:nvSpPr>
            <p:spPr bwMode="auto">
              <a:xfrm>
                <a:off x="3366" y="2366"/>
                <a:ext cx="1" cy="171"/>
              </a:xfrm>
              <a:prstGeom prst="line">
                <a:avLst/>
              </a:prstGeom>
              <a:noFill/>
              <a:ln w="4763">
                <a:solidFill>
                  <a:srgbClr val="AAE6FF"/>
                </a:solidFill>
                <a:round/>
                <a:headEnd/>
                <a:tailEnd/>
              </a:ln>
            </p:spPr>
            <p:txBody>
              <a:bodyPr/>
              <a:lstStyle/>
              <a:p>
                <a:endParaRPr lang="en-US"/>
              </a:p>
            </p:txBody>
          </p:sp>
          <p:sp>
            <p:nvSpPr>
              <p:cNvPr id="17713" name="Line 40"/>
              <p:cNvSpPr>
                <a:spLocks noChangeShapeType="1"/>
              </p:cNvSpPr>
              <p:nvPr/>
            </p:nvSpPr>
            <p:spPr bwMode="auto">
              <a:xfrm>
                <a:off x="3637" y="2366"/>
                <a:ext cx="1" cy="171"/>
              </a:xfrm>
              <a:prstGeom prst="line">
                <a:avLst/>
              </a:prstGeom>
              <a:noFill/>
              <a:ln w="4763">
                <a:solidFill>
                  <a:srgbClr val="AAE6FF"/>
                </a:solidFill>
                <a:round/>
                <a:headEnd/>
                <a:tailEnd/>
              </a:ln>
            </p:spPr>
            <p:txBody>
              <a:bodyPr/>
              <a:lstStyle/>
              <a:p>
                <a:endParaRPr lang="en-US"/>
              </a:p>
            </p:txBody>
          </p:sp>
        </p:grpSp>
        <p:sp>
          <p:nvSpPr>
            <p:cNvPr id="17694" name="Freeform 1556"/>
            <p:cNvSpPr>
              <a:spLocks/>
            </p:cNvSpPr>
            <p:nvPr/>
          </p:nvSpPr>
          <p:spPr bwMode="auto">
            <a:xfrm>
              <a:off x="3477" y="2460"/>
              <a:ext cx="49" cy="48"/>
            </a:xfrm>
            <a:custGeom>
              <a:avLst/>
              <a:gdLst>
                <a:gd name="T0" fmla="*/ 0 w 136"/>
                <a:gd name="T1" fmla="*/ 0 h 138"/>
                <a:gd name="T2" fmla="*/ 0 w 136"/>
                <a:gd name="T3" fmla="*/ 0 h 138"/>
                <a:gd name="T4" fmla="*/ 0 w 136"/>
                <a:gd name="T5" fmla="*/ 0 h 138"/>
                <a:gd name="T6" fmla="*/ 0 w 136"/>
                <a:gd name="T7" fmla="*/ 0 h 138"/>
                <a:gd name="T8" fmla="*/ 0 w 136"/>
                <a:gd name="T9" fmla="*/ 0 h 138"/>
                <a:gd name="T10" fmla="*/ 0 w 136"/>
                <a:gd name="T11" fmla="*/ 0 h 138"/>
                <a:gd name="T12" fmla="*/ 0 60000 65536"/>
                <a:gd name="T13" fmla="*/ 0 60000 65536"/>
                <a:gd name="T14" fmla="*/ 0 60000 65536"/>
                <a:gd name="T15" fmla="*/ 0 60000 65536"/>
                <a:gd name="T16" fmla="*/ 0 60000 65536"/>
                <a:gd name="T17" fmla="*/ 0 60000 65536"/>
                <a:gd name="T18" fmla="*/ 0 w 136"/>
                <a:gd name="T19" fmla="*/ 0 h 138"/>
                <a:gd name="T20" fmla="*/ 136 w 136"/>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136" h="138">
                  <a:moveTo>
                    <a:pt x="136" y="138"/>
                  </a:moveTo>
                  <a:lnTo>
                    <a:pt x="0" y="138"/>
                  </a:lnTo>
                  <a:lnTo>
                    <a:pt x="0" y="0"/>
                  </a:lnTo>
                  <a:lnTo>
                    <a:pt x="136" y="0"/>
                  </a:lnTo>
                  <a:lnTo>
                    <a:pt x="136" y="138"/>
                  </a:lnTo>
                  <a:close/>
                </a:path>
              </a:pathLst>
            </a:custGeom>
            <a:solidFill>
              <a:srgbClr val="FFFFFF"/>
            </a:solidFill>
            <a:ln w="9525">
              <a:noFill/>
              <a:round/>
              <a:headEnd/>
              <a:tailEnd/>
            </a:ln>
          </p:spPr>
          <p:txBody>
            <a:bodyPr/>
            <a:lstStyle/>
            <a:p>
              <a:endParaRPr lang="en-US"/>
            </a:p>
          </p:txBody>
        </p:sp>
        <p:sp>
          <p:nvSpPr>
            <p:cNvPr id="17695" name="Freeform 1557"/>
            <p:cNvSpPr>
              <a:spLocks/>
            </p:cNvSpPr>
            <p:nvPr/>
          </p:nvSpPr>
          <p:spPr bwMode="auto">
            <a:xfrm>
              <a:off x="3405" y="2426"/>
              <a:ext cx="37" cy="20"/>
            </a:xfrm>
            <a:custGeom>
              <a:avLst/>
              <a:gdLst>
                <a:gd name="T0" fmla="*/ 0 w 102"/>
                <a:gd name="T1" fmla="*/ 0 h 56"/>
                <a:gd name="T2" fmla="*/ 0 w 102"/>
                <a:gd name="T3" fmla="*/ 0 h 56"/>
                <a:gd name="T4" fmla="*/ 0 w 102"/>
                <a:gd name="T5" fmla="*/ 0 h 56"/>
                <a:gd name="T6" fmla="*/ 0 w 102"/>
                <a:gd name="T7" fmla="*/ 0 h 56"/>
                <a:gd name="T8" fmla="*/ 0 w 102"/>
                <a:gd name="T9" fmla="*/ 0 h 56"/>
                <a:gd name="T10" fmla="*/ 0 w 102"/>
                <a:gd name="T11" fmla="*/ 0 h 56"/>
                <a:gd name="T12" fmla="*/ 0 60000 65536"/>
                <a:gd name="T13" fmla="*/ 0 60000 65536"/>
                <a:gd name="T14" fmla="*/ 0 60000 65536"/>
                <a:gd name="T15" fmla="*/ 0 60000 65536"/>
                <a:gd name="T16" fmla="*/ 0 60000 65536"/>
                <a:gd name="T17" fmla="*/ 0 60000 65536"/>
                <a:gd name="T18" fmla="*/ 0 w 102"/>
                <a:gd name="T19" fmla="*/ 0 h 56"/>
                <a:gd name="T20" fmla="*/ 102 w 102"/>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2" h="56">
                  <a:moveTo>
                    <a:pt x="102" y="0"/>
                  </a:moveTo>
                  <a:lnTo>
                    <a:pt x="102" y="56"/>
                  </a:lnTo>
                  <a:lnTo>
                    <a:pt x="0" y="56"/>
                  </a:lnTo>
                  <a:lnTo>
                    <a:pt x="0" y="0"/>
                  </a:lnTo>
                  <a:lnTo>
                    <a:pt x="102" y="0"/>
                  </a:lnTo>
                  <a:close/>
                </a:path>
              </a:pathLst>
            </a:custGeom>
            <a:solidFill>
              <a:srgbClr val="FFFFFF"/>
            </a:solidFill>
            <a:ln w="9525">
              <a:noFill/>
              <a:round/>
              <a:headEnd/>
              <a:tailEnd/>
            </a:ln>
          </p:spPr>
          <p:txBody>
            <a:bodyPr/>
            <a:lstStyle/>
            <a:p>
              <a:endParaRPr lang="en-US"/>
            </a:p>
          </p:txBody>
        </p:sp>
        <p:sp>
          <p:nvSpPr>
            <p:cNvPr id="17696" name="Freeform 1558"/>
            <p:cNvSpPr>
              <a:spLocks/>
            </p:cNvSpPr>
            <p:nvPr/>
          </p:nvSpPr>
          <p:spPr bwMode="auto">
            <a:xfrm>
              <a:off x="3405" y="2473"/>
              <a:ext cx="37" cy="21"/>
            </a:xfrm>
            <a:custGeom>
              <a:avLst/>
              <a:gdLst>
                <a:gd name="T0" fmla="*/ 0 w 102"/>
                <a:gd name="T1" fmla="*/ 0 h 58"/>
                <a:gd name="T2" fmla="*/ 0 w 102"/>
                <a:gd name="T3" fmla="*/ 0 h 58"/>
                <a:gd name="T4" fmla="*/ 0 w 102"/>
                <a:gd name="T5" fmla="*/ 0 h 58"/>
                <a:gd name="T6" fmla="*/ 0 w 102"/>
                <a:gd name="T7" fmla="*/ 0 h 58"/>
                <a:gd name="T8" fmla="*/ 0 w 102"/>
                <a:gd name="T9" fmla="*/ 0 h 58"/>
                <a:gd name="T10" fmla="*/ 0 w 102"/>
                <a:gd name="T11" fmla="*/ 0 h 58"/>
                <a:gd name="T12" fmla="*/ 0 60000 65536"/>
                <a:gd name="T13" fmla="*/ 0 60000 65536"/>
                <a:gd name="T14" fmla="*/ 0 60000 65536"/>
                <a:gd name="T15" fmla="*/ 0 60000 65536"/>
                <a:gd name="T16" fmla="*/ 0 60000 65536"/>
                <a:gd name="T17" fmla="*/ 0 60000 65536"/>
                <a:gd name="T18" fmla="*/ 0 w 102"/>
                <a:gd name="T19" fmla="*/ 0 h 58"/>
                <a:gd name="T20" fmla="*/ 102 w 102"/>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2" h="58">
                  <a:moveTo>
                    <a:pt x="102" y="0"/>
                  </a:moveTo>
                  <a:lnTo>
                    <a:pt x="102" y="58"/>
                  </a:lnTo>
                  <a:lnTo>
                    <a:pt x="0" y="58"/>
                  </a:lnTo>
                  <a:lnTo>
                    <a:pt x="0" y="0"/>
                  </a:lnTo>
                  <a:lnTo>
                    <a:pt x="102" y="0"/>
                  </a:lnTo>
                  <a:close/>
                </a:path>
              </a:pathLst>
            </a:custGeom>
            <a:solidFill>
              <a:srgbClr val="FFFFFF"/>
            </a:solidFill>
            <a:ln w="9525">
              <a:noFill/>
              <a:round/>
              <a:headEnd/>
              <a:tailEnd/>
            </a:ln>
          </p:spPr>
          <p:txBody>
            <a:bodyPr/>
            <a:lstStyle/>
            <a:p>
              <a:endParaRPr lang="en-US"/>
            </a:p>
          </p:txBody>
        </p:sp>
        <p:sp>
          <p:nvSpPr>
            <p:cNvPr id="17697" name="Freeform 1559"/>
            <p:cNvSpPr>
              <a:spLocks/>
            </p:cNvSpPr>
            <p:nvPr/>
          </p:nvSpPr>
          <p:spPr bwMode="auto">
            <a:xfrm>
              <a:off x="3405" y="2523"/>
              <a:ext cx="37" cy="19"/>
            </a:xfrm>
            <a:custGeom>
              <a:avLst/>
              <a:gdLst>
                <a:gd name="T0" fmla="*/ 0 w 102"/>
                <a:gd name="T1" fmla="*/ 0 h 58"/>
                <a:gd name="T2" fmla="*/ 0 w 102"/>
                <a:gd name="T3" fmla="*/ 0 h 58"/>
                <a:gd name="T4" fmla="*/ 0 w 102"/>
                <a:gd name="T5" fmla="*/ 0 h 58"/>
                <a:gd name="T6" fmla="*/ 0 w 102"/>
                <a:gd name="T7" fmla="*/ 0 h 58"/>
                <a:gd name="T8" fmla="*/ 0 w 102"/>
                <a:gd name="T9" fmla="*/ 0 h 58"/>
                <a:gd name="T10" fmla="*/ 0 w 102"/>
                <a:gd name="T11" fmla="*/ 0 h 58"/>
                <a:gd name="T12" fmla="*/ 0 60000 65536"/>
                <a:gd name="T13" fmla="*/ 0 60000 65536"/>
                <a:gd name="T14" fmla="*/ 0 60000 65536"/>
                <a:gd name="T15" fmla="*/ 0 60000 65536"/>
                <a:gd name="T16" fmla="*/ 0 60000 65536"/>
                <a:gd name="T17" fmla="*/ 0 60000 65536"/>
                <a:gd name="T18" fmla="*/ 0 w 102"/>
                <a:gd name="T19" fmla="*/ 0 h 58"/>
                <a:gd name="T20" fmla="*/ 102 w 102"/>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2" h="58">
                  <a:moveTo>
                    <a:pt x="102" y="0"/>
                  </a:moveTo>
                  <a:lnTo>
                    <a:pt x="102" y="58"/>
                  </a:lnTo>
                  <a:lnTo>
                    <a:pt x="0" y="58"/>
                  </a:lnTo>
                  <a:lnTo>
                    <a:pt x="0" y="0"/>
                  </a:lnTo>
                  <a:lnTo>
                    <a:pt x="102" y="0"/>
                  </a:lnTo>
                  <a:close/>
                </a:path>
              </a:pathLst>
            </a:custGeom>
            <a:solidFill>
              <a:srgbClr val="FFFFFF"/>
            </a:solidFill>
            <a:ln w="9525">
              <a:noFill/>
              <a:round/>
              <a:headEnd/>
              <a:tailEnd/>
            </a:ln>
          </p:spPr>
          <p:txBody>
            <a:bodyPr/>
            <a:lstStyle/>
            <a:p>
              <a:endParaRPr lang="en-US"/>
            </a:p>
          </p:txBody>
        </p:sp>
        <p:sp>
          <p:nvSpPr>
            <p:cNvPr id="17698" name="Freeform 1560"/>
            <p:cNvSpPr>
              <a:spLocks/>
            </p:cNvSpPr>
            <p:nvPr/>
          </p:nvSpPr>
          <p:spPr bwMode="auto">
            <a:xfrm>
              <a:off x="3481" y="2523"/>
              <a:ext cx="38" cy="19"/>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699" name="Freeform 1561"/>
            <p:cNvSpPr>
              <a:spLocks/>
            </p:cNvSpPr>
            <p:nvPr/>
          </p:nvSpPr>
          <p:spPr bwMode="auto">
            <a:xfrm>
              <a:off x="3561" y="2426"/>
              <a:ext cx="37" cy="20"/>
            </a:xfrm>
            <a:custGeom>
              <a:avLst/>
              <a:gdLst>
                <a:gd name="T0" fmla="*/ 0 w 104"/>
                <a:gd name="T1" fmla="*/ 0 h 56"/>
                <a:gd name="T2" fmla="*/ 0 w 104"/>
                <a:gd name="T3" fmla="*/ 0 h 56"/>
                <a:gd name="T4" fmla="*/ 0 w 104"/>
                <a:gd name="T5" fmla="*/ 0 h 56"/>
                <a:gd name="T6" fmla="*/ 0 w 104"/>
                <a:gd name="T7" fmla="*/ 0 h 56"/>
                <a:gd name="T8" fmla="*/ 0 w 104"/>
                <a:gd name="T9" fmla="*/ 0 h 56"/>
                <a:gd name="T10" fmla="*/ 0 w 104"/>
                <a:gd name="T11" fmla="*/ 0 h 56"/>
                <a:gd name="T12" fmla="*/ 0 60000 65536"/>
                <a:gd name="T13" fmla="*/ 0 60000 65536"/>
                <a:gd name="T14" fmla="*/ 0 60000 65536"/>
                <a:gd name="T15" fmla="*/ 0 60000 65536"/>
                <a:gd name="T16" fmla="*/ 0 60000 65536"/>
                <a:gd name="T17" fmla="*/ 0 60000 65536"/>
                <a:gd name="T18" fmla="*/ 0 w 104"/>
                <a:gd name="T19" fmla="*/ 0 h 56"/>
                <a:gd name="T20" fmla="*/ 104 w 10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4" h="56">
                  <a:moveTo>
                    <a:pt x="104" y="0"/>
                  </a:moveTo>
                  <a:lnTo>
                    <a:pt x="104" y="56"/>
                  </a:lnTo>
                  <a:lnTo>
                    <a:pt x="0" y="56"/>
                  </a:lnTo>
                  <a:lnTo>
                    <a:pt x="0" y="0"/>
                  </a:lnTo>
                  <a:lnTo>
                    <a:pt x="104" y="0"/>
                  </a:lnTo>
                  <a:close/>
                </a:path>
              </a:pathLst>
            </a:custGeom>
            <a:solidFill>
              <a:srgbClr val="FFFFFF"/>
            </a:solidFill>
            <a:ln w="9525">
              <a:noFill/>
              <a:round/>
              <a:headEnd/>
              <a:tailEnd/>
            </a:ln>
          </p:spPr>
          <p:txBody>
            <a:bodyPr/>
            <a:lstStyle/>
            <a:p>
              <a:endParaRPr lang="en-US"/>
            </a:p>
          </p:txBody>
        </p:sp>
        <p:sp>
          <p:nvSpPr>
            <p:cNvPr id="17700" name="Freeform 1562"/>
            <p:cNvSpPr>
              <a:spLocks/>
            </p:cNvSpPr>
            <p:nvPr/>
          </p:nvSpPr>
          <p:spPr bwMode="auto">
            <a:xfrm>
              <a:off x="3481" y="2426"/>
              <a:ext cx="38" cy="20"/>
            </a:xfrm>
            <a:custGeom>
              <a:avLst/>
              <a:gdLst>
                <a:gd name="T0" fmla="*/ 0 w 104"/>
                <a:gd name="T1" fmla="*/ 0 h 56"/>
                <a:gd name="T2" fmla="*/ 0 w 104"/>
                <a:gd name="T3" fmla="*/ 0 h 56"/>
                <a:gd name="T4" fmla="*/ 0 w 104"/>
                <a:gd name="T5" fmla="*/ 0 h 56"/>
                <a:gd name="T6" fmla="*/ 0 w 104"/>
                <a:gd name="T7" fmla="*/ 0 h 56"/>
                <a:gd name="T8" fmla="*/ 0 w 104"/>
                <a:gd name="T9" fmla="*/ 0 h 56"/>
                <a:gd name="T10" fmla="*/ 0 w 104"/>
                <a:gd name="T11" fmla="*/ 0 h 56"/>
                <a:gd name="T12" fmla="*/ 0 60000 65536"/>
                <a:gd name="T13" fmla="*/ 0 60000 65536"/>
                <a:gd name="T14" fmla="*/ 0 60000 65536"/>
                <a:gd name="T15" fmla="*/ 0 60000 65536"/>
                <a:gd name="T16" fmla="*/ 0 60000 65536"/>
                <a:gd name="T17" fmla="*/ 0 60000 65536"/>
                <a:gd name="T18" fmla="*/ 0 w 104"/>
                <a:gd name="T19" fmla="*/ 0 h 56"/>
                <a:gd name="T20" fmla="*/ 104 w 10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4" h="56">
                  <a:moveTo>
                    <a:pt x="104" y="0"/>
                  </a:moveTo>
                  <a:lnTo>
                    <a:pt x="104" y="56"/>
                  </a:lnTo>
                  <a:lnTo>
                    <a:pt x="0" y="56"/>
                  </a:lnTo>
                  <a:lnTo>
                    <a:pt x="0" y="0"/>
                  </a:lnTo>
                  <a:lnTo>
                    <a:pt x="104" y="0"/>
                  </a:lnTo>
                  <a:close/>
                </a:path>
              </a:pathLst>
            </a:custGeom>
            <a:solidFill>
              <a:srgbClr val="FFFFFF"/>
            </a:solidFill>
            <a:ln w="9525">
              <a:noFill/>
              <a:round/>
              <a:headEnd/>
              <a:tailEnd/>
            </a:ln>
          </p:spPr>
          <p:txBody>
            <a:bodyPr/>
            <a:lstStyle/>
            <a:p>
              <a:endParaRPr lang="en-US"/>
            </a:p>
          </p:txBody>
        </p:sp>
        <p:sp>
          <p:nvSpPr>
            <p:cNvPr id="17701" name="Freeform 1563"/>
            <p:cNvSpPr>
              <a:spLocks/>
            </p:cNvSpPr>
            <p:nvPr/>
          </p:nvSpPr>
          <p:spPr bwMode="auto">
            <a:xfrm>
              <a:off x="3561" y="2473"/>
              <a:ext cx="37" cy="21"/>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702" name="Freeform 1564"/>
            <p:cNvSpPr>
              <a:spLocks/>
            </p:cNvSpPr>
            <p:nvPr/>
          </p:nvSpPr>
          <p:spPr bwMode="auto">
            <a:xfrm>
              <a:off x="3561" y="2523"/>
              <a:ext cx="37" cy="19"/>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703" name="Line 50"/>
            <p:cNvSpPr>
              <a:spLocks noChangeShapeType="1"/>
            </p:cNvSpPr>
            <p:nvPr/>
          </p:nvSpPr>
          <p:spPr bwMode="auto">
            <a:xfrm>
              <a:off x="3425" y="2485"/>
              <a:ext cx="154" cy="1"/>
            </a:xfrm>
            <a:prstGeom prst="line">
              <a:avLst/>
            </a:prstGeom>
            <a:noFill/>
            <a:ln w="19050">
              <a:solidFill>
                <a:srgbClr val="FFFFFF"/>
              </a:solidFill>
              <a:miter lim="800000"/>
              <a:headEnd/>
              <a:tailEnd/>
            </a:ln>
          </p:spPr>
          <p:txBody>
            <a:bodyPr/>
            <a:lstStyle/>
            <a:p>
              <a:endParaRPr lang="en-US"/>
            </a:p>
          </p:txBody>
        </p:sp>
        <p:sp>
          <p:nvSpPr>
            <p:cNvPr id="17704" name="Line 51"/>
            <p:cNvSpPr>
              <a:spLocks noChangeShapeType="1"/>
            </p:cNvSpPr>
            <p:nvPr/>
          </p:nvSpPr>
          <p:spPr bwMode="auto">
            <a:xfrm>
              <a:off x="3500" y="2439"/>
              <a:ext cx="0" cy="94"/>
            </a:xfrm>
            <a:prstGeom prst="line">
              <a:avLst/>
            </a:prstGeom>
            <a:noFill/>
            <a:ln w="25400">
              <a:solidFill>
                <a:srgbClr val="FFFFFF"/>
              </a:solidFill>
              <a:miter lim="800000"/>
              <a:headEnd/>
              <a:tailEnd/>
            </a:ln>
          </p:spPr>
          <p:txBody>
            <a:bodyPr/>
            <a:lstStyle/>
            <a:p>
              <a:endParaRPr lang="en-US"/>
            </a:p>
          </p:txBody>
        </p:sp>
        <p:sp>
          <p:nvSpPr>
            <p:cNvPr id="17705" name="Line 52"/>
            <p:cNvSpPr>
              <a:spLocks noChangeShapeType="1"/>
            </p:cNvSpPr>
            <p:nvPr/>
          </p:nvSpPr>
          <p:spPr bwMode="auto">
            <a:xfrm flipV="1">
              <a:off x="3432" y="2437"/>
              <a:ext cx="142" cy="96"/>
            </a:xfrm>
            <a:prstGeom prst="line">
              <a:avLst/>
            </a:prstGeom>
            <a:noFill/>
            <a:ln w="19050">
              <a:solidFill>
                <a:srgbClr val="FFFFFF"/>
              </a:solidFill>
              <a:miter lim="800000"/>
              <a:headEnd/>
              <a:tailEnd/>
            </a:ln>
          </p:spPr>
          <p:txBody>
            <a:bodyPr/>
            <a:lstStyle/>
            <a:p>
              <a:endParaRPr lang="en-US"/>
            </a:p>
          </p:txBody>
        </p:sp>
        <p:sp>
          <p:nvSpPr>
            <p:cNvPr id="17706" name="Line 53"/>
            <p:cNvSpPr>
              <a:spLocks noChangeShapeType="1"/>
            </p:cNvSpPr>
            <p:nvPr/>
          </p:nvSpPr>
          <p:spPr bwMode="auto">
            <a:xfrm flipH="1" flipV="1">
              <a:off x="3428" y="2437"/>
              <a:ext cx="143" cy="96"/>
            </a:xfrm>
            <a:prstGeom prst="line">
              <a:avLst/>
            </a:prstGeom>
            <a:noFill/>
            <a:ln w="19050">
              <a:solidFill>
                <a:srgbClr val="FFFFFF"/>
              </a:solidFill>
              <a:miter lim="800000"/>
              <a:headEnd/>
              <a:tailEnd/>
            </a:ln>
          </p:spPr>
          <p:txBody>
            <a:bodyPr/>
            <a:lstStyle/>
            <a:p>
              <a:endParaRPr lang="en-US"/>
            </a:p>
          </p:txBody>
        </p:sp>
      </p:grpSp>
      <p:grpSp>
        <p:nvGrpSpPr>
          <p:cNvPr id="17437" name="Group 1133"/>
          <p:cNvGrpSpPr>
            <a:grpSpLocks/>
          </p:cNvGrpSpPr>
          <p:nvPr/>
        </p:nvGrpSpPr>
        <p:grpSpPr bwMode="auto">
          <a:xfrm>
            <a:off x="2743200" y="3200400"/>
            <a:ext cx="422275" cy="327025"/>
            <a:chOff x="3366" y="2327"/>
            <a:chExt cx="272" cy="251"/>
          </a:xfrm>
        </p:grpSpPr>
        <p:sp>
          <p:nvSpPr>
            <p:cNvPr id="17652" name="Oval 1595"/>
            <p:cNvSpPr>
              <a:spLocks noChangeAspect="1" noChangeArrowheads="1"/>
            </p:cNvSpPr>
            <p:nvPr/>
          </p:nvSpPr>
          <p:spPr bwMode="auto">
            <a:xfrm>
              <a:off x="3518" y="2390"/>
              <a:ext cx="67" cy="108"/>
            </a:xfrm>
            <a:prstGeom prst="ellipse">
              <a:avLst/>
            </a:prstGeom>
            <a:solidFill>
              <a:srgbClr val="00CC00"/>
            </a:solidFill>
            <a:ln w="9525">
              <a:solidFill>
                <a:srgbClr val="0000FF"/>
              </a:solidFill>
              <a:round/>
              <a:headEnd/>
              <a:tailEnd/>
            </a:ln>
          </p:spPr>
          <p:txBody>
            <a:bodyPr wrap="none" anchor="ct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grpSp>
          <p:nvGrpSpPr>
            <p:cNvPr id="17653" name="Group 140"/>
            <p:cNvGrpSpPr>
              <a:grpSpLocks/>
            </p:cNvGrpSpPr>
            <p:nvPr/>
          </p:nvGrpSpPr>
          <p:grpSpPr bwMode="auto">
            <a:xfrm>
              <a:off x="3366" y="2327"/>
              <a:ext cx="272" cy="251"/>
              <a:chOff x="3366" y="2327"/>
              <a:chExt cx="272" cy="251"/>
            </a:xfrm>
          </p:grpSpPr>
          <p:sp>
            <p:nvSpPr>
              <p:cNvPr id="17667" name="Oval 1610"/>
              <p:cNvSpPr>
                <a:spLocks noChangeArrowheads="1"/>
              </p:cNvSpPr>
              <p:nvPr/>
            </p:nvSpPr>
            <p:spPr bwMode="auto">
              <a:xfrm>
                <a:off x="3367" y="2498"/>
                <a:ext cx="271" cy="80"/>
              </a:xfrm>
              <a:prstGeom prst="ellipse">
                <a:avLst/>
              </a:prstGeom>
              <a:solidFill>
                <a:srgbClr val="0078AA"/>
              </a:solidFill>
              <a:ln w="4763">
                <a:solidFill>
                  <a:srgbClr val="AAE6FF"/>
                </a:solidFill>
                <a:round/>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668" name="Rectangle 1611"/>
              <p:cNvSpPr>
                <a:spLocks noChangeArrowheads="1"/>
              </p:cNvSpPr>
              <p:nvPr/>
            </p:nvSpPr>
            <p:spPr bwMode="auto">
              <a:xfrm>
                <a:off x="3366" y="2368"/>
                <a:ext cx="271" cy="171"/>
              </a:xfrm>
              <a:prstGeom prst="rect">
                <a:avLst/>
              </a:prstGeom>
              <a:solidFill>
                <a:srgbClr val="0078AA"/>
              </a:solidFill>
              <a:ln w="9525">
                <a:noFill/>
                <a:miter lim="800000"/>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669" name="Rectangle 1612"/>
              <p:cNvSpPr>
                <a:spLocks noChangeArrowheads="1"/>
              </p:cNvSpPr>
              <p:nvPr/>
            </p:nvSpPr>
            <p:spPr bwMode="auto">
              <a:xfrm>
                <a:off x="3366" y="2368"/>
                <a:ext cx="271" cy="171"/>
              </a:xfrm>
              <a:prstGeom prst="rect">
                <a:avLst/>
              </a:prstGeom>
              <a:solidFill>
                <a:srgbClr val="0078AA"/>
              </a:solidFill>
              <a:ln w="9525">
                <a:noFill/>
                <a:miter lim="800000"/>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sp>
            <p:nvSpPr>
              <p:cNvPr id="17670" name="Oval 1613"/>
              <p:cNvSpPr>
                <a:spLocks noChangeArrowheads="1"/>
              </p:cNvSpPr>
              <p:nvPr/>
            </p:nvSpPr>
            <p:spPr bwMode="auto">
              <a:xfrm>
                <a:off x="3367" y="2327"/>
                <a:ext cx="271" cy="80"/>
              </a:xfrm>
              <a:prstGeom prst="ellipse">
                <a:avLst/>
              </a:prstGeom>
              <a:solidFill>
                <a:srgbClr val="00B4FF"/>
              </a:solidFill>
              <a:ln w="4763">
                <a:solidFill>
                  <a:srgbClr val="AAE6FF"/>
                </a:solidFill>
                <a:round/>
                <a:headEnd/>
                <a:tailEnd/>
              </a:ln>
            </p:spPr>
            <p:txBody>
              <a:bodyPr/>
              <a:lstStyle/>
              <a:p>
                <a:pPr eaLnBrk="0" hangingPunct="0">
                  <a:lnSpc>
                    <a:spcPct val="75000"/>
                  </a:lnSpc>
                  <a:spcBef>
                    <a:spcPct val="50000"/>
                  </a:spcBef>
                  <a:buClr>
                    <a:srgbClr val="000000"/>
                  </a:buClr>
                  <a:buFont typeface="Arial" charset="0"/>
                  <a:buNone/>
                </a:pPr>
                <a:endParaRPr lang="en-US" sz="2400" b="1">
                  <a:solidFill>
                    <a:srgbClr val="000000"/>
                  </a:solidFill>
                  <a:ea typeface="ＭＳ Ｐゴシック" pitchFamily="34" charset="-128"/>
                  <a:sym typeface="Arial" charset="0"/>
                </a:endParaRPr>
              </a:p>
            </p:txBody>
          </p:sp>
          <p:grpSp>
            <p:nvGrpSpPr>
              <p:cNvPr id="17671" name="Group 158"/>
              <p:cNvGrpSpPr>
                <a:grpSpLocks/>
              </p:cNvGrpSpPr>
              <p:nvPr/>
            </p:nvGrpSpPr>
            <p:grpSpPr bwMode="auto">
              <a:xfrm>
                <a:off x="3407" y="2337"/>
                <a:ext cx="188" cy="61"/>
                <a:chOff x="3407" y="2337"/>
                <a:chExt cx="188" cy="61"/>
              </a:xfrm>
            </p:grpSpPr>
            <p:grpSp>
              <p:nvGrpSpPr>
                <p:cNvPr id="17674" name="Group 161"/>
                <p:cNvGrpSpPr>
                  <a:grpSpLocks/>
                </p:cNvGrpSpPr>
                <p:nvPr/>
              </p:nvGrpSpPr>
              <p:grpSpPr bwMode="auto">
                <a:xfrm>
                  <a:off x="3407" y="2337"/>
                  <a:ext cx="186" cy="60"/>
                  <a:chOff x="3407" y="2337"/>
                  <a:chExt cx="186" cy="60"/>
                </a:xfrm>
              </p:grpSpPr>
              <p:sp>
                <p:nvSpPr>
                  <p:cNvPr id="17684" name="Freeform 1627"/>
                  <p:cNvSpPr>
                    <a:spLocks/>
                  </p:cNvSpPr>
                  <p:nvPr/>
                </p:nvSpPr>
                <p:spPr bwMode="auto">
                  <a:xfrm>
                    <a:off x="3504" y="2338"/>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7"/>
                        </a:lnTo>
                        <a:lnTo>
                          <a:pt x="125" y="0"/>
                        </a:lnTo>
                        <a:lnTo>
                          <a:pt x="35" y="0"/>
                        </a:lnTo>
                        <a:lnTo>
                          <a:pt x="72" y="8"/>
                        </a:lnTo>
                        <a:lnTo>
                          <a:pt x="0" y="37"/>
                        </a:lnTo>
                        <a:close/>
                      </a:path>
                    </a:pathLst>
                  </a:custGeom>
                  <a:solidFill>
                    <a:srgbClr val="000000"/>
                  </a:solidFill>
                  <a:ln w="9525">
                    <a:noFill/>
                    <a:round/>
                    <a:headEnd/>
                    <a:tailEnd/>
                  </a:ln>
                </p:spPr>
                <p:txBody>
                  <a:bodyPr/>
                  <a:lstStyle/>
                  <a:p>
                    <a:endParaRPr lang="en-US"/>
                  </a:p>
                </p:txBody>
              </p:sp>
              <p:sp>
                <p:nvSpPr>
                  <p:cNvPr id="17685" name="Freeform 1628"/>
                  <p:cNvSpPr>
                    <a:spLocks/>
                  </p:cNvSpPr>
                  <p:nvPr/>
                </p:nvSpPr>
                <p:spPr bwMode="auto">
                  <a:xfrm>
                    <a:off x="3504" y="2338"/>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7"/>
                        </a:lnTo>
                        <a:lnTo>
                          <a:pt x="125" y="0"/>
                        </a:lnTo>
                        <a:lnTo>
                          <a:pt x="35" y="0"/>
                        </a:lnTo>
                        <a:lnTo>
                          <a:pt x="72" y="8"/>
                        </a:lnTo>
                        <a:lnTo>
                          <a:pt x="0" y="37"/>
                        </a:lnTo>
                        <a:close/>
                      </a:path>
                    </a:pathLst>
                  </a:custGeom>
                  <a:solidFill>
                    <a:srgbClr val="000000"/>
                  </a:solidFill>
                  <a:ln w="9525">
                    <a:noFill/>
                    <a:round/>
                    <a:headEnd/>
                    <a:tailEnd/>
                  </a:ln>
                </p:spPr>
                <p:txBody>
                  <a:bodyPr/>
                  <a:lstStyle/>
                  <a:p>
                    <a:endParaRPr lang="en-US"/>
                  </a:p>
                </p:txBody>
              </p:sp>
              <p:sp>
                <p:nvSpPr>
                  <p:cNvPr id="17686" name="Freeform 1629"/>
                  <p:cNvSpPr>
                    <a:spLocks/>
                  </p:cNvSpPr>
                  <p:nvPr/>
                </p:nvSpPr>
                <p:spPr bwMode="auto">
                  <a:xfrm>
                    <a:off x="3407" y="2368"/>
                    <a:ext cx="89" cy="27"/>
                  </a:xfrm>
                  <a:custGeom>
                    <a:avLst/>
                    <a:gdLst>
                      <a:gd name="T0" fmla="*/ 34 w 143"/>
                      <a:gd name="T1" fmla="*/ 2 h 50"/>
                      <a:gd name="T2" fmla="*/ 27 w 143"/>
                      <a:gd name="T3" fmla="*/ 0 h 50"/>
                      <a:gd name="T4" fmla="*/ 9 w 143"/>
                      <a:gd name="T5" fmla="*/ 5 h 50"/>
                      <a:gd name="T6" fmla="*/ 0 w 143"/>
                      <a:gd name="T7" fmla="*/ 3 h 50"/>
                      <a:gd name="T8" fmla="*/ 4 w 143"/>
                      <a:gd name="T9" fmla="*/ 8 h 50"/>
                      <a:gd name="T10" fmla="*/ 27 w 143"/>
                      <a:gd name="T11" fmla="*/ 8 h 50"/>
                      <a:gd name="T12" fmla="*/ 17 w 143"/>
                      <a:gd name="T13" fmla="*/ 6 h 50"/>
                      <a:gd name="T14" fmla="*/ 34 w 143"/>
                      <a:gd name="T15" fmla="*/ 2 h 50"/>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0"/>
                      <a:gd name="T26" fmla="*/ 143 w 143"/>
                      <a:gd name="T27" fmla="*/ 50 h 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0">
                        <a:moveTo>
                          <a:pt x="143" y="10"/>
                        </a:moveTo>
                        <a:lnTo>
                          <a:pt x="111" y="0"/>
                        </a:lnTo>
                        <a:lnTo>
                          <a:pt x="37" y="32"/>
                        </a:lnTo>
                        <a:lnTo>
                          <a:pt x="0" y="21"/>
                        </a:lnTo>
                        <a:lnTo>
                          <a:pt x="19" y="50"/>
                        </a:lnTo>
                        <a:lnTo>
                          <a:pt x="111" y="50"/>
                        </a:lnTo>
                        <a:lnTo>
                          <a:pt x="72" y="40"/>
                        </a:lnTo>
                        <a:lnTo>
                          <a:pt x="143" y="10"/>
                        </a:lnTo>
                        <a:close/>
                      </a:path>
                    </a:pathLst>
                  </a:custGeom>
                  <a:solidFill>
                    <a:srgbClr val="000000"/>
                  </a:solidFill>
                  <a:ln w="9525">
                    <a:noFill/>
                    <a:round/>
                    <a:headEnd/>
                    <a:tailEnd/>
                  </a:ln>
                </p:spPr>
                <p:txBody>
                  <a:bodyPr/>
                  <a:lstStyle/>
                  <a:p>
                    <a:endParaRPr lang="en-US"/>
                  </a:p>
                </p:txBody>
              </p:sp>
              <p:sp>
                <p:nvSpPr>
                  <p:cNvPr id="17687" name="Freeform 1630"/>
                  <p:cNvSpPr>
                    <a:spLocks/>
                  </p:cNvSpPr>
                  <p:nvPr/>
                </p:nvSpPr>
                <p:spPr bwMode="auto">
                  <a:xfrm>
                    <a:off x="3407" y="2368"/>
                    <a:ext cx="89" cy="27"/>
                  </a:xfrm>
                  <a:custGeom>
                    <a:avLst/>
                    <a:gdLst>
                      <a:gd name="T0" fmla="*/ 34 w 143"/>
                      <a:gd name="T1" fmla="*/ 2 h 50"/>
                      <a:gd name="T2" fmla="*/ 27 w 143"/>
                      <a:gd name="T3" fmla="*/ 0 h 50"/>
                      <a:gd name="T4" fmla="*/ 9 w 143"/>
                      <a:gd name="T5" fmla="*/ 5 h 50"/>
                      <a:gd name="T6" fmla="*/ 0 w 143"/>
                      <a:gd name="T7" fmla="*/ 3 h 50"/>
                      <a:gd name="T8" fmla="*/ 4 w 143"/>
                      <a:gd name="T9" fmla="*/ 8 h 50"/>
                      <a:gd name="T10" fmla="*/ 27 w 143"/>
                      <a:gd name="T11" fmla="*/ 8 h 50"/>
                      <a:gd name="T12" fmla="*/ 17 w 143"/>
                      <a:gd name="T13" fmla="*/ 6 h 50"/>
                      <a:gd name="T14" fmla="*/ 34 w 143"/>
                      <a:gd name="T15" fmla="*/ 2 h 50"/>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0"/>
                      <a:gd name="T26" fmla="*/ 143 w 143"/>
                      <a:gd name="T27" fmla="*/ 50 h 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0">
                        <a:moveTo>
                          <a:pt x="143" y="10"/>
                        </a:moveTo>
                        <a:lnTo>
                          <a:pt x="111" y="0"/>
                        </a:lnTo>
                        <a:lnTo>
                          <a:pt x="37" y="32"/>
                        </a:lnTo>
                        <a:lnTo>
                          <a:pt x="0" y="21"/>
                        </a:lnTo>
                        <a:lnTo>
                          <a:pt x="19" y="50"/>
                        </a:lnTo>
                        <a:lnTo>
                          <a:pt x="111" y="50"/>
                        </a:lnTo>
                        <a:lnTo>
                          <a:pt x="72" y="40"/>
                        </a:lnTo>
                        <a:lnTo>
                          <a:pt x="143" y="10"/>
                        </a:lnTo>
                        <a:close/>
                      </a:path>
                    </a:pathLst>
                  </a:custGeom>
                  <a:solidFill>
                    <a:srgbClr val="000000"/>
                  </a:solidFill>
                  <a:ln w="9525">
                    <a:noFill/>
                    <a:round/>
                    <a:headEnd/>
                    <a:tailEnd/>
                  </a:ln>
                </p:spPr>
                <p:txBody>
                  <a:bodyPr/>
                  <a:lstStyle/>
                  <a:p>
                    <a:endParaRPr lang="en-US"/>
                  </a:p>
                </p:txBody>
              </p:sp>
              <p:sp>
                <p:nvSpPr>
                  <p:cNvPr id="17688" name="Freeform 1631"/>
                  <p:cNvSpPr>
                    <a:spLocks/>
                  </p:cNvSpPr>
                  <p:nvPr/>
                </p:nvSpPr>
                <p:spPr bwMode="auto">
                  <a:xfrm>
                    <a:off x="3412" y="2337"/>
                    <a:ext cx="89" cy="25"/>
                  </a:xfrm>
                  <a:custGeom>
                    <a:avLst/>
                    <a:gdLst>
                      <a:gd name="T0" fmla="*/ 0 w 143"/>
                      <a:gd name="T1" fmla="*/ 2 h 47"/>
                      <a:gd name="T2" fmla="*/ 7 w 143"/>
                      <a:gd name="T3" fmla="*/ 0 h 47"/>
                      <a:gd name="T4" fmla="*/ 26 w 143"/>
                      <a:gd name="T5" fmla="*/ 4 h 47"/>
                      <a:gd name="T6" fmla="*/ 34 w 143"/>
                      <a:gd name="T7" fmla="*/ 3 h 47"/>
                      <a:gd name="T8" fmla="*/ 30 w 143"/>
                      <a:gd name="T9" fmla="*/ 7 h 47"/>
                      <a:gd name="T10" fmla="*/ 9 w 143"/>
                      <a:gd name="T11" fmla="*/ 7 h 47"/>
                      <a:gd name="T12" fmla="*/ 17 w 143"/>
                      <a:gd name="T13" fmla="*/ 6 h 47"/>
                      <a:gd name="T14" fmla="*/ 0 w 143"/>
                      <a:gd name="T15" fmla="*/ 2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0" y="10"/>
                        </a:moveTo>
                        <a:lnTo>
                          <a:pt x="32" y="0"/>
                        </a:lnTo>
                        <a:lnTo>
                          <a:pt x="109" y="29"/>
                        </a:lnTo>
                        <a:lnTo>
                          <a:pt x="143" y="21"/>
                        </a:lnTo>
                        <a:lnTo>
                          <a:pt x="125" y="47"/>
                        </a:lnTo>
                        <a:lnTo>
                          <a:pt x="35" y="47"/>
                        </a:lnTo>
                        <a:lnTo>
                          <a:pt x="72" y="39"/>
                        </a:lnTo>
                        <a:lnTo>
                          <a:pt x="0" y="10"/>
                        </a:lnTo>
                        <a:close/>
                      </a:path>
                    </a:pathLst>
                  </a:custGeom>
                  <a:solidFill>
                    <a:srgbClr val="000000"/>
                  </a:solidFill>
                  <a:ln w="9525">
                    <a:noFill/>
                    <a:round/>
                    <a:headEnd/>
                    <a:tailEnd/>
                  </a:ln>
                </p:spPr>
                <p:txBody>
                  <a:bodyPr/>
                  <a:lstStyle/>
                  <a:p>
                    <a:endParaRPr lang="en-US"/>
                  </a:p>
                </p:txBody>
              </p:sp>
              <p:sp>
                <p:nvSpPr>
                  <p:cNvPr id="17689" name="Freeform 1632"/>
                  <p:cNvSpPr>
                    <a:spLocks/>
                  </p:cNvSpPr>
                  <p:nvPr/>
                </p:nvSpPr>
                <p:spPr bwMode="auto">
                  <a:xfrm>
                    <a:off x="3412" y="2337"/>
                    <a:ext cx="89" cy="25"/>
                  </a:xfrm>
                  <a:custGeom>
                    <a:avLst/>
                    <a:gdLst>
                      <a:gd name="T0" fmla="*/ 0 w 143"/>
                      <a:gd name="T1" fmla="*/ 2 h 47"/>
                      <a:gd name="T2" fmla="*/ 7 w 143"/>
                      <a:gd name="T3" fmla="*/ 0 h 47"/>
                      <a:gd name="T4" fmla="*/ 26 w 143"/>
                      <a:gd name="T5" fmla="*/ 4 h 47"/>
                      <a:gd name="T6" fmla="*/ 34 w 143"/>
                      <a:gd name="T7" fmla="*/ 3 h 47"/>
                      <a:gd name="T8" fmla="*/ 30 w 143"/>
                      <a:gd name="T9" fmla="*/ 7 h 47"/>
                      <a:gd name="T10" fmla="*/ 9 w 143"/>
                      <a:gd name="T11" fmla="*/ 7 h 47"/>
                      <a:gd name="T12" fmla="*/ 17 w 143"/>
                      <a:gd name="T13" fmla="*/ 6 h 47"/>
                      <a:gd name="T14" fmla="*/ 0 w 143"/>
                      <a:gd name="T15" fmla="*/ 2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0" y="10"/>
                        </a:moveTo>
                        <a:lnTo>
                          <a:pt x="32" y="0"/>
                        </a:lnTo>
                        <a:lnTo>
                          <a:pt x="109" y="29"/>
                        </a:lnTo>
                        <a:lnTo>
                          <a:pt x="143" y="21"/>
                        </a:lnTo>
                        <a:lnTo>
                          <a:pt x="125" y="47"/>
                        </a:lnTo>
                        <a:lnTo>
                          <a:pt x="35" y="47"/>
                        </a:lnTo>
                        <a:lnTo>
                          <a:pt x="72" y="39"/>
                        </a:lnTo>
                        <a:lnTo>
                          <a:pt x="0" y="10"/>
                        </a:lnTo>
                        <a:close/>
                      </a:path>
                    </a:pathLst>
                  </a:custGeom>
                  <a:solidFill>
                    <a:srgbClr val="000000"/>
                  </a:solidFill>
                  <a:ln w="9525">
                    <a:noFill/>
                    <a:round/>
                    <a:headEnd/>
                    <a:tailEnd/>
                  </a:ln>
                </p:spPr>
                <p:txBody>
                  <a:bodyPr/>
                  <a:lstStyle/>
                  <a:p>
                    <a:endParaRPr lang="en-US"/>
                  </a:p>
                </p:txBody>
              </p:sp>
              <p:sp>
                <p:nvSpPr>
                  <p:cNvPr id="17690" name="Freeform 1633"/>
                  <p:cNvSpPr>
                    <a:spLocks/>
                  </p:cNvSpPr>
                  <p:nvPr/>
                </p:nvSpPr>
                <p:spPr bwMode="auto">
                  <a:xfrm>
                    <a:off x="3501" y="2371"/>
                    <a:ext cx="89" cy="26"/>
                  </a:xfrm>
                  <a:custGeom>
                    <a:avLst/>
                    <a:gdLst>
                      <a:gd name="T0" fmla="*/ 34 w 143"/>
                      <a:gd name="T1" fmla="*/ 6 h 48"/>
                      <a:gd name="T2" fmla="*/ 27 w 143"/>
                      <a:gd name="T3" fmla="*/ 8 h 48"/>
                      <a:gd name="T4" fmla="*/ 9 w 143"/>
                      <a:gd name="T5" fmla="*/ 3 h 48"/>
                      <a:gd name="T6" fmla="*/ 0 w 143"/>
                      <a:gd name="T7" fmla="*/ 4 h 48"/>
                      <a:gd name="T8" fmla="*/ 4 w 143"/>
                      <a:gd name="T9" fmla="*/ 0 h 48"/>
                      <a:gd name="T10" fmla="*/ 27 w 143"/>
                      <a:gd name="T11" fmla="*/ 0 h 48"/>
                      <a:gd name="T12" fmla="*/ 17 w 143"/>
                      <a:gd name="T13" fmla="*/ 1 h 48"/>
                      <a:gd name="T14" fmla="*/ 34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143" y="37"/>
                        </a:moveTo>
                        <a:lnTo>
                          <a:pt x="111" y="48"/>
                        </a:lnTo>
                        <a:lnTo>
                          <a:pt x="37" y="16"/>
                        </a:lnTo>
                        <a:lnTo>
                          <a:pt x="0" y="27"/>
                        </a:lnTo>
                        <a:lnTo>
                          <a:pt x="19" y="0"/>
                        </a:lnTo>
                        <a:lnTo>
                          <a:pt x="111" y="0"/>
                        </a:lnTo>
                        <a:lnTo>
                          <a:pt x="72" y="8"/>
                        </a:lnTo>
                        <a:lnTo>
                          <a:pt x="143" y="37"/>
                        </a:lnTo>
                        <a:close/>
                      </a:path>
                    </a:pathLst>
                  </a:custGeom>
                  <a:solidFill>
                    <a:srgbClr val="000000"/>
                  </a:solidFill>
                  <a:ln w="9525">
                    <a:noFill/>
                    <a:round/>
                    <a:headEnd/>
                    <a:tailEnd/>
                  </a:ln>
                </p:spPr>
                <p:txBody>
                  <a:bodyPr/>
                  <a:lstStyle/>
                  <a:p>
                    <a:endParaRPr lang="en-US"/>
                  </a:p>
                </p:txBody>
              </p:sp>
              <p:sp>
                <p:nvSpPr>
                  <p:cNvPr id="17691" name="Freeform 1634"/>
                  <p:cNvSpPr>
                    <a:spLocks/>
                  </p:cNvSpPr>
                  <p:nvPr/>
                </p:nvSpPr>
                <p:spPr bwMode="auto">
                  <a:xfrm>
                    <a:off x="3501" y="2371"/>
                    <a:ext cx="89" cy="26"/>
                  </a:xfrm>
                  <a:custGeom>
                    <a:avLst/>
                    <a:gdLst>
                      <a:gd name="T0" fmla="*/ 34 w 143"/>
                      <a:gd name="T1" fmla="*/ 6 h 48"/>
                      <a:gd name="T2" fmla="*/ 27 w 143"/>
                      <a:gd name="T3" fmla="*/ 8 h 48"/>
                      <a:gd name="T4" fmla="*/ 9 w 143"/>
                      <a:gd name="T5" fmla="*/ 3 h 48"/>
                      <a:gd name="T6" fmla="*/ 0 w 143"/>
                      <a:gd name="T7" fmla="*/ 4 h 48"/>
                      <a:gd name="T8" fmla="*/ 4 w 143"/>
                      <a:gd name="T9" fmla="*/ 0 h 48"/>
                      <a:gd name="T10" fmla="*/ 27 w 143"/>
                      <a:gd name="T11" fmla="*/ 0 h 48"/>
                      <a:gd name="T12" fmla="*/ 17 w 143"/>
                      <a:gd name="T13" fmla="*/ 1 h 48"/>
                      <a:gd name="T14" fmla="*/ 34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143" y="37"/>
                        </a:moveTo>
                        <a:lnTo>
                          <a:pt x="111" y="48"/>
                        </a:lnTo>
                        <a:lnTo>
                          <a:pt x="37" y="16"/>
                        </a:lnTo>
                        <a:lnTo>
                          <a:pt x="0" y="27"/>
                        </a:lnTo>
                        <a:lnTo>
                          <a:pt x="19" y="0"/>
                        </a:lnTo>
                        <a:lnTo>
                          <a:pt x="111" y="0"/>
                        </a:lnTo>
                        <a:lnTo>
                          <a:pt x="72" y="8"/>
                        </a:lnTo>
                        <a:lnTo>
                          <a:pt x="143" y="37"/>
                        </a:lnTo>
                        <a:close/>
                      </a:path>
                    </a:pathLst>
                  </a:custGeom>
                  <a:solidFill>
                    <a:srgbClr val="000000"/>
                  </a:solidFill>
                  <a:ln w="9525">
                    <a:noFill/>
                    <a:round/>
                    <a:headEnd/>
                    <a:tailEnd/>
                  </a:ln>
                </p:spPr>
                <p:txBody>
                  <a:bodyPr/>
                  <a:lstStyle/>
                  <a:p>
                    <a:endParaRPr lang="en-US"/>
                  </a:p>
                </p:txBody>
              </p:sp>
            </p:grpSp>
            <p:grpSp>
              <p:nvGrpSpPr>
                <p:cNvPr id="17675" name="Group 162"/>
                <p:cNvGrpSpPr>
                  <a:grpSpLocks/>
                </p:cNvGrpSpPr>
                <p:nvPr/>
              </p:nvGrpSpPr>
              <p:grpSpPr bwMode="auto">
                <a:xfrm>
                  <a:off x="3409" y="2338"/>
                  <a:ext cx="186" cy="60"/>
                  <a:chOff x="3409" y="2338"/>
                  <a:chExt cx="186" cy="60"/>
                </a:xfrm>
              </p:grpSpPr>
              <p:sp>
                <p:nvSpPr>
                  <p:cNvPr id="17676" name="Freeform 1619"/>
                  <p:cNvSpPr>
                    <a:spLocks/>
                  </p:cNvSpPr>
                  <p:nvPr/>
                </p:nvSpPr>
                <p:spPr bwMode="auto">
                  <a:xfrm>
                    <a:off x="3506" y="2340"/>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6"/>
                        </a:lnTo>
                        <a:lnTo>
                          <a:pt x="125" y="0"/>
                        </a:lnTo>
                        <a:lnTo>
                          <a:pt x="35" y="0"/>
                        </a:lnTo>
                        <a:lnTo>
                          <a:pt x="72" y="8"/>
                        </a:lnTo>
                        <a:lnTo>
                          <a:pt x="0" y="37"/>
                        </a:lnTo>
                        <a:close/>
                      </a:path>
                    </a:pathLst>
                  </a:custGeom>
                  <a:solidFill>
                    <a:srgbClr val="FFFFFF"/>
                  </a:solidFill>
                  <a:ln w="9525">
                    <a:noFill/>
                    <a:round/>
                    <a:headEnd/>
                    <a:tailEnd/>
                  </a:ln>
                </p:spPr>
                <p:txBody>
                  <a:bodyPr/>
                  <a:lstStyle/>
                  <a:p>
                    <a:endParaRPr lang="en-US"/>
                  </a:p>
                </p:txBody>
              </p:sp>
              <p:sp>
                <p:nvSpPr>
                  <p:cNvPr id="17677" name="Freeform 1620"/>
                  <p:cNvSpPr>
                    <a:spLocks/>
                  </p:cNvSpPr>
                  <p:nvPr/>
                </p:nvSpPr>
                <p:spPr bwMode="auto">
                  <a:xfrm>
                    <a:off x="3506" y="2340"/>
                    <a:ext cx="89" cy="26"/>
                  </a:xfrm>
                  <a:custGeom>
                    <a:avLst/>
                    <a:gdLst>
                      <a:gd name="T0" fmla="*/ 0 w 143"/>
                      <a:gd name="T1" fmla="*/ 6 h 48"/>
                      <a:gd name="T2" fmla="*/ 7 w 143"/>
                      <a:gd name="T3" fmla="*/ 8 h 48"/>
                      <a:gd name="T4" fmla="*/ 26 w 143"/>
                      <a:gd name="T5" fmla="*/ 3 h 48"/>
                      <a:gd name="T6" fmla="*/ 34 w 143"/>
                      <a:gd name="T7" fmla="*/ 4 h 48"/>
                      <a:gd name="T8" fmla="*/ 30 w 143"/>
                      <a:gd name="T9" fmla="*/ 0 h 48"/>
                      <a:gd name="T10" fmla="*/ 9 w 143"/>
                      <a:gd name="T11" fmla="*/ 0 h 48"/>
                      <a:gd name="T12" fmla="*/ 17 w 143"/>
                      <a:gd name="T13" fmla="*/ 1 h 48"/>
                      <a:gd name="T14" fmla="*/ 0 w 143"/>
                      <a:gd name="T15" fmla="*/ 6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37"/>
                        </a:moveTo>
                        <a:lnTo>
                          <a:pt x="32" y="48"/>
                        </a:lnTo>
                        <a:lnTo>
                          <a:pt x="109" y="16"/>
                        </a:lnTo>
                        <a:lnTo>
                          <a:pt x="143" y="26"/>
                        </a:lnTo>
                        <a:lnTo>
                          <a:pt x="125" y="0"/>
                        </a:lnTo>
                        <a:lnTo>
                          <a:pt x="35" y="0"/>
                        </a:lnTo>
                        <a:lnTo>
                          <a:pt x="72" y="8"/>
                        </a:lnTo>
                        <a:lnTo>
                          <a:pt x="0" y="37"/>
                        </a:lnTo>
                        <a:close/>
                      </a:path>
                    </a:pathLst>
                  </a:custGeom>
                  <a:solidFill>
                    <a:srgbClr val="FFFFFF"/>
                  </a:solidFill>
                  <a:ln w="9525">
                    <a:noFill/>
                    <a:round/>
                    <a:headEnd/>
                    <a:tailEnd/>
                  </a:ln>
                </p:spPr>
                <p:txBody>
                  <a:bodyPr/>
                  <a:lstStyle/>
                  <a:p>
                    <a:endParaRPr lang="en-US"/>
                  </a:p>
                </p:txBody>
              </p:sp>
              <p:sp>
                <p:nvSpPr>
                  <p:cNvPr id="17678" name="Freeform 1621"/>
                  <p:cNvSpPr>
                    <a:spLocks/>
                  </p:cNvSpPr>
                  <p:nvPr/>
                </p:nvSpPr>
                <p:spPr bwMode="auto">
                  <a:xfrm>
                    <a:off x="3409" y="2369"/>
                    <a:ext cx="89" cy="28"/>
                  </a:xfrm>
                  <a:custGeom>
                    <a:avLst/>
                    <a:gdLst>
                      <a:gd name="T0" fmla="*/ 34 w 143"/>
                      <a:gd name="T1" fmla="*/ 2 h 51"/>
                      <a:gd name="T2" fmla="*/ 27 w 143"/>
                      <a:gd name="T3" fmla="*/ 0 h 51"/>
                      <a:gd name="T4" fmla="*/ 9 w 143"/>
                      <a:gd name="T5" fmla="*/ 5 h 51"/>
                      <a:gd name="T6" fmla="*/ 0 w 143"/>
                      <a:gd name="T7" fmla="*/ 4 h 51"/>
                      <a:gd name="T8" fmla="*/ 4 w 143"/>
                      <a:gd name="T9" fmla="*/ 8 h 51"/>
                      <a:gd name="T10" fmla="*/ 27 w 143"/>
                      <a:gd name="T11" fmla="*/ 8 h 51"/>
                      <a:gd name="T12" fmla="*/ 17 w 143"/>
                      <a:gd name="T13" fmla="*/ 7 h 51"/>
                      <a:gd name="T14" fmla="*/ 34 w 143"/>
                      <a:gd name="T15" fmla="*/ 2 h 51"/>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1"/>
                      <a:gd name="T26" fmla="*/ 143 w 143"/>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1">
                        <a:moveTo>
                          <a:pt x="143" y="11"/>
                        </a:moveTo>
                        <a:lnTo>
                          <a:pt x="111" y="0"/>
                        </a:lnTo>
                        <a:lnTo>
                          <a:pt x="37" y="32"/>
                        </a:lnTo>
                        <a:lnTo>
                          <a:pt x="0" y="22"/>
                        </a:lnTo>
                        <a:lnTo>
                          <a:pt x="18" y="51"/>
                        </a:lnTo>
                        <a:lnTo>
                          <a:pt x="111" y="51"/>
                        </a:lnTo>
                        <a:lnTo>
                          <a:pt x="71" y="40"/>
                        </a:lnTo>
                        <a:lnTo>
                          <a:pt x="143" y="11"/>
                        </a:lnTo>
                        <a:close/>
                      </a:path>
                    </a:pathLst>
                  </a:custGeom>
                  <a:solidFill>
                    <a:srgbClr val="FFFFFF"/>
                  </a:solidFill>
                  <a:ln w="9525">
                    <a:noFill/>
                    <a:round/>
                    <a:headEnd/>
                    <a:tailEnd/>
                  </a:ln>
                </p:spPr>
                <p:txBody>
                  <a:bodyPr/>
                  <a:lstStyle/>
                  <a:p>
                    <a:endParaRPr lang="en-US"/>
                  </a:p>
                </p:txBody>
              </p:sp>
              <p:sp>
                <p:nvSpPr>
                  <p:cNvPr id="17679" name="Freeform 1622"/>
                  <p:cNvSpPr>
                    <a:spLocks/>
                  </p:cNvSpPr>
                  <p:nvPr/>
                </p:nvSpPr>
                <p:spPr bwMode="auto">
                  <a:xfrm>
                    <a:off x="3409" y="2369"/>
                    <a:ext cx="89" cy="28"/>
                  </a:xfrm>
                  <a:custGeom>
                    <a:avLst/>
                    <a:gdLst>
                      <a:gd name="T0" fmla="*/ 34 w 143"/>
                      <a:gd name="T1" fmla="*/ 2 h 51"/>
                      <a:gd name="T2" fmla="*/ 27 w 143"/>
                      <a:gd name="T3" fmla="*/ 0 h 51"/>
                      <a:gd name="T4" fmla="*/ 9 w 143"/>
                      <a:gd name="T5" fmla="*/ 5 h 51"/>
                      <a:gd name="T6" fmla="*/ 0 w 143"/>
                      <a:gd name="T7" fmla="*/ 4 h 51"/>
                      <a:gd name="T8" fmla="*/ 4 w 143"/>
                      <a:gd name="T9" fmla="*/ 8 h 51"/>
                      <a:gd name="T10" fmla="*/ 27 w 143"/>
                      <a:gd name="T11" fmla="*/ 8 h 51"/>
                      <a:gd name="T12" fmla="*/ 17 w 143"/>
                      <a:gd name="T13" fmla="*/ 7 h 51"/>
                      <a:gd name="T14" fmla="*/ 34 w 143"/>
                      <a:gd name="T15" fmla="*/ 2 h 51"/>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51"/>
                      <a:gd name="T26" fmla="*/ 143 w 143"/>
                      <a:gd name="T27" fmla="*/ 51 h 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51">
                        <a:moveTo>
                          <a:pt x="143" y="11"/>
                        </a:moveTo>
                        <a:lnTo>
                          <a:pt x="111" y="0"/>
                        </a:lnTo>
                        <a:lnTo>
                          <a:pt x="37" y="32"/>
                        </a:lnTo>
                        <a:lnTo>
                          <a:pt x="0" y="22"/>
                        </a:lnTo>
                        <a:lnTo>
                          <a:pt x="18" y="51"/>
                        </a:lnTo>
                        <a:lnTo>
                          <a:pt x="111" y="51"/>
                        </a:lnTo>
                        <a:lnTo>
                          <a:pt x="71" y="40"/>
                        </a:lnTo>
                        <a:lnTo>
                          <a:pt x="143" y="11"/>
                        </a:lnTo>
                        <a:close/>
                      </a:path>
                    </a:pathLst>
                  </a:custGeom>
                  <a:solidFill>
                    <a:srgbClr val="FFFFFF"/>
                  </a:solidFill>
                  <a:ln w="9525">
                    <a:noFill/>
                    <a:round/>
                    <a:headEnd/>
                    <a:tailEnd/>
                  </a:ln>
                </p:spPr>
                <p:txBody>
                  <a:bodyPr/>
                  <a:lstStyle/>
                  <a:p>
                    <a:endParaRPr lang="en-US"/>
                  </a:p>
                </p:txBody>
              </p:sp>
              <p:sp>
                <p:nvSpPr>
                  <p:cNvPr id="17680" name="Freeform 1623"/>
                  <p:cNvSpPr>
                    <a:spLocks/>
                  </p:cNvSpPr>
                  <p:nvPr/>
                </p:nvSpPr>
                <p:spPr bwMode="auto">
                  <a:xfrm>
                    <a:off x="3414" y="2338"/>
                    <a:ext cx="89" cy="26"/>
                  </a:xfrm>
                  <a:custGeom>
                    <a:avLst/>
                    <a:gdLst>
                      <a:gd name="T0" fmla="*/ 0 w 143"/>
                      <a:gd name="T1" fmla="*/ 2 h 48"/>
                      <a:gd name="T2" fmla="*/ 7 w 143"/>
                      <a:gd name="T3" fmla="*/ 0 h 48"/>
                      <a:gd name="T4" fmla="*/ 26 w 143"/>
                      <a:gd name="T5" fmla="*/ 5 h 48"/>
                      <a:gd name="T6" fmla="*/ 34 w 143"/>
                      <a:gd name="T7" fmla="*/ 3 h 48"/>
                      <a:gd name="T8" fmla="*/ 30 w 143"/>
                      <a:gd name="T9" fmla="*/ 8 h 48"/>
                      <a:gd name="T10" fmla="*/ 8 w 143"/>
                      <a:gd name="T11" fmla="*/ 8 h 48"/>
                      <a:gd name="T12" fmla="*/ 17 w 143"/>
                      <a:gd name="T13" fmla="*/ 7 h 48"/>
                      <a:gd name="T14" fmla="*/ 0 w 143"/>
                      <a:gd name="T15" fmla="*/ 2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11"/>
                        </a:moveTo>
                        <a:lnTo>
                          <a:pt x="32" y="0"/>
                        </a:lnTo>
                        <a:lnTo>
                          <a:pt x="108" y="29"/>
                        </a:lnTo>
                        <a:lnTo>
                          <a:pt x="143" y="21"/>
                        </a:lnTo>
                        <a:lnTo>
                          <a:pt x="124" y="48"/>
                        </a:lnTo>
                        <a:lnTo>
                          <a:pt x="34" y="48"/>
                        </a:lnTo>
                        <a:lnTo>
                          <a:pt x="71" y="40"/>
                        </a:lnTo>
                        <a:lnTo>
                          <a:pt x="0" y="11"/>
                        </a:lnTo>
                        <a:close/>
                      </a:path>
                    </a:pathLst>
                  </a:custGeom>
                  <a:solidFill>
                    <a:srgbClr val="FFFFFF"/>
                  </a:solidFill>
                  <a:ln w="9525">
                    <a:noFill/>
                    <a:round/>
                    <a:headEnd/>
                    <a:tailEnd/>
                  </a:ln>
                </p:spPr>
                <p:txBody>
                  <a:bodyPr/>
                  <a:lstStyle/>
                  <a:p>
                    <a:endParaRPr lang="en-US"/>
                  </a:p>
                </p:txBody>
              </p:sp>
              <p:sp>
                <p:nvSpPr>
                  <p:cNvPr id="17681" name="Freeform 1624"/>
                  <p:cNvSpPr>
                    <a:spLocks/>
                  </p:cNvSpPr>
                  <p:nvPr/>
                </p:nvSpPr>
                <p:spPr bwMode="auto">
                  <a:xfrm>
                    <a:off x="3414" y="2338"/>
                    <a:ext cx="89" cy="26"/>
                  </a:xfrm>
                  <a:custGeom>
                    <a:avLst/>
                    <a:gdLst>
                      <a:gd name="T0" fmla="*/ 0 w 143"/>
                      <a:gd name="T1" fmla="*/ 2 h 48"/>
                      <a:gd name="T2" fmla="*/ 7 w 143"/>
                      <a:gd name="T3" fmla="*/ 0 h 48"/>
                      <a:gd name="T4" fmla="*/ 26 w 143"/>
                      <a:gd name="T5" fmla="*/ 5 h 48"/>
                      <a:gd name="T6" fmla="*/ 34 w 143"/>
                      <a:gd name="T7" fmla="*/ 3 h 48"/>
                      <a:gd name="T8" fmla="*/ 30 w 143"/>
                      <a:gd name="T9" fmla="*/ 8 h 48"/>
                      <a:gd name="T10" fmla="*/ 8 w 143"/>
                      <a:gd name="T11" fmla="*/ 8 h 48"/>
                      <a:gd name="T12" fmla="*/ 17 w 143"/>
                      <a:gd name="T13" fmla="*/ 7 h 48"/>
                      <a:gd name="T14" fmla="*/ 0 w 143"/>
                      <a:gd name="T15" fmla="*/ 2 h 48"/>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8"/>
                      <a:gd name="T26" fmla="*/ 143 w 143"/>
                      <a:gd name="T27" fmla="*/ 48 h 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8">
                        <a:moveTo>
                          <a:pt x="0" y="11"/>
                        </a:moveTo>
                        <a:lnTo>
                          <a:pt x="32" y="0"/>
                        </a:lnTo>
                        <a:lnTo>
                          <a:pt x="108" y="29"/>
                        </a:lnTo>
                        <a:lnTo>
                          <a:pt x="143" y="21"/>
                        </a:lnTo>
                        <a:lnTo>
                          <a:pt x="124" y="48"/>
                        </a:lnTo>
                        <a:lnTo>
                          <a:pt x="34" y="48"/>
                        </a:lnTo>
                        <a:lnTo>
                          <a:pt x="71" y="40"/>
                        </a:lnTo>
                        <a:lnTo>
                          <a:pt x="0" y="11"/>
                        </a:lnTo>
                        <a:close/>
                      </a:path>
                    </a:pathLst>
                  </a:custGeom>
                  <a:solidFill>
                    <a:srgbClr val="FFFFFF"/>
                  </a:solidFill>
                  <a:ln w="9525">
                    <a:noFill/>
                    <a:round/>
                    <a:headEnd/>
                    <a:tailEnd/>
                  </a:ln>
                </p:spPr>
                <p:txBody>
                  <a:bodyPr/>
                  <a:lstStyle/>
                  <a:p>
                    <a:endParaRPr lang="en-US"/>
                  </a:p>
                </p:txBody>
              </p:sp>
              <p:sp>
                <p:nvSpPr>
                  <p:cNvPr id="17682" name="Freeform 1625"/>
                  <p:cNvSpPr>
                    <a:spLocks/>
                  </p:cNvSpPr>
                  <p:nvPr/>
                </p:nvSpPr>
                <p:spPr bwMode="auto">
                  <a:xfrm>
                    <a:off x="3503" y="2373"/>
                    <a:ext cx="89" cy="25"/>
                  </a:xfrm>
                  <a:custGeom>
                    <a:avLst/>
                    <a:gdLst>
                      <a:gd name="T0" fmla="*/ 34 w 143"/>
                      <a:gd name="T1" fmla="*/ 6 h 47"/>
                      <a:gd name="T2" fmla="*/ 27 w 143"/>
                      <a:gd name="T3" fmla="*/ 7 h 47"/>
                      <a:gd name="T4" fmla="*/ 9 w 143"/>
                      <a:gd name="T5" fmla="*/ 3 h 47"/>
                      <a:gd name="T6" fmla="*/ 0 w 143"/>
                      <a:gd name="T7" fmla="*/ 4 h 47"/>
                      <a:gd name="T8" fmla="*/ 4 w 143"/>
                      <a:gd name="T9" fmla="*/ 0 h 47"/>
                      <a:gd name="T10" fmla="*/ 27 w 143"/>
                      <a:gd name="T11" fmla="*/ 0 h 47"/>
                      <a:gd name="T12" fmla="*/ 17 w 143"/>
                      <a:gd name="T13" fmla="*/ 1 h 47"/>
                      <a:gd name="T14" fmla="*/ 34 w 143"/>
                      <a:gd name="T15" fmla="*/ 6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143" y="37"/>
                        </a:moveTo>
                        <a:lnTo>
                          <a:pt x="111" y="47"/>
                        </a:lnTo>
                        <a:lnTo>
                          <a:pt x="37" y="16"/>
                        </a:lnTo>
                        <a:lnTo>
                          <a:pt x="0" y="26"/>
                        </a:lnTo>
                        <a:lnTo>
                          <a:pt x="18" y="0"/>
                        </a:lnTo>
                        <a:lnTo>
                          <a:pt x="111" y="0"/>
                        </a:lnTo>
                        <a:lnTo>
                          <a:pt x="71" y="8"/>
                        </a:lnTo>
                        <a:lnTo>
                          <a:pt x="143" y="37"/>
                        </a:lnTo>
                        <a:close/>
                      </a:path>
                    </a:pathLst>
                  </a:custGeom>
                  <a:solidFill>
                    <a:srgbClr val="FFFFFF"/>
                  </a:solidFill>
                  <a:ln w="9525">
                    <a:noFill/>
                    <a:round/>
                    <a:headEnd/>
                    <a:tailEnd/>
                  </a:ln>
                </p:spPr>
                <p:txBody>
                  <a:bodyPr/>
                  <a:lstStyle/>
                  <a:p>
                    <a:endParaRPr lang="en-US"/>
                  </a:p>
                </p:txBody>
              </p:sp>
              <p:sp>
                <p:nvSpPr>
                  <p:cNvPr id="17683" name="Freeform 1626"/>
                  <p:cNvSpPr>
                    <a:spLocks/>
                  </p:cNvSpPr>
                  <p:nvPr/>
                </p:nvSpPr>
                <p:spPr bwMode="auto">
                  <a:xfrm>
                    <a:off x="3503" y="2373"/>
                    <a:ext cx="89" cy="25"/>
                  </a:xfrm>
                  <a:custGeom>
                    <a:avLst/>
                    <a:gdLst>
                      <a:gd name="T0" fmla="*/ 34 w 143"/>
                      <a:gd name="T1" fmla="*/ 6 h 47"/>
                      <a:gd name="T2" fmla="*/ 27 w 143"/>
                      <a:gd name="T3" fmla="*/ 7 h 47"/>
                      <a:gd name="T4" fmla="*/ 9 w 143"/>
                      <a:gd name="T5" fmla="*/ 3 h 47"/>
                      <a:gd name="T6" fmla="*/ 0 w 143"/>
                      <a:gd name="T7" fmla="*/ 4 h 47"/>
                      <a:gd name="T8" fmla="*/ 4 w 143"/>
                      <a:gd name="T9" fmla="*/ 0 h 47"/>
                      <a:gd name="T10" fmla="*/ 27 w 143"/>
                      <a:gd name="T11" fmla="*/ 0 h 47"/>
                      <a:gd name="T12" fmla="*/ 17 w 143"/>
                      <a:gd name="T13" fmla="*/ 1 h 47"/>
                      <a:gd name="T14" fmla="*/ 34 w 143"/>
                      <a:gd name="T15" fmla="*/ 6 h 47"/>
                      <a:gd name="T16" fmla="*/ 0 60000 65536"/>
                      <a:gd name="T17" fmla="*/ 0 60000 65536"/>
                      <a:gd name="T18" fmla="*/ 0 60000 65536"/>
                      <a:gd name="T19" fmla="*/ 0 60000 65536"/>
                      <a:gd name="T20" fmla="*/ 0 60000 65536"/>
                      <a:gd name="T21" fmla="*/ 0 60000 65536"/>
                      <a:gd name="T22" fmla="*/ 0 60000 65536"/>
                      <a:gd name="T23" fmla="*/ 0 60000 65536"/>
                      <a:gd name="T24" fmla="*/ 0 w 143"/>
                      <a:gd name="T25" fmla="*/ 0 h 47"/>
                      <a:gd name="T26" fmla="*/ 143 w 14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3" h="47">
                        <a:moveTo>
                          <a:pt x="143" y="37"/>
                        </a:moveTo>
                        <a:lnTo>
                          <a:pt x="111" y="47"/>
                        </a:lnTo>
                        <a:lnTo>
                          <a:pt x="37" y="16"/>
                        </a:lnTo>
                        <a:lnTo>
                          <a:pt x="0" y="26"/>
                        </a:lnTo>
                        <a:lnTo>
                          <a:pt x="18" y="0"/>
                        </a:lnTo>
                        <a:lnTo>
                          <a:pt x="111" y="0"/>
                        </a:lnTo>
                        <a:lnTo>
                          <a:pt x="71" y="8"/>
                        </a:lnTo>
                        <a:lnTo>
                          <a:pt x="143" y="37"/>
                        </a:lnTo>
                        <a:close/>
                      </a:path>
                    </a:pathLst>
                  </a:custGeom>
                  <a:solidFill>
                    <a:srgbClr val="FFFFFF"/>
                  </a:solidFill>
                  <a:ln w="9525">
                    <a:noFill/>
                    <a:round/>
                    <a:headEnd/>
                    <a:tailEnd/>
                  </a:ln>
                </p:spPr>
                <p:txBody>
                  <a:bodyPr/>
                  <a:lstStyle/>
                  <a:p>
                    <a:endParaRPr lang="en-US"/>
                  </a:p>
                </p:txBody>
              </p:sp>
            </p:grpSp>
          </p:grpSp>
          <p:sp>
            <p:nvSpPr>
              <p:cNvPr id="17672" name="Line 39"/>
              <p:cNvSpPr>
                <a:spLocks noChangeShapeType="1"/>
              </p:cNvSpPr>
              <p:nvPr/>
            </p:nvSpPr>
            <p:spPr bwMode="auto">
              <a:xfrm>
                <a:off x="3366" y="2366"/>
                <a:ext cx="1" cy="171"/>
              </a:xfrm>
              <a:prstGeom prst="line">
                <a:avLst/>
              </a:prstGeom>
              <a:noFill/>
              <a:ln w="4763">
                <a:solidFill>
                  <a:srgbClr val="AAE6FF"/>
                </a:solidFill>
                <a:round/>
                <a:headEnd/>
                <a:tailEnd/>
              </a:ln>
            </p:spPr>
            <p:txBody>
              <a:bodyPr/>
              <a:lstStyle/>
              <a:p>
                <a:endParaRPr lang="en-US"/>
              </a:p>
            </p:txBody>
          </p:sp>
          <p:sp>
            <p:nvSpPr>
              <p:cNvPr id="17673" name="Line 40"/>
              <p:cNvSpPr>
                <a:spLocks noChangeShapeType="1"/>
              </p:cNvSpPr>
              <p:nvPr/>
            </p:nvSpPr>
            <p:spPr bwMode="auto">
              <a:xfrm>
                <a:off x="3637" y="2366"/>
                <a:ext cx="1" cy="171"/>
              </a:xfrm>
              <a:prstGeom prst="line">
                <a:avLst/>
              </a:prstGeom>
              <a:noFill/>
              <a:ln w="4763">
                <a:solidFill>
                  <a:srgbClr val="AAE6FF"/>
                </a:solidFill>
                <a:round/>
                <a:headEnd/>
                <a:tailEnd/>
              </a:ln>
            </p:spPr>
            <p:txBody>
              <a:bodyPr/>
              <a:lstStyle/>
              <a:p>
                <a:endParaRPr lang="en-US"/>
              </a:p>
            </p:txBody>
          </p:sp>
        </p:grpSp>
        <p:sp>
          <p:nvSpPr>
            <p:cNvPr id="17654" name="Freeform 1597"/>
            <p:cNvSpPr>
              <a:spLocks/>
            </p:cNvSpPr>
            <p:nvPr/>
          </p:nvSpPr>
          <p:spPr bwMode="auto">
            <a:xfrm>
              <a:off x="3477" y="2460"/>
              <a:ext cx="49" cy="48"/>
            </a:xfrm>
            <a:custGeom>
              <a:avLst/>
              <a:gdLst>
                <a:gd name="T0" fmla="*/ 0 w 136"/>
                <a:gd name="T1" fmla="*/ 0 h 138"/>
                <a:gd name="T2" fmla="*/ 0 w 136"/>
                <a:gd name="T3" fmla="*/ 0 h 138"/>
                <a:gd name="T4" fmla="*/ 0 w 136"/>
                <a:gd name="T5" fmla="*/ 0 h 138"/>
                <a:gd name="T6" fmla="*/ 0 w 136"/>
                <a:gd name="T7" fmla="*/ 0 h 138"/>
                <a:gd name="T8" fmla="*/ 0 w 136"/>
                <a:gd name="T9" fmla="*/ 0 h 138"/>
                <a:gd name="T10" fmla="*/ 0 w 136"/>
                <a:gd name="T11" fmla="*/ 0 h 138"/>
                <a:gd name="T12" fmla="*/ 0 60000 65536"/>
                <a:gd name="T13" fmla="*/ 0 60000 65536"/>
                <a:gd name="T14" fmla="*/ 0 60000 65536"/>
                <a:gd name="T15" fmla="*/ 0 60000 65536"/>
                <a:gd name="T16" fmla="*/ 0 60000 65536"/>
                <a:gd name="T17" fmla="*/ 0 60000 65536"/>
                <a:gd name="T18" fmla="*/ 0 w 136"/>
                <a:gd name="T19" fmla="*/ 0 h 138"/>
                <a:gd name="T20" fmla="*/ 136 w 136"/>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136" h="138">
                  <a:moveTo>
                    <a:pt x="136" y="138"/>
                  </a:moveTo>
                  <a:lnTo>
                    <a:pt x="0" y="138"/>
                  </a:lnTo>
                  <a:lnTo>
                    <a:pt x="0" y="0"/>
                  </a:lnTo>
                  <a:lnTo>
                    <a:pt x="136" y="0"/>
                  </a:lnTo>
                  <a:lnTo>
                    <a:pt x="136" y="138"/>
                  </a:lnTo>
                  <a:close/>
                </a:path>
              </a:pathLst>
            </a:custGeom>
            <a:solidFill>
              <a:srgbClr val="FFFFFF"/>
            </a:solidFill>
            <a:ln w="9525">
              <a:noFill/>
              <a:round/>
              <a:headEnd/>
              <a:tailEnd/>
            </a:ln>
          </p:spPr>
          <p:txBody>
            <a:bodyPr/>
            <a:lstStyle/>
            <a:p>
              <a:endParaRPr lang="en-US"/>
            </a:p>
          </p:txBody>
        </p:sp>
        <p:sp>
          <p:nvSpPr>
            <p:cNvPr id="17655" name="Freeform 1598"/>
            <p:cNvSpPr>
              <a:spLocks/>
            </p:cNvSpPr>
            <p:nvPr/>
          </p:nvSpPr>
          <p:spPr bwMode="auto">
            <a:xfrm>
              <a:off x="3405" y="2426"/>
              <a:ext cx="37" cy="20"/>
            </a:xfrm>
            <a:custGeom>
              <a:avLst/>
              <a:gdLst>
                <a:gd name="T0" fmla="*/ 0 w 102"/>
                <a:gd name="T1" fmla="*/ 0 h 56"/>
                <a:gd name="T2" fmla="*/ 0 w 102"/>
                <a:gd name="T3" fmla="*/ 0 h 56"/>
                <a:gd name="T4" fmla="*/ 0 w 102"/>
                <a:gd name="T5" fmla="*/ 0 h 56"/>
                <a:gd name="T6" fmla="*/ 0 w 102"/>
                <a:gd name="T7" fmla="*/ 0 h 56"/>
                <a:gd name="T8" fmla="*/ 0 w 102"/>
                <a:gd name="T9" fmla="*/ 0 h 56"/>
                <a:gd name="T10" fmla="*/ 0 w 102"/>
                <a:gd name="T11" fmla="*/ 0 h 56"/>
                <a:gd name="T12" fmla="*/ 0 60000 65536"/>
                <a:gd name="T13" fmla="*/ 0 60000 65536"/>
                <a:gd name="T14" fmla="*/ 0 60000 65536"/>
                <a:gd name="T15" fmla="*/ 0 60000 65536"/>
                <a:gd name="T16" fmla="*/ 0 60000 65536"/>
                <a:gd name="T17" fmla="*/ 0 60000 65536"/>
                <a:gd name="T18" fmla="*/ 0 w 102"/>
                <a:gd name="T19" fmla="*/ 0 h 56"/>
                <a:gd name="T20" fmla="*/ 102 w 102"/>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2" h="56">
                  <a:moveTo>
                    <a:pt x="102" y="0"/>
                  </a:moveTo>
                  <a:lnTo>
                    <a:pt x="102" y="56"/>
                  </a:lnTo>
                  <a:lnTo>
                    <a:pt x="0" y="56"/>
                  </a:lnTo>
                  <a:lnTo>
                    <a:pt x="0" y="0"/>
                  </a:lnTo>
                  <a:lnTo>
                    <a:pt x="102" y="0"/>
                  </a:lnTo>
                  <a:close/>
                </a:path>
              </a:pathLst>
            </a:custGeom>
            <a:solidFill>
              <a:srgbClr val="FFFFFF"/>
            </a:solidFill>
            <a:ln w="9525">
              <a:noFill/>
              <a:round/>
              <a:headEnd/>
              <a:tailEnd/>
            </a:ln>
          </p:spPr>
          <p:txBody>
            <a:bodyPr/>
            <a:lstStyle/>
            <a:p>
              <a:endParaRPr lang="en-US"/>
            </a:p>
          </p:txBody>
        </p:sp>
        <p:sp>
          <p:nvSpPr>
            <p:cNvPr id="17656" name="Freeform 1599"/>
            <p:cNvSpPr>
              <a:spLocks/>
            </p:cNvSpPr>
            <p:nvPr/>
          </p:nvSpPr>
          <p:spPr bwMode="auto">
            <a:xfrm>
              <a:off x="3405" y="2473"/>
              <a:ext cx="37" cy="21"/>
            </a:xfrm>
            <a:custGeom>
              <a:avLst/>
              <a:gdLst>
                <a:gd name="T0" fmla="*/ 0 w 102"/>
                <a:gd name="T1" fmla="*/ 0 h 58"/>
                <a:gd name="T2" fmla="*/ 0 w 102"/>
                <a:gd name="T3" fmla="*/ 0 h 58"/>
                <a:gd name="T4" fmla="*/ 0 w 102"/>
                <a:gd name="T5" fmla="*/ 0 h 58"/>
                <a:gd name="T6" fmla="*/ 0 w 102"/>
                <a:gd name="T7" fmla="*/ 0 h 58"/>
                <a:gd name="T8" fmla="*/ 0 w 102"/>
                <a:gd name="T9" fmla="*/ 0 h 58"/>
                <a:gd name="T10" fmla="*/ 0 w 102"/>
                <a:gd name="T11" fmla="*/ 0 h 58"/>
                <a:gd name="T12" fmla="*/ 0 60000 65536"/>
                <a:gd name="T13" fmla="*/ 0 60000 65536"/>
                <a:gd name="T14" fmla="*/ 0 60000 65536"/>
                <a:gd name="T15" fmla="*/ 0 60000 65536"/>
                <a:gd name="T16" fmla="*/ 0 60000 65536"/>
                <a:gd name="T17" fmla="*/ 0 60000 65536"/>
                <a:gd name="T18" fmla="*/ 0 w 102"/>
                <a:gd name="T19" fmla="*/ 0 h 58"/>
                <a:gd name="T20" fmla="*/ 102 w 102"/>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2" h="58">
                  <a:moveTo>
                    <a:pt x="102" y="0"/>
                  </a:moveTo>
                  <a:lnTo>
                    <a:pt x="102" y="58"/>
                  </a:lnTo>
                  <a:lnTo>
                    <a:pt x="0" y="58"/>
                  </a:lnTo>
                  <a:lnTo>
                    <a:pt x="0" y="0"/>
                  </a:lnTo>
                  <a:lnTo>
                    <a:pt x="102" y="0"/>
                  </a:lnTo>
                  <a:close/>
                </a:path>
              </a:pathLst>
            </a:custGeom>
            <a:solidFill>
              <a:srgbClr val="FFFFFF"/>
            </a:solidFill>
            <a:ln w="9525">
              <a:noFill/>
              <a:round/>
              <a:headEnd/>
              <a:tailEnd/>
            </a:ln>
          </p:spPr>
          <p:txBody>
            <a:bodyPr/>
            <a:lstStyle/>
            <a:p>
              <a:endParaRPr lang="en-US"/>
            </a:p>
          </p:txBody>
        </p:sp>
        <p:sp>
          <p:nvSpPr>
            <p:cNvPr id="17657" name="Freeform 1600"/>
            <p:cNvSpPr>
              <a:spLocks/>
            </p:cNvSpPr>
            <p:nvPr/>
          </p:nvSpPr>
          <p:spPr bwMode="auto">
            <a:xfrm>
              <a:off x="3405" y="2523"/>
              <a:ext cx="37" cy="19"/>
            </a:xfrm>
            <a:custGeom>
              <a:avLst/>
              <a:gdLst>
                <a:gd name="T0" fmla="*/ 0 w 102"/>
                <a:gd name="T1" fmla="*/ 0 h 58"/>
                <a:gd name="T2" fmla="*/ 0 w 102"/>
                <a:gd name="T3" fmla="*/ 0 h 58"/>
                <a:gd name="T4" fmla="*/ 0 w 102"/>
                <a:gd name="T5" fmla="*/ 0 h 58"/>
                <a:gd name="T6" fmla="*/ 0 w 102"/>
                <a:gd name="T7" fmla="*/ 0 h 58"/>
                <a:gd name="T8" fmla="*/ 0 w 102"/>
                <a:gd name="T9" fmla="*/ 0 h 58"/>
                <a:gd name="T10" fmla="*/ 0 w 102"/>
                <a:gd name="T11" fmla="*/ 0 h 58"/>
                <a:gd name="T12" fmla="*/ 0 60000 65536"/>
                <a:gd name="T13" fmla="*/ 0 60000 65536"/>
                <a:gd name="T14" fmla="*/ 0 60000 65536"/>
                <a:gd name="T15" fmla="*/ 0 60000 65536"/>
                <a:gd name="T16" fmla="*/ 0 60000 65536"/>
                <a:gd name="T17" fmla="*/ 0 60000 65536"/>
                <a:gd name="T18" fmla="*/ 0 w 102"/>
                <a:gd name="T19" fmla="*/ 0 h 58"/>
                <a:gd name="T20" fmla="*/ 102 w 102"/>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2" h="58">
                  <a:moveTo>
                    <a:pt x="102" y="0"/>
                  </a:moveTo>
                  <a:lnTo>
                    <a:pt x="102" y="58"/>
                  </a:lnTo>
                  <a:lnTo>
                    <a:pt x="0" y="58"/>
                  </a:lnTo>
                  <a:lnTo>
                    <a:pt x="0" y="0"/>
                  </a:lnTo>
                  <a:lnTo>
                    <a:pt x="102" y="0"/>
                  </a:lnTo>
                  <a:close/>
                </a:path>
              </a:pathLst>
            </a:custGeom>
            <a:solidFill>
              <a:srgbClr val="FFFFFF"/>
            </a:solidFill>
            <a:ln w="9525">
              <a:noFill/>
              <a:round/>
              <a:headEnd/>
              <a:tailEnd/>
            </a:ln>
          </p:spPr>
          <p:txBody>
            <a:bodyPr/>
            <a:lstStyle/>
            <a:p>
              <a:endParaRPr lang="en-US"/>
            </a:p>
          </p:txBody>
        </p:sp>
        <p:sp>
          <p:nvSpPr>
            <p:cNvPr id="17658" name="Freeform 1601"/>
            <p:cNvSpPr>
              <a:spLocks/>
            </p:cNvSpPr>
            <p:nvPr/>
          </p:nvSpPr>
          <p:spPr bwMode="auto">
            <a:xfrm>
              <a:off x="3481" y="2523"/>
              <a:ext cx="38" cy="19"/>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659" name="Freeform 1602"/>
            <p:cNvSpPr>
              <a:spLocks/>
            </p:cNvSpPr>
            <p:nvPr/>
          </p:nvSpPr>
          <p:spPr bwMode="auto">
            <a:xfrm>
              <a:off x="3561" y="2426"/>
              <a:ext cx="37" cy="20"/>
            </a:xfrm>
            <a:custGeom>
              <a:avLst/>
              <a:gdLst>
                <a:gd name="T0" fmla="*/ 0 w 104"/>
                <a:gd name="T1" fmla="*/ 0 h 56"/>
                <a:gd name="T2" fmla="*/ 0 w 104"/>
                <a:gd name="T3" fmla="*/ 0 h 56"/>
                <a:gd name="T4" fmla="*/ 0 w 104"/>
                <a:gd name="T5" fmla="*/ 0 h 56"/>
                <a:gd name="T6" fmla="*/ 0 w 104"/>
                <a:gd name="T7" fmla="*/ 0 h 56"/>
                <a:gd name="T8" fmla="*/ 0 w 104"/>
                <a:gd name="T9" fmla="*/ 0 h 56"/>
                <a:gd name="T10" fmla="*/ 0 w 104"/>
                <a:gd name="T11" fmla="*/ 0 h 56"/>
                <a:gd name="T12" fmla="*/ 0 60000 65536"/>
                <a:gd name="T13" fmla="*/ 0 60000 65536"/>
                <a:gd name="T14" fmla="*/ 0 60000 65536"/>
                <a:gd name="T15" fmla="*/ 0 60000 65536"/>
                <a:gd name="T16" fmla="*/ 0 60000 65536"/>
                <a:gd name="T17" fmla="*/ 0 60000 65536"/>
                <a:gd name="T18" fmla="*/ 0 w 104"/>
                <a:gd name="T19" fmla="*/ 0 h 56"/>
                <a:gd name="T20" fmla="*/ 104 w 10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4" h="56">
                  <a:moveTo>
                    <a:pt x="104" y="0"/>
                  </a:moveTo>
                  <a:lnTo>
                    <a:pt x="104" y="56"/>
                  </a:lnTo>
                  <a:lnTo>
                    <a:pt x="0" y="56"/>
                  </a:lnTo>
                  <a:lnTo>
                    <a:pt x="0" y="0"/>
                  </a:lnTo>
                  <a:lnTo>
                    <a:pt x="104" y="0"/>
                  </a:lnTo>
                  <a:close/>
                </a:path>
              </a:pathLst>
            </a:custGeom>
            <a:solidFill>
              <a:srgbClr val="FFFFFF"/>
            </a:solidFill>
            <a:ln w="9525">
              <a:noFill/>
              <a:round/>
              <a:headEnd/>
              <a:tailEnd/>
            </a:ln>
          </p:spPr>
          <p:txBody>
            <a:bodyPr/>
            <a:lstStyle/>
            <a:p>
              <a:endParaRPr lang="en-US"/>
            </a:p>
          </p:txBody>
        </p:sp>
        <p:sp>
          <p:nvSpPr>
            <p:cNvPr id="17660" name="Freeform 1603"/>
            <p:cNvSpPr>
              <a:spLocks/>
            </p:cNvSpPr>
            <p:nvPr/>
          </p:nvSpPr>
          <p:spPr bwMode="auto">
            <a:xfrm>
              <a:off x="3481" y="2426"/>
              <a:ext cx="38" cy="20"/>
            </a:xfrm>
            <a:custGeom>
              <a:avLst/>
              <a:gdLst>
                <a:gd name="T0" fmla="*/ 0 w 104"/>
                <a:gd name="T1" fmla="*/ 0 h 56"/>
                <a:gd name="T2" fmla="*/ 0 w 104"/>
                <a:gd name="T3" fmla="*/ 0 h 56"/>
                <a:gd name="T4" fmla="*/ 0 w 104"/>
                <a:gd name="T5" fmla="*/ 0 h 56"/>
                <a:gd name="T6" fmla="*/ 0 w 104"/>
                <a:gd name="T7" fmla="*/ 0 h 56"/>
                <a:gd name="T8" fmla="*/ 0 w 104"/>
                <a:gd name="T9" fmla="*/ 0 h 56"/>
                <a:gd name="T10" fmla="*/ 0 w 104"/>
                <a:gd name="T11" fmla="*/ 0 h 56"/>
                <a:gd name="T12" fmla="*/ 0 60000 65536"/>
                <a:gd name="T13" fmla="*/ 0 60000 65536"/>
                <a:gd name="T14" fmla="*/ 0 60000 65536"/>
                <a:gd name="T15" fmla="*/ 0 60000 65536"/>
                <a:gd name="T16" fmla="*/ 0 60000 65536"/>
                <a:gd name="T17" fmla="*/ 0 60000 65536"/>
                <a:gd name="T18" fmla="*/ 0 w 104"/>
                <a:gd name="T19" fmla="*/ 0 h 56"/>
                <a:gd name="T20" fmla="*/ 104 w 10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104" h="56">
                  <a:moveTo>
                    <a:pt x="104" y="0"/>
                  </a:moveTo>
                  <a:lnTo>
                    <a:pt x="104" y="56"/>
                  </a:lnTo>
                  <a:lnTo>
                    <a:pt x="0" y="56"/>
                  </a:lnTo>
                  <a:lnTo>
                    <a:pt x="0" y="0"/>
                  </a:lnTo>
                  <a:lnTo>
                    <a:pt x="104" y="0"/>
                  </a:lnTo>
                  <a:close/>
                </a:path>
              </a:pathLst>
            </a:custGeom>
            <a:solidFill>
              <a:srgbClr val="FFFFFF"/>
            </a:solidFill>
            <a:ln w="9525">
              <a:noFill/>
              <a:round/>
              <a:headEnd/>
              <a:tailEnd/>
            </a:ln>
          </p:spPr>
          <p:txBody>
            <a:bodyPr/>
            <a:lstStyle/>
            <a:p>
              <a:endParaRPr lang="en-US"/>
            </a:p>
          </p:txBody>
        </p:sp>
        <p:sp>
          <p:nvSpPr>
            <p:cNvPr id="17661" name="Freeform 1604"/>
            <p:cNvSpPr>
              <a:spLocks/>
            </p:cNvSpPr>
            <p:nvPr/>
          </p:nvSpPr>
          <p:spPr bwMode="auto">
            <a:xfrm>
              <a:off x="3561" y="2473"/>
              <a:ext cx="37" cy="21"/>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662" name="Freeform 1605"/>
            <p:cNvSpPr>
              <a:spLocks/>
            </p:cNvSpPr>
            <p:nvPr/>
          </p:nvSpPr>
          <p:spPr bwMode="auto">
            <a:xfrm>
              <a:off x="3561" y="2523"/>
              <a:ext cx="37" cy="19"/>
            </a:xfrm>
            <a:custGeom>
              <a:avLst/>
              <a:gdLst>
                <a:gd name="T0" fmla="*/ 0 w 104"/>
                <a:gd name="T1" fmla="*/ 0 h 58"/>
                <a:gd name="T2" fmla="*/ 0 w 104"/>
                <a:gd name="T3" fmla="*/ 0 h 58"/>
                <a:gd name="T4" fmla="*/ 0 w 104"/>
                <a:gd name="T5" fmla="*/ 0 h 58"/>
                <a:gd name="T6" fmla="*/ 0 w 104"/>
                <a:gd name="T7" fmla="*/ 0 h 58"/>
                <a:gd name="T8" fmla="*/ 0 w 104"/>
                <a:gd name="T9" fmla="*/ 0 h 58"/>
                <a:gd name="T10" fmla="*/ 0 w 104"/>
                <a:gd name="T11" fmla="*/ 0 h 58"/>
                <a:gd name="T12" fmla="*/ 0 60000 65536"/>
                <a:gd name="T13" fmla="*/ 0 60000 65536"/>
                <a:gd name="T14" fmla="*/ 0 60000 65536"/>
                <a:gd name="T15" fmla="*/ 0 60000 65536"/>
                <a:gd name="T16" fmla="*/ 0 60000 65536"/>
                <a:gd name="T17" fmla="*/ 0 60000 65536"/>
                <a:gd name="T18" fmla="*/ 0 w 104"/>
                <a:gd name="T19" fmla="*/ 0 h 58"/>
                <a:gd name="T20" fmla="*/ 104 w 104"/>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04" h="58">
                  <a:moveTo>
                    <a:pt x="104" y="0"/>
                  </a:moveTo>
                  <a:lnTo>
                    <a:pt x="104" y="58"/>
                  </a:lnTo>
                  <a:lnTo>
                    <a:pt x="0" y="58"/>
                  </a:lnTo>
                  <a:lnTo>
                    <a:pt x="0" y="0"/>
                  </a:lnTo>
                  <a:lnTo>
                    <a:pt x="104" y="0"/>
                  </a:lnTo>
                  <a:close/>
                </a:path>
              </a:pathLst>
            </a:custGeom>
            <a:solidFill>
              <a:srgbClr val="FFFFFF"/>
            </a:solidFill>
            <a:ln w="9525">
              <a:noFill/>
              <a:round/>
              <a:headEnd/>
              <a:tailEnd/>
            </a:ln>
          </p:spPr>
          <p:txBody>
            <a:bodyPr/>
            <a:lstStyle/>
            <a:p>
              <a:endParaRPr lang="en-US"/>
            </a:p>
          </p:txBody>
        </p:sp>
        <p:sp>
          <p:nvSpPr>
            <p:cNvPr id="17663" name="Line 50"/>
            <p:cNvSpPr>
              <a:spLocks noChangeShapeType="1"/>
            </p:cNvSpPr>
            <p:nvPr/>
          </p:nvSpPr>
          <p:spPr bwMode="auto">
            <a:xfrm>
              <a:off x="3425" y="2485"/>
              <a:ext cx="154" cy="1"/>
            </a:xfrm>
            <a:prstGeom prst="line">
              <a:avLst/>
            </a:prstGeom>
            <a:noFill/>
            <a:ln w="19050">
              <a:solidFill>
                <a:srgbClr val="FFFFFF"/>
              </a:solidFill>
              <a:miter lim="800000"/>
              <a:headEnd/>
              <a:tailEnd/>
            </a:ln>
          </p:spPr>
          <p:txBody>
            <a:bodyPr/>
            <a:lstStyle/>
            <a:p>
              <a:endParaRPr lang="en-US"/>
            </a:p>
          </p:txBody>
        </p:sp>
        <p:sp>
          <p:nvSpPr>
            <p:cNvPr id="17664" name="Line 51"/>
            <p:cNvSpPr>
              <a:spLocks noChangeShapeType="1"/>
            </p:cNvSpPr>
            <p:nvPr/>
          </p:nvSpPr>
          <p:spPr bwMode="auto">
            <a:xfrm>
              <a:off x="3500" y="2439"/>
              <a:ext cx="0" cy="94"/>
            </a:xfrm>
            <a:prstGeom prst="line">
              <a:avLst/>
            </a:prstGeom>
            <a:noFill/>
            <a:ln w="25400">
              <a:solidFill>
                <a:srgbClr val="FFFFFF"/>
              </a:solidFill>
              <a:miter lim="800000"/>
              <a:headEnd/>
              <a:tailEnd/>
            </a:ln>
          </p:spPr>
          <p:txBody>
            <a:bodyPr/>
            <a:lstStyle/>
            <a:p>
              <a:endParaRPr lang="en-US"/>
            </a:p>
          </p:txBody>
        </p:sp>
        <p:sp>
          <p:nvSpPr>
            <p:cNvPr id="17665" name="Line 52"/>
            <p:cNvSpPr>
              <a:spLocks noChangeShapeType="1"/>
            </p:cNvSpPr>
            <p:nvPr/>
          </p:nvSpPr>
          <p:spPr bwMode="auto">
            <a:xfrm flipV="1">
              <a:off x="3432" y="2437"/>
              <a:ext cx="142" cy="96"/>
            </a:xfrm>
            <a:prstGeom prst="line">
              <a:avLst/>
            </a:prstGeom>
            <a:noFill/>
            <a:ln w="19050">
              <a:solidFill>
                <a:srgbClr val="FFFFFF"/>
              </a:solidFill>
              <a:miter lim="800000"/>
              <a:headEnd/>
              <a:tailEnd/>
            </a:ln>
          </p:spPr>
          <p:txBody>
            <a:bodyPr/>
            <a:lstStyle/>
            <a:p>
              <a:endParaRPr lang="en-US"/>
            </a:p>
          </p:txBody>
        </p:sp>
        <p:sp>
          <p:nvSpPr>
            <p:cNvPr id="17666" name="Line 53"/>
            <p:cNvSpPr>
              <a:spLocks noChangeShapeType="1"/>
            </p:cNvSpPr>
            <p:nvPr/>
          </p:nvSpPr>
          <p:spPr bwMode="auto">
            <a:xfrm flipH="1" flipV="1">
              <a:off x="3428" y="2437"/>
              <a:ext cx="143" cy="96"/>
            </a:xfrm>
            <a:prstGeom prst="line">
              <a:avLst/>
            </a:prstGeom>
            <a:noFill/>
            <a:ln w="19050">
              <a:solidFill>
                <a:srgbClr val="FFFFFF"/>
              </a:solidFill>
              <a:miter lim="800000"/>
              <a:headEnd/>
              <a:tailEnd/>
            </a:ln>
          </p:spPr>
          <p:txBody>
            <a:bodyPr/>
            <a:lstStyle/>
            <a:p>
              <a:endParaRPr lang="en-US"/>
            </a:p>
          </p:txBody>
        </p:sp>
      </p:grpSp>
      <p:cxnSp>
        <p:nvCxnSpPr>
          <p:cNvPr id="1637" name="Straight Connector 1636"/>
          <p:cNvCxnSpPr>
            <a:endCxn id="17787" idx="4"/>
          </p:cNvCxnSpPr>
          <p:nvPr/>
        </p:nvCxnSpPr>
        <p:spPr>
          <a:xfrm flipV="1">
            <a:off x="3124200" y="2765425"/>
            <a:ext cx="668338" cy="434975"/>
          </a:xfrm>
          <a:prstGeom prst="line">
            <a:avLst/>
          </a:prstGeom>
        </p:spPr>
        <p:style>
          <a:lnRef idx="2">
            <a:schemeClr val="accent1"/>
          </a:lnRef>
          <a:fillRef idx="0">
            <a:schemeClr val="accent1"/>
          </a:fillRef>
          <a:effectRef idx="1">
            <a:schemeClr val="accent1"/>
          </a:effectRef>
          <a:fontRef idx="minor">
            <a:schemeClr val="tx1"/>
          </a:fontRef>
        </p:style>
      </p:cxnSp>
      <p:pic>
        <p:nvPicPr>
          <p:cNvPr id="17439" name="Picture 1642"/>
          <p:cNvPicPr>
            <a:picLocks noChangeArrowheads="1"/>
          </p:cNvPicPr>
          <p:nvPr/>
        </p:nvPicPr>
        <p:blipFill>
          <a:blip r:embed="rId15" cstate="print"/>
          <a:srcRect/>
          <a:stretch>
            <a:fillRect/>
          </a:stretch>
        </p:blipFill>
        <p:spPr bwMode="auto">
          <a:xfrm>
            <a:off x="5410200" y="3810000"/>
            <a:ext cx="373063" cy="119063"/>
          </a:xfrm>
          <a:prstGeom prst="rect">
            <a:avLst/>
          </a:prstGeom>
          <a:noFill/>
          <a:ln w="9525">
            <a:noFill/>
            <a:miter lim="800000"/>
            <a:headEnd/>
            <a:tailEnd/>
          </a:ln>
        </p:spPr>
      </p:pic>
      <p:pic>
        <p:nvPicPr>
          <p:cNvPr id="17441" name="Picture 1644"/>
          <p:cNvPicPr>
            <a:picLocks noChangeArrowheads="1"/>
          </p:cNvPicPr>
          <p:nvPr/>
        </p:nvPicPr>
        <p:blipFill>
          <a:blip r:embed="rId15" cstate="print"/>
          <a:srcRect/>
          <a:stretch>
            <a:fillRect/>
          </a:stretch>
        </p:blipFill>
        <p:spPr bwMode="auto">
          <a:xfrm>
            <a:off x="5410200" y="4038600"/>
            <a:ext cx="373063" cy="119063"/>
          </a:xfrm>
          <a:prstGeom prst="rect">
            <a:avLst/>
          </a:prstGeom>
          <a:noFill/>
          <a:ln w="9525">
            <a:noFill/>
            <a:miter lim="800000"/>
            <a:headEnd/>
            <a:tailEnd/>
          </a:ln>
        </p:spPr>
      </p:pic>
      <p:pic>
        <p:nvPicPr>
          <p:cNvPr id="17443" name="Picture 1650"/>
          <p:cNvPicPr>
            <a:picLocks noChangeArrowheads="1"/>
          </p:cNvPicPr>
          <p:nvPr/>
        </p:nvPicPr>
        <p:blipFill>
          <a:blip r:embed="rId15" cstate="print"/>
          <a:srcRect/>
          <a:stretch>
            <a:fillRect/>
          </a:stretch>
        </p:blipFill>
        <p:spPr bwMode="auto">
          <a:xfrm>
            <a:off x="6324600" y="3810000"/>
            <a:ext cx="373063" cy="119063"/>
          </a:xfrm>
          <a:prstGeom prst="rect">
            <a:avLst/>
          </a:prstGeom>
          <a:noFill/>
          <a:ln w="9525">
            <a:noFill/>
            <a:miter lim="800000"/>
            <a:headEnd/>
            <a:tailEnd/>
          </a:ln>
        </p:spPr>
      </p:pic>
      <p:pic>
        <p:nvPicPr>
          <p:cNvPr id="17445" name="Picture 1652"/>
          <p:cNvPicPr>
            <a:picLocks noChangeArrowheads="1"/>
          </p:cNvPicPr>
          <p:nvPr/>
        </p:nvPicPr>
        <p:blipFill>
          <a:blip r:embed="rId15" cstate="print"/>
          <a:srcRect/>
          <a:stretch>
            <a:fillRect/>
          </a:stretch>
        </p:blipFill>
        <p:spPr bwMode="auto">
          <a:xfrm>
            <a:off x="6324600" y="4038600"/>
            <a:ext cx="373063" cy="119063"/>
          </a:xfrm>
          <a:prstGeom prst="rect">
            <a:avLst/>
          </a:prstGeom>
          <a:noFill/>
          <a:ln w="9525">
            <a:noFill/>
            <a:miter lim="800000"/>
            <a:headEnd/>
            <a:tailEnd/>
          </a:ln>
        </p:spPr>
      </p:pic>
      <p:pic>
        <p:nvPicPr>
          <p:cNvPr id="17447" name="Picture 1654" descr="RouterOpticalWavelength"/>
          <p:cNvPicPr>
            <a:picLocks noChangeAspect="1" noChangeArrowheads="1"/>
          </p:cNvPicPr>
          <p:nvPr/>
        </p:nvPicPr>
        <p:blipFill>
          <a:blip r:embed="rId16" cstate="print"/>
          <a:srcRect/>
          <a:stretch>
            <a:fillRect/>
          </a:stretch>
        </p:blipFill>
        <p:spPr bwMode="auto">
          <a:xfrm>
            <a:off x="5791200" y="3746500"/>
            <a:ext cx="506413" cy="139700"/>
          </a:xfrm>
          <a:prstGeom prst="rect">
            <a:avLst/>
          </a:prstGeom>
          <a:noFill/>
          <a:ln w="9525">
            <a:noFill/>
            <a:miter lim="800000"/>
            <a:headEnd/>
            <a:tailEnd/>
          </a:ln>
        </p:spPr>
      </p:pic>
      <p:cxnSp>
        <p:nvCxnSpPr>
          <p:cNvPr id="1658" name="Straight Connector 1657"/>
          <p:cNvCxnSpPr>
            <a:endCxn id="17747" idx="3"/>
          </p:cNvCxnSpPr>
          <p:nvPr/>
        </p:nvCxnSpPr>
        <p:spPr>
          <a:xfrm flipV="1">
            <a:off x="3124200" y="2825750"/>
            <a:ext cx="2882900" cy="37465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61" name="Straight Connector 1660"/>
          <p:cNvCxnSpPr>
            <a:endCxn id="17787" idx="4"/>
          </p:cNvCxnSpPr>
          <p:nvPr/>
        </p:nvCxnSpPr>
        <p:spPr>
          <a:xfrm flipH="1" flipV="1">
            <a:off x="3792538" y="2765425"/>
            <a:ext cx="2171700" cy="358775"/>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1665" name="Straight Connector 1664"/>
          <p:cNvCxnSpPr>
            <a:endCxn id="17747" idx="3"/>
          </p:cNvCxnSpPr>
          <p:nvPr/>
        </p:nvCxnSpPr>
        <p:spPr>
          <a:xfrm flipV="1">
            <a:off x="5964238" y="2825750"/>
            <a:ext cx="42862" cy="29845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1669" name="Straight Connector 1668"/>
          <p:cNvCxnSpPr>
            <a:stCxn id="17750" idx="0"/>
          </p:cNvCxnSpPr>
          <p:nvPr/>
        </p:nvCxnSpPr>
        <p:spPr>
          <a:xfrm flipH="1" flipV="1">
            <a:off x="5705475" y="2230438"/>
            <a:ext cx="449263" cy="284162"/>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1672" name="Straight Connector 1671"/>
          <p:cNvCxnSpPr>
            <a:stCxn id="17757" idx="5"/>
          </p:cNvCxnSpPr>
          <p:nvPr/>
        </p:nvCxnSpPr>
        <p:spPr>
          <a:xfrm flipH="1" flipV="1">
            <a:off x="4029075" y="2230438"/>
            <a:ext cx="2144713" cy="301625"/>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1679" name="Straight Connector 1678"/>
          <p:cNvCxnSpPr>
            <a:stCxn id="17790" idx="7"/>
          </p:cNvCxnSpPr>
          <p:nvPr/>
        </p:nvCxnSpPr>
        <p:spPr>
          <a:xfrm flipV="1">
            <a:off x="3941763" y="2230438"/>
            <a:ext cx="87312" cy="223837"/>
          </a:xfrm>
          <a:prstGeom prst="line">
            <a:avLst/>
          </a:prstGeom>
        </p:spPr>
        <p:style>
          <a:lnRef idx="2">
            <a:schemeClr val="accent1"/>
          </a:lnRef>
          <a:fillRef idx="0">
            <a:schemeClr val="accent1"/>
          </a:fillRef>
          <a:effectRef idx="1">
            <a:schemeClr val="accent1"/>
          </a:effectRef>
          <a:fontRef idx="minor">
            <a:schemeClr val="tx1"/>
          </a:fontRef>
        </p:style>
      </p:cxnSp>
      <p:cxnSp>
        <p:nvCxnSpPr>
          <p:cNvPr id="1682" name="Straight Connector 1681"/>
          <p:cNvCxnSpPr>
            <a:stCxn id="17797" idx="3"/>
          </p:cNvCxnSpPr>
          <p:nvPr/>
        </p:nvCxnSpPr>
        <p:spPr>
          <a:xfrm flipV="1">
            <a:off x="3851275" y="2230438"/>
            <a:ext cx="1854200" cy="230187"/>
          </a:xfrm>
          <a:prstGeom prst="line">
            <a:avLst/>
          </a:prstGeom>
        </p:spPr>
        <p:style>
          <a:lnRef idx="2">
            <a:schemeClr val="accent1"/>
          </a:lnRef>
          <a:fillRef idx="0">
            <a:schemeClr val="accent1"/>
          </a:fillRef>
          <a:effectRef idx="1">
            <a:schemeClr val="accent1"/>
          </a:effectRef>
          <a:fontRef idx="minor">
            <a:schemeClr val="tx1"/>
          </a:fontRef>
        </p:style>
      </p:cxnSp>
      <p:pic>
        <p:nvPicPr>
          <p:cNvPr id="17456" name="Picture 1686"/>
          <p:cNvPicPr>
            <a:picLocks noChangeArrowheads="1"/>
          </p:cNvPicPr>
          <p:nvPr/>
        </p:nvPicPr>
        <p:blipFill>
          <a:blip r:embed="rId15" cstate="print"/>
          <a:srcRect/>
          <a:stretch>
            <a:fillRect/>
          </a:stretch>
        </p:blipFill>
        <p:spPr bwMode="auto">
          <a:xfrm>
            <a:off x="2309813" y="3846513"/>
            <a:ext cx="373062" cy="119062"/>
          </a:xfrm>
          <a:prstGeom prst="rect">
            <a:avLst/>
          </a:prstGeom>
          <a:noFill/>
          <a:ln w="9525">
            <a:noFill/>
            <a:miter lim="800000"/>
            <a:headEnd/>
            <a:tailEnd/>
          </a:ln>
        </p:spPr>
      </p:pic>
      <p:pic>
        <p:nvPicPr>
          <p:cNvPr id="17458" name="Picture 1688"/>
          <p:cNvPicPr>
            <a:picLocks noChangeArrowheads="1"/>
          </p:cNvPicPr>
          <p:nvPr/>
        </p:nvPicPr>
        <p:blipFill>
          <a:blip r:embed="rId15" cstate="print"/>
          <a:srcRect/>
          <a:stretch>
            <a:fillRect/>
          </a:stretch>
        </p:blipFill>
        <p:spPr bwMode="auto">
          <a:xfrm>
            <a:off x="2309813" y="4075113"/>
            <a:ext cx="373062" cy="119062"/>
          </a:xfrm>
          <a:prstGeom prst="rect">
            <a:avLst/>
          </a:prstGeom>
          <a:noFill/>
          <a:ln w="9525">
            <a:noFill/>
            <a:miter lim="800000"/>
            <a:headEnd/>
            <a:tailEnd/>
          </a:ln>
        </p:spPr>
      </p:pic>
      <p:pic>
        <p:nvPicPr>
          <p:cNvPr id="17460" name="Picture 1690"/>
          <p:cNvPicPr>
            <a:picLocks noChangeArrowheads="1"/>
          </p:cNvPicPr>
          <p:nvPr/>
        </p:nvPicPr>
        <p:blipFill>
          <a:blip r:embed="rId15" cstate="print"/>
          <a:srcRect/>
          <a:stretch>
            <a:fillRect/>
          </a:stretch>
        </p:blipFill>
        <p:spPr bwMode="auto">
          <a:xfrm>
            <a:off x="3224213" y="3846513"/>
            <a:ext cx="373062" cy="119062"/>
          </a:xfrm>
          <a:prstGeom prst="rect">
            <a:avLst/>
          </a:prstGeom>
          <a:noFill/>
          <a:ln w="9525">
            <a:noFill/>
            <a:miter lim="800000"/>
            <a:headEnd/>
            <a:tailEnd/>
          </a:ln>
        </p:spPr>
      </p:pic>
      <p:pic>
        <p:nvPicPr>
          <p:cNvPr id="17462" name="Picture 1692"/>
          <p:cNvPicPr>
            <a:picLocks noChangeArrowheads="1"/>
          </p:cNvPicPr>
          <p:nvPr/>
        </p:nvPicPr>
        <p:blipFill>
          <a:blip r:embed="rId15" cstate="print"/>
          <a:srcRect/>
          <a:stretch>
            <a:fillRect/>
          </a:stretch>
        </p:blipFill>
        <p:spPr bwMode="auto">
          <a:xfrm>
            <a:off x="3224213" y="4075113"/>
            <a:ext cx="373062" cy="119062"/>
          </a:xfrm>
          <a:prstGeom prst="rect">
            <a:avLst/>
          </a:prstGeom>
          <a:noFill/>
          <a:ln w="9525">
            <a:noFill/>
            <a:miter lim="800000"/>
            <a:headEnd/>
            <a:tailEnd/>
          </a:ln>
        </p:spPr>
      </p:pic>
      <p:pic>
        <p:nvPicPr>
          <p:cNvPr id="17464" name="Picture 1694" descr="RouterOpticalWavelength"/>
          <p:cNvPicPr>
            <a:picLocks noChangeAspect="1" noChangeArrowheads="1"/>
          </p:cNvPicPr>
          <p:nvPr/>
        </p:nvPicPr>
        <p:blipFill>
          <a:blip r:embed="rId16" cstate="print"/>
          <a:srcRect/>
          <a:stretch>
            <a:fillRect/>
          </a:stretch>
        </p:blipFill>
        <p:spPr bwMode="auto">
          <a:xfrm>
            <a:off x="2690813" y="3783013"/>
            <a:ext cx="506412" cy="139700"/>
          </a:xfrm>
          <a:prstGeom prst="rect">
            <a:avLst/>
          </a:prstGeom>
          <a:noFill/>
          <a:ln w="9525">
            <a:noFill/>
            <a:miter lim="800000"/>
            <a:headEnd/>
            <a:tailEnd/>
          </a:ln>
        </p:spPr>
      </p:pic>
      <p:cxnSp>
        <p:nvCxnSpPr>
          <p:cNvPr id="1697" name="Straight Connector 1696"/>
          <p:cNvCxnSpPr/>
          <p:nvPr/>
        </p:nvCxnSpPr>
        <p:spPr>
          <a:xfrm flipH="1" flipV="1">
            <a:off x="3409950" y="4194175"/>
            <a:ext cx="3448050" cy="6238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698" name="Straight Connector 1697"/>
          <p:cNvCxnSpPr/>
          <p:nvPr/>
        </p:nvCxnSpPr>
        <p:spPr>
          <a:xfrm flipV="1">
            <a:off x="1863725" y="4194175"/>
            <a:ext cx="631825" cy="614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699" name="Straight Connector 1698"/>
          <p:cNvCxnSpPr/>
          <p:nvPr/>
        </p:nvCxnSpPr>
        <p:spPr>
          <a:xfrm flipH="1" flipV="1">
            <a:off x="6510338" y="4157663"/>
            <a:ext cx="347662" cy="66040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1700" name="Straight Connector 1699"/>
          <p:cNvCxnSpPr/>
          <p:nvPr/>
        </p:nvCxnSpPr>
        <p:spPr>
          <a:xfrm flipV="1">
            <a:off x="1863725" y="4157663"/>
            <a:ext cx="3732213" cy="650875"/>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pic>
        <p:nvPicPr>
          <p:cNvPr id="17470" name="Picture 1700"/>
          <p:cNvPicPr>
            <a:picLocks noChangeArrowheads="1"/>
          </p:cNvPicPr>
          <p:nvPr/>
        </p:nvPicPr>
        <p:blipFill>
          <a:blip r:embed="rId15" cstate="print"/>
          <a:srcRect/>
          <a:stretch>
            <a:fillRect/>
          </a:stretch>
        </p:blipFill>
        <p:spPr bwMode="auto">
          <a:xfrm>
            <a:off x="6858000" y="4724400"/>
            <a:ext cx="373063" cy="187325"/>
          </a:xfrm>
          <a:prstGeom prst="rect">
            <a:avLst/>
          </a:prstGeom>
          <a:noFill/>
          <a:ln w="9525">
            <a:noFill/>
            <a:miter lim="800000"/>
            <a:headEnd/>
            <a:tailEnd/>
          </a:ln>
        </p:spPr>
      </p:pic>
      <p:pic>
        <p:nvPicPr>
          <p:cNvPr id="17471" name="Picture 1701"/>
          <p:cNvPicPr>
            <a:picLocks noChangeArrowheads="1"/>
          </p:cNvPicPr>
          <p:nvPr/>
        </p:nvPicPr>
        <p:blipFill>
          <a:blip r:embed="rId15" cstate="print"/>
          <a:srcRect/>
          <a:stretch>
            <a:fillRect/>
          </a:stretch>
        </p:blipFill>
        <p:spPr bwMode="auto">
          <a:xfrm>
            <a:off x="1490663" y="4700588"/>
            <a:ext cx="373062" cy="185737"/>
          </a:xfrm>
          <a:prstGeom prst="rect">
            <a:avLst/>
          </a:prstGeom>
          <a:noFill/>
          <a:ln w="9525">
            <a:noFill/>
            <a:miter lim="800000"/>
            <a:headEnd/>
            <a:tailEnd/>
          </a:ln>
        </p:spPr>
      </p:pic>
      <p:grpSp>
        <p:nvGrpSpPr>
          <p:cNvPr id="17472" name="Group 144"/>
          <p:cNvGrpSpPr>
            <a:grpSpLocks noChangeAspect="1"/>
          </p:cNvGrpSpPr>
          <p:nvPr/>
        </p:nvGrpSpPr>
        <p:grpSpPr bwMode="auto">
          <a:xfrm>
            <a:off x="1066800" y="3733800"/>
            <a:ext cx="482600" cy="1035050"/>
            <a:chOff x="1055" y="1635"/>
            <a:chExt cx="185" cy="432"/>
          </a:xfrm>
        </p:grpSpPr>
        <p:sp>
          <p:nvSpPr>
            <p:cNvPr id="1704" name="Freeform 145"/>
            <p:cNvSpPr>
              <a:spLocks/>
            </p:cNvSpPr>
            <p:nvPr/>
          </p:nvSpPr>
          <p:spPr bwMode="auto">
            <a:xfrm>
              <a:off x="1126" y="1635"/>
              <a:ext cx="55" cy="79"/>
            </a:xfrm>
            <a:custGeom>
              <a:avLst/>
              <a:gdLst/>
              <a:ahLst/>
              <a:cxnLst>
                <a:cxn ang="0">
                  <a:pos x="0" y="594"/>
                </a:cxn>
                <a:cxn ang="0">
                  <a:pos x="204" y="456"/>
                </a:cxn>
                <a:cxn ang="0">
                  <a:pos x="396" y="564"/>
                </a:cxn>
                <a:cxn ang="0">
                  <a:pos x="378" y="126"/>
                </a:cxn>
                <a:cxn ang="0">
                  <a:pos x="216" y="0"/>
                </a:cxn>
                <a:cxn ang="0">
                  <a:pos x="18" y="138"/>
                </a:cxn>
                <a:cxn ang="0">
                  <a:pos x="0" y="594"/>
                </a:cxn>
              </a:cxnLst>
              <a:rect l="0" t="0" r="r" b="b"/>
              <a:pathLst>
                <a:path w="396" h="594">
                  <a:moveTo>
                    <a:pt x="0" y="594"/>
                  </a:moveTo>
                  <a:lnTo>
                    <a:pt x="204" y="456"/>
                  </a:lnTo>
                  <a:lnTo>
                    <a:pt x="396" y="564"/>
                  </a:lnTo>
                  <a:lnTo>
                    <a:pt x="378" y="126"/>
                  </a:lnTo>
                  <a:lnTo>
                    <a:pt x="216" y="0"/>
                  </a:lnTo>
                  <a:lnTo>
                    <a:pt x="18" y="138"/>
                  </a:lnTo>
                  <a:lnTo>
                    <a:pt x="0" y="594"/>
                  </a:lnTo>
                  <a:close/>
                </a:path>
              </a:pathLst>
            </a:custGeom>
            <a:noFill/>
            <a:ln w="6350" cap="flat" cmpd="sng">
              <a:solidFill>
                <a:srgbClr val="B21A1A"/>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05" name="Freeform 146"/>
            <p:cNvSpPr>
              <a:spLocks/>
            </p:cNvSpPr>
            <p:nvPr/>
          </p:nvSpPr>
          <p:spPr bwMode="auto">
            <a:xfrm>
              <a:off x="1124" y="1695"/>
              <a:ext cx="58" cy="95"/>
            </a:xfrm>
            <a:custGeom>
              <a:avLst/>
              <a:gdLst/>
              <a:ahLst/>
              <a:cxnLst>
                <a:cxn ang="0">
                  <a:pos x="0" y="714"/>
                </a:cxn>
                <a:cxn ang="0">
                  <a:pos x="24" y="132"/>
                </a:cxn>
                <a:cxn ang="0">
                  <a:pos x="228" y="0"/>
                </a:cxn>
                <a:cxn ang="0">
                  <a:pos x="414" y="114"/>
                </a:cxn>
                <a:cxn ang="0">
                  <a:pos x="426" y="702"/>
                </a:cxn>
                <a:cxn ang="0">
                  <a:pos x="210" y="606"/>
                </a:cxn>
                <a:cxn ang="0">
                  <a:pos x="0" y="714"/>
                </a:cxn>
              </a:cxnLst>
              <a:rect l="0" t="0" r="r" b="b"/>
              <a:pathLst>
                <a:path w="426" h="714">
                  <a:moveTo>
                    <a:pt x="0" y="714"/>
                  </a:moveTo>
                  <a:lnTo>
                    <a:pt x="24" y="132"/>
                  </a:lnTo>
                  <a:lnTo>
                    <a:pt x="228" y="0"/>
                  </a:lnTo>
                  <a:lnTo>
                    <a:pt x="414" y="114"/>
                  </a:lnTo>
                  <a:lnTo>
                    <a:pt x="426" y="702"/>
                  </a:lnTo>
                  <a:lnTo>
                    <a:pt x="210" y="606"/>
                  </a:lnTo>
                  <a:lnTo>
                    <a:pt x="0" y="714"/>
                  </a:lnTo>
                  <a:close/>
                </a:path>
              </a:pathLst>
            </a:custGeom>
            <a:noFill/>
            <a:ln w="6350" cap="flat" cmpd="sng">
              <a:solidFill>
                <a:srgbClr val="969696"/>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06" name="Freeform 147"/>
            <p:cNvSpPr>
              <a:spLocks/>
            </p:cNvSpPr>
            <p:nvPr/>
          </p:nvSpPr>
          <p:spPr bwMode="auto">
            <a:xfrm>
              <a:off x="1121" y="1776"/>
              <a:ext cx="61" cy="96"/>
            </a:xfrm>
            <a:custGeom>
              <a:avLst/>
              <a:gdLst/>
              <a:ahLst/>
              <a:cxnLst>
                <a:cxn ang="0">
                  <a:pos x="0" y="714"/>
                </a:cxn>
                <a:cxn ang="0">
                  <a:pos x="24" y="102"/>
                </a:cxn>
                <a:cxn ang="0">
                  <a:pos x="234" y="0"/>
                </a:cxn>
                <a:cxn ang="0">
                  <a:pos x="444" y="96"/>
                </a:cxn>
                <a:cxn ang="0">
                  <a:pos x="450" y="690"/>
                </a:cxn>
                <a:cxn ang="0">
                  <a:pos x="198" y="624"/>
                </a:cxn>
                <a:cxn ang="0">
                  <a:pos x="0" y="714"/>
                </a:cxn>
              </a:cxnLst>
              <a:rect l="0" t="0" r="r" b="b"/>
              <a:pathLst>
                <a:path w="450" h="714">
                  <a:moveTo>
                    <a:pt x="0" y="714"/>
                  </a:moveTo>
                  <a:lnTo>
                    <a:pt x="24" y="102"/>
                  </a:lnTo>
                  <a:lnTo>
                    <a:pt x="234" y="0"/>
                  </a:lnTo>
                  <a:lnTo>
                    <a:pt x="444" y="96"/>
                  </a:lnTo>
                  <a:lnTo>
                    <a:pt x="450" y="690"/>
                  </a:lnTo>
                  <a:lnTo>
                    <a:pt x="198" y="624"/>
                  </a:lnTo>
                  <a:lnTo>
                    <a:pt x="0" y="714"/>
                  </a:lnTo>
                  <a:close/>
                </a:path>
              </a:pathLst>
            </a:custGeom>
            <a:noFill/>
            <a:ln w="6350" cap="flat" cmpd="sng">
              <a:solidFill>
                <a:srgbClr val="B21A1A"/>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07" name="Freeform 148"/>
            <p:cNvSpPr>
              <a:spLocks/>
            </p:cNvSpPr>
            <p:nvPr/>
          </p:nvSpPr>
          <p:spPr bwMode="auto">
            <a:xfrm>
              <a:off x="1099" y="1861"/>
              <a:ext cx="101" cy="112"/>
            </a:xfrm>
            <a:custGeom>
              <a:avLst/>
              <a:gdLst/>
              <a:ahLst/>
              <a:cxnLst>
                <a:cxn ang="0">
                  <a:pos x="0" y="810"/>
                </a:cxn>
                <a:cxn ang="0">
                  <a:pos x="168" y="66"/>
                </a:cxn>
                <a:cxn ang="0">
                  <a:pos x="378" y="0"/>
                </a:cxn>
                <a:cxn ang="0">
                  <a:pos x="606" y="42"/>
                </a:cxn>
                <a:cxn ang="0">
                  <a:pos x="732" y="840"/>
                </a:cxn>
                <a:cxn ang="0">
                  <a:pos x="522" y="366"/>
                </a:cxn>
                <a:cxn ang="0">
                  <a:pos x="354" y="744"/>
                </a:cxn>
                <a:cxn ang="0">
                  <a:pos x="222" y="366"/>
                </a:cxn>
                <a:cxn ang="0">
                  <a:pos x="0" y="810"/>
                </a:cxn>
              </a:cxnLst>
              <a:rect l="0" t="0" r="r" b="b"/>
              <a:pathLst>
                <a:path w="732" h="840">
                  <a:moveTo>
                    <a:pt x="0" y="810"/>
                  </a:moveTo>
                  <a:lnTo>
                    <a:pt x="168" y="66"/>
                  </a:lnTo>
                  <a:lnTo>
                    <a:pt x="378" y="0"/>
                  </a:lnTo>
                  <a:lnTo>
                    <a:pt x="606" y="42"/>
                  </a:lnTo>
                  <a:lnTo>
                    <a:pt x="732" y="840"/>
                  </a:lnTo>
                  <a:lnTo>
                    <a:pt x="522" y="366"/>
                  </a:lnTo>
                  <a:lnTo>
                    <a:pt x="354" y="744"/>
                  </a:lnTo>
                  <a:lnTo>
                    <a:pt x="222" y="366"/>
                  </a:lnTo>
                  <a:lnTo>
                    <a:pt x="0" y="810"/>
                  </a:lnTo>
                  <a:close/>
                </a:path>
              </a:pathLst>
            </a:custGeom>
            <a:noFill/>
            <a:ln w="6350" cap="flat" cmpd="sng">
              <a:solidFill>
                <a:srgbClr val="969696"/>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08" name="Freeform 149"/>
            <p:cNvSpPr>
              <a:spLocks/>
            </p:cNvSpPr>
            <p:nvPr/>
          </p:nvSpPr>
          <p:spPr bwMode="auto">
            <a:xfrm>
              <a:off x="1111" y="1859"/>
              <a:ext cx="80" cy="57"/>
            </a:xfrm>
            <a:custGeom>
              <a:avLst/>
              <a:gdLst/>
              <a:ahLst/>
              <a:cxnLst>
                <a:cxn ang="0">
                  <a:pos x="0" y="432"/>
                </a:cxn>
                <a:cxn ang="0">
                  <a:pos x="282" y="354"/>
                </a:cxn>
                <a:cxn ang="0">
                  <a:pos x="582" y="426"/>
                </a:cxn>
                <a:cxn ang="0">
                  <a:pos x="276" y="0"/>
                </a:cxn>
                <a:cxn ang="0">
                  <a:pos x="0" y="432"/>
                </a:cxn>
              </a:cxnLst>
              <a:rect l="0" t="0" r="r" b="b"/>
              <a:pathLst>
                <a:path w="582" h="432">
                  <a:moveTo>
                    <a:pt x="0" y="432"/>
                  </a:moveTo>
                  <a:lnTo>
                    <a:pt x="282" y="354"/>
                  </a:lnTo>
                  <a:lnTo>
                    <a:pt x="582" y="426"/>
                  </a:lnTo>
                  <a:lnTo>
                    <a:pt x="276" y="0"/>
                  </a:lnTo>
                  <a:lnTo>
                    <a:pt x="0" y="432"/>
                  </a:lnTo>
                  <a:close/>
                </a:path>
              </a:pathLst>
            </a:custGeom>
            <a:noFill/>
            <a:ln w="6350" cap="flat" cmpd="sng">
              <a:solidFill>
                <a:srgbClr val="969696"/>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09" name="Freeform 150"/>
            <p:cNvSpPr>
              <a:spLocks/>
            </p:cNvSpPr>
            <p:nvPr/>
          </p:nvSpPr>
          <p:spPr bwMode="auto">
            <a:xfrm>
              <a:off x="1081" y="1958"/>
              <a:ext cx="136" cy="102"/>
            </a:xfrm>
            <a:custGeom>
              <a:avLst/>
              <a:gdLst/>
              <a:ahLst/>
              <a:cxnLst>
                <a:cxn ang="0">
                  <a:pos x="132" y="102"/>
                </a:cxn>
                <a:cxn ang="0">
                  <a:pos x="486" y="0"/>
                </a:cxn>
                <a:cxn ang="0">
                  <a:pos x="858" y="96"/>
                </a:cxn>
                <a:cxn ang="0">
                  <a:pos x="990" y="762"/>
                </a:cxn>
                <a:cxn ang="0">
                  <a:pos x="678" y="54"/>
                </a:cxn>
                <a:cxn ang="0">
                  <a:pos x="474" y="744"/>
                </a:cxn>
                <a:cxn ang="0">
                  <a:pos x="306" y="54"/>
                </a:cxn>
                <a:cxn ang="0">
                  <a:pos x="0" y="714"/>
                </a:cxn>
                <a:cxn ang="0">
                  <a:pos x="132" y="102"/>
                </a:cxn>
              </a:cxnLst>
              <a:rect l="0" t="0" r="r" b="b"/>
              <a:pathLst>
                <a:path w="990" h="762">
                  <a:moveTo>
                    <a:pt x="132" y="102"/>
                  </a:moveTo>
                  <a:lnTo>
                    <a:pt x="486" y="0"/>
                  </a:lnTo>
                  <a:lnTo>
                    <a:pt x="858" y="96"/>
                  </a:lnTo>
                  <a:lnTo>
                    <a:pt x="990" y="762"/>
                  </a:lnTo>
                  <a:lnTo>
                    <a:pt x="678" y="54"/>
                  </a:lnTo>
                  <a:lnTo>
                    <a:pt x="474" y="744"/>
                  </a:lnTo>
                  <a:lnTo>
                    <a:pt x="306" y="54"/>
                  </a:lnTo>
                  <a:lnTo>
                    <a:pt x="0" y="714"/>
                  </a:lnTo>
                  <a:lnTo>
                    <a:pt x="132" y="102"/>
                  </a:lnTo>
                  <a:close/>
                </a:path>
              </a:pathLst>
            </a:custGeom>
            <a:noFill/>
            <a:ln w="6350" cap="flat" cmpd="sng">
              <a:solidFill>
                <a:srgbClr val="B21A1A"/>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0" name="Line 151"/>
            <p:cNvSpPr>
              <a:spLocks noChangeShapeType="1"/>
            </p:cNvSpPr>
            <p:nvPr/>
          </p:nvSpPr>
          <p:spPr bwMode="auto">
            <a:xfrm>
              <a:off x="1099" y="1972"/>
              <a:ext cx="8" cy="25"/>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1" name="Line 152"/>
            <p:cNvSpPr>
              <a:spLocks noChangeShapeType="1"/>
            </p:cNvSpPr>
            <p:nvPr/>
          </p:nvSpPr>
          <p:spPr bwMode="auto">
            <a:xfrm>
              <a:off x="1150" y="1959"/>
              <a:ext cx="14" cy="37"/>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2" name="Line 153"/>
            <p:cNvSpPr>
              <a:spLocks noChangeShapeType="1"/>
            </p:cNvSpPr>
            <p:nvPr/>
          </p:nvSpPr>
          <p:spPr bwMode="auto">
            <a:xfrm flipH="1">
              <a:off x="1133" y="1959"/>
              <a:ext cx="16" cy="41"/>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3" name="Line 154"/>
            <p:cNvSpPr>
              <a:spLocks noChangeShapeType="1"/>
            </p:cNvSpPr>
            <p:nvPr/>
          </p:nvSpPr>
          <p:spPr bwMode="auto">
            <a:xfrm flipH="1">
              <a:off x="1188" y="1973"/>
              <a:ext cx="10" cy="2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4" name="Line 155"/>
            <p:cNvSpPr>
              <a:spLocks noChangeShapeType="1"/>
            </p:cNvSpPr>
            <p:nvPr/>
          </p:nvSpPr>
          <p:spPr bwMode="auto">
            <a:xfrm flipH="1">
              <a:off x="1145" y="1961"/>
              <a:ext cx="4" cy="97"/>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5" name="Line 156"/>
            <p:cNvSpPr>
              <a:spLocks noChangeShapeType="1"/>
            </p:cNvSpPr>
            <p:nvPr/>
          </p:nvSpPr>
          <p:spPr bwMode="auto">
            <a:xfrm flipH="1">
              <a:off x="1152" y="1778"/>
              <a:ext cx="1" cy="82"/>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6" name="Line 157"/>
            <p:cNvSpPr>
              <a:spLocks noChangeShapeType="1"/>
            </p:cNvSpPr>
            <p:nvPr/>
          </p:nvSpPr>
          <p:spPr bwMode="auto">
            <a:xfrm flipH="1">
              <a:off x="1155" y="1636"/>
              <a:ext cx="1" cy="6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7" name="Line 158"/>
            <p:cNvSpPr>
              <a:spLocks noChangeShapeType="1"/>
            </p:cNvSpPr>
            <p:nvPr/>
          </p:nvSpPr>
          <p:spPr bwMode="auto">
            <a:xfrm flipV="1">
              <a:off x="1153" y="1696"/>
              <a:ext cx="1" cy="81"/>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8" name="Line 159"/>
            <p:cNvSpPr>
              <a:spLocks noChangeShapeType="1"/>
            </p:cNvSpPr>
            <p:nvPr/>
          </p:nvSpPr>
          <p:spPr bwMode="auto">
            <a:xfrm flipV="1">
              <a:off x="1149" y="1858"/>
              <a:ext cx="1" cy="103"/>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19" name="Line 160"/>
            <p:cNvSpPr>
              <a:spLocks noChangeShapeType="1"/>
            </p:cNvSpPr>
            <p:nvPr/>
          </p:nvSpPr>
          <p:spPr bwMode="auto">
            <a:xfrm flipH="1" flipV="1">
              <a:off x="1122" y="1872"/>
              <a:ext cx="28" cy="34"/>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0" name="Line 161"/>
            <p:cNvSpPr>
              <a:spLocks noChangeShapeType="1"/>
            </p:cNvSpPr>
            <p:nvPr/>
          </p:nvSpPr>
          <p:spPr bwMode="auto">
            <a:xfrm flipV="1">
              <a:off x="1149" y="1868"/>
              <a:ext cx="33" cy="39"/>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1" name="Line 162"/>
            <p:cNvSpPr>
              <a:spLocks noChangeShapeType="1"/>
            </p:cNvSpPr>
            <p:nvPr/>
          </p:nvSpPr>
          <p:spPr bwMode="auto">
            <a:xfrm>
              <a:off x="1126" y="1714"/>
              <a:ext cx="28" cy="27"/>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2" name="Line 163"/>
            <p:cNvSpPr>
              <a:spLocks noChangeShapeType="1"/>
            </p:cNvSpPr>
            <p:nvPr/>
          </p:nvSpPr>
          <p:spPr bwMode="auto">
            <a:xfrm>
              <a:off x="1126" y="1749"/>
              <a:ext cx="28" cy="27"/>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3" name="Line 164"/>
            <p:cNvSpPr>
              <a:spLocks noChangeShapeType="1"/>
            </p:cNvSpPr>
            <p:nvPr/>
          </p:nvSpPr>
          <p:spPr bwMode="auto">
            <a:xfrm>
              <a:off x="1154" y="1741"/>
              <a:ext cx="26" cy="46"/>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4" name="Line 165"/>
            <p:cNvSpPr>
              <a:spLocks noChangeShapeType="1"/>
            </p:cNvSpPr>
            <p:nvPr/>
          </p:nvSpPr>
          <p:spPr bwMode="auto">
            <a:xfrm>
              <a:off x="1156" y="1698"/>
              <a:ext cx="26" cy="47"/>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5" name="Line 166"/>
            <p:cNvSpPr>
              <a:spLocks noChangeShapeType="1"/>
            </p:cNvSpPr>
            <p:nvPr/>
          </p:nvSpPr>
          <p:spPr bwMode="auto">
            <a:xfrm flipH="1">
              <a:off x="1154" y="1709"/>
              <a:ext cx="26" cy="28"/>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6" name="Line 167"/>
            <p:cNvSpPr>
              <a:spLocks noChangeShapeType="1"/>
            </p:cNvSpPr>
            <p:nvPr/>
          </p:nvSpPr>
          <p:spPr bwMode="auto">
            <a:xfrm flipH="1">
              <a:off x="1154" y="1746"/>
              <a:ext cx="28" cy="30"/>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7" name="Line 168"/>
            <p:cNvSpPr>
              <a:spLocks noChangeShapeType="1"/>
            </p:cNvSpPr>
            <p:nvPr/>
          </p:nvSpPr>
          <p:spPr bwMode="auto">
            <a:xfrm flipH="1">
              <a:off x="1123" y="1740"/>
              <a:ext cx="31" cy="50"/>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8" name="Line 169"/>
            <p:cNvSpPr>
              <a:spLocks noChangeShapeType="1"/>
            </p:cNvSpPr>
            <p:nvPr/>
          </p:nvSpPr>
          <p:spPr bwMode="auto">
            <a:xfrm flipH="1">
              <a:off x="1125" y="1698"/>
              <a:ext cx="29" cy="50"/>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29" name="Line 170"/>
            <p:cNvSpPr>
              <a:spLocks noChangeShapeType="1"/>
            </p:cNvSpPr>
            <p:nvPr/>
          </p:nvSpPr>
          <p:spPr bwMode="auto">
            <a:xfrm flipV="1">
              <a:off x="1126" y="1740"/>
              <a:ext cx="27" cy="9"/>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0" name="Line 171"/>
            <p:cNvSpPr>
              <a:spLocks noChangeShapeType="1"/>
            </p:cNvSpPr>
            <p:nvPr/>
          </p:nvSpPr>
          <p:spPr bwMode="auto">
            <a:xfrm>
              <a:off x="1156" y="1740"/>
              <a:ext cx="23" cy="7"/>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1" name="Line 172"/>
            <p:cNvSpPr>
              <a:spLocks noChangeShapeType="1"/>
            </p:cNvSpPr>
            <p:nvPr/>
          </p:nvSpPr>
          <p:spPr bwMode="auto">
            <a:xfrm flipV="1">
              <a:off x="1124" y="1816"/>
              <a:ext cx="29" cy="11"/>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2" name="Line 173"/>
            <p:cNvSpPr>
              <a:spLocks noChangeShapeType="1"/>
            </p:cNvSpPr>
            <p:nvPr/>
          </p:nvSpPr>
          <p:spPr bwMode="auto">
            <a:xfrm>
              <a:off x="1154" y="1817"/>
              <a:ext cx="27" cy="1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3" name="Line 174"/>
            <p:cNvSpPr>
              <a:spLocks noChangeShapeType="1"/>
            </p:cNvSpPr>
            <p:nvPr/>
          </p:nvSpPr>
          <p:spPr bwMode="auto">
            <a:xfrm>
              <a:off x="1154" y="1777"/>
              <a:ext cx="28" cy="5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4" name="Line 175"/>
            <p:cNvSpPr>
              <a:spLocks noChangeShapeType="1"/>
            </p:cNvSpPr>
            <p:nvPr/>
          </p:nvSpPr>
          <p:spPr bwMode="auto">
            <a:xfrm>
              <a:off x="1154" y="1818"/>
              <a:ext cx="28" cy="5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5" name="Line 176"/>
            <p:cNvSpPr>
              <a:spLocks noChangeShapeType="1"/>
            </p:cNvSpPr>
            <p:nvPr/>
          </p:nvSpPr>
          <p:spPr bwMode="auto">
            <a:xfrm>
              <a:off x="1123" y="1829"/>
              <a:ext cx="27" cy="3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6" name="Line 177"/>
            <p:cNvSpPr>
              <a:spLocks noChangeShapeType="1"/>
            </p:cNvSpPr>
            <p:nvPr/>
          </p:nvSpPr>
          <p:spPr bwMode="auto">
            <a:xfrm>
              <a:off x="1125" y="1791"/>
              <a:ext cx="26" cy="25"/>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7" name="Line 178"/>
            <p:cNvSpPr>
              <a:spLocks noChangeShapeType="1"/>
            </p:cNvSpPr>
            <p:nvPr/>
          </p:nvSpPr>
          <p:spPr bwMode="auto">
            <a:xfrm flipH="1">
              <a:off x="1153" y="1790"/>
              <a:ext cx="29" cy="25"/>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8" name="Line 179"/>
            <p:cNvSpPr>
              <a:spLocks noChangeShapeType="1"/>
            </p:cNvSpPr>
            <p:nvPr/>
          </p:nvSpPr>
          <p:spPr bwMode="auto">
            <a:xfrm flipH="1">
              <a:off x="1151" y="1827"/>
              <a:ext cx="31" cy="3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39" name="Line 180"/>
            <p:cNvSpPr>
              <a:spLocks noChangeShapeType="1"/>
            </p:cNvSpPr>
            <p:nvPr/>
          </p:nvSpPr>
          <p:spPr bwMode="auto">
            <a:xfrm flipH="1">
              <a:off x="1121" y="1818"/>
              <a:ext cx="30" cy="5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0" name="Line 181"/>
            <p:cNvSpPr>
              <a:spLocks noChangeShapeType="1"/>
            </p:cNvSpPr>
            <p:nvPr/>
          </p:nvSpPr>
          <p:spPr bwMode="auto">
            <a:xfrm flipH="1">
              <a:off x="1122" y="1778"/>
              <a:ext cx="30" cy="5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1" name="Line 182"/>
            <p:cNvSpPr>
              <a:spLocks noChangeShapeType="1"/>
            </p:cNvSpPr>
            <p:nvPr/>
          </p:nvSpPr>
          <p:spPr bwMode="auto">
            <a:xfrm>
              <a:off x="1157" y="1665"/>
              <a:ext cx="22" cy="13"/>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2" name="Line 183"/>
            <p:cNvSpPr>
              <a:spLocks noChangeShapeType="1"/>
            </p:cNvSpPr>
            <p:nvPr/>
          </p:nvSpPr>
          <p:spPr bwMode="auto">
            <a:xfrm flipV="1">
              <a:off x="1127" y="1665"/>
              <a:ext cx="28" cy="17"/>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3" name="Line 184"/>
            <p:cNvSpPr>
              <a:spLocks noChangeShapeType="1"/>
            </p:cNvSpPr>
            <p:nvPr/>
          </p:nvSpPr>
          <p:spPr bwMode="auto">
            <a:xfrm>
              <a:off x="1157" y="1637"/>
              <a:ext cx="19" cy="41"/>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4" name="Line 185"/>
            <p:cNvSpPr>
              <a:spLocks noChangeShapeType="1"/>
            </p:cNvSpPr>
            <p:nvPr/>
          </p:nvSpPr>
          <p:spPr bwMode="auto">
            <a:xfrm>
              <a:off x="1156" y="1666"/>
              <a:ext cx="24" cy="41"/>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5" name="Line 186"/>
            <p:cNvSpPr>
              <a:spLocks noChangeShapeType="1"/>
            </p:cNvSpPr>
            <p:nvPr/>
          </p:nvSpPr>
          <p:spPr bwMode="auto">
            <a:xfrm>
              <a:off x="1130" y="1655"/>
              <a:ext cx="24" cy="1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6" name="Line 187"/>
            <p:cNvSpPr>
              <a:spLocks noChangeShapeType="1"/>
            </p:cNvSpPr>
            <p:nvPr/>
          </p:nvSpPr>
          <p:spPr bwMode="auto">
            <a:xfrm>
              <a:off x="1130" y="1796"/>
              <a:ext cx="24" cy="1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7" name="Line 188"/>
            <p:cNvSpPr>
              <a:spLocks noChangeShapeType="1"/>
            </p:cNvSpPr>
            <p:nvPr/>
          </p:nvSpPr>
          <p:spPr bwMode="auto">
            <a:xfrm flipH="1">
              <a:off x="1129" y="1637"/>
              <a:ext cx="26" cy="4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8" name="Line 189"/>
            <p:cNvSpPr>
              <a:spLocks noChangeShapeType="1"/>
            </p:cNvSpPr>
            <p:nvPr/>
          </p:nvSpPr>
          <p:spPr bwMode="auto">
            <a:xfrm flipH="1">
              <a:off x="1127" y="1668"/>
              <a:ext cx="27" cy="4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49" name="Line 190"/>
            <p:cNvSpPr>
              <a:spLocks noChangeShapeType="1"/>
            </p:cNvSpPr>
            <p:nvPr/>
          </p:nvSpPr>
          <p:spPr bwMode="auto">
            <a:xfrm flipH="1">
              <a:off x="1156" y="1678"/>
              <a:ext cx="21" cy="2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0" name="Line 191"/>
            <p:cNvSpPr>
              <a:spLocks noChangeShapeType="1"/>
            </p:cNvSpPr>
            <p:nvPr/>
          </p:nvSpPr>
          <p:spPr bwMode="auto">
            <a:xfrm flipH="1">
              <a:off x="1157" y="1653"/>
              <a:ext cx="19" cy="12"/>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1" name="Oval 192"/>
            <p:cNvSpPr>
              <a:spLocks noChangeArrowheads="1"/>
            </p:cNvSpPr>
            <p:nvPr/>
          </p:nvSpPr>
          <p:spPr bwMode="auto">
            <a:xfrm>
              <a:off x="1162" y="1796"/>
              <a:ext cx="43" cy="50"/>
            </a:xfrm>
            <a:prstGeom prst="ellipse">
              <a:avLst/>
            </a:prstGeom>
            <a:solidFill>
              <a:srgbClr val="969696"/>
            </a:solidFill>
            <a:ln w="9525">
              <a:no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2" name="Oval 193"/>
            <p:cNvSpPr>
              <a:spLocks noChangeArrowheads="1"/>
            </p:cNvSpPr>
            <p:nvPr/>
          </p:nvSpPr>
          <p:spPr bwMode="auto">
            <a:xfrm>
              <a:off x="1169" y="1796"/>
              <a:ext cx="39" cy="50"/>
            </a:xfrm>
            <a:prstGeom prst="ellipse">
              <a:avLst/>
            </a:prstGeom>
            <a:gradFill rotWithShape="0">
              <a:gsLst>
                <a:gs pos="0">
                  <a:srgbClr val="000000"/>
                </a:gs>
                <a:gs pos="100000">
                  <a:srgbClr val="000000">
                    <a:gamma/>
                    <a:tint val="30588"/>
                    <a:invGamma/>
                  </a:srgbClr>
                </a:gs>
              </a:gsLst>
              <a:lin ang="2700000" scaled="1"/>
            </a:gradFill>
            <a:ln w="9525">
              <a:no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3" name="Oval 194"/>
            <p:cNvSpPr>
              <a:spLocks noChangeArrowheads="1"/>
            </p:cNvSpPr>
            <p:nvPr/>
          </p:nvSpPr>
          <p:spPr bwMode="auto">
            <a:xfrm>
              <a:off x="1164" y="1682"/>
              <a:ext cx="43" cy="51"/>
            </a:xfrm>
            <a:prstGeom prst="ellipse">
              <a:avLst/>
            </a:prstGeom>
            <a:solidFill>
              <a:srgbClr val="969696"/>
            </a:solidFill>
            <a:ln w="9525">
              <a:no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4" name="Oval 195"/>
            <p:cNvSpPr>
              <a:spLocks noChangeArrowheads="1"/>
            </p:cNvSpPr>
            <p:nvPr/>
          </p:nvSpPr>
          <p:spPr bwMode="auto">
            <a:xfrm>
              <a:off x="1171" y="1682"/>
              <a:ext cx="39" cy="51"/>
            </a:xfrm>
            <a:prstGeom prst="ellipse">
              <a:avLst/>
            </a:prstGeom>
            <a:gradFill rotWithShape="0">
              <a:gsLst>
                <a:gs pos="0">
                  <a:srgbClr val="000000"/>
                </a:gs>
                <a:gs pos="100000">
                  <a:srgbClr val="000000">
                    <a:gamma/>
                    <a:tint val="30588"/>
                    <a:invGamma/>
                  </a:srgbClr>
                </a:gs>
              </a:gsLst>
              <a:lin ang="2700000" scaled="1"/>
            </a:gradFill>
            <a:ln w="9525">
              <a:no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5" name="Oval 196"/>
            <p:cNvSpPr>
              <a:spLocks noChangeArrowheads="1"/>
            </p:cNvSpPr>
            <p:nvPr/>
          </p:nvSpPr>
          <p:spPr bwMode="auto">
            <a:xfrm rot="16200000">
              <a:off x="1078" y="2029"/>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6" name="Oval 197"/>
            <p:cNvSpPr>
              <a:spLocks noChangeArrowheads="1"/>
            </p:cNvSpPr>
            <p:nvPr/>
          </p:nvSpPr>
          <p:spPr bwMode="auto">
            <a:xfrm rot="-5400000">
              <a:off x="1078" y="2032"/>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7" name="Oval 198"/>
            <p:cNvSpPr>
              <a:spLocks noChangeArrowheads="1"/>
            </p:cNvSpPr>
            <p:nvPr/>
          </p:nvSpPr>
          <p:spPr bwMode="auto">
            <a:xfrm rot="-5400000">
              <a:off x="1142" y="2035"/>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8" name="Oval 199"/>
            <p:cNvSpPr>
              <a:spLocks noChangeArrowheads="1"/>
            </p:cNvSpPr>
            <p:nvPr/>
          </p:nvSpPr>
          <p:spPr bwMode="auto">
            <a:xfrm rot="-5400000">
              <a:off x="1142" y="2038"/>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59" name="Oval 200"/>
            <p:cNvSpPr>
              <a:spLocks noChangeArrowheads="1"/>
            </p:cNvSpPr>
            <p:nvPr/>
          </p:nvSpPr>
          <p:spPr bwMode="auto">
            <a:xfrm rot="-5400000">
              <a:off x="1210" y="2032"/>
              <a:ext cx="7"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60" name="Oval 201"/>
            <p:cNvSpPr>
              <a:spLocks noChangeArrowheads="1"/>
            </p:cNvSpPr>
            <p:nvPr/>
          </p:nvSpPr>
          <p:spPr bwMode="auto">
            <a:xfrm rot="-5400000">
              <a:off x="1211" y="2035"/>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grpSp>
      <p:grpSp>
        <p:nvGrpSpPr>
          <p:cNvPr id="17473" name="Group 144"/>
          <p:cNvGrpSpPr>
            <a:grpSpLocks noChangeAspect="1"/>
          </p:cNvGrpSpPr>
          <p:nvPr/>
        </p:nvGrpSpPr>
        <p:grpSpPr bwMode="auto">
          <a:xfrm>
            <a:off x="7162800" y="3733800"/>
            <a:ext cx="482600" cy="1035050"/>
            <a:chOff x="1055" y="1635"/>
            <a:chExt cx="185" cy="432"/>
          </a:xfrm>
        </p:grpSpPr>
        <p:sp>
          <p:nvSpPr>
            <p:cNvPr id="1767" name="Freeform 145"/>
            <p:cNvSpPr>
              <a:spLocks/>
            </p:cNvSpPr>
            <p:nvPr/>
          </p:nvSpPr>
          <p:spPr bwMode="auto">
            <a:xfrm>
              <a:off x="1126" y="1635"/>
              <a:ext cx="55" cy="79"/>
            </a:xfrm>
            <a:custGeom>
              <a:avLst/>
              <a:gdLst/>
              <a:ahLst/>
              <a:cxnLst>
                <a:cxn ang="0">
                  <a:pos x="0" y="594"/>
                </a:cxn>
                <a:cxn ang="0">
                  <a:pos x="204" y="456"/>
                </a:cxn>
                <a:cxn ang="0">
                  <a:pos x="396" y="564"/>
                </a:cxn>
                <a:cxn ang="0">
                  <a:pos x="378" y="126"/>
                </a:cxn>
                <a:cxn ang="0">
                  <a:pos x="216" y="0"/>
                </a:cxn>
                <a:cxn ang="0">
                  <a:pos x="18" y="138"/>
                </a:cxn>
                <a:cxn ang="0">
                  <a:pos x="0" y="594"/>
                </a:cxn>
              </a:cxnLst>
              <a:rect l="0" t="0" r="r" b="b"/>
              <a:pathLst>
                <a:path w="396" h="594">
                  <a:moveTo>
                    <a:pt x="0" y="594"/>
                  </a:moveTo>
                  <a:lnTo>
                    <a:pt x="204" y="456"/>
                  </a:lnTo>
                  <a:lnTo>
                    <a:pt x="396" y="564"/>
                  </a:lnTo>
                  <a:lnTo>
                    <a:pt x="378" y="126"/>
                  </a:lnTo>
                  <a:lnTo>
                    <a:pt x="216" y="0"/>
                  </a:lnTo>
                  <a:lnTo>
                    <a:pt x="18" y="138"/>
                  </a:lnTo>
                  <a:lnTo>
                    <a:pt x="0" y="594"/>
                  </a:lnTo>
                  <a:close/>
                </a:path>
              </a:pathLst>
            </a:custGeom>
            <a:noFill/>
            <a:ln w="6350" cap="flat" cmpd="sng">
              <a:solidFill>
                <a:srgbClr val="B21A1A"/>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68" name="Freeform 146"/>
            <p:cNvSpPr>
              <a:spLocks/>
            </p:cNvSpPr>
            <p:nvPr/>
          </p:nvSpPr>
          <p:spPr bwMode="auto">
            <a:xfrm>
              <a:off x="1124" y="1695"/>
              <a:ext cx="58" cy="95"/>
            </a:xfrm>
            <a:custGeom>
              <a:avLst/>
              <a:gdLst/>
              <a:ahLst/>
              <a:cxnLst>
                <a:cxn ang="0">
                  <a:pos x="0" y="714"/>
                </a:cxn>
                <a:cxn ang="0">
                  <a:pos x="24" y="132"/>
                </a:cxn>
                <a:cxn ang="0">
                  <a:pos x="228" y="0"/>
                </a:cxn>
                <a:cxn ang="0">
                  <a:pos x="414" y="114"/>
                </a:cxn>
                <a:cxn ang="0">
                  <a:pos x="426" y="702"/>
                </a:cxn>
                <a:cxn ang="0">
                  <a:pos x="210" y="606"/>
                </a:cxn>
                <a:cxn ang="0">
                  <a:pos x="0" y="714"/>
                </a:cxn>
              </a:cxnLst>
              <a:rect l="0" t="0" r="r" b="b"/>
              <a:pathLst>
                <a:path w="426" h="714">
                  <a:moveTo>
                    <a:pt x="0" y="714"/>
                  </a:moveTo>
                  <a:lnTo>
                    <a:pt x="24" y="132"/>
                  </a:lnTo>
                  <a:lnTo>
                    <a:pt x="228" y="0"/>
                  </a:lnTo>
                  <a:lnTo>
                    <a:pt x="414" y="114"/>
                  </a:lnTo>
                  <a:lnTo>
                    <a:pt x="426" y="702"/>
                  </a:lnTo>
                  <a:lnTo>
                    <a:pt x="210" y="606"/>
                  </a:lnTo>
                  <a:lnTo>
                    <a:pt x="0" y="714"/>
                  </a:lnTo>
                  <a:close/>
                </a:path>
              </a:pathLst>
            </a:custGeom>
            <a:noFill/>
            <a:ln w="6350" cap="flat" cmpd="sng">
              <a:solidFill>
                <a:srgbClr val="969696"/>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69" name="Freeform 147"/>
            <p:cNvSpPr>
              <a:spLocks/>
            </p:cNvSpPr>
            <p:nvPr/>
          </p:nvSpPr>
          <p:spPr bwMode="auto">
            <a:xfrm>
              <a:off x="1121" y="1776"/>
              <a:ext cx="61" cy="96"/>
            </a:xfrm>
            <a:custGeom>
              <a:avLst/>
              <a:gdLst/>
              <a:ahLst/>
              <a:cxnLst>
                <a:cxn ang="0">
                  <a:pos x="0" y="714"/>
                </a:cxn>
                <a:cxn ang="0">
                  <a:pos x="24" y="102"/>
                </a:cxn>
                <a:cxn ang="0">
                  <a:pos x="234" y="0"/>
                </a:cxn>
                <a:cxn ang="0">
                  <a:pos x="444" y="96"/>
                </a:cxn>
                <a:cxn ang="0">
                  <a:pos x="450" y="690"/>
                </a:cxn>
                <a:cxn ang="0">
                  <a:pos x="198" y="624"/>
                </a:cxn>
                <a:cxn ang="0">
                  <a:pos x="0" y="714"/>
                </a:cxn>
              </a:cxnLst>
              <a:rect l="0" t="0" r="r" b="b"/>
              <a:pathLst>
                <a:path w="450" h="714">
                  <a:moveTo>
                    <a:pt x="0" y="714"/>
                  </a:moveTo>
                  <a:lnTo>
                    <a:pt x="24" y="102"/>
                  </a:lnTo>
                  <a:lnTo>
                    <a:pt x="234" y="0"/>
                  </a:lnTo>
                  <a:lnTo>
                    <a:pt x="444" y="96"/>
                  </a:lnTo>
                  <a:lnTo>
                    <a:pt x="450" y="690"/>
                  </a:lnTo>
                  <a:lnTo>
                    <a:pt x="198" y="624"/>
                  </a:lnTo>
                  <a:lnTo>
                    <a:pt x="0" y="714"/>
                  </a:lnTo>
                  <a:close/>
                </a:path>
              </a:pathLst>
            </a:custGeom>
            <a:noFill/>
            <a:ln w="6350" cap="flat" cmpd="sng">
              <a:solidFill>
                <a:srgbClr val="B21A1A"/>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0" name="Freeform 148"/>
            <p:cNvSpPr>
              <a:spLocks/>
            </p:cNvSpPr>
            <p:nvPr/>
          </p:nvSpPr>
          <p:spPr bwMode="auto">
            <a:xfrm>
              <a:off x="1099" y="1861"/>
              <a:ext cx="101" cy="112"/>
            </a:xfrm>
            <a:custGeom>
              <a:avLst/>
              <a:gdLst/>
              <a:ahLst/>
              <a:cxnLst>
                <a:cxn ang="0">
                  <a:pos x="0" y="810"/>
                </a:cxn>
                <a:cxn ang="0">
                  <a:pos x="168" y="66"/>
                </a:cxn>
                <a:cxn ang="0">
                  <a:pos x="378" y="0"/>
                </a:cxn>
                <a:cxn ang="0">
                  <a:pos x="606" y="42"/>
                </a:cxn>
                <a:cxn ang="0">
                  <a:pos x="732" y="840"/>
                </a:cxn>
                <a:cxn ang="0">
                  <a:pos x="522" y="366"/>
                </a:cxn>
                <a:cxn ang="0">
                  <a:pos x="354" y="744"/>
                </a:cxn>
                <a:cxn ang="0">
                  <a:pos x="222" y="366"/>
                </a:cxn>
                <a:cxn ang="0">
                  <a:pos x="0" y="810"/>
                </a:cxn>
              </a:cxnLst>
              <a:rect l="0" t="0" r="r" b="b"/>
              <a:pathLst>
                <a:path w="732" h="840">
                  <a:moveTo>
                    <a:pt x="0" y="810"/>
                  </a:moveTo>
                  <a:lnTo>
                    <a:pt x="168" y="66"/>
                  </a:lnTo>
                  <a:lnTo>
                    <a:pt x="378" y="0"/>
                  </a:lnTo>
                  <a:lnTo>
                    <a:pt x="606" y="42"/>
                  </a:lnTo>
                  <a:lnTo>
                    <a:pt x="732" y="840"/>
                  </a:lnTo>
                  <a:lnTo>
                    <a:pt x="522" y="366"/>
                  </a:lnTo>
                  <a:lnTo>
                    <a:pt x="354" y="744"/>
                  </a:lnTo>
                  <a:lnTo>
                    <a:pt x="222" y="366"/>
                  </a:lnTo>
                  <a:lnTo>
                    <a:pt x="0" y="810"/>
                  </a:lnTo>
                  <a:close/>
                </a:path>
              </a:pathLst>
            </a:custGeom>
            <a:noFill/>
            <a:ln w="6350" cap="flat" cmpd="sng">
              <a:solidFill>
                <a:srgbClr val="969696"/>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1" name="Freeform 149"/>
            <p:cNvSpPr>
              <a:spLocks/>
            </p:cNvSpPr>
            <p:nvPr/>
          </p:nvSpPr>
          <p:spPr bwMode="auto">
            <a:xfrm>
              <a:off x="1111" y="1859"/>
              <a:ext cx="80" cy="57"/>
            </a:xfrm>
            <a:custGeom>
              <a:avLst/>
              <a:gdLst/>
              <a:ahLst/>
              <a:cxnLst>
                <a:cxn ang="0">
                  <a:pos x="0" y="432"/>
                </a:cxn>
                <a:cxn ang="0">
                  <a:pos x="282" y="354"/>
                </a:cxn>
                <a:cxn ang="0">
                  <a:pos x="582" y="426"/>
                </a:cxn>
                <a:cxn ang="0">
                  <a:pos x="276" y="0"/>
                </a:cxn>
                <a:cxn ang="0">
                  <a:pos x="0" y="432"/>
                </a:cxn>
              </a:cxnLst>
              <a:rect l="0" t="0" r="r" b="b"/>
              <a:pathLst>
                <a:path w="582" h="432">
                  <a:moveTo>
                    <a:pt x="0" y="432"/>
                  </a:moveTo>
                  <a:lnTo>
                    <a:pt x="282" y="354"/>
                  </a:lnTo>
                  <a:lnTo>
                    <a:pt x="582" y="426"/>
                  </a:lnTo>
                  <a:lnTo>
                    <a:pt x="276" y="0"/>
                  </a:lnTo>
                  <a:lnTo>
                    <a:pt x="0" y="432"/>
                  </a:lnTo>
                  <a:close/>
                </a:path>
              </a:pathLst>
            </a:custGeom>
            <a:noFill/>
            <a:ln w="6350" cap="flat" cmpd="sng">
              <a:solidFill>
                <a:srgbClr val="969696"/>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2" name="Freeform 150"/>
            <p:cNvSpPr>
              <a:spLocks/>
            </p:cNvSpPr>
            <p:nvPr/>
          </p:nvSpPr>
          <p:spPr bwMode="auto">
            <a:xfrm>
              <a:off x="1081" y="1958"/>
              <a:ext cx="136" cy="102"/>
            </a:xfrm>
            <a:custGeom>
              <a:avLst/>
              <a:gdLst/>
              <a:ahLst/>
              <a:cxnLst>
                <a:cxn ang="0">
                  <a:pos x="132" y="102"/>
                </a:cxn>
                <a:cxn ang="0">
                  <a:pos x="486" y="0"/>
                </a:cxn>
                <a:cxn ang="0">
                  <a:pos x="858" y="96"/>
                </a:cxn>
                <a:cxn ang="0">
                  <a:pos x="990" y="762"/>
                </a:cxn>
                <a:cxn ang="0">
                  <a:pos x="678" y="54"/>
                </a:cxn>
                <a:cxn ang="0">
                  <a:pos x="474" y="744"/>
                </a:cxn>
                <a:cxn ang="0">
                  <a:pos x="306" y="54"/>
                </a:cxn>
                <a:cxn ang="0">
                  <a:pos x="0" y="714"/>
                </a:cxn>
                <a:cxn ang="0">
                  <a:pos x="132" y="102"/>
                </a:cxn>
              </a:cxnLst>
              <a:rect l="0" t="0" r="r" b="b"/>
              <a:pathLst>
                <a:path w="990" h="762">
                  <a:moveTo>
                    <a:pt x="132" y="102"/>
                  </a:moveTo>
                  <a:lnTo>
                    <a:pt x="486" y="0"/>
                  </a:lnTo>
                  <a:lnTo>
                    <a:pt x="858" y="96"/>
                  </a:lnTo>
                  <a:lnTo>
                    <a:pt x="990" y="762"/>
                  </a:lnTo>
                  <a:lnTo>
                    <a:pt x="678" y="54"/>
                  </a:lnTo>
                  <a:lnTo>
                    <a:pt x="474" y="744"/>
                  </a:lnTo>
                  <a:lnTo>
                    <a:pt x="306" y="54"/>
                  </a:lnTo>
                  <a:lnTo>
                    <a:pt x="0" y="714"/>
                  </a:lnTo>
                  <a:lnTo>
                    <a:pt x="132" y="102"/>
                  </a:lnTo>
                  <a:close/>
                </a:path>
              </a:pathLst>
            </a:custGeom>
            <a:noFill/>
            <a:ln w="6350" cap="flat" cmpd="sng">
              <a:solidFill>
                <a:srgbClr val="B21A1A"/>
              </a:solidFill>
              <a:prstDash val="solid"/>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3" name="Line 151"/>
            <p:cNvSpPr>
              <a:spLocks noChangeShapeType="1"/>
            </p:cNvSpPr>
            <p:nvPr/>
          </p:nvSpPr>
          <p:spPr bwMode="auto">
            <a:xfrm>
              <a:off x="1099" y="1972"/>
              <a:ext cx="8" cy="25"/>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4" name="Line 152"/>
            <p:cNvSpPr>
              <a:spLocks noChangeShapeType="1"/>
            </p:cNvSpPr>
            <p:nvPr/>
          </p:nvSpPr>
          <p:spPr bwMode="auto">
            <a:xfrm>
              <a:off x="1150" y="1959"/>
              <a:ext cx="14" cy="37"/>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5" name="Line 153"/>
            <p:cNvSpPr>
              <a:spLocks noChangeShapeType="1"/>
            </p:cNvSpPr>
            <p:nvPr/>
          </p:nvSpPr>
          <p:spPr bwMode="auto">
            <a:xfrm flipH="1">
              <a:off x="1133" y="1959"/>
              <a:ext cx="16" cy="41"/>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6" name="Line 154"/>
            <p:cNvSpPr>
              <a:spLocks noChangeShapeType="1"/>
            </p:cNvSpPr>
            <p:nvPr/>
          </p:nvSpPr>
          <p:spPr bwMode="auto">
            <a:xfrm flipH="1">
              <a:off x="1188" y="1973"/>
              <a:ext cx="10" cy="2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7" name="Line 155"/>
            <p:cNvSpPr>
              <a:spLocks noChangeShapeType="1"/>
            </p:cNvSpPr>
            <p:nvPr/>
          </p:nvSpPr>
          <p:spPr bwMode="auto">
            <a:xfrm flipH="1">
              <a:off x="1145" y="1961"/>
              <a:ext cx="4" cy="97"/>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8" name="Line 156"/>
            <p:cNvSpPr>
              <a:spLocks noChangeShapeType="1"/>
            </p:cNvSpPr>
            <p:nvPr/>
          </p:nvSpPr>
          <p:spPr bwMode="auto">
            <a:xfrm flipH="1">
              <a:off x="1152" y="1778"/>
              <a:ext cx="1" cy="82"/>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79" name="Line 157"/>
            <p:cNvSpPr>
              <a:spLocks noChangeShapeType="1"/>
            </p:cNvSpPr>
            <p:nvPr/>
          </p:nvSpPr>
          <p:spPr bwMode="auto">
            <a:xfrm flipH="1">
              <a:off x="1155" y="1636"/>
              <a:ext cx="1" cy="6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0" name="Line 158"/>
            <p:cNvSpPr>
              <a:spLocks noChangeShapeType="1"/>
            </p:cNvSpPr>
            <p:nvPr/>
          </p:nvSpPr>
          <p:spPr bwMode="auto">
            <a:xfrm flipV="1">
              <a:off x="1153" y="1696"/>
              <a:ext cx="1" cy="81"/>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1" name="Line 159"/>
            <p:cNvSpPr>
              <a:spLocks noChangeShapeType="1"/>
            </p:cNvSpPr>
            <p:nvPr/>
          </p:nvSpPr>
          <p:spPr bwMode="auto">
            <a:xfrm flipV="1">
              <a:off x="1149" y="1858"/>
              <a:ext cx="1" cy="103"/>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2" name="Line 160"/>
            <p:cNvSpPr>
              <a:spLocks noChangeShapeType="1"/>
            </p:cNvSpPr>
            <p:nvPr/>
          </p:nvSpPr>
          <p:spPr bwMode="auto">
            <a:xfrm flipH="1" flipV="1">
              <a:off x="1122" y="1872"/>
              <a:ext cx="28" cy="34"/>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3" name="Line 161"/>
            <p:cNvSpPr>
              <a:spLocks noChangeShapeType="1"/>
            </p:cNvSpPr>
            <p:nvPr/>
          </p:nvSpPr>
          <p:spPr bwMode="auto">
            <a:xfrm flipV="1">
              <a:off x="1149" y="1868"/>
              <a:ext cx="33" cy="39"/>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4" name="Line 162"/>
            <p:cNvSpPr>
              <a:spLocks noChangeShapeType="1"/>
            </p:cNvSpPr>
            <p:nvPr/>
          </p:nvSpPr>
          <p:spPr bwMode="auto">
            <a:xfrm>
              <a:off x="1126" y="1714"/>
              <a:ext cx="28" cy="27"/>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5" name="Line 163"/>
            <p:cNvSpPr>
              <a:spLocks noChangeShapeType="1"/>
            </p:cNvSpPr>
            <p:nvPr/>
          </p:nvSpPr>
          <p:spPr bwMode="auto">
            <a:xfrm>
              <a:off x="1126" y="1749"/>
              <a:ext cx="28" cy="27"/>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6" name="Line 164"/>
            <p:cNvSpPr>
              <a:spLocks noChangeShapeType="1"/>
            </p:cNvSpPr>
            <p:nvPr/>
          </p:nvSpPr>
          <p:spPr bwMode="auto">
            <a:xfrm>
              <a:off x="1154" y="1741"/>
              <a:ext cx="26" cy="46"/>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7" name="Line 165"/>
            <p:cNvSpPr>
              <a:spLocks noChangeShapeType="1"/>
            </p:cNvSpPr>
            <p:nvPr/>
          </p:nvSpPr>
          <p:spPr bwMode="auto">
            <a:xfrm>
              <a:off x="1156" y="1698"/>
              <a:ext cx="26" cy="47"/>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8" name="Line 166"/>
            <p:cNvSpPr>
              <a:spLocks noChangeShapeType="1"/>
            </p:cNvSpPr>
            <p:nvPr/>
          </p:nvSpPr>
          <p:spPr bwMode="auto">
            <a:xfrm flipH="1">
              <a:off x="1154" y="1709"/>
              <a:ext cx="26" cy="28"/>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89" name="Line 167"/>
            <p:cNvSpPr>
              <a:spLocks noChangeShapeType="1"/>
            </p:cNvSpPr>
            <p:nvPr/>
          </p:nvSpPr>
          <p:spPr bwMode="auto">
            <a:xfrm flipH="1">
              <a:off x="1154" y="1746"/>
              <a:ext cx="28" cy="30"/>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0" name="Line 168"/>
            <p:cNvSpPr>
              <a:spLocks noChangeShapeType="1"/>
            </p:cNvSpPr>
            <p:nvPr/>
          </p:nvSpPr>
          <p:spPr bwMode="auto">
            <a:xfrm flipH="1">
              <a:off x="1123" y="1740"/>
              <a:ext cx="31" cy="50"/>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1" name="Line 169"/>
            <p:cNvSpPr>
              <a:spLocks noChangeShapeType="1"/>
            </p:cNvSpPr>
            <p:nvPr/>
          </p:nvSpPr>
          <p:spPr bwMode="auto">
            <a:xfrm flipH="1">
              <a:off x="1125" y="1698"/>
              <a:ext cx="29" cy="50"/>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2" name="Line 170"/>
            <p:cNvSpPr>
              <a:spLocks noChangeShapeType="1"/>
            </p:cNvSpPr>
            <p:nvPr/>
          </p:nvSpPr>
          <p:spPr bwMode="auto">
            <a:xfrm flipV="1">
              <a:off x="1126" y="1740"/>
              <a:ext cx="27" cy="9"/>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3" name="Line 171"/>
            <p:cNvSpPr>
              <a:spLocks noChangeShapeType="1"/>
            </p:cNvSpPr>
            <p:nvPr/>
          </p:nvSpPr>
          <p:spPr bwMode="auto">
            <a:xfrm>
              <a:off x="1156" y="1740"/>
              <a:ext cx="23" cy="7"/>
            </a:xfrm>
            <a:prstGeom prst="line">
              <a:avLst/>
            </a:prstGeom>
            <a:noFill/>
            <a:ln w="6350">
              <a:solidFill>
                <a:srgbClr val="969696"/>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4" name="Line 172"/>
            <p:cNvSpPr>
              <a:spLocks noChangeShapeType="1"/>
            </p:cNvSpPr>
            <p:nvPr/>
          </p:nvSpPr>
          <p:spPr bwMode="auto">
            <a:xfrm flipV="1">
              <a:off x="1124" y="1816"/>
              <a:ext cx="29" cy="11"/>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5" name="Line 173"/>
            <p:cNvSpPr>
              <a:spLocks noChangeShapeType="1"/>
            </p:cNvSpPr>
            <p:nvPr/>
          </p:nvSpPr>
          <p:spPr bwMode="auto">
            <a:xfrm>
              <a:off x="1154" y="1817"/>
              <a:ext cx="27" cy="1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6" name="Line 174"/>
            <p:cNvSpPr>
              <a:spLocks noChangeShapeType="1"/>
            </p:cNvSpPr>
            <p:nvPr/>
          </p:nvSpPr>
          <p:spPr bwMode="auto">
            <a:xfrm>
              <a:off x="1154" y="1777"/>
              <a:ext cx="28" cy="5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7" name="Line 175"/>
            <p:cNvSpPr>
              <a:spLocks noChangeShapeType="1"/>
            </p:cNvSpPr>
            <p:nvPr/>
          </p:nvSpPr>
          <p:spPr bwMode="auto">
            <a:xfrm>
              <a:off x="1154" y="1818"/>
              <a:ext cx="28" cy="5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8" name="Line 176"/>
            <p:cNvSpPr>
              <a:spLocks noChangeShapeType="1"/>
            </p:cNvSpPr>
            <p:nvPr/>
          </p:nvSpPr>
          <p:spPr bwMode="auto">
            <a:xfrm>
              <a:off x="1123" y="1829"/>
              <a:ext cx="27" cy="3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799" name="Line 177"/>
            <p:cNvSpPr>
              <a:spLocks noChangeShapeType="1"/>
            </p:cNvSpPr>
            <p:nvPr/>
          </p:nvSpPr>
          <p:spPr bwMode="auto">
            <a:xfrm>
              <a:off x="1125" y="1791"/>
              <a:ext cx="26" cy="25"/>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0" name="Line 178"/>
            <p:cNvSpPr>
              <a:spLocks noChangeShapeType="1"/>
            </p:cNvSpPr>
            <p:nvPr/>
          </p:nvSpPr>
          <p:spPr bwMode="auto">
            <a:xfrm flipH="1">
              <a:off x="1153" y="1790"/>
              <a:ext cx="29" cy="25"/>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1" name="Line 179"/>
            <p:cNvSpPr>
              <a:spLocks noChangeShapeType="1"/>
            </p:cNvSpPr>
            <p:nvPr/>
          </p:nvSpPr>
          <p:spPr bwMode="auto">
            <a:xfrm flipH="1">
              <a:off x="1151" y="1827"/>
              <a:ext cx="31" cy="3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2" name="Line 180"/>
            <p:cNvSpPr>
              <a:spLocks noChangeShapeType="1"/>
            </p:cNvSpPr>
            <p:nvPr/>
          </p:nvSpPr>
          <p:spPr bwMode="auto">
            <a:xfrm flipH="1">
              <a:off x="1121" y="1818"/>
              <a:ext cx="30" cy="5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3" name="Line 181"/>
            <p:cNvSpPr>
              <a:spLocks noChangeShapeType="1"/>
            </p:cNvSpPr>
            <p:nvPr/>
          </p:nvSpPr>
          <p:spPr bwMode="auto">
            <a:xfrm flipH="1">
              <a:off x="1122" y="1778"/>
              <a:ext cx="30" cy="5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4" name="Line 182"/>
            <p:cNvSpPr>
              <a:spLocks noChangeShapeType="1"/>
            </p:cNvSpPr>
            <p:nvPr/>
          </p:nvSpPr>
          <p:spPr bwMode="auto">
            <a:xfrm>
              <a:off x="1157" y="1665"/>
              <a:ext cx="22" cy="13"/>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5" name="Line 183"/>
            <p:cNvSpPr>
              <a:spLocks noChangeShapeType="1"/>
            </p:cNvSpPr>
            <p:nvPr/>
          </p:nvSpPr>
          <p:spPr bwMode="auto">
            <a:xfrm flipV="1">
              <a:off x="1127" y="1665"/>
              <a:ext cx="28" cy="17"/>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6" name="Line 184"/>
            <p:cNvSpPr>
              <a:spLocks noChangeShapeType="1"/>
            </p:cNvSpPr>
            <p:nvPr/>
          </p:nvSpPr>
          <p:spPr bwMode="auto">
            <a:xfrm>
              <a:off x="1157" y="1637"/>
              <a:ext cx="19" cy="41"/>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7" name="Line 185"/>
            <p:cNvSpPr>
              <a:spLocks noChangeShapeType="1"/>
            </p:cNvSpPr>
            <p:nvPr/>
          </p:nvSpPr>
          <p:spPr bwMode="auto">
            <a:xfrm>
              <a:off x="1156" y="1666"/>
              <a:ext cx="24" cy="41"/>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8" name="Line 186"/>
            <p:cNvSpPr>
              <a:spLocks noChangeShapeType="1"/>
            </p:cNvSpPr>
            <p:nvPr/>
          </p:nvSpPr>
          <p:spPr bwMode="auto">
            <a:xfrm>
              <a:off x="1130" y="1655"/>
              <a:ext cx="24" cy="1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09" name="Line 187"/>
            <p:cNvSpPr>
              <a:spLocks noChangeShapeType="1"/>
            </p:cNvSpPr>
            <p:nvPr/>
          </p:nvSpPr>
          <p:spPr bwMode="auto">
            <a:xfrm>
              <a:off x="1130" y="1796"/>
              <a:ext cx="24" cy="1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0" name="Line 188"/>
            <p:cNvSpPr>
              <a:spLocks noChangeShapeType="1"/>
            </p:cNvSpPr>
            <p:nvPr/>
          </p:nvSpPr>
          <p:spPr bwMode="auto">
            <a:xfrm flipH="1">
              <a:off x="1129" y="1637"/>
              <a:ext cx="26" cy="4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1" name="Line 189"/>
            <p:cNvSpPr>
              <a:spLocks noChangeShapeType="1"/>
            </p:cNvSpPr>
            <p:nvPr/>
          </p:nvSpPr>
          <p:spPr bwMode="auto">
            <a:xfrm flipH="1">
              <a:off x="1127" y="1668"/>
              <a:ext cx="27" cy="44"/>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2" name="Line 190"/>
            <p:cNvSpPr>
              <a:spLocks noChangeShapeType="1"/>
            </p:cNvSpPr>
            <p:nvPr/>
          </p:nvSpPr>
          <p:spPr bwMode="auto">
            <a:xfrm flipH="1">
              <a:off x="1156" y="1678"/>
              <a:ext cx="21" cy="20"/>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3" name="Line 191"/>
            <p:cNvSpPr>
              <a:spLocks noChangeShapeType="1"/>
            </p:cNvSpPr>
            <p:nvPr/>
          </p:nvSpPr>
          <p:spPr bwMode="auto">
            <a:xfrm flipH="1">
              <a:off x="1157" y="1653"/>
              <a:ext cx="19" cy="12"/>
            </a:xfrm>
            <a:prstGeom prst="line">
              <a:avLst/>
            </a:prstGeom>
            <a:noFill/>
            <a:ln w="6350">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4" name="Oval 192"/>
            <p:cNvSpPr>
              <a:spLocks noChangeArrowheads="1"/>
            </p:cNvSpPr>
            <p:nvPr/>
          </p:nvSpPr>
          <p:spPr bwMode="auto">
            <a:xfrm>
              <a:off x="1162" y="1796"/>
              <a:ext cx="43" cy="50"/>
            </a:xfrm>
            <a:prstGeom prst="ellipse">
              <a:avLst/>
            </a:prstGeom>
            <a:solidFill>
              <a:srgbClr val="969696"/>
            </a:solidFill>
            <a:ln w="9525">
              <a:no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5" name="Oval 193"/>
            <p:cNvSpPr>
              <a:spLocks noChangeArrowheads="1"/>
            </p:cNvSpPr>
            <p:nvPr/>
          </p:nvSpPr>
          <p:spPr bwMode="auto">
            <a:xfrm>
              <a:off x="1169" y="1796"/>
              <a:ext cx="39" cy="50"/>
            </a:xfrm>
            <a:prstGeom prst="ellipse">
              <a:avLst/>
            </a:prstGeom>
            <a:gradFill rotWithShape="0">
              <a:gsLst>
                <a:gs pos="0">
                  <a:srgbClr val="000000"/>
                </a:gs>
                <a:gs pos="100000">
                  <a:srgbClr val="000000">
                    <a:gamma/>
                    <a:tint val="30588"/>
                    <a:invGamma/>
                  </a:srgbClr>
                </a:gs>
              </a:gsLst>
              <a:lin ang="2700000" scaled="1"/>
            </a:gradFill>
            <a:ln w="9525">
              <a:no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6" name="Oval 194"/>
            <p:cNvSpPr>
              <a:spLocks noChangeArrowheads="1"/>
            </p:cNvSpPr>
            <p:nvPr/>
          </p:nvSpPr>
          <p:spPr bwMode="auto">
            <a:xfrm>
              <a:off x="1164" y="1682"/>
              <a:ext cx="43" cy="51"/>
            </a:xfrm>
            <a:prstGeom prst="ellipse">
              <a:avLst/>
            </a:prstGeom>
            <a:solidFill>
              <a:srgbClr val="969696"/>
            </a:solidFill>
            <a:ln w="9525">
              <a:no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7" name="Oval 195"/>
            <p:cNvSpPr>
              <a:spLocks noChangeArrowheads="1"/>
            </p:cNvSpPr>
            <p:nvPr/>
          </p:nvSpPr>
          <p:spPr bwMode="auto">
            <a:xfrm>
              <a:off x="1171" y="1682"/>
              <a:ext cx="39" cy="51"/>
            </a:xfrm>
            <a:prstGeom prst="ellipse">
              <a:avLst/>
            </a:prstGeom>
            <a:gradFill rotWithShape="0">
              <a:gsLst>
                <a:gs pos="0">
                  <a:srgbClr val="000000"/>
                </a:gs>
                <a:gs pos="100000">
                  <a:srgbClr val="000000">
                    <a:gamma/>
                    <a:tint val="30588"/>
                    <a:invGamma/>
                  </a:srgbClr>
                </a:gs>
              </a:gsLst>
              <a:lin ang="2700000" scaled="1"/>
            </a:gradFill>
            <a:ln w="9525">
              <a:no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8" name="Oval 196"/>
            <p:cNvSpPr>
              <a:spLocks noChangeArrowheads="1"/>
            </p:cNvSpPr>
            <p:nvPr/>
          </p:nvSpPr>
          <p:spPr bwMode="auto">
            <a:xfrm rot="16200000">
              <a:off x="1078" y="2029"/>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19" name="Oval 197"/>
            <p:cNvSpPr>
              <a:spLocks noChangeArrowheads="1"/>
            </p:cNvSpPr>
            <p:nvPr/>
          </p:nvSpPr>
          <p:spPr bwMode="auto">
            <a:xfrm rot="-5400000">
              <a:off x="1078" y="2032"/>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20" name="Oval 198"/>
            <p:cNvSpPr>
              <a:spLocks noChangeArrowheads="1"/>
            </p:cNvSpPr>
            <p:nvPr/>
          </p:nvSpPr>
          <p:spPr bwMode="auto">
            <a:xfrm rot="-5400000">
              <a:off x="1142" y="2035"/>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21" name="Oval 199"/>
            <p:cNvSpPr>
              <a:spLocks noChangeArrowheads="1"/>
            </p:cNvSpPr>
            <p:nvPr/>
          </p:nvSpPr>
          <p:spPr bwMode="auto">
            <a:xfrm rot="-5400000">
              <a:off x="1142" y="2038"/>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22" name="Oval 200"/>
            <p:cNvSpPr>
              <a:spLocks noChangeArrowheads="1"/>
            </p:cNvSpPr>
            <p:nvPr/>
          </p:nvSpPr>
          <p:spPr bwMode="auto">
            <a:xfrm rot="-5400000">
              <a:off x="1210" y="2032"/>
              <a:ext cx="7"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sp>
          <p:nvSpPr>
            <p:cNvPr id="1823" name="Oval 201"/>
            <p:cNvSpPr>
              <a:spLocks noChangeArrowheads="1"/>
            </p:cNvSpPr>
            <p:nvPr/>
          </p:nvSpPr>
          <p:spPr bwMode="auto">
            <a:xfrm rot="-5400000">
              <a:off x="1211" y="2035"/>
              <a:ext cx="6" cy="52"/>
            </a:xfrm>
            <a:prstGeom prst="ellipse">
              <a:avLst/>
            </a:prstGeom>
            <a:solidFill>
              <a:srgbClr val="B21A1A"/>
            </a:solidFill>
            <a:ln w="9525">
              <a:solidFill>
                <a:srgbClr val="B21A1A"/>
              </a:solidFill>
              <a:round/>
              <a:headEnd/>
              <a:tailEnd/>
            </a:ln>
            <a:effectLst/>
          </p:spPr>
          <p:txBody>
            <a:bodyPr wrap="none" lIns="73025" tIns="36512" rIns="73025" bIns="36512" anchor="ctr"/>
            <a:lstStyle/>
            <a:p>
              <a:pPr fontAlgn="auto">
                <a:spcBef>
                  <a:spcPts val="0"/>
                </a:spcBef>
                <a:spcAft>
                  <a:spcPts val="0"/>
                </a:spcAft>
                <a:defRPr/>
              </a:pPr>
              <a:endParaRPr lang="en-US" kern="0" dirty="0">
                <a:solidFill>
                  <a:sysClr val="windowText" lastClr="000000"/>
                </a:solidFill>
                <a:latin typeface="Arial" pitchFamily="34" charset="0"/>
                <a:cs typeface="Arial" pitchFamily="34" charset="0"/>
              </a:endParaRPr>
            </a:p>
          </p:txBody>
        </p:sp>
      </p:grpSp>
      <p:pic>
        <p:nvPicPr>
          <p:cNvPr id="17474" name="Picture 2"/>
          <p:cNvPicPr>
            <a:picLocks noChangeAspect="1" noChangeArrowheads="1"/>
          </p:cNvPicPr>
          <p:nvPr/>
        </p:nvPicPr>
        <p:blipFill>
          <a:blip r:embed="rId17" cstate="print"/>
          <a:srcRect/>
          <a:stretch>
            <a:fillRect/>
          </a:stretch>
        </p:blipFill>
        <p:spPr bwMode="auto">
          <a:xfrm>
            <a:off x="3352800" y="4686300"/>
            <a:ext cx="838200" cy="952500"/>
          </a:xfrm>
          <a:prstGeom prst="rect">
            <a:avLst/>
          </a:prstGeom>
          <a:noFill/>
          <a:ln w="9525">
            <a:noFill/>
            <a:miter lim="800000"/>
            <a:headEnd/>
            <a:tailEnd/>
          </a:ln>
        </p:spPr>
      </p:pic>
      <p:grpSp>
        <p:nvGrpSpPr>
          <p:cNvPr id="17477" name="Group 130"/>
          <p:cNvGrpSpPr>
            <a:grpSpLocks/>
          </p:cNvGrpSpPr>
          <p:nvPr/>
        </p:nvGrpSpPr>
        <p:grpSpPr bwMode="auto">
          <a:xfrm flipH="1" flipV="1">
            <a:off x="533400" y="5695950"/>
            <a:ext cx="8288338" cy="781050"/>
            <a:chOff x="4789487" y="4705350"/>
            <a:chExt cx="3422650" cy="842962"/>
          </a:xfrm>
        </p:grpSpPr>
        <p:cxnSp>
          <p:nvCxnSpPr>
            <p:cNvPr id="17500" name="AutoShape 2"/>
            <p:cNvCxnSpPr>
              <a:cxnSpLocks noChangeShapeType="1"/>
            </p:cNvCxnSpPr>
            <p:nvPr/>
          </p:nvCxnSpPr>
          <p:spPr bwMode="auto">
            <a:xfrm>
              <a:off x="4910137" y="4759325"/>
              <a:ext cx="3302000" cy="655637"/>
            </a:xfrm>
            <a:prstGeom prst="curvedConnector3">
              <a:avLst>
                <a:gd name="adj1" fmla="val 64644"/>
              </a:avLst>
            </a:prstGeom>
            <a:noFill/>
            <a:ln w="25400">
              <a:solidFill>
                <a:srgbClr val="000000"/>
              </a:solidFill>
              <a:round/>
              <a:headEnd/>
              <a:tailEnd/>
            </a:ln>
          </p:spPr>
        </p:cxnSp>
        <p:cxnSp>
          <p:nvCxnSpPr>
            <p:cNvPr id="17501" name="AutoShape 3"/>
            <p:cNvCxnSpPr>
              <a:cxnSpLocks noChangeShapeType="1"/>
            </p:cNvCxnSpPr>
            <p:nvPr/>
          </p:nvCxnSpPr>
          <p:spPr bwMode="auto">
            <a:xfrm>
              <a:off x="4789487" y="4845050"/>
              <a:ext cx="3302000" cy="654050"/>
            </a:xfrm>
            <a:prstGeom prst="curvedConnector3">
              <a:avLst>
                <a:gd name="adj1" fmla="val 64644"/>
              </a:avLst>
            </a:prstGeom>
            <a:noFill/>
            <a:ln w="25400">
              <a:solidFill>
                <a:srgbClr val="000000"/>
              </a:solidFill>
              <a:round/>
              <a:headEnd/>
              <a:tailEnd/>
            </a:ln>
          </p:spPr>
        </p:cxnSp>
        <p:cxnSp>
          <p:nvCxnSpPr>
            <p:cNvPr id="17502" name="AutoShape 4"/>
            <p:cNvCxnSpPr>
              <a:cxnSpLocks noChangeShapeType="1"/>
            </p:cNvCxnSpPr>
            <p:nvPr/>
          </p:nvCxnSpPr>
          <p:spPr bwMode="auto">
            <a:xfrm flipV="1">
              <a:off x="4951412" y="4705350"/>
              <a:ext cx="93663" cy="192087"/>
            </a:xfrm>
            <a:prstGeom prst="straightConnector1">
              <a:avLst/>
            </a:prstGeom>
            <a:noFill/>
            <a:ln w="25400">
              <a:solidFill>
                <a:srgbClr val="000000"/>
              </a:solidFill>
              <a:round/>
              <a:headEnd/>
              <a:tailEnd/>
            </a:ln>
          </p:spPr>
        </p:cxnSp>
        <p:cxnSp>
          <p:nvCxnSpPr>
            <p:cNvPr id="17503" name="AutoShape 5"/>
            <p:cNvCxnSpPr>
              <a:cxnSpLocks noChangeShapeType="1"/>
            </p:cNvCxnSpPr>
            <p:nvPr/>
          </p:nvCxnSpPr>
          <p:spPr bwMode="auto">
            <a:xfrm flipV="1">
              <a:off x="5045075" y="4705350"/>
              <a:ext cx="95250" cy="192087"/>
            </a:xfrm>
            <a:prstGeom prst="straightConnector1">
              <a:avLst/>
            </a:prstGeom>
            <a:noFill/>
            <a:ln w="25400">
              <a:solidFill>
                <a:srgbClr val="000000"/>
              </a:solidFill>
              <a:round/>
              <a:headEnd/>
              <a:tailEnd/>
            </a:ln>
          </p:spPr>
        </p:cxnSp>
        <p:cxnSp>
          <p:nvCxnSpPr>
            <p:cNvPr id="17504" name="AutoShape 6"/>
            <p:cNvCxnSpPr>
              <a:cxnSpLocks noChangeShapeType="1"/>
            </p:cNvCxnSpPr>
            <p:nvPr/>
          </p:nvCxnSpPr>
          <p:spPr bwMode="auto">
            <a:xfrm flipV="1">
              <a:off x="5140325" y="4705350"/>
              <a:ext cx="95250" cy="192087"/>
            </a:xfrm>
            <a:prstGeom prst="straightConnector1">
              <a:avLst/>
            </a:prstGeom>
            <a:noFill/>
            <a:ln w="25400">
              <a:solidFill>
                <a:srgbClr val="000000"/>
              </a:solidFill>
              <a:round/>
              <a:headEnd/>
              <a:tailEnd/>
            </a:ln>
          </p:spPr>
        </p:cxnSp>
        <p:cxnSp>
          <p:nvCxnSpPr>
            <p:cNvPr id="17505" name="AutoShape 7"/>
            <p:cNvCxnSpPr>
              <a:cxnSpLocks noChangeShapeType="1"/>
            </p:cNvCxnSpPr>
            <p:nvPr/>
          </p:nvCxnSpPr>
          <p:spPr bwMode="auto">
            <a:xfrm flipV="1">
              <a:off x="5235575" y="4705350"/>
              <a:ext cx="95250" cy="192087"/>
            </a:xfrm>
            <a:prstGeom prst="straightConnector1">
              <a:avLst/>
            </a:prstGeom>
            <a:noFill/>
            <a:ln w="25400">
              <a:solidFill>
                <a:srgbClr val="000000"/>
              </a:solidFill>
              <a:round/>
              <a:headEnd/>
              <a:tailEnd/>
            </a:ln>
          </p:spPr>
        </p:cxnSp>
        <p:cxnSp>
          <p:nvCxnSpPr>
            <p:cNvPr id="17506" name="AutoShape 8"/>
            <p:cNvCxnSpPr>
              <a:cxnSpLocks noChangeShapeType="1"/>
            </p:cNvCxnSpPr>
            <p:nvPr/>
          </p:nvCxnSpPr>
          <p:spPr bwMode="auto">
            <a:xfrm flipV="1">
              <a:off x="5330825" y="4705350"/>
              <a:ext cx="95250" cy="192087"/>
            </a:xfrm>
            <a:prstGeom prst="straightConnector1">
              <a:avLst/>
            </a:prstGeom>
            <a:noFill/>
            <a:ln w="25400">
              <a:solidFill>
                <a:srgbClr val="000000"/>
              </a:solidFill>
              <a:round/>
              <a:headEnd/>
              <a:tailEnd/>
            </a:ln>
          </p:spPr>
        </p:cxnSp>
        <p:cxnSp>
          <p:nvCxnSpPr>
            <p:cNvPr id="17507" name="AutoShape 9"/>
            <p:cNvCxnSpPr>
              <a:cxnSpLocks noChangeShapeType="1"/>
            </p:cNvCxnSpPr>
            <p:nvPr/>
          </p:nvCxnSpPr>
          <p:spPr bwMode="auto">
            <a:xfrm flipV="1">
              <a:off x="5426075" y="4705350"/>
              <a:ext cx="95250" cy="192087"/>
            </a:xfrm>
            <a:prstGeom prst="straightConnector1">
              <a:avLst/>
            </a:prstGeom>
            <a:noFill/>
            <a:ln w="25400">
              <a:solidFill>
                <a:srgbClr val="000000"/>
              </a:solidFill>
              <a:round/>
              <a:headEnd/>
              <a:tailEnd/>
            </a:ln>
          </p:spPr>
        </p:cxnSp>
        <p:cxnSp>
          <p:nvCxnSpPr>
            <p:cNvPr id="17508" name="AutoShape 10"/>
            <p:cNvCxnSpPr>
              <a:cxnSpLocks noChangeShapeType="1"/>
            </p:cNvCxnSpPr>
            <p:nvPr/>
          </p:nvCxnSpPr>
          <p:spPr bwMode="auto">
            <a:xfrm flipV="1">
              <a:off x="5499100" y="4730750"/>
              <a:ext cx="93662" cy="190500"/>
            </a:xfrm>
            <a:prstGeom prst="straightConnector1">
              <a:avLst/>
            </a:prstGeom>
            <a:noFill/>
            <a:ln w="25400">
              <a:solidFill>
                <a:srgbClr val="000000"/>
              </a:solidFill>
              <a:round/>
              <a:headEnd/>
              <a:tailEnd/>
            </a:ln>
          </p:spPr>
        </p:cxnSp>
        <p:cxnSp>
          <p:nvCxnSpPr>
            <p:cNvPr id="17509" name="AutoShape 11"/>
            <p:cNvCxnSpPr>
              <a:cxnSpLocks noChangeShapeType="1"/>
            </p:cNvCxnSpPr>
            <p:nvPr/>
          </p:nvCxnSpPr>
          <p:spPr bwMode="auto">
            <a:xfrm flipV="1">
              <a:off x="5592762" y="4730750"/>
              <a:ext cx="95250" cy="190500"/>
            </a:xfrm>
            <a:prstGeom prst="straightConnector1">
              <a:avLst/>
            </a:prstGeom>
            <a:noFill/>
            <a:ln w="25400">
              <a:solidFill>
                <a:srgbClr val="000000"/>
              </a:solidFill>
              <a:round/>
              <a:headEnd/>
              <a:tailEnd/>
            </a:ln>
          </p:spPr>
        </p:cxnSp>
        <p:cxnSp>
          <p:nvCxnSpPr>
            <p:cNvPr id="17510" name="AutoShape 12"/>
            <p:cNvCxnSpPr>
              <a:cxnSpLocks noChangeShapeType="1"/>
            </p:cNvCxnSpPr>
            <p:nvPr/>
          </p:nvCxnSpPr>
          <p:spPr bwMode="auto">
            <a:xfrm flipV="1">
              <a:off x="5688012" y="4773612"/>
              <a:ext cx="68263" cy="147638"/>
            </a:xfrm>
            <a:prstGeom prst="straightConnector1">
              <a:avLst/>
            </a:prstGeom>
            <a:noFill/>
            <a:ln w="25400">
              <a:solidFill>
                <a:srgbClr val="000000"/>
              </a:solidFill>
              <a:round/>
              <a:headEnd/>
              <a:tailEnd/>
            </a:ln>
          </p:spPr>
        </p:cxnSp>
        <p:cxnSp>
          <p:nvCxnSpPr>
            <p:cNvPr id="17511" name="AutoShape 13"/>
            <p:cNvCxnSpPr>
              <a:cxnSpLocks noChangeShapeType="1"/>
            </p:cNvCxnSpPr>
            <p:nvPr/>
          </p:nvCxnSpPr>
          <p:spPr bwMode="auto">
            <a:xfrm flipV="1">
              <a:off x="5781675" y="4759325"/>
              <a:ext cx="68262" cy="161925"/>
            </a:xfrm>
            <a:prstGeom prst="straightConnector1">
              <a:avLst/>
            </a:prstGeom>
            <a:noFill/>
            <a:ln w="25400">
              <a:solidFill>
                <a:srgbClr val="000000"/>
              </a:solidFill>
              <a:round/>
              <a:headEnd/>
              <a:tailEnd/>
            </a:ln>
          </p:spPr>
        </p:cxnSp>
        <p:cxnSp>
          <p:nvCxnSpPr>
            <p:cNvPr id="17512" name="AutoShape 14"/>
            <p:cNvCxnSpPr>
              <a:cxnSpLocks noChangeShapeType="1"/>
            </p:cNvCxnSpPr>
            <p:nvPr/>
          </p:nvCxnSpPr>
          <p:spPr bwMode="auto">
            <a:xfrm flipV="1">
              <a:off x="5876925" y="4759325"/>
              <a:ext cx="93662" cy="190500"/>
            </a:xfrm>
            <a:prstGeom prst="straightConnector1">
              <a:avLst/>
            </a:prstGeom>
            <a:noFill/>
            <a:ln w="25400">
              <a:solidFill>
                <a:srgbClr val="000000"/>
              </a:solidFill>
              <a:round/>
              <a:headEnd/>
              <a:tailEnd/>
            </a:ln>
          </p:spPr>
        </p:cxnSp>
        <p:cxnSp>
          <p:nvCxnSpPr>
            <p:cNvPr id="17513" name="AutoShape 15"/>
            <p:cNvCxnSpPr>
              <a:cxnSpLocks noChangeShapeType="1"/>
            </p:cNvCxnSpPr>
            <p:nvPr/>
          </p:nvCxnSpPr>
          <p:spPr bwMode="auto">
            <a:xfrm flipV="1">
              <a:off x="5970587" y="4759325"/>
              <a:ext cx="95250" cy="190500"/>
            </a:xfrm>
            <a:prstGeom prst="straightConnector1">
              <a:avLst/>
            </a:prstGeom>
            <a:noFill/>
            <a:ln w="25400">
              <a:solidFill>
                <a:srgbClr val="000000"/>
              </a:solidFill>
              <a:round/>
              <a:headEnd/>
              <a:tailEnd/>
            </a:ln>
          </p:spPr>
        </p:cxnSp>
        <p:cxnSp>
          <p:nvCxnSpPr>
            <p:cNvPr id="17514" name="AutoShape 16"/>
            <p:cNvCxnSpPr>
              <a:cxnSpLocks noChangeShapeType="1"/>
            </p:cNvCxnSpPr>
            <p:nvPr/>
          </p:nvCxnSpPr>
          <p:spPr bwMode="auto">
            <a:xfrm flipV="1">
              <a:off x="6065837" y="4789487"/>
              <a:ext cx="93663" cy="190500"/>
            </a:xfrm>
            <a:prstGeom prst="straightConnector1">
              <a:avLst/>
            </a:prstGeom>
            <a:noFill/>
            <a:ln w="25400">
              <a:solidFill>
                <a:srgbClr val="000000"/>
              </a:solidFill>
              <a:round/>
              <a:headEnd/>
              <a:tailEnd/>
            </a:ln>
          </p:spPr>
        </p:cxnSp>
        <p:cxnSp>
          <p:nvCxnSpPr>
            <p:cNvPr id="17515" name="AutoShape 17"/>
            <p:cNvCxnSpPr>
              <a:cxnSpLocks noChangeShapeType="1"/>
            </p:cNvCxnSpPr>
            <p:nvPr/>
          </p:nvCxnSpPr>
          <p:spPr bwMode="auto">
            <a:xfrm flipV="1">
              <a:off x="6159500" y="4789487"/>
              <a:ext cx="93662" cy="190500"/>
            </a:xfrm>
            <a:prstGeom prst="straightConnector1">
              <a:avLst/>
            </a:prstGeom>
            <a:noFill/>
            <a:ln w="25400">
              <a:solidFill>
                <a:srgbClr val="000000"/>
              </a:solidFill>
              <a:round/>
              <a:headEnd/>
              <a:tailEnd/>
            </a:ln>
          </p:spPr>
        </p:cxnSp>
        <p:cxnSp>
          <p:nvCxnSpPr>
            <p:cNvPr id="17516" name="AutoShape 18"/>
            <p:cNvCxnSpPr>
              <a:cxnSpLocks noChangeShapeType="1"/>
            </p:cNvCxnSpPr>
            <p:nvPr/>
          </p:nvCxnSpPr>
          <p:spPr bwMode="auto">
            <a:xfrm flipV="1">
              <a:off x="6269037" y="4808537"/>
              <a:ext cx="79375" cy="192088"/>
            </a:xfrm>
            <a:prstGeom prst="straightConnector1">
              <a:avLst/>
            </a:prstGeom>
            <a:noFill/>
            <a:ln w="25400">
              <a:solidFill>
                <a:srgbClr val="000000"/>
              </a:solidFill>
              <a:round/>
              <a:headEnd/>
              <a:tailEnd/>
            </a:ln>
          </p:spPr>
        </p:cxnSp>
        <p:cxnSp>
          <p:nvCxnSpPr>
            <p:cNvPr id="17517" name="AutoShape 19"/>
            <p:cNvCxnSpPr>
              <a:cxnSpLocks noChangeShapeType="1"/>
            </p:cNvCxnSpPr>
            <p:nvPr/>
          </p:nvCxnSpPr>
          <p:spPr bwMode="auto">
            <a:xfrm flipV="1">
              <a:off x="6367462" y="4845050"/>
              <a:ext cx="66675" cy="155575"/>
            </a:xfrm>
            <a:prstGeom prst="straightConnector1">
              <a:avLst/>
            </a:prstGeom>
            <a:noFill/>
            <a:ln w="25400">
              <a:solidFill>
                <a:srgbClr val="000000"/>
              </a:solidFill>
              <a:round/>
              <a:headEnd/>
              <a:tailEnd/>
            </a:ln>
          </p:spPr>
        </p:cxnSp>
        <p:cxnSp>
          <p:nvCxnSpPr>
            <p:cNvPr id="17518" name="AutoShape 20"/>
            <p:cNvCxnSpPr>
              <a:cxnSpLocks noChangeShapeType="1"/>
            </p:cNvCxnSpPr>
            <p:nvPr/>
          </p:nvCxnSpPr>
          <p:spPr bwMode="auto">
            <a:xfrm flipV="1">
              <a:off x="6434137" y="4845050"/>
              <a:ext cx="95250" cy="190500"/>
            </a:xfrm>
            <a:prstGeom prst="straightConnector1">
              <a:avLst/>
            </a:prstGeom>
            <a:noFill/>
            <a:ln w="25400">
              <a:solidFill>
                <a:srgbClr val="000000"/>
              </a:solidFill>
              <a:round/>
              <a:headEnd/>
              <a:tailEnd/>
            </a:ln>
          </p:spPr>
        </p:cxnSp>
        <p:cxnSp>
          <p:nvCxnSpPr>
            <p:cNvPr id="17519" name="AutoShape 21"/>
            <p:cNvCxnSpPr>
              <a:cxnSpLocks noChangeShapeType="1"/>
            </p:cNvCxnSpPr>
            <p:nvPr/>
          </p:nvCxnSpPr>
          <p:spPr bwMode="auto">
            <a:xfrm flipV="1">
              <a:off x="6529387" y="4872037"/>
              <a:ext cx="73025" cy="163513"/>
            </a:xfrm>
            <a:prstGeom prst="straightConnector1">
              <a:avLst/>
            </a:prstGeom>
            <a:noFill/>
            <a:ln w="25400">
              <a:solidFill>
                <a:srgbClr val="000000"/>
              </a:solidFill>
              <a:round/>
              <a:headEnd/>
              <a:tailEnd/>
            </a:ln>
          </p:spPr>
        </p:cxnSp>
        <p:cxnSp>
          <p:nvCxnSpPr>
            <p:cNvPr id="17520" name="AutoShape 22"/>
            <p:cNvCxnSpPr>
              <a:cxnSpLocks noChangeShapeType="1"/>
            </p:cNvCxnSpPr>
            <p:nvPr/>
          </p:nvCxnSpPr>
          <p:spPr bwMode="auto">
            <a:xfrm flipV="1">
              <a:off x="6624637" y="4897437"/>
              <a:ext cx="69850" cy="165100"/>
            </a:xfrm>
            <a:prstGeom prst="straightConnector1">
              <a:avLst/>
            </a:prstGeom>
            <a:noFill/>
            <a:ln w="25400">
              <a:solidFill>
                <a:srgbClr val="000000"/>
              </a:solidFill>
              <a:round/>
              <a:headEnd/>
              <a:tailEnd/>
            </a:ln>
          </p:spPr>
        </p:cxnSp>
        <p:cxnSp>
          <p:nvCxnSpPr>
            <p:cNvPr id="17521" name="AutoShape 23"/>
            <p:cNvCxnSpPr>
              <a:cxnSpLocks noChangeShapeType="1"/>
            </p:cNvCxnSpPr>
            <p:nvPr/>
          </p:nvCxnSpPr>
          <p:spPr bwMode="auto">
            <a:xfrm flipV="1">
              <a:off x="6694487" y="4921250"/>
              <a:ext cx="73025" cy="166687"/>
            </a:xfrm>
            <a:prstGeom prst="straightConnector1">
              <a:avLst/>
            </a:prstGeom>
            <a:noFill/>
            <a:ln w="25400">
              <a:solidFill>
                <a:srgbClr val="000000"/>
              </a:solidFill>
              <a:round/>
              <a:headEnd/>
              <a:tailEnd/>
            </a:ln>
          </p:spPr>
        </p:cxnSp>
        <p:cxnSp>
          <p:nvCxnSpPr>
            <p:cNvPr id="17522" name="AutoShape 24"/>
            <p:cNvCxnSpPr>
              <a:cxnSpLocks noChangeShapeType="1"/>
            </p:cNvCxnSpPr>
            <p:nvPr/>
          </p:nvCxnSpPr>
          <p:spPr bwMode="auto">
            <a:xfrm flipV="1">
              <a:off x="6789737" y="4954587"/>
              <a:ext cx="52388" cy="152400"/>
            </a:xfrm>
            <a:prstGeom prst="straightConnector1">
              <a:avLst/>
            </a:prstGeom>
            <a:noFill/>
            <a:ln w="25400">
              <a:solidFill>
                <a:srgbClr val="000000"/>
              </a:solidFill>
              <a:round/>
              <a:headEnd/>
              <a:tailEnd/>
            </a:ln>
          </p:spPr>
        </p:cxnSp>
        <p:cxnSp>
          <p:nvCxnSpPr>
            <p:cNvPr id="17523" name="AutoShape 25"/>
            <p:cNvCxnSpPr>
              <a:cxnSpLocks noChangeShapeType="1"/>
            </p:cNvCxnSpPr>
            <p:nvPr/>
          </p:nvCxnSpPr>
          <p:spPr bwMode="auto">
            <a:xfrm flipV="1">
              <a:off x="6850062" y="4979987"/>
              <a:ext cx="63500" cy="165100"/>
            </a:xfrm>
            <a:prstGeom prst="straightConnector1">
              <a:avLst/>
            </a:prstGeom>
            <a:noFill/>
            <a:ln w="25400">
              <a:solidFill>
                <a:srgbClr val="000000"/>
              </a:solidFill>
              <a:round/>
              <a:headEnd/>
              <a:tailEnd/>
            </a:ln>
          </p:spPr>
        </p:cxnSp>
        <p:cxnSp>
          <p:nvCxnSpPr>
            <p:cNvPr id="17524" name="AutoShape 26"/>
            <p:cNvCxnSpPr>
              <a:cxnSpLocks noChangeShapeType="1"/>
            </p:cNvCxnSpPr>
            <p:nvPr/>
          </p:nvCxnSpPr>
          <p:spPr bwMode="auto">
            <a:xfrm flipV="1">
              <a:off x="6913562" y="5000625"/>
              <a:ext cx="71438" cy="190500"/>
            </a:xfrm>
            <a:prstGeom prst="straightConnector1">
              <a:avLst/>
            </a:prstGeom>
            <a:noFill/>
            <a:ln w="25400">
              <a:solidFill>
                <a:srgbClr val="000000"/>
              </a:solidFill>
              <a:round/>
              <a:headEnd/>
              <a:tailEnd/>
            </a:ln>
          </p:spPr>
        </p:cxnSp>
        <p:cxnSp>
          <p:nvCxnSpPr>
            <p:cNvPr id="17525" name="AutoShape 27"/>
            <p:cNvCxnSpPr>
              <a:cxnSpLocks noChangeShapeType="1"/>
            </p:cNvCxnSpPr>
            <p:nvPr/>
          </p:nvCxnSpPr>
          <p:spPr bwMode="auto">
            <a:xfrm flipV="1">
              <a:off x="6956425" y="5062537"/>
              <a:ext cx="93662" cy="190500"/>
            </a:xfrm>
            <a:prstGeom prst="straightConnector1">
              <a:avLst/>
            </a:prstGeom>
            <a:noFill/>
            <a:ln w="25400">
              <a:solidFill>
                <a:srgbClr val="000000"/>
              </a:solidFill>
              <a:round/>
              <a:headEnd/>
              <a:tailEnd/>
            </a:ln>
          </p:spPr>
        </p:cxnSp>
        <p:cxnSp>
          <p:nvCxnSpPr>
            <p:cNvPr id="17526" name="AutoShape 28"/>
            <p:cNvCxnSpPr>
              <a:cxnSpLocks noChangeShapeType="1"/>
            </p:cNvCxnSpPr>
            <p:nvPr/>
          </p:nvCxnSpPr>
          <p:spPr bwMode="auto">
            <a:xfrm flipV="1">
              <a:off x="7004050" y="5126037"/>
              <a:ext cx="93662" cy="190500"/>
            </a:xfrm>
            <a:prstGeom prst="straightConnector1">
              <a:avLst/>
            </a:prstGeom>
            <a:noFill/>
            <a:ln w="25400">
              <a:solidFill>
                <a:srgbClr val="000000"/>
              </a:solidFill>
              <a:round/>
              <a:headEnd/>
              <a:tailEnd/>
            </a:ln>
          </p:spPr>
        </p:cxnSp>
        <p:cxnSp>
          <p:nvCxnSpPr>
            <p:cNvPr id="17527" name="AutoShape 29"/>
            <p:cNvCxnSpPr>
              <a:cxnSpLocks noChangeShapeType="1"/>
            </p:cNvCxnSpPr>
            <p:nvPr/>
          </p:nvCxnSpPr>
          <p:spPr bwMode="auto">
            <a:xfrm flipV="1">
              <a:off x="7097712" y="5167312"/>
              <a:ext cx="95250" cy="190500"/>
            </a:xfrm>
            <a:prstGeom prst="straightConnector1">
              <a:avLst/>
            </a:prstGeom>
            <a:noFill/>
            <a:ln w="25400">
              <a:solidFill>
                <a:srgbClr val="000000"/>
              </a:solidFill>
              <a:round/>
              <a:headEnd/>
              <a:tailEnd/>
            </a:ln>
          </p:spPr>
        </p:cxnSp>
        <p:cxnSp>
          <p:nvCxnSpPr>
            <p:cNvPr id="17528" name="AutoShape 30"/>
            <p:cNvCxnSpPr>
              <a:cxnSpLocks noChangeShapeType="1"/>
            </p:cNvCxnSpPr>
            <p:nvPr/>
          </p:nvCxnSpPr>
          <p:spPr bwMode="auto">
            <a:xfrm flipV="1">
              <a:off x="7192962" y="5224462"/>
              <a:ext cx="93663" cy="190500"/>
            </a:xfrm>
            <a:prstGeom prst="straightConnector1">
              <a:avLst/>
            </a:prstGeom>
            <a:noFill/>
            <a:ln w="25400">
              <a:solidFill>
                <a:srgbClr val="000000"/>
              </a:solidFill>
              <a:round/>
              <a:headEnd/>
              <a:tailEnd/>
            </a:ln>
          </p:spPr>
        </p:cxnSp>
        <p:cxnSp>
          <p:nvCxnSpPr>
            <p:cNvPr id="17529" name="AutoShape 31"/>
            <p:cNvCxnSpPr>
              <a:cxnSpLocks noChangeShapeType="1"/>
            </p:cNvCxnSpPr>
            <p:nvPr/>
          </p:nvCxnSpPr>
          <p:spPr bwMode="auto">
            <a:xfrm flipV="1">
              <a:off x="7262812" y="5253037"/>
              <a:ext cx="92075" cy="190500"/>
            </a:xfrm>
            <a:prstGeom prst="straightConnector1">
              <a:avLst/>
            </a:prstGeom>
            <a:noFill/>
            <a:ln w="25400">
              <a:solidFill>
                <a:srgbClr val="000000"/>
              </a:solidFill>
              <a:round/>
              <a:headEnd/>
              <a:tailEnd/>
            </a:ln>
          </p:spPr>
        </p:cxnSp>
        <p:cxnSp>
          <p:nvCxnSpPr>
            <p:cNvPr id="17530" name="AutoShape 32"/>
            <p:cNvCxnSpPr>
              <a:cxnSpLocks noChangeShapeType="1"/>
            </p:cNvCxnSpPr>
            <p:nvPr/>
          </p:nvCxnSpPr>
          <p:spPr bwMode="auto">
            <a:xfrm flipV="1">
              <a:off x="7354887" y="5284787"/>
              <a:ext cx="95250" cy="190500"/>
            </a:xfrm>
            <a:prstGeom prst="straightConnector1">
              <a:avLst/>
            </a:prstGeom>
            <a:noFill/>
            <a:ln w="25400">
              <a:solidFill>
                <a:srgbClr val="000000"/>
              </a:solidFill>
              <a:round/>
              <a:headEnd/>
              <a:tailEnd/>
            </a:ln>
          </p:spPr>
        </p:cxnSp>
        <p:cxnSp>
          <p:nvCxnSpPr>
            <p:cNvPr id="17531" name="AutoShape 33"/>
            <p:cNvCxnSpPr>
              <a:cxnSpLocks noChangeShapeType="1"/>
            </p:cNvCxnSpPr>
            <p:nvPr/>
          </p:nvCxnSpPr>
          <p:spPr bwMode="auto">
            <a:xfrm flipV="1">
              <a:off x="7450137" y="5310187"/>
              <a:ext cx="93663" cy="188913"/>
            </a:xfrm>
            <a:prstGeom prst="straightConnector1">
              <a:avLst/>
            </a:prstGeom>
            <a:noFill/>
            <a:ln w="25400">
              <a:solidFill>
                <a:srgbClr val="000000"/>
              </a:solidFill>
              <a:round/>
              <a:headEnd/>
              <a:tailEnd/>
            </a:ln>
          </p:spPr>
        </p:cxnSp>
        <p:cxnSp>
          <p:nvCxnSpPr>
            <p:cNvPr id="17532" name="AutoShape 34"/>
            <p:cNvCxnSpPr>
              <a:cxnSpLocks noChangeShapeType="1"/>
            </p:cNvCxnSpPr>
            <p:nvPr/>
          </p:nvCxnSpPr>
          <p:spPr bwMode="auto">
            <a:xfrm flipV="1">
              <a:off x="7543800" y="5334000"/>
              <a:ext cx="95250" cy="190500"/>
            </a:xfrm>
            <a:prstGeom prst="straightConnector1">
              <a:avLst/>
            </a:prstGeom>
            <a:noFill/>
            <a:ln w="25400">
              <a:solidFill>
                <a:srgbClr val="000000"/>
              </a:solidFill>
              <a:round/>
              <a:headEnd/>
              <a:tailEnd/>
            </a:ln>
          </p:spPr>
        </p:cxnSp>
        <p:cxnSp>
          <p:nvCxnSpPr>
            <p:cNvPr id="17533" name="AutoShape 35"/>
            <p:cNvCxnSpPr>
              <a:cxnSpLocks noChangeShapeType="1"/>
            </p:cNvCxnSpPr>
            <p:nvPr/>
          </p:nvCxnSpPr>
          <p:spPr bwMode="auto">
            <a:xfrm flipV="1">
              <a:off x="7639050" y="5334000"/>
              <a:ext cx="93662" cy="190500"/>
            </a:xfrm>
            <a:prstGeom prst="straightConnector1">
              <a:avLst/>
            </a:prstGeom>
            <a:noFill/>
            <a:ln w="25400">
              <a:solidFill>
                <a:srgbClr val="000000"/>
              </a:solidFill>
              <a:round/>
              <a:headEnd/>
              <a:tailEnd/>
            </a:ln>
          </p:spPr>
        </p:cxnSp>
        <p:cxnSp>
          <p:nvCxnSpPr>
            <p:cNvPr id="17534" name="AutoShape 36"/>
            <p:cNvCxnSpPr>
              <a:cxnSpLocks noChangeShapeType="1"/>
            </p:cNvCxnSpPr>
            <p:nvPr/>
          </p:nvCxnSpPr>
          <p:spPr bwMode="auto">
            <a:xfrm flipV="1">
              <a:off x="7732712" y="5334000"/>
              <a:ext cx="95250" cy="190500"/>
            </a:xfrm>
            <a:prstGeom prst="straightConnector1">
              <a:avLst/>
            </a:prstGeom>
            <a:noFill/>
            <a:ln w="25400">
              <a:solidFill>
                <a:srgbClr val="000000"/>
              </a:solidFill>
              <a:round/>
              <a:headEnd/>
              <a:tailEnd/>
            </a:ln>
          </p:spPr>
        </p:cxnSp>
        <p:cxnSp>
          <p:nvCxnSpPr>
            <p:cNvPr id="17535" name="AutoShape 37"/>
            <p:cNvCxnSpPr>
              <a:cxnSpLocks noChangeShapeType="1"/>
            </p:cNvCxnSpPr>
            <p:nvPr/>
          </p:nvCxnSpPr>
          <p:spPr bwMode="auto">
            <a:xfrm flipV="1">
              <a:off x="7827962" y="5357812"/>
              <a:ext cx="95250" cy="190500"/>
            </a:xfrm>
            <a:prstGeom prst="straightConnector1">
              <a:avLst/>
            </a:prstGeom>
            <a:noFill/>
            <a:ln w="25400">
              <a:solidFill>
                <a:srgbClr val="000000"/>
              </a:solidFill>
              <a:round/>
              <a:headEnd/>
              <a:tailEnd/>
            </a:ln>
          </p:spPr>
        </p:cxnSp>
        <p:cxnSp>
          <p:nvCxnSpPr>
            <p:cNvPr id="17536" name="AutoShape 38"/>
            <p:cNvCxnSpPr>
              <a:cxnSpLocks noChangeShapeType="1"/>
            </p:cNvCxnSpPr>
            <p:nvPr/>
          </p:nvCxnSpPr>
          <p:spPr bwMode="auto">
            <a:xfrm flipV="1">
              <a:off x="7923212" y="5357812"/>
              <a:ext cx="93663" cy="190500"/>
            </a:xfrm>
            <a:prstGeom prst="straightConnector1">
              <a:avLst/>
            </a:prstGeom>
            <a:noFill/>
            <a:ln w="25400">
              <a:solidFill>
                <a:srgbClr val="000000"/>
              </a:solidFill>
              <a:round/>
              <a:headEnd/>
              <a:tailEnd/>
            </a:ln>
          </p:spPr>
        </p:cxnSp>
        <p:cxnSp>
          <p:nvCxnSpPr>
            <p:cNvPr id="17537" name="AutoShape 39"/>
            <p:cNvCxnSpPr>
              <a:cxnSpLocks noChangeShapeType="1"/>
            </p:cNvCxnSpPr>
            <p:nvPr/>
          </p:nvCxnSpPr>
          <p:spPr bwMode="auto">
            <a:xfrm flipV="1">
              <a:off x="8016875" y="5357812"/>
              <a:ext cx="93662" cy="190500"/>
            </a:xfrm>
            <a:prstGeom prst="straightConnector1">
              <a:avLst/>
            </a:prstGeom>
            <a:noFill/>
            <a:ln w="25400">
              <a:solidFill>
                <a:srgbClr val="000000"/>
              </a:solidFill>
              <a:round/>
              <a:headEnd/>
              <a:tailEnd/>
            </a:ln>
          </p:spPr>
        </p:cxnSp>
      </p:grpSp>
      <p:sp>
        <p:nvSpPr>
          <p:cNvPr id="1871" name="Content Placeholder 2"/>
          <p:cNvSpPr txBox="1">
            <a:spLocks/>
          </p:cNvSpPr>
          <p:nvPr/>
        </p:nvSpPr>
        <p:spPr bwMode="auto">
          <a:xfrm rot="16200000">
            <a:off x="38100" y="5524500"/>
            <a:ext cx="1143000" cy="304800"/>
          </a:xfrm>
          <a:prstGeom prst="rect">
            <a:avLst/>
          </a:prstGeom>
          <a:solidFill>
            <a:srgbClr val="0183B7"/>
          </a:solidFill>
          <a:ln w="9525" algn="ctr">
            <a:noFill/>
            <a:miter lim="800000"/>
            <a:headEnd/>
            <a:tailEnd/>
          </a:ln>
        </p:spPr>
        <p:txBody>
          <a:bodyPr lIns="82124" tIns="41061" rIns="82124" bIns="41061"/>
          <a:lstStyle/>
          <a:p>
            <a:pPr marL="236538" indent="-236538" algn="ctr" defTabSz="814388" eaLnBrk="0" hangingPunct="0">
              <a:lnSpc>
                <a:spcPct val="95000"/>
              </a:lnSpc>
              <a:spcBef>
                <a:spcPct val="50000"/>
              </a:spcBef>
              <a:buClr>
                <a:schemeClr val="tx2"/>
              </a:buClr>
              <a:buSzPct val="100000"/>
              <a:buFont typeface="Wingdings" pitchFamily="2" charset="2"/>
              <a:buNone/>
              <a:defRPr/>
            </a:pPr>
            <a:r>
              <a:rPr lang="en-US" sz="1200" kern="0" dirty="0">
                <a:solidFill>
                  <a:schemeClr val="bg1"/>
                </a:solidFill>
                <a:latin typeface="+mn-lt"/>
                <a:cs typeface="Arial" pitchFamily="34" charset="0"/>
              </a:rPr>
              <a:t>Access</a:t>
            </a:r>
          </a:p>
        </p:txBody>
      </p:sp>
      <p:sp>
        <p:nvSpPr>
          <p:cNvPr id="1874" name="Content Placeholder 2"/>
          <p:cNvSpPr txBox="1">
            <a:spLocks/>
          </p:cNvSpPr>
          <p:nvPr/>
        </p:nvSpPr>
        <p:spPr bwMode="auto">
          <a:xfrm rot="16200000">
            <a:off x="152400" y="4495800"/>
            <a:ext cx="914400" cy="304800"/>
          </a:xfrm>
          <a:prstGeom prst="rect">
            <a:avLst/>
          </a:prstGeom>
          <a:solidFill>
            <a:srgbClr val="6DB344"/>
          </a:solidFill>
          <a:ln w="9525" algn="ctr">
            <a:noFill/>
            <a:miter lim="800000"/>
            <a:headEnd/>
            <a:tailEnd/>
          </a:ln>
        </p:spPr>
        <p:txBody>
          <a:bodyPr lIns="82124" tIns="41061" rIns="82124" bIns="41061"/>
          <a:lstStyle/>
          <a:p>
            <a:pPr marL="236538" indent="-236538" algn="ctr" defTabSz="814388" eaLnBrk="0" hangingPunct="0">
              <a:lnSpc>
                <a:spcPct val="95000"/>
              </a:lnSpc>
              <a:spcBef>
                <a:spcPct val="50000"/>
              </a:spcBef>
              <a:buClr>
                <a:schemeClr val="tx2"/>
              </a:buClr>
              <a:buSzPct val="100000"/>
              <a:buFont typeface="Wingdings" pitchFamily="2" charset="2"/>
              <a:buNone/>
              <a:defRPr/>
            </a:pPr>
            <a:r>
              <a:rPr lang="en-US" sz="1200" kern="0" dirty="0">
                <a:solidFill>
                  <a:schemeClr val="bg1"/>
                </a:solidFill>
                <a:latin typeface="+mn-lt"/>
                <a:cs typeface="Arial" pitchFamily="34" charset="0"/>
              </a:rPr>
              <a:t>Pre-</a:t>
            </a:r>
            <a:r>
              <a:rPr lang="en-US" sz="1200" kern="0" dirty="0" err="1">
                <a:solidFill>
                  <a:schemeClr val="bg1"/>
                </a:solidFill>
                <a:latin typeface="+mn-lt"/>
                <a:cs typeface="Arial" pitchFamily="34" charset="0"/>
              </a:rPr>
              <a:t>Aggre</a:t>
            </a:r>
            <a:endParaRPr lang="en-US" sz="1200" kern="0" dirty="0">
              <a:solidFill>
                <a:schemeClr val="bg1"/>
              </a:solidFill>
              <a:latin typeface="+mn-lt"/>
              <a:cs typeface="Arial" pitchFamily="34" charset="0"/>
            </a:endParaRPr>
          </a:p>
        </p:txBody>
      </p:sp>
      <p:cxnSp>
        <p:nvCxnSpPr>
          <p:cNvPr id="1877" name="Straight Connector 1876"/>
          <p:cNvCxnSpPr>
            <a:stCxn id="17488" idx="0"/>
          </p:cNvCxnSpPr>
          <p:nvPr/>
        </p:nvCxnSpPr>
        <p:spPr>
          <a:xfrm flipH="1" flipV="1">
            <a:off x="5595938" y="4157663"/>
            <a:ext cx="358775" cy="1252537"/>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pic>
        <p:nvPicPr>
          <p:cNvPr id="17481" name="Picture 28"/>
          <p:cNvPicPr>
            <a:picLocks noChangeArrowheads="1"/>
          </p:cNvPicPr>
          <p:nvPr/>
        </p:nvPicPr>
        <p:blipFill>
          <a:blip r:embed="rId18" cstate="print"/>
          <a:srcRect/>
          <a:stretch>
            <a:fillRect/>
          </a:stretch>
        </p:blipFill>
        <p:spPr bwMode="auto">
          <a:xfrm>
            <a:off x="7620000" y="4114800"/>
            <a:ext cx="914400" cy="781050"/>
          </a:xfrm>
          <a:prstGeom prst="rect">
            <a:avLst/>
          </a:prstGeom>
          <a:noFill/>
          <a:ln w="9525">
            <a:noFill/>
            <a:miter lim="800000"/>
            <a:headEnd/>
            <a:tailEnd/>
          </a:ln>
        </p:spPr>
      </p:pic>
      <p:sp>
        <p:nvSpPr>
          <p:cNvPr id="1893" name="Rectangle 1892"/>
          <p:cNvSpPr/>
          <p:nvPr/>
        </p:nvSpPr>
        <p:spPr>
          <a:xfrm>
            <a:off x="5257800" y="6019800"/>
            <a:ext cx="457200" cy="17303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sz="800" dirty="0">
                <a:solidFill>
                  <a:schemeClr val="tx1"/>
                </a:solidFill>
              </a:rPr>
              <a:t>WCM</a:t>
            </a:r>
          </a:p>
        </p:txBody>
      </p:sp>
      <p:cxnSp>
        <p:nvCxnSpPr>
          <p:cNvPr id="1894" name="Elbow Connector 1893"/>
          <p:cNvCxnSpPr>
            <a:endCxn id="1893" idx="0"/>
          </p:cNvCxnSpPr>
          <p:nvPr/>
        </p:nvCxnSpPr>
        <p:spPr>
          <a:xfrm rot="5400000">
            <a:off x="5572919" y="5787231"/>
            <a:ext cx="146050" cy="319088"/>
          </a:xfrm>
          <a:prstGeom prst="bentConnector3">
            <a:avLst>
              <a:gd name="adj1"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95" name="Rectangle 1894"/>
          <p:cNvSpPr/>
          <p:nvPr/>
        </p:nvSpPr>
        <p:spPr>
          <a:xfrm>
            <a:off x="5791200" y="6019800"/>
            <a:ext cx="457200" cy="17462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sz="800" dirty="0">
                <a:solidFill>
                  <a:schemeClr val="tx1"/>
                </a:solidFill>
              </a:rPr>
              <a:t>WCM</a:t>
            </a:r>
          </a:p>
        </p:txBody>
      </p:sp>
      <p:cxnSp>
        <p:nvCxnSpPr>
          <p:cNvPr id="1896" name="Elbow Connector 1895"/>
          <p:cNvCxnSpPr>
            <a:endCxn id="1895" idx="0"/>
          </p:cNvCxnSpPr>
          <p:nvPr/>
        </p:nvCxnSpPr>
        <p:spPr>
          <a:xfrm rot="16200000" flipH="1">
            <a:off x="5839619" y="5839619"/>
            <a:ext cx="146050" cy="214312"/>
          </a:xfrm>
          <a:prstGeom prst="bentConnector3">
            <a:avLst>
              <a:gd name="adj1"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486" name="Picture 31"/>
          <p:cNvPicPr>
            <a:picLocks noChangeAspect="1" noChangeArrowheads="1"/>
          </p:cNvPicPr>
          <p:nvPr/>
        </p:nvPicPr>
        <p:blipFill>
          <a:blip r:embed="rId19" cstate="print"/>
          <a:srcRect/>
          <a:stretch>
            <a:fillRect/>
          </a:stretch>
        </p:blipFill>
        <p:spPr bwMode="auto">
          <a:xfrm>
            <a:off x="5362575" y="5635625"/>
            <a:ext cx="884238" cy="238125"/>
          </a:xfrm>
          <a:prstGeom prst="rect">
            <a:avLst/>
          </a:prstGeom>
          <a:noFill/>
          <a:ln w="9525">
            <a:noFill/>
            <a:miter lim="800000"/>
            <a:headEnd/>
            <a:tailEnd/>
          </a:ln>
        </p:spPr>
      </p:pic>
      <p:sp>
        <p:nvSpPr>
          <p:cNvPr id="17488" name="TextBox 6"/>
          <p:cNvSpPr txBox="1">
            <a:spLocks noChangeArrowheads="1"/>
          </p:cNvSpPr>
          <p:nvPr/>
        </p:nvSpPr>
        <p:spPr bwMode="auto">
          <a:xfrm>
            <a:off x="5638800" y="5410200"/>
            <a:ext cx="633413" cy="285750"/>
          </a:xfrm>
          <a:prstGeom prst="rect">
            <a:avLst/>
          </a:prstGeom>
          <a:noFill/>
          <a:ln w="9525">
            <a:noFill/>
            <a:miter lim="800000"/>
            <a:headEnd/>
            <a:tailEnd/>
          </a:ln>
        </p:spPr>
        <p:txBody>
          <a:bodyPr>
            <a:spAutoFit/>
          </a:bodyPr>
          <a:lstStyle/>
          <a:p>
            <a:pPr algn="ctr" eaLnBrk="0" hangingPunct="0">
              <a:lnSpc>
                <a:spcPct val="90000"/>
              </a:lnSpc>
            </a:pPr>
            <a:r>
              <a:rPr lang="en-US" sz="700" b="1">
                <a:solidFill>
                  <a:srgbClr val="000090"/>
                </a:solidFill>
              </a:rPr>
              <a:t>IE-3000 IE-2000</a:t>
            </a:r>
          </a:p>
        </p:txBody>
      </p:sp>
      <p:pic>
        <p:nvPicPr>
          <p:cNvPr id="17489" name="Picture 47"/>
          <p:cNvPicPr>
            <a:picLocks noChangeAspect="1" noChangeArrowheads="1"/>
          </p:cNvPicPr>
          <p:nvPr/>
        </p:nvPicPr>
        <p:blipFill>
          <a:blip r:embed="rId20" cstate="print">
            <a:grayscl/>
          </a:blip>
          <a:srcRect/>
          <a:stretch>
            <a:fillRect/>
          </a:stretch>
        </p:blipFill>
        <p:spPr bwMode="auto">
          <a:xfrm>
            <a:off x="1778000" y="5613400"/>
            <a:ext cx="3009900" cy="685800"/>
          </a:xfrm>
          <a:prstGeom prst="rect">
            <a:avLst/>
          </a:prstGeom>
          <a:noFill/>
          <a:ln w="9525">
            <a:noFill/>
            <a:miter lim="800000"/>
            <a:headEnd/>
            <a:tailEnd/>
          </a:ln>
        </p:spPr>
      </p:pic>
      <p:pic>
        <p:nvPicPr>
          <p:cNvPr id="17490" name="Picture 1907"/>
          <p:cNvPicPr>
            <a:picLocks noChangeArrowheads="1"/>
          </p:cNvPicPr>
          <p:nvPr/>
        </p:nvPicPr>
        <p:blipFill>
          <a:blip r:embed="rId15" cstate="print"/>
          <a:srcRect/>
          <a:stretch>
            <a:fillRect/>
          </a:stretch>
        </p:blipFill>
        <p:spPr bwMode="auto">
          <a:xfrm>
            <a:off x="3505200" y="5603875"/>
            <a:ext cx="373063" cy="187325"/>
          </a:xfrm>
          <a:prstGeom prst="rect">
            <a:avLst/>
          </a:prstGeom>
          <a:noFill/>
          <a:ln w="9525">
            <a:noFill/>
            <a:miter lim="800000"/>
            <a:headEnd/>
            <a:tailEnd/>
          </a:ln>
        </p:spPr>
      </p:pic>
      <p:cxnSp>
        <p:nvCxnSpPr>
          <p:cNvPr id="1910" name="Straight Connector 1909"/>
          <p:cNvCxnSpPr>
            <a:stCxn id="17488" idx="0"/>
          </p:cNvCxnSpPr>
          <p:nvPr/>
        </p:nvCxnSpPr>
        <p:spPr>
          <a:xfrm flipH="1" flipV="1">
            <a:off x="3429000" y="4191000"/>
            <a:ext cx="2525713" cy="1219200"/>
          </a:xfrm>
          <a:prstGeom prst="line">
            <a:avLst/>
          </a:prstGeom>
        </p:spPr>
        <p:style>
          <a:lnRef idx="2">
            <a:schemeClr val="accent1"/>
          </a:lnRef>
          <a:fillRef idx="0">
            <a:schemeClr val="accent1"/>
          </a:fillRef>
          <a:effectRef idx="1">
            <a:schemeClr val="accent1"/>
          </a:effectRef>
          <a:fontRef idx="minor">
            <a:schemeClr val="tx1"/>
          </a:fontRef>
        </p:style>
      </p:cxnSp>
      <p:pic>
        <p:nvPicPr>
          <p:cNvPr id="17492" name="Picture 28"/>
          <p:cNvPicPr>
            <a:picLocks noChangeArrowheads="1"/>
          </p:cNvPicPr>
          <p:nvPr/>
        </p:nvPicPr>
        <p:blipFill>
          <a:blip r:embed="rId18" cstate="print"/>
          <a:srcRect/>
          <a:stretch>
            <a:fillRect/>
          </a:stretch>
        </p:blipFill>
        <p:spPr bwMode="auto">
          <a:xfrm>
            <a:off x="762000" y="4800600"/>
            <a:ext cx="914400" cy="781050"/>
          </a:xfrm>
          <a:prstGeom prst="rect">
            <a:avLst/>
          </a:prstGeom>
          <a:noFill/>
          <a:ln w="9525">
            <a:noFill/>
            <a:miter lim="800000"/>
            <a:headEnd/>
            <a:tailEnd/>
          </a:ln>
        </p:spPr>
      </p:pic>
      <p:cxnSp>
        <p:nvCxnSpPr>
          <p:cNvPr id="1918" name="Straight Connector 1917"/>
          <p:cNvCxnSpPr/>
          <p:nvPr/>
        </p:nvCxnSpPr>
        <p:spPr>
          <a:xfrm flipV="1">
            <a:off x="3878263" y="4818063"/>
            <a:ext cx="2979737" cy="879475"/>
          </a:xfrm>
          <a:prstGeom prst="line">
            <a:avLst/>
          </a:prstGeom>
          <a:ln>
            <a:solidFill>
              <a:srgbClr val="008000"/>
            </a:solidFill>
            <a:prstDash val="dash"/>
          </a:ln>
        </p:spPr>
        <p:style>
          <a:lnRef idx="2">
            <a:schemeClr val="accent1"/>
          </a:lnRef>
          <a:fillRef idx="0">
            <a:schemeClr val="accent1"/>
          </a:fillRef>
          <a:effectRef idx="1">
            <a:schemeClr val="accent1"/>
          </a:effectRef>
          <a:fontRef idx="minor">
            <a:schemeClr val="tx1"/>
          </a:fontRef>
        </p:style>
      </p:cxnSp>
      <p:cxnSp>
        <p:nvCxnSpPr>
          <p:cNvPr id="1921" name="Straight Connector 1920"/>
          <p:cNvCxnSpPr/>
          <p:nvPr/>
        </p:nvCxnSpPr>
        <p:spPr>
          <a:xfrm flipH="1" flipV="1">
            <a:off x="1863725" y="4794250"/>
            <a:ext cx="1641475" cy="903288"/>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1926" name="Rectangle 1925"/>
          <p:cNvSpPr/>
          <p:nvPr/>
        </p:nvSpPr>
        <p:spPr>
          <a:xfrm>
            <a:off x="1524000" y="4495800"/>
            <a:ext cx="368300" cy="1412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sz="800" dirty="0">
                <a:solidFill>
                  <a:schemeClr val="tx1"/>
                </a:solidFill>
              </a:rPr>
              <a:t>BCM</a:t>
            </a:r>
          </a:p>
        </p:txBody>
      </p:sp>
      <p:sp>
        <p:nvSpPr>
          <p:cNvPr id="1927" name="Rectangle 1926"/>
          <p:cNvSpPr/>
          <p:nvPr/>
        </p:nvSpPr>
        <p:spPr>
          <a:xfrm>
            <a:off x="6858000" y="4495800"/>
            <a:ext cx="3683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sz="800" dirty="0">
                <a:solidFill>
                  <a:schemeClr val="tx1"/>
                </a:solidFill>
              </a:rPr>
              <a:t>BCM</a:t>
            </a:r>
          </a:p>
        </p:txBody>
      </p:sp>
      <p:sp>
        <p:nvSpPr>
          <p:cNvPr id="1928" name="Rectangle 1927"/>
          <p:cNvSpPr/>
          <p:nvPr/>
        </p:nvSpPr>
        <p:spPr>
          <a:xfrm>
            <a:off x="3429000" y="5334000"/>
            <a:ext cx="368300" cy="1412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sz="800" dirty="0">
                <a:solidFill>
                  <a:schemeClr val="tx1"/>
                </a:solidFill>
              </a:rPr>
              <a:t>MCM</a:t>
            </a:r>
          </a:p>
        </p:txBody>
      </p:sp>
      <p:sp>
        <p:nvSpPr>
          <p:cNvPr id="1929" name="Rectangle 1928"/>
          <p:cNvSpPr/>
          <p:nvPr/>
        </p:nvSpPr>
        <p:spPr>
          <a:xfrm>
            <a:off x="5410200" y="1752600"/>
            <a:ext cx="3683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sz="800" dirty="0">
                <a:solidFill>
                  <a:schemeClr val="tx1"/>
                </a:solidFill>
              </a:rPr>
              <a:t>WCC</a:t>
            </a:r>
          </a:p>
        </p:txBody>
      </p:sp>
      <p:sp>
        <p:nvSpPr>
          <p:cNvPr id="1930" name="Rectangle 1929"/>
          <p:cNvSpPr/>
          <p:nvPr/>
        </p:nvSpPr>
        <p:spPr>
          <a:xfrm>
            <a:off x="3733800" y="1752600"/>
            <a:ext cx="3683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sz="800" dirty="0">
                <a:solidFill>
                  <a:schemeClr val="tx1"/>
                </a:solidFill>
              </a:rPr>
              <a:t>WCC</a:t>
            </a:r>
          </a:p>
        </p:txBody>
      </p:sp>
      <p:sp>
        <p:nvSpPr>
          <p:cNvPr id="12" name="Slide Number Placeholder 11"/>
          <p:cNvSpPr>
            <a:spLocks noGrp="1"/>
          </p:cNvSpPr>
          <p:nvPr>
            <p:ph type="sldNum" sz="quarter" idx="12"/>
          </p:nvPr>
        </p:nvSpPr>
        <p:spPr/>
        <p:txBody>
          <a:bodyPr/>
          <a:lstStyle/>
          <a:p>
            <a:pPr>
              <a:defRPr/>
            </a:pPr>
            <a:fld id="{E10E86E8-7871-4BA0-8DBA-65F2CA2E5796}" type="slidenum">
              <a:rPr lang="en-US" smtClean="0"/>
              <a:pPr>
                <a:defRPr/>
              </a:pPr>
              <a:t>3</a:t>
            </a:fld>
            <a:endParaRPr lang="en-US"/>
          </a:p>
        </p:txBody>
      </p:sp>
      <p:grpSp>
        <p:nvGrpSpPr>
          <p:cNvPr id="1364" name="Group 1363"/>
          <p:cNvGrpSpPr/>
          <p:nvPr/>
        </p:nvGrpSpPr>
        <p:grpSpPr>
          <a:xfrm>
            <a:off x="4895987" y="5650871"/>
            <a:ext cx="209007" cy="446448"/>
            <a:chOff x="2717442" y="1983347"/>
            <a:chExt cx="553792" cy="1120462"/>
          </a:xfrm>
        </p:grpSpPr>
        <p:sp>
          <p:nvSpPr>
            <p:cNvPr id="1365" name="Rounded Rectangle 1364"/>
            <p:cNvSpPr/>
            <p:nvPr/>
          </p:nvSpPr>
          <p:spPr>
            <a:xfrm>
              <a:off x="2717442" y="1983347"/>
              <a:ext cx="553792" cy="112046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6" name="Oval 1365"/>
            <p:cNvSpPr/>
            <p:nvPr/>
          </p:nvSpPr>
          <p:spPr>
            <a:xfrm>
              <a:off x="2859110" y="2756086"/>
              <a:ext cx="270456" cy="27045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7" name="Oval 1366"/>
            <p:cNvSpPr/>
            <p:nvPr/>
          </p:nvSpPr>
          <p:spPr>
            <a:xfrm>
              <a:off x="2856962" y="2406205"/>
              <a:ext cx="270456" cy="2704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8" name="Oval 1367"/>
            <p:cNvSpPr/>
            <p:nvPr/>
          </p:nvSpPr>
          <p:spPr>
            <a:xfrm>
              <a:off x="2854814" y="2069203"/>
              <a:ext cx="270456" cy="27045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69" name="Group 1368"/>
          <p:cNvGrpSpPr/>
          <p:nvPr/>
        </p:nvGrpSpPr>
        <p:grpSpPr>
          <a:xfrm>
            <a:off x="6553200" y="5763612"/>
            <a:ext cx="209007" cy="446448"/>
            <a:chOff x="2717442" y="1983347"/>
            <a:chExt cx="553792" cy="1120462"/>
          </a:xfrm>
        </p:grpSpPr>
        <p:sp>
          <p:nvSpPr>
            <p:cNvPr id="1370" name="Rounded Rectangle 1369"/>
            <p:cNvSpPr/>
            <p:nvPr/>
          </p:nvSpPr>
          <p:spPr>
            <a:xfrm>
              <a:off x="2717442" y="1983347"/>
              <a:ext cx="553792" cy="112046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1" name="Oval 1370"/>
            <p:cNvSpPr/>
            <p:nvPr/>
          </p:nvSpPr>
          <p:spPr>
            <a:xfrm>
              <a:off x="2859110" y="2756086"/>
              <a:ext cx="270456" cy="27045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2" name="Oval 1371"/>
            <p:cNvSpPr/>
            <p:nvPr/>
          </p:nvSpPr>
          <p:spPr>
            <a:xfrm>
              <a:off x="2856962" y="2406205"/>
              <a:ext cx="270456" cy="2704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3" name="Oval 1372"/>
            <p:cNvSpPr/>
            <p:nvPr/>
          </p:nvSpPr>
          <p:spPr>
            <a:xfrm>
              <a:off x="2854814" y="2069203"/>
              <a:ext cx="270456" cy="27045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74" name="Group 1373"/>
          <p:cNvGrpSpPr/>
          <p:nvPr/>
        </p:nvGrpSpPr>
        <p:grpSpPr>
          <a:xfrm>
            <a:off x="1645753" y="5238632"/>
            <a:ext cx="209007" cy="446448"/>
            <a:chOff x="2717442" y="1983347"/>
            <a:chExt cx="553792" cy="1120462"/>
          </a:xfrm>
        </p:grpSpPr>
        <p:sp>
          <p:nvSpPr>
            <p:cNvPr id="1375" name="Rounded Rectangle 1374"/>
            <p:cNvSpPr/>
            <p:nvPr/>
          </p:nvSpPr>
          <p:spPr>
            <a:xfrm>
              <a:off x="2717442" y="1983347"/>
              <a:ext cx="553792" cy="112046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6" name="Oval 1375"/>
            <p:cNvSpPr/>
            <p:nvPr/>
          </p:nvSpPr>
          <p:spPr>
            <a:xfrm>
              <a:off x="2859110" y="2756086"/>
              <a:ext cx="270456" cy="27045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7" name="Oval 1376"/>
            <p:cNvSpPr/>
            <p:nvPr/>
          </p:nvSpPr>
          <p:spPr>
            <a:xfrm>
              <a:off x="2856962" y="2406205"/>
              <a:ext cx="270456" cy="2704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8" name="Oval 1377"/>
            <p:cNvSpPr/>
            <p:nvPr/>
          </p:nvSpPr>
          <p:spPr>
            <a:xfrm>
              <a:off x="2854814" y="2069203"/>
              <a:ext cx="270456" cy="27045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24802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IEEE 802.15.4</a:t>
            </a:r>
            <a:endParaRPr lang="en-US" smtClean="0"/>
          </a:p>
        </p:txBody>
      </p:sp>
      <p:sp>
        <p:nvSpPr>
          <p:cNvPr id="3" name="Content Placeholder 2"/>
          <p:cNvSpPr>
            <a:spLocks noGrp="1"/>
          </p:cNvSpPr>
          <p:nvPr>
            <p:ph idx="1"/>
          </p:nvPr>
        </p:nvSpPr>
        <p:spPr/>
        <p:txBody>
          <a:bodyPr/>
          <a:lstStyle/>
          <a:p>
            <a:r>
              <a:rPr lang="en-US" dirty="0" smtClean="0"/>
              <a:t>802.15 Working Group initiated in 1999</a:t>
            </a:r>
          </a:p>
          <a:p>
            <a:r>
              <a:rPr lang="en-US" dirty="0" smtClean="0"/>
              <a:t>802.15.4 first </a:t>
            </a:r>
            <a:r>
              <a:rPr lang="en-US" dirty="0"/>
              <a:t>released in 2003</a:t>
            </a:r>
          </a:p>
          <a:p>
            <a:r>
              <a:rPr lang="en-US" dirty="0" smtClean="0"/>
              <a:t>Over 300 million units deployed in industrial, commercial, residential communications and control</a:t>
            </a:r>
          </a:p>
          <a:p>
            <a:r>
              <a:rPr lang="en-US" dirty="0" smtClean="0"/>
              <a:t>ISO/IEC Standard 8802-15-4</a:t>
            </a:r>
          </a:p>
          <a:p>
            <a:r>
              <a:rPr lang="en-US" dirty="0" smtClean="0"/>
              <a:t>Hundreds of </a:t>
            </a:r>
            <a:r>
              <a:rPr lang="en-US" dirty="0" smtClean="0"/>
              <a:t>active participants and over a dozen amendments</a:t>
            </a:r>
          </a:p>
          <a:p>
            <a:endParaRPr lang="en-US" dirty="0" smtClean="0"/>
          </a:p>
        </p:txBody>
      </p:sp>
      <p:sp>
        <p:nvSpPr>
          <p:cNvPr id="2" name="Date Placeholder 1"/>
          <p:cNvSpPr>
            <a:spLocks noGrp="1"/>
          </p:cNvSpPr>
          <p:nvPr>
            <p:ph type="dt" sz="quarter" idx="10"/>
          </p:nvPr>
        </p:nvSpPr>
        <p:spPr/>
        <p:txBody>
          <a:bodyPr/>
          <a:lstStyle/>
          <a:p>
            <a:r>
              <a:rPr lang="en-US" smtClean="0"/>
              <a:t>March 2013</a:t>
            </a:r>
            <a:endParaRPr lang="en-US" dirty="0"/>
          </a:p>
        </p:txBody>
      </p:sp>
      <p:sp>
        <p:nvSpPr>
          <p:cNvPr id="4" name="Footer Placeholder 3"/>
          <p:cNvSpPr>
            <a:spLocks noGrp="1"/>
          </p:cNvSpPr>
          <p:nvPr>
            <p:ph type="ftr" sz="quarter" idx="11"/>
          </p:nvPr>
        </p:nvSpPr>
        <p:spPr/>
        <p:txBody>
          <a:bodyPr/>
          <a:lstStyle/>
          <a:p>
            <a:r>
              <a:rPr lang="en-US" smtClean="0"/>
              <a:t>Jon Adams, Lilee Systems</a:t>
            </a:r>
            <a:endParaRPr lang="en-US"/>
          </a:p>
        </p:txBody>
      </p:sp>
      <p:sp>
        <p:nvSpPr>
          <p:cNvPr id="5" name="Slide Number Placeholder 4"/>
          <p:cNvSpPr>
            <a:spLocks noGrp="1"/>
          </p:cNvSpPr>
          <p:nvPr>
            <p:ph type="sldNum" sz="quarter" idx="12"/>
          </p:nvPr>
        </p:nvSpPr>
        <p:spPr/>
        <p:txBody>
          <a:bodyPr/>
          <a:lstStyle/>
          <a:p>
            <a:fld id="{3905CBE9-9010-4400-AA6F-39374EDCF322}" type="slidenum">
              <a:rPr lang="en-US" smtClean="0"/>
              <a:pPr/>
              <a:t>4</a:t>
            </a:fld>
            <a:endParaRPr lang="en-US"/>
          </a:p>
        </p:txBody>
      </p:sp>
    </p:spTree>
    <p:extLst>
      <p:ext uri="{BB962C8B-B14F-4D97-AF65-F5344CB8AC3E}">
        <p14:creationId xmlns:p14="http://schemas.microsoft.com/office/powerpoint/2010/main" val="3249749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mtClean="0"/>
              <a:t>Recent 802.15.4 Enhancements</a:t>
            </a:r>
          </a:p>
        </p:txBody>
      </p:sp>
      <p:sp>
        <p:nvSpPr>
          <p:cNvPr id="3" name="Content Placeholder 2"/>
          <p:cNvSpPr>
            <a:spLocks noGrp="1"/>
          </p:cNvSpPr>
          <p:nvPr>
            <p:ph idx="1"/>
          </p:nvPr>
        </p:nvSpPr>
        <p:spPr/>
        <p:txBody>
          <a:bodyPr>
            <a:normAutofit fontScale="85000" lnSpcReduction="20000"/>
          </a:bodyPr>
          <a:lstStyle/>
          <a:p>
            <a:pPr eaLnBrk="1" hangingPunct="1">
              <a:defRPr/>
            </a:pPr>
            <a:r>
              <a:rPr lang="en-US" dirty="0" smtClean="0"/>
              <a:t>802.15.4e MAC Enhancements</a:t>
            </a:r>
          </a:p>
          <a:p>
            <a:pPr lvl="1" eaLnBrk="1" hangingPunct="1">
              <a:defRPr/>
            </a:pPr>
            <a:r>
              <a:rPr lang="en-US" dirty="0" smtClean="0"/>
              <a:t>Sophisticated TDMA channel access </a:t>
            </a:r>
            <a:r>
              <a:rPr lang="en-US" dirty="0" smtClean="0"/>
              <a:t>structures</a:t>
            </a:r>
            <a:endParaRPr lang="en-US" dirty="0" smtClean="0"/>
          </a:p>
          <a:p>
            <a:pPr eaLnBrk="1" hangingPunct="1">
              <a:defRPr/>
            </a:pPr>
            <a:r>
              <a:rPr lang="en-US" dirty="0" smtClean="0"/>
              <a:t>802.15.4g Smart Utility Network</a:t>
            </a:r>
          </a:p>
          <a:p>
            <a:pPr lvl="1" eaLnBrk="1" hangingPunct="1">
              <a:defRPr/>
            </a:pPr>
            <a:r>
              <a:rPr lang="en-US" dirty="0" smtClean="0"/>
              <a:t>Wireless connectivity for secure, large-scale, </a:t>
            </a:r>
            <a:r>
              <a:rPr lang="en-US" dirty="0" err="1" smtClean="0"/>
              <a:t>meshable</a:t>
            </a:r>
            <a:r>
              <a:rPr lang="en-US" dirty="0" smtClean="0"/>
              <a:t> wide-area </a:t>
            </a:r>
            <a:r>
              <a:rPr lang="en-US" dirty="0" smtClean="0"/>
              <a:t>utility </a:t>
            </a:r>
            <a:r>
              <a:rPr lang="en-US" dirty="0" smtClean="0"/>
              <a:t>networks</a:t>
            </a:r>
            <a:endParaRPr lang="en-US" dirty="0" smtClean="0"/>
          </a:p>
          <a:p>
            <a:pPr eaLnBrk="1" hangingPunct="1">
              <a:defRPr/>
            </a:pPr>
            <a:r>
              <a:rPr lang="en-US" dirty="0" smtClean="0"/>
              <a:t>802.15.4k Low-Energy Critical Infrastructure Monitoring</a:t>
            </a:r>
          </a:p>
          <a:p>
            <a:pPr lvl="1" eaLnBrk="1" hangingPunct="1">
              <a:defRPr/>
            </a:pPr>
            <a:r>
              <a:rPr lang="en-US" dirty="0" smtClean="0"/>
              <a:t>Point to </a:t>
            </a:r>
            <a:r>
              <a:rPr lang="en-US" dirty="0" smtClean="0"/>
              <a:t>multi-thousand-point </a:t>
            </a:r>
            <a:r>
              <a:rPr lang="en-US" dirty="0" smtClean="0"/>
              <a:t>for critical infrastructure monitoring (bridges, buildings, highways, canals, etc</a:t>
            </a:r>
            <a:r>
              <a:rPr lang="en-US" dirty="0" smtClean="0"/>
              <a:t>.)</a:t>
            </a:r>
            <a:endParaRPr lang="en-US" dirty="0" smtClean="0"/>
          </a:p>
          <a:p>
            <a:pPr eaLnBrk="1" hangingPunct="1">
              <a:defRPr/>
            </a:pPr>
            <a:r>
              <a:rPr lang="en-US" dirty="0" smtClean="0"/>
              <a:t>802.15.4m TV White Space Devices</a:t>
            </a:r>
          </a:p>
          <a:p>
            <a:pPr lvl="1" eaLnBrk="1" hangingPunct="1">
              <a:defRPr/>
            </a:pPr>
            <a:r>
              <a:rPr lang="en-US" dirty="0" smtClean="0"/>
              <a:t>Adds new functionality </a:t>
            </a:r>
            <a:r>
              <a:rPr lang="en-US" dirty="0" smtClean="0"/>
              <a:t>to utilize TV </a:t>
            </a:r>
            <a:r>
              <a:rPr lang="en-US" dirty="0" smtClean="0"/>
              <a:t>white </a:t>
            </a:r>
            <a:r>
              <a:rPr lang="en-US" dirty="0" smtClean="0"/>
              <a:t>space</a:t>
            </a:r>
            <a:endParaRPr lang="en-US" dirty="0" smtClean="0"/>
          </a:p>
        </p:txBody>
      </p:sp>
      <p:sp>
        <p:nvSpPr>
          <p:cNvPr id="4" name="Date Placeholder 3"/>
          <p:cNvSpPr>
            <a:spLocks noGrp="1"/>
          </p:cNvSpPr>
          <p:nvPr>
            <p:ph type="dt" sz="quarter"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2" name="Slide Number Placeholder 1"/>
          <p:cNvSpPr>
            <a:spLocks noGrp="1"/>
          </p:cNvSpPr>
          <p:nvPr>
            <p:ph type="sldNum" sz="quarter" idx="12"/>
          </p:nvPr>
        </p:nvSpPr>
        <p:spPr/>
        <p:txBody>
          <a:bodyPr/>
          <a:lstStyle/>
          <a:p>
            <a:pPr>
              <a:defRPr/>
            </a:pPr>
            <a:fld id="{3905CBE9-9010-4400-AA6F-39374EDCF322}" type="slidenum">
              <a:rPr lang="en-US" smtClean="0"/>
              <a:pPr>
                <a:defRPr/>
              </a:pPr>
              <a:t>5</a:t>
            </a:fld>
            <a:endParaRPr lang="en-US"/>
          </a:p>
        </p:txBody>
      </p:sp>
    </p:spTree>
    <p:extLst>
      <p:ext uri="{BB962C8B-B14F-4D97-AF65-F5344CB8AC3E}">
        <p14:creationId xmlns:p14="http://schemas.microsoft.com/office/powerpoint/2010/main" val="2786610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457200"/>
            <a:ext cx="7772400" cy="828675"/>
          </a:xfrm>
        </p:spPr>
        <p:txBody>
          <a:bodyPr/>
          <a:lstStyle/>
          <a:p>
            <a:pPr eaLnBrk="1" hangingPunct="1">
              <a:defRPr/>
            </a:pPr>
            <a:r>
              <a:rPr lang="en-US" dirty="0" smtClean="0"/>
              <a:t>IEEE </a:t>
            </a:r>
            <a:r>
              <a:rPr lang="en-US" dirty="0" smtClean="0"/>
              <a:t>802.15.4p </a:t>
            </a:r>
            <a:r>
              <a:rPr lang="en-US" dirty="0" smtClean="0"/>
              <a:t>RCC</a:t>
            </a:r>
            <a:endParaRPr lang="en-US" dirty="0" smtClean="0"/>
          </a:p>
        </p:txBody>
      </p:sp>
      <p:sp>
        <p:nvSpPr>
          <p:cNvPr id="7" name="Content Placeholder 6"/>
          <p:cNvSpPr>
            <a:spLocks noGrp="1"/>
          </p:cNvSpPr>
          <p:nvPr>
            <p:ph idx="1"/>
          </p:nvPr>
        </p:nvSpPr>
        <p:spPr>
          <a:xfrm>
            <a:off x="609600" y="1266825"/>
            <a:ext cx="7772400" cy="2162175"/>
          </a:xfrm>
        </p:spPr>
        <p:txBody>
          <a:bodyPr>
            <a:normAutofit fontScale="55000" lnSpcReduction="20000"/>
          </a:bodyPr>
          <a:lstStyle/>
          <a:p>
            <a:pPr eaLnBrk="1" hangingPunct="1">
              <a:defRPr/>
            </a:pPr>
            <a:r>
              <a:rPr lang="en-US" dirty="0" smtClean="0"/>
              <a:t>In process of updating name to “Rail Communications and Control”</a:t>
            </a:r>
            <a:endParaRPr lang="en-US" dirty="0" smtClean="0"/>
          </a:p>
          <a:p>
            <a:pPr eaLnBrk="1" hangingPunct="1">
              <a:defRPr/>
            </a:pPr>
            <a:r>
              <a:rPr lang="en-US" dirty="0" smtClean="0"/>
              <a:t>Adds </a:t>
            </a:r>
            <a:r>
              <a:rPr lang="en-US" dirty="0" smtClean="0"/>
              <a:t>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215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2156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64"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65"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21566"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67"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7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
        <p:nvSpPr>
          <p:cNvPr id="4" name="Slide Number Placeholder 3"/>
          <p:cNvSpPr>
            <a:spLocks noGrp="1"/>
          </p:cNvSpPr>
          <p:nvPr>
            <p:ph type="sldNum" sz="quarter" idx="12"/>
          </p:nvPr>
        </p:nvSpPr>
        <p:spPr/>
        <p:txBody>
          <a:bodyPr/>
          <a:lstStyle/>
          <a:p>
            <a:pPr>
              <a:defRPr/>
            </a:pPr>
            <a:fld id="{3905CBE9-9010-4400-AA6F-39374EDCF322}" type="slidenum">
              <a:rPr lang="en-US" smtClean="0"/>
              <a:pPr>
                <a:defRPr/>
              </a:pPr>
              <a:t>6</a:t>
            </a:fld>
            <a:endParaRPr lang="en-US"/>
          </a:p>
        </p:txBody>
      </p:sp>
    </p:spTree>
    <p:extLst>
      <p:ext uri="{BB962C8B-B14F-4D97-AF65-F5344CB8AC3E}">
        <p14:creationId xmlns:p14="http://schemas.microsoft.com/office/powerpoint/2010/main" val="99678244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09600"/>
            <a:ext cx="7772400" cy="533400"/>
          </a:xfrm>
        </p:spPr>
        <p:txBody>
          <a:bodyPr/>
          <a:lstStyle/>
          <a:p>
            <a:pPr>
              <a:defRPr/>
            </a:pPr>
            <a:r>
              <a:rPr lang="en-US" dirty="0" smtClean="0"/>
              <a:t>90+ Participants from 70 Entities</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3" name="Content Placeholder 2"/>
          <p:cNvSpPr>
            <a:spLocks noGrp="1"/>
          </p:cNvSpPr>
          <p:nvPr>
            <p:ph sz="half" idx="4294967295"/>
          </p:nvPr>
        </p:nvSpPr>
        <p:spPr>
          <a:xfrm>
            <a:off x="304800" y="1143000"/>
            <a:ext cx="2819400" cy="5105400"/>
          </a:xfrm>
        </p:spPr>
        <p:txBody>
          <a:bodyPr>
            <a:noAutofit/>
          </a:bodyPr>
          <a:lstStyle/>
          <a:p>
            <a:pPr>
              <a:spcBef>
                <a:spcPts val="280"/>
              </a:spcBef>
              <a:defRPr/>
            </a:pPr>
            <a:r>
              <a:rPr lang="en-US" sz="1200" dirty="0" smtClean="0"/>
              <a:t>Herzog</a:t>
            </a:r>
          </a:p>
          <a:p>
            <a:pPr>
              <a:spcBef>
                <a:spcPts val="280"/>
              </a:spcBef>
              <a:defRPr/>
            </a:pPr>
            <a:r>
              <a:rPr lang="en-US" sz="1200" dirty="0" smtClean="0"/>
              <a:t>TI</a:t>
            </a:r>
          </a:p>
          <a:p>
            <a:pPr>
              <a:spcBef>
                <a:spcPts val="280"/>
              </a:spcBef>
              <a:defRPr/>
            </a:pPr>
            <a:r>
              <a:rPr lang="en-US" sz="1200" dirty="0" err="1" smtClean="0"/>
              <a:t>GuardRFID</a:t>
            </a:r>
            <a:endParaRPr lang="en-US" sz="1200" dirty="0" smtClean="0"/>
          </a:p>
          <a:p>
            <a:pPr>
              <a:spcBef>
                <a:spcPts val="280"/>
              </a:spcBef>
              <a:defRPr/>
            </a:pPr>
            <a:r>
              <a:rPr lang="en-US" sz="1200" dirty="0" err="1" smtClean="0"/>
              <a:t>Inha</a:t>
            </a:r>
            <a:r>
              <a:rPr lang="en-US" sz="1200" dirty="0" smtClean="0"/>
              <a:t> </a:t>
            </a:r>
            <a:r>
              <a:rPr lang="en-US" sz="1200" dirty="0"/>
              <a:t>University</a:t>
            </a:r>
          </a:p>
          <a:p>
            <a:pPr>
              <a:spcBef>
                <a:spcPts val="280"/>
              </a:spcBef>
              <a:defRPr/>
            </a:pPr>
            <a:r>
              <a:rPr lang="en-US" sz="1200" dirty="0" err="1" smtClean="0"/>
              <a:t>OneAccess</a:t>
            </a:r>
            <a:r>
              <a:rPr lang="en-US" sz="1200" dirty="0" smtClean="0"/>
              <a:t> Networks</a:t>
            </a:r>
          </a:p>
          <a:p>
            <a:pPr>
              <a:spcBef>
                <a:spcPts val="280"/>
              </a:spcBef>
              <a:defRPr/>
            </a:pPr>
            <a:r>
              <a:rPr lang="en-US" sz="1200" dirty="0" smtClean="0"/>
              <a:t>Meiji University </a:t>
            </a:r>
          </a:p>
          <a:p>
            <a:pPr>
              <a:spcBef>
                <a:spcPts val="280"/>
              </a:spcBef>
              <a:defRPr/>
            </a:pPr>
            <a:r>
              <a:rPr lang="en-US" sz="1200" dirty="0" smtClean="0"/>
              <a:t>ARINC</a:t>
            </a:r>
          </a:p>
          <a:p>
            <a:pPr>
              <a:spcBef>
                <a:spcPts val="280"/>
              </a:spcBef>
              <a:defRPr/>
            </a:pPr>
            <a:r>
              <a:rPr lang="en-US" sz="1200" dirty="0" smtClean="0"/>
              <a:t>Siemens</a:t>
            </a:r>
          </a:p>
          <a:p>
            <a:pPr>
              <a:spcBef>
                <a:spcPts val="280"/>
              </a:spcBef>
              <a:defRPr/>
            </a:pPr>
            <a:r>
              <a:rPr lang="en-US" sz="1200" dirty="0" smtClean="0"/>
              <a:t>US DOT</a:t>
            </a:r>
          </a:p>
          <a:p>
            <a:pPr>
              <a:spcBef>
                <a:spcPts val="280"/>
              </a:spcBef>
              <a:defRPr/>
            </a:pPr>
            <a:r>
              <a:rPr lang="en-US" sz="1200" dirty="0" smtClean="0"/>
              <a:t>Sunrise Micro</a:t>
            </a:r>
          </a:p>
          <a:p>
            <a:pPr>
              <a:spcBef>
                <a:spcPts val="280"/>
              </a:spcBef>
              <a:defRPr/>
            </a:pPr>
            <a:r>
              <a:rPr lang="en-US" sz="1200" dirty="0" smtClean="0"/>
              <a:t>US DOT FTA</a:t>
            </a:r>
          </a:p>
          <a:p>
            <a:pPr>
              <a:spcBef>
                <a:spcPts val="280"/>
              </a:spcBef>
              <a:defRPr/>
            </a:pPr>
            <a:r>
              <a:rPr lang="en-US" sz="1200" dirty="0" smtClean="0"/>
              <a:t>Samsung Information Systems America</a:t>
            </a:r>
          </a:p>
          <a:p>
            <a:pPr>
              <a:spcBef>
                <a:spcPts val="280"/>
              </a:spcBef>
              <a:defRPr/>
            </a:pPr>
            <a:r>
              <a:rPr lang="en-US" sz="1200" dirty="0" smtClean="0"/>
              <a:t>The Ohio State University</a:t>
            </a:r>
          </a:p>
          <a:p>
            <a:pPr>
              <a:spcBef>
                <a:spcPts val="280"/>
              </a:spcBef>
              <a:defRPr/>
            </a:pPr>
            <a:r>
              <a:rPr lang="en-US" sz="1200" dirty="0" smtClean="0"/>
              <a:t>Inside Secure</a:t>
            </a:r>
          </a:p>
          <a:p>
            <a:pPr>
              <a:spcBef>
                <a:spcPts val="280"/>
              </a:spcBef>
              <a:defRPr/>
            </a:pPr>
            <a:r>
              <a:rPr lang="en-US" sz="1200" dirty="0" smtClean="0"/>
              <a:t>Electronics and Telecommunications Research Institute</a:t>
            </a:r>
          </a:p>
          <a:p>
            <a:pPr>
              <a:spcBef>
                <a:spcPts val="280"/>
              </a:spcBef>
              <a:defRPr/>
            </a:pPr>
            <a:r>
              <a:rPr lang="en-US" sz="1200" dirty="0" smtClean="0"/>
              <a:t>US DOT Volpe</a:t>
            </a:r>
          </a:p>
          <a:p>
            <a:pPr>
              <a:spcBef>
                <a:spcPts val="280"/>
              </a:spcBef>
              <a:defRPr/>
            </a:pPr>
            <a:r>
              <a:rPr lang="en-US" sz="1200" dirty="0" err="1" smtClean="0"/>
              <a:t>Safetran</a:t>
            </a:r>
            <a:r>
              <a:rPr lang="en-US" sz="1200" dirty="0" smtClean="0"/>
              <a:t> (Invensys Rail)</a:t>
            </a:r>
          </a:p>
          <a:p>
            <a:pPr>
              <a:spcBef>
                <a:spcPts val="280"/>
              </a:spcBef>
              <a:defRPr/>
            </a:pPr>
            <a:r>
              <a:rPr lang="en-US" sz="1200" dirty="0" smtClean="0"/>
              <a:t>Union Pacific RR</a:t>
            </a:r>
          </a:p>
          <a:p>
            <a:pPr>
              <a:spcBef>
                <a:spcPts val="280"/>
              </a:spcBef>
              <a:defRPr/>
            </a:pPr>
            <a:r>
              <a:rPr lang="en-US" sz="1200" dirty="0" smtClean="0"/>
              <a:t>University of Salzburg</a:t>
            </a:r>
            <a:endParaRPr lang="en-US" sz="1200" dirty="0" smtClean="0"/>
          </a:p>
          <a:p>
            <a:pPr>
              <a:spcBef>
                <a:spcPts val="280"/>
              </a:spcBef>
              <a:defRPr/>
            </a:pPr>
            <a:r>
              <a:rPr lang="en-US" sz="1200" dirty="0" err="1" smtClean="0"/>
              <a:t>Orthotron</a:t>
            </a:r>
            <a:endParaRPr lang="en-US" sz="1200" dirty="0" smtClean="0"/>
          </a:p>
          <a:p>
            <a:pPr>
              <a:spcBef>
                <a:spcPts val="280"/>
              </a:spcBef>
              <a:defRPr/>
            </a:pPr>
            <a:r>
              <a:rPr lang="en-US" sz="1200" dirty="0" err="1" smtClean="0"/>
              <a:t>Semtech</a:t>
            </a:r>
            <a:endParaRPr lang="en-US" sz="1200" dirty="0"/>
          </a:p>
          <a:p>
            <a:pPr>
              <a:spcBef>
                <a:spcPts val="280"/>
              </a:spcBef>
              <a:defRPr/>
            </a:pPr>
            <a:endParaRPr lang="en-US" sz="1200" dirty="0"/>
          </a:p>
        </p:txBody>
      </p:sp>
      <p:sp>
        <p:nvSpPr>
          <p:cNvPr id="7" name="Content Placeholder 6"/>
          <p:cNvSpPr>
            <a:spLocks noGrp="1"/>
          </p:cNvSpPr>
          <p:nvPr>
            <p:ph sz="half" idx="4294967295"/>
          </p:nvPr>
        </p:nvSpPr>
        <p:spPr>
          <a:xfrm>
            <a:off x="6019800" y="1143000"/>
            <a:ext cx="3124200" cy="5105400"/>
          </a:xfrm>
        </p:spPr>
        <p:txBody>
          <a:bodyPr>
            <a:noAutofit/>
          </a:bodyPr>
          <a:lstStyle/>
          <a:p>
            <a:pPr>
              <a:spcBef>
                <a:spcPts val="264"/>
              </a:spcBef>
              <a:defRPr/>
            </a:pPr>
            <a:r>
              <a:rPr lang="en-US" sz="1200" dirty="0" err="1" smtClean="0"/>
              <a:t>Noblis</a:t>
            </a:r>
            <a:endParaRPr lang="en-US" sz="1200" dirty="0"/>
          </a:p>
          <a:p>
            <a:pPr>
              <a:spcBef>
                <a:spcPts val="264"/>
              </a:spcBef>
              <a:defRPr/>
            </a:pPr>
            <a:r>
              <a:rPr lang="en-US" sz="1200" dirty="0"/>
              <a:t>Tohoku University </a:t>
            </a:r>
            <a:r>
              <a:rPr lang="en-US" sz="1200" dirty="0" smtClean="0"/>
              <a:t>REIC</a:t>
            </a:r>
            <a:endParaRPr lang="en-US" sz="1200" dirty="0"/>
          </a:p>
          <a:p>
            <a:pPr>
              <a:spcBef>
                <a:spcPts val="264"/>
              </a:spcBef>
              <a:defRPr/>
            </a:pPr>
            <a:r>
              <a:rPr lang="en-US" sz="1200" dirty="0" smtClean="0"/>
              <a:t>Beijing </a:t>
            </a:r>
            <a:r>
              <a:rPr lang="en-US" sz="1200" dirty="0" err="1" smtClean="0"/>
              <a:t>Univ</a:t>
            </a:r>
            <a:r>
              <a:rPr lang="en-US" sz="1200" dirty="0" smtClean="0"/>
              <a:t> of Posts and Telecommunications</a:t>
            </a:r>
          </a:p>
          <a:p>
            <a:pPr>
              <a:spcBef>
                <a:spcPts val="264"/>
              </a:spcBef>
              <a:defRPr/>
            </a:pPr>
            <a:r>
              <a:rPr lang="en-US" sz="1200" dirty="0" smtClean="0"/>
              <a:t>NXP</a:t>
            </a:r>
          </a:p>
          <a:p>
            <a:pPr>
              <a:spcBef>
                <a:spcPts val="264"/>
              </a:spcBef>
              <a:defRPr/>
            </a:pPr>
            <a:r>
              <a:rPr lang="en-US" sz="1200" dirty="0" smtClean="0"/>
              <a:t>Verizon</a:t>
            </a:r>
          </a:p>
          <a:p>
            <a:pPr>
              <a:spcBef>
                <a:spcPts val="264"/>
              </a:spcBef>
              <a:defRPr/>
            </a:pPr>
            <a:r>
              <a:rPr lang="en-US" sz="1200" dirty="0" err="1" smtClean="0"/>
              <a:t>Authentec</a:t>
            </a:r>
            <a:endParaRPr lang="en-US" sz="1200" dirty="0" smtClean="0"/>
          </a:p>
          <a:p>
            <a:pPr>
              <a:spcBef>
                <a:spcPts val="264"/>
              </a:spcBef>
              <a:defRPr/>
            </a:pPr>
            <a:r>
              <a:rPr lang="en-US" sz="1200" dirty="0" err="1" smtClean="0"/>
              <a:t>Sensus</a:t>
            </a:r>
            <a:endParaRPr lang="en-US" sz="1200" dirty="0" smtClean="0"/>
          </a:p>
          <a:p>
            <a:pPr>
              <a:spcBef>
                <a:spcPts val="264"/>
              </a:spcBef>
              <a:defRPr/>
            </a:pPr>
            <a:r>
              <a:rPr lang="en-US" sz="1200" dirty="0" smtClean="0"/>
              <a:t>TU </a:t>
            </a:r>
            <a:r>
              <a:rPr lang="en-US" sz="1200" dirty="0" err="1" smtClean="0"/>
              <a:t>Braunschweig</a:t>
            </a:r>
            <a:endParaRPr lang="en-US" sz="1200" dirty="0" smtClean="0"/>
          </a:p>
          <a:p>
            <a:pPr>
              <a:spcBef>
                <a:spcPts val="264"/>
              </a:spcBef>
              <a:defRPr/>
            </a:pPr>
            <a:r>
              <a:rPr lang="en-US" sz="1200" dirty="0" smtClean="0"/>
              <a:t>Via Technologies</a:t>
            </a:r>
          </a:p>
          <a:p>
            <a:pPr>
              <a:spcBef>
                <a:spcPts val="264"/>
              </a:spcBef>
              <a:defRPr/>
            </a:pPr>
            <a:r>
              <a:rPr lang="en-US" sz="1200" dirty="0" err="1" smtClean="0"/>
              <a:t>Halcrow</a:t>
            </a:r>
            <a:endParaRPr lang="en-US" sz="1200" dirty="0" smtClean="0"/>
          </a:p>
          <a:p>
            <a:pPr>
              <a:spcBef>
                <a:spcPts val="264"/>
              </a:spcBef>
              <a:defRPr/>
            </a:pPr>
            <a:r>
              <a:rPr lang="en-US" sz="1200" dirty="0" smtClean="0"/>
              <a:t>US DOT FRA</a:t>
            </a:r>
          </a:p>
          <a:p>
            <a:pPr>
              <a:spcBef>
                <a:spcPts val="264"/>
              </a:spcBef>
              <a:defRPr/>
            </a:pPr>
            <a:r>
              <a:rPr lang="en-US" sz="1200" dirty="0" smtClean="0"/>
              <a:t>Philips</a:t>
            </a:r>
          </a:p>
          <a:p>
            <a:pPr>
              <a:spcBef>
                <a:spcPts val="264"/>
              </a:spcBef>
              <a:defRPr/>
            </a:pPr>
            <a:r>
              <a:rPr lang="en-US" sz="1200" dirty="0" err="1" smtClean="0"/>
              <a:t>Astrin</a:t>
            </a:r>
            <a:r>
              <a:rPr lang="en-US" sz="1200" dirty="0" smtClean="0"/>
              <a:t> Radio</a:t>
            </a:r>
          </a:p>
          <a:p>
            <a:pPr>
              <a:spcBef>
                <a:spcPts val="264"/>
              </a:spcBef>
              <a:defRPr/>
            </a:pPr>
            <a:r>
              <a:rPr lang="en-US" sz="1200" dirty="0" smtClean="0"/>
              <a:t>China Academy of Telecomm Research</a:t>
            </a:r>
          </a:p>
          <a:p>
            <a:pPr>
              <a:spcBef>
                <a:spcPts val="264"/>
              </a:spcBef>
              <a:defRPr/>
            </a:pPr>
            <a:r>
              <a:rPr lang="en-US" sz="1200" dirty="0" smtClean="0"/>
              <a:t>Gannett Fleming</a:t>
            </a:r>
          </a:p>
          <a:p>
            <a:pPr>
              <a:spcBef>
                <a:spcPts val="264"/>
              </a:spcBef>
              <a:defRPr/>
            </a:pPr>
            <a:r>
              <a:rPr lang="en-US" sz="1200" dirty="0" err="1" smtClean="0"/>
              <a:t>Bravin</a:t>
            </a:r>
            <a:r>
              <a:rPr lang="en-US" sz="1200" dirty="0" smtClean="0"/>
              <a:t> Consulting</a:t>
            </a:r>
          </a:p>
          <a:p>
            <a:pPr>
              <a:spcBef>
                <a:spcPts val="264"/>
              </a:spcBef>
              <a:defRPr/>
            </a:pPr>
            <a:r>
              <a:rPr lang="en-US" sz="1200" dirty="0" smtClean="0"/>
              <a:t>GE</a:t>
            </a:r>
          </a:p>
          <a:p>
            <a:pPr>
              <a:spcBef>
                <a:spcPts val="264"/>
              </a:spcBef>
              <a:defRPr/>
            </a:pPr>
            <a:r>
              <a:rPr lang="en-US" sz="1200" dirty="0" smtClean="0"/>
              <a:t>APTA</a:t>
            </a:r>
          </a:p>
          <a:p>
            <a:pPr>
              <a:spcBef>
                <a:spcPts val="264"/>
              </a:spcBef>
              <a:defRPr/>
            </a:pPr>
            <a:r>
              <a:rPr lang="en-US" sz="1200" dirty="0"/>
              <a:t>Semaphore </a:t>
            </a:r>
            <a:r>
              <a:rPr lang="en-US" sz="1200" dirty="0" smtClean="0"/>
              <a:t>Group</a:t>
            </a:r>
          </a:p>
          <a:p>
            <a:pPr>
              <a:spcBef>
                <a:spcPts val="264"/>
              </a:spcBef>
              <a:defRPr/>
            </a:pPr>
            <a:r>
              <a:rPr lang="en-US" sz="1200" dirty="0" smtClean="0"/>
              <a:t>Anritsu</a:t>
            </a:r>
          </a:p>
          <a:p>
            <a:pPr>
              <a:spcBef>
                <a:spcPts val="264"/>
              </a:spcBef>
              <a:defRPr/>
            </a:pPr>
            <a:r>
              <a:rPr lang="en-US" sz="1200" dirty="0" smtClean="0"/>
              <a:t>Oki</a:t>
            </a:r>
          </a:p>
          <a:p>
            <a:pPr>
              <a:spcBef>
                <a:spcPts val="264"/>
              </a:spcBef>
              <a:defRPr/>
            </a:pPr>
            <a:r>
              <a:rPr lang="en-US" sz="1200" dirty="0" err="1" smtClean="0"/>
              <a:t>Commsource</a:t>
            </a:r>
            <a:endParaRPr lang="en-US" sz="1200" dirty="0" smtClean="0"/>
          </a:p>
        </p:txBody>
      </p:sp>
      <p:sp>
        <p:nvSpPr>
          <p:cNvPr id="8" name="Content Placeholder 2"/>
          <p:cNvSpPr txBox="1">
            <a:spLocks/>
          </p:cNvSpPr>
          <p:nvPr/>
        </p:nvSpPr>
        <p:spPr bwMode="auto">
          <a:xfrm>
            <a:off x="2971800" y="11430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230"/>
              </a:spcBef>
              <a:defRPr/>
            </a:pPr>
            <a:r>
              <a:rPr lang="en-US" sz="1200" dirty="0" err="1"/>
              <a:t>CalAmp</a:t>
            </a:r>
            <a:endParaRPr lang="en-US" sz="1200" dirty="0"/>
          </a:p>
          <a:p>
            <a:pPr>
              <a:spcBef>
                <a:spcPts val="230"/>
              </a:spcBef>
              <a:defRPr/>
            </a:pPr>
            <a:r>
              <a:rPr lang="en-US" sz="1200" dirty="0"/>
              <a:t>Rail Safety Consulting</a:t>
            </a:r>
          </a:p>
          <a:p>
            <a:pPr>
              <a:spcBef>
                <a:spcPts val="230"/>
              </a:spcBef>
              <a:defRPr/>
            </a:pPr>
            <a:r>
              <a:rPr lang="en-US" sz="1200" dirty="0" smtClean="0"/>
              <a:t>Institute </a:t>
            </a:r>
            <a:r>
              <a:rPr lang="en-US" sz="1200" dirty="0"/>
              <a:t>for </a:t>
            </a:r>
            <a:r>
              <a:rPr lang="en-US" sz="1200" dirty="0" err="1"/>
              <a:t>Infocomm</a:t>
            </a:r>
            <a:r>
              <a:rPr lang="en-US" sz="1200" dirty="0"/>
              <a:t> Research</a:t>
            </a:r>
          </a:p>
          <a:p>
            <a:pPr>
              <a:spcBef>
                <a:spcPts val="230"/>
              </a:spcBef>
              <a:defRPr/>
            </a:pPr>
            <a:r>
              <a:rPr lang="en-US" sz="1200" dirty="0"/>
              <a:t>National Taiwan University</a:t>
            </a:r>
          </a:p>
          <a:p>
            <a:pPr>
              <a:spcBef>
                <a:spcPts val="230"/>
              </a:spcBef>
              <a:defRPr/>
            </a:pPr>
            <a:r>
              <a:rPr lang="en-US" sz="1200" dirty="0"/>
              <a:t>Qualcomm</a:t>
            </a:r>
          </a:p>
          <a:p>
            <a:pPr>
              <a:spcBef>
                <a:spcPts val="230"/>
              </a:spcBef>
              <a:defRPr/>
            </a:pPr>
            <a:r>
              <a:rPr lang="en-US" sz="1200" dirty="0" err="1"/>
              <a:t>Freescale</a:t>
            </a:r>
            <a:endParaRPr lang="en-US" sz="1200" dirty="0"/>
          </a:p>
          <a:p>
            <a:pPr>
              <a:spcBef>
                <a:spcPts val="230"/>
              </a:spcBef>
              <a:defRPr/>
            </a:pPr>
            <a:r>
              <a:rPr lang="en-US" sz="1200" dirty="0"/>
              <a:t>Kyocera</a:t>
            </a:r>
          </a:p>
          <a:p>
            <a:pPr>
              <a:spcBef>
                <a:spcPts val="230"/>
              </a:spcBef>
              <a:defRPr/>
            </a:pPr>
            <a:r>
              <a:rPr lang="en-US" sz="1200" dirty="0" err="1" smtClean="0"/>
              <a:t>Interdigital</a:t>
            </a:r>
            <a:endParaRPr lang="en-US" sz="1200" dirty="0" smtClean="0"/>
          </a:p>
          <a:p>
            <a:pPr>
              <a:spcBef>
                <a:spcPts val="230"/>
              </a:spcBef>
              <a:defRPr/>
            </a:pPr>
            <a:r>
              <a:rPr lang="en-US" sz="1200" dirty="0" err="1" smtClean="0"/>
              <a:t>Tensorcom</a:t>
            </a:r>
            <a:endParaRPr lang="en-US" sz="1200" dirty="0" smtClean="0"/>
          </a:p>
          <a:p>
            <a:pPr>
              <a:spcBef>
                <a:spcPts val="230"/>
              </a:spcBef>
              <a:defRPr/>
            </a:pPr>
            <a:r>
              <a:rPr lang="en-US" sz="1200" dirty="0" smtClean="0"/>
              <a:t>Analog Devices</a:t>
            </a:r>
          </a:p>
          <a:p>
            <a:pPr>
              <a:spcBef>
                <a:spcPts val="230"/>
              </a:spcBef>
              <a:defRPr/>
            </a:pPr>
            <a:r>
              <a:rPr lang="en-US" sz="1200" dirty="0" smtClean="0"/>
              <a:t>CSX</a:t>
            </a:r>
          </a:p>
          <a:p>
            <a:pPr>
              <a:spcBef>
                <a:spcPts val="230"/>
              </a:spcBef>
              <a:defRPr/>
            </a:pPr>
            <a:r>
              <a:rPr lang="en-US" sz="1200" dirty="0" smtClean="0"/>
              <a:t>National Technical Systems</a:t>
            </a:r>
          </a:p>
          <a:p>
            <a:pPr>
              <a:spcBef>
                <a:spcPts val="230"/>
              </a:spcBef>
              <a:defRPr/>
            </a:pPr>
            <a:r>
              <a:rPr lang="en-US" sz="1200" dirty="0" smtClean="0"/>
              <a:t>Parsons Brinckerhoff</a:t>
            </a:r>
          </a:p>
          <a:p>
            <a:pPr>
              <a:spcBef>
                <a:spcPts val="230"/>
              </a:spcBef>
              <a:defRPr/>
            </a:pPr>
            <a:r>
              <a:rPr lang="en-US" sz="1200" dirty="0" err="1" smtClean="0"/>
              <a:t>Stantec</a:t>
            </a:r>
            <a:endParaRPr lang="en-US" sz="1200" dirty="0" smtClean="0"/>
          </a:p>
          <a:p>
            <a:pPr>
              <a:spcBef>
                <a:spcPts val="230"/>
              </a:spcBef>
              <a:defRPr/>
            </a:pPr>
            <a:r>
              <a:rPr lang="en-US" sz="1200" dirty="0"/>
              <a:t>Bombardier Transportation</a:t>
            </a:r>
          </a:p>
          <a:p>
            <a:pPr>
              <a:spcBef>
                <a:spcPts val="230"/>
              </a:spcBef>
              <a:defRPr/>
            </a:pPr>
            <a:r>
              <a:rPr lang="en-US" sz="1200" dirty="0"/>
              <a:t>Rohde and Schwarz</a:t>
            </a:r>
          </a:p>
          <a:p>
            <a:pPr>
              <a:spcBef>
                <a:spcPts val="230"/>
              </a:spcBef>
              <a:defRPr/>
            </a:pPr>
            <a:r>
              <a:rPr lang="en-US" sz="1200" dirty="0"/>
              <a:t>Korea Railroad Research Institute</a:t>
            </a:r>
          </a:p>
          <a:p>
            <a:pPr>
              <a:spcBef>
                <a:spcPts val="230"/>
              </a:spcBef>
              <a:defRPr/>
            </a:pPr>
            <a:r>
              <a:rPr lang="en-US" sz="1200" dirty="0"/>
              <a:t>Lilee Systems</a:t>
            </a:r>
          </a:p>
          <a:p>
            <a:pPr>
              <a:spcBef>
                <a:spcPts val="230"/>
              </a:spcBef>
              <a:defRPr/>
            </a:pPr>
            <a:r>
              <a:rPr lang="en-US" sz="1200" dirty="0"/>
              <a:t>Parsons</a:t>
            </a:r>
          </a:p>
          <a:p>
            <a:pPr>
              <a:spcBef>
                <a:spcPts val="230"/>
              </a:spcBef>
              <a:defRPr/>
            </a:pPr>
            <a:r>
              <a:rPr lang="en-US" sz="1200" dirty="0"/>
              <a:t>The Boeing </a:t>
            </a:r>
            <a:r>
              <a:rPr lang="en-US" sz="1200" dirty="0" smtClean="0"/>
              <a:t>Company</a:t>
            </a:r>
          </a:p>
          <a:p>
            <a:pPr>
              <a:spcBef>
                <a:spcPts val="230"/>
              </a:spcBef>
              <a:defRPr/>
            </a:pPr>
            <a:r>
              <a:rPr lang="en-US" sz="1200" dirty="0" err="1" smtClean="0"/>
              <a:t>Vinnotech</a:t>
            </a:r>
            <a:endParaRPr lang="en-US" sz="1200" dirty="0" smtClean="0"/>
          </a:p>
          <a:p>
            <a:pPr>
              <a:spcBef>
                <a:spcPts val="230"/>
              </a:spcBef>
              <a:defRPr/>
            </a:pPr>
            <a:r>
              <a:rPr lang="en-US" sz="1200" dirty="0" smtClean="0"/>
              <a:t>Yokogawa</a:t>
            </a:r>
          </a:p>
          <a:p>
            <a:pPr>
              <a:spcBef>
                <a:spcPts val="230"/>
              </a:spcBef>
              <a:defRPr/>
            </a:pPr>
            <a:r>
              <a:rPr lang="en-US" sz="1200" dirty="0" smtClean="0"/>
              <a:t>Sony</a:t>
            </a:r>
          </a:p>
          <a:p>
            <a:pPr>
              <a:spcBef>
                <a:spcPts val="230"/>
              </a:spcBef>
              <a:defRPr/>
            </a:pPr>
            <a:r>
              <a:rPr lang="en-US" sz="1200" dirty="0" err="1" smtClean="0"/>
              <a:t>Notor</a:t>
            </a:r>
            <a:r>
              <a:rPr lang="en-US" sz="1200" dirty="0" smtClean="0"/>
              <a:t> Research</a:t>
            </a:r>
          </a:p>
          <a:p>
            <a:pPr>
              <a:spcBef>
                <a:spcPts val="230"/>
              </a:spcBef>
              <a:defRPr/>
            </a:pPr>
            <a:r>
              <a:rPr lang="en-US" sz="1200" dirty="0"/>
              <a:t>American University of </a:t>
            </a:r>
            <a:r>
              <a:rPr lang="en-US" sz="1200" dirty="0" smtClean="0"/>
              <a:t>Beirut</a:t>
            </a:r>
            <a:endParaRPr lang="en-US" sz="1200" dirty="0"/>
          </a:p>
          <a:p>
            <a:pPr>
              <a:spcBef>
                <a:spcPts val="230"/>
              </a:spcBef>
              <a:defRPr/>
            </a:pPr>
            <a:endParaRPr lang="en-US" sz="1200" dirty="0"/>
          </a:p>
        </p:txBody>
      </p:sp>
      <p:sp>
        <p:nvSpPr>
          <p:cNvPr id="2" name="Date Placeholder 1"/>
          <p:cNvSpPr>
            <a:spLocks noGrp="1"/>
          </p:cNvSpPr>
          <p:nvPr>
            <p:ph type="dt" sz="half" idx="10"/>
          </p:nvPr>
        </p:nvSpPr>
        <p:spPr/>
        <p:txBody>
          <a:bodyPr/>
          <a:lstStyle/>
          <a:p>
            <a:pPr>
              <a:defRPr/>
            </a:pPr>
            <a:r>
              <a:rPr lang="en-US" smtClean="0"/>
              <a:t>March 2013</a:t>
            </a:r>
            <a:endParaRPr lang="en-US"/>
          </a:p>
        </p:txBody>
      </p:sp>
      <p:sp>
        <p:nvSpPr>
          <p:cNvPr id="4" name="Slide Number Placeholder 3"/>
          <p:cNvSpPr>
            <a:spLocks noGrp="1"/>
          </p:cNvSpPr>
          <p:nvPr>
            <p:ph type="sldNum" sz="quarter" idx="12"/>
          </p:nvPr>
        </p:nvSpPr>
        <p:spPr/>
        <p:txBody>
          <a:bodyPr/>
          <a:lstStyle/>
          <a:p>
            <a:pPr>
              <a:defRPr/>
            </a:pPr>
            <a:fld id="{E10E86E8-7871-4BA0-8DBA-65F2CA2E5796}" type="slidenum">
              <a:rPr lang="en-US" smtClean="0"/>
              <a:pPr>
                <a:defRPr/>
              </a:pPr>
              <a:t>7</a:t>
            </a:fld>
            <a:endParaRPr lang="en-US" dirty="0"/>
          </a:p>
        </p:txBody>
      </p:sp>
    </p:spTree>
    <p:extLst>
      <p:ext uri="{BB962C8B-B14F-4D97-AF65-F5344CB8AC3E}">
        <p14:creationId xmlns:p14="http://schemas.microsoft.com/office/powerpoint/2010/main" val="1392901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3" name="Picture 2"/>
          <p:cNvPicPr>
            <a:picLocks noChangeAspect="1" noChangeArrowheads="1"/>
          </p:cNvPicPr>
          <p:nvPr/>
        </p:nvPicPr>
        <p:blipFill>
          <a:blip r:embed="rId2"/>
          <a:srcRect/>
          <a:stretch>
            <a:fillRect/>
          </a:stretch>
        </p:blipFill>
        <p:spPr bwMode="auto">
          <a:xfrm>
            <a:off x="4876800" y="5337175"/>
            <a:ext cx="3810000" cy="987425"/>
          </a:xfrm>
          <a:prstGeom prst="rect">
            <a:avLst/>
          </a:prstGeom>
          <a:noFill/>
          <a:ln w="9525">
            <a:noFill/>
            <a:miter lim="800000"/>
            <a:headEnd/>
            <a:tailEnd/>
          </a:ln>
        </p:spPr>
      </p:pic>
      <p:sp>
        <p:nvSpPr>
          <p:cNvPr id="27649" name="Title 1"/>
          <p:cNvSpPr>
            <a:spLocks noGrp="1"/>
          </p:cNvSpPr>
          <p:nvPr>
            <p:ph type="title"/>
          </p:nvPr>
        </p:nvSpPr>
        <p:spPr/>
        <p:txBody>
          <a:bodyPr/>
          <a:lstStyle/>
          <a:p>
            <a:pPr eaLnBrk="1" hangingPunct="1"/>
            <a:r>
              <a:rPr lang="en-US" smtClean="0"/>
              <a:t>IEEE 802.15.4 Basic Architecture</a:t>
            </a:r>
          </a:p>
        </p:txBody>
      </p:sp>
      <p:sp>
        <p:nvSpPr>
          <p:cNvPr id="3" name="Content Placeholder 2"/>
          <p:cNvSpPr>
            <a:spLocks noGrp="1"/>
          </p:cNvSpPr>
          <p:nvPr>
            <p:ph sz="half" idx="1"/>
          </p:nvPr>
        </p:nvSpPr>
        <p:spPr>
          <a:xfrm>
            <a:off x="685800" y="1676400"/>
            <a:ext cx="5105400" cy="4419600"/>
          </a:xfrm>
        </p:spPr>
        <p:txBody>
          <a:bodyPr>
            <a:normAutofit fontScale="62500" lnSpcReduction="20000"/>
          </a:bodyPr>
          <a:lstStyle/>
          <a:p>
            <a:r>
              <a:rPr lang="en-US" dirty="0"/>
              <a:t>Simple frame structure</a:t>
            </a:r>
          </a:p>
          <a:p>
            <a:r>
              <a:rPr lang="en-US" dirty="0"/>
              <a:t>Built in fragmentation for long IP packets</a:t>
            </a:r>
          </a:p>
          <a:p>
            <a:pPr eaLnBrk="1" hangingPunct="1">
              <a:defRPr/>
            </a:pPr>
            <a:r>
              <a:rPr lang="en-US" dirty="0" smtClean="0"/>
              <a:t>Unique </a:t>
            </a:r>
            <a:r>
              <a:rPr lang="en-US" dirty="0"/>
              <a:t>64-bit extended </a:t>
            </a:r>
            <a:r>
              <a:rPr lang="en-US" dirty="0" smtClean="0"/>
              <a:t>IEEE address </a:t>
            </a:r>
            <a:r>
              <a:rPr lang="en-US" dirty="0"/>
              <a:t>or allocated 16-bit short </a:t>
            </a:r>
            <a:r>
              <a:rPr lang="en-US" dirty="0" smtClean="0"/>
              <a:t>address</a:t>
            </a:r>
            <a:endParaRPr lang="en-US" dirty="0"/>
          </a:p>
          <a:p>
            <a:pPr eaLnBrk="1" hangingPunct="1">
              <a:defRPr/>
            </a:pPr>
            <a:r>
              <a:rPr lang="en-US" dirty="0" smtClean="0"/>
              <a:t>Deterministic time slotting </a:t>
            </a:r>
            <a:r>
              <a:rPr lang="en-US" dirty="0" smtClean="0"/>
              <a:t>and/or</a:t>
            </a:r>
            <a:r>
              <a:rPr lang="en-US" dirty="0" smtClean="0"/>
              <a:t> CSMA-CA</a:t>
            </a:r>
            <a:endParaRPr lang="en-US" dirty="0" smtClean="0"/>
          </a:p>
          <a:p>
            <a:pPr eaLnBrk="1" hangingPunct="1">
              <a:defRPr/>
            </a:pPr>
            <a:r>
              <a:rPr lang="en-US" dirty="0" smtClean="0"/>
              <a:t>Data rates from 9.6 upwards of 1000kbps</a:t>
            </a:r>
          </a:p>
          <a:p>
            <a:pPr eaLnBrk="1" hangingPunct="1">
              <a:defRPr/>
            </a:pPr>
            <a:r>
              <a:rPr lang="en-US" dirty="0" smtClean="0"/>
              <a:t>Forward </a:t>
            </a:r>
            <a:r>
              <a:rPr lang="en-US" dirty="0" smtClean="0"/>
              <a:t>error </a:t>
            </a:r>
            <a:r>
              <a:rPr lang="en-US" dirty="0" smtClean="0"/>
              <a:t>correction </a:t>
            </a:r>
            <a:r>
              <a:rPr lang="en-US" dirty="0" smtClean="0"/>
              <a:t>and error detection</a:t>
            </a:r>
            <a:endParaRPr lang="en-US" dirty="0"/>
          </a:p>
          <a:p>
            <a:pPr eaLnBrk="1" hangingPunct="1">
              <a:defRPr/>
            </a:pPr>
            <a:r>
              <a:rPr lang="en-US" dirty="0" smtClean="0"/>
              <a:t>Strong encryption (AES-128)</a:t>
            </a:r>
            <a:endParaRPr lang="en-US" dirty="0" smtClean="0"/>
          </a:p>
          <a:p>
            <a:pPr eaLnBrk="1" hangingPunct="1">
              <a:defRPr/>
            </a:pPr>
            <a:r>
              <a:rPr lang="en-US" dirty="0" smtClean="0"/>
              <a:t>Ability </a:t>
            </a:r>
            <a:r>
              <a:rPr lang="en-US" dirty="0" smtClean="0"/>
              <a:t>for precision ranging and </a:t>
            </a:r>
            <a:r>
              <a:rPr lang="en-US" dirty="0" smtClean="0"/>
              <a:t>location</a:t>
            </a:r>
            <a:endParaRPr lang="en-US" dirty="0" smtClean="0"/>
          </a:p>
          <a:p>
            <a:r>
              <a:rPr lang="en-US" dirty="0" smtClean="0"/>
              <a:t>TDMA </a:t>
            </a:r>
            <a:r>
              <a:rPr lang="en-US" dirty="0"/>
              <a:t>slotting 32/64/128 slots per second or more</a:t>
            </a:r>
          </a:p>
          <a:p>
            <a:pPr lvl="1"/>
            <a:r>
              <a:rPr lang="en-US" dirty="0"/>
              <a:t>Short slots mean less fading during a slot</a:t>
            </a:r>
          </a:p>
          <a:p>
            <a:pPr lvl="1"/>
            <a:r>
              <a:rPr lang="en-US" dirty="0"/>
              <a:t>More robust at high vehicular </a:t>
            </a:r>
            <a:r>
              <a:rPr lang="en-US" dirty="0" smtClean="0"/>
              <a:t>speeds</a:t>
            </a:r>
            <a:endParaRPr lang="en-US" dirty="0"/>
          </a:p>
        </p:txBody>
      </p:sp>
      <p:pic>
        <p:nvPicPr>
          <p:cNvPr id="27651" name="Picture 3"/>
          <p:cNvPicPr>
            <a:picLocks noGrp="1" noChangeAspect="1" noChangeArrowheads="1"/>
          </p:cNvPicPr>
          <p:nvPr>
            <p:ph sz="half" idx="2"/>
          </p:nvPr>
        </p:nvPicPr>
        <p:blipFill>
          <a:blip r:embed="rId3"/>
          <a:srcRect/>
          <a:stretch>
            <a:fillRect/>
          </a:stretch>
        </p:blipFill>
        <p:spPr>
          <a:xfrm>
            <a:off x="5932488" y="1905000"/>
            <a:ext cx="1687512" cy="1751013"/>
          </a:xfrm>
        </p:spPr>
      </p:pic>
      <p:pic>
        <p:nvPicPr>
          <p:cNvPr id="27652" name="Picture 4"/>
          <p:cNvPicPr>
            <a:picLocks noChangeAspect="1" noChangeArrowheads="1"/>
          </p:cNvPicPr>
          <p:nvPr/>
        </p:nvPicPr>
        <p:blipFill>
          <a:blip r:embed="rId4"/>
          <a:srcRect/>
          <a:stretch>
            <a:fillRect/>
          </a:stretch>
        </p:blipFill>
        <p:spPr bwMode="auto">
          <a:xfrm>
            <a:off x="5638800" y="3886200"/>
            <a:ext cx="2206625" cy="1211263"/>
          </a:xfrm>
          <a:prstGeom prst="rect">
            <a:avLst/>
          </a:prstGeom>
          <a:noFill/>
          <a:ln w="9525">
            <a:noFill/>
            <a:miter lim="800000"/>
            <a:headEnd/>
            <a:tailEnd/>
          </a:ln>
        </p:spPr>
      </p:pic>
      <p:sp>
        <p:nvSpPr>
          <p:cNvPr id="27654" name="TextBox 8"/>
          <p:cNvSpPr txBox="1">
            <a:spLocks noChangeArrowheads="1"/>
          </p:cNvSpPr>
          <p:nvPr/>
        </p:nvSpPr>
        <p:spPr bwMode="auto">
          <a:xfrm>
            <a:off x="7921625" y="2362200"/>
            <a:ext cx="841375" cy="461665"/>
          </a:xfrm>
          <a:prstGeom prst="rect">
            <a:avLst/>
          </a:prstGeom>
          <a:solidFill>
            <a:srgbClr val="FFC000"/>
          </a:solidFill>
          <a:ln w="9525">
            <a:noFill/>
            <a:miter lim="800000"/>
            <a:headEnd/>
            <a:tailEnd/>
          </a:ln>
        </p:spPr>
        <p:txBody>
          <a:bodyPr>
            <a:spAutoFit/>
          </a:bodyPr>
          <a:lstStyle/>
          <a:p>
            <a:pPr algn="ctr"/>
            <a:r>
              <a:rPr lang="en-US" sz="1200"/>
              <a:t>Layered Structure</a:t>
            </a:r>
          </a:p>
        </p:txBody>
      </p:sp>
      <p:sp>
        <p:nvSpPr>
          <p:cNvPr id="27655" name="TextBox 12"/>
          <p:cNvSpPr txBox="1">
            <a:spLocks noChangeArrowheads="1"/>
          </p:cNvSpPr>
          <p:nvPr/>
        </p:nvSpPr>
        <p:spPr bwMode="auto">
          <a:xfrm>
            <a:off x="7921625" y="4186238"/>
            <a:ext cx="841375" cy="430887"/>
          </a:xfrm>
          <a:prstGeom prst="rect">
            <a:avLst/>
          </a:prstGeom>
          <a:solidFill>
            <a:srgbClr val="FFC000"/>
          </a:solidFill>
          <a:ln w="9525">
            <a:noFill/>
            <a:miter lim="800000"/>
            <a:headEnd/>
            <a:tailEnd/>
          </a:ln>
        </p:spPr>
        <p:txBody>
          <a:bodyPr>
            <a:spAutoFit/>
          </a:bodyPr>
          <a:lstStyle/>
          <a:p>
            <a:pPr algn="ctr"/>
            <a:r>
              <a:rPr lang="en-US" sz="1100"/>
              <a:t>Service Primitives</a:t>
            </a:r>
          </a:p>
        </p:txBody>
      </p:sp>
      <p:sp>
        <p:nvSpPr>
          <p:cNvPr id="27656" name="TextBox 13"/>
          <p:cNvSpPr txBox="1">
            <a:spLocks noChangeArrowheads="1"/>
          </p:cNvSpPr>
          <p:nvPr/>
        </p:nvSpPr>
        <p:spPr bwMode="auto">
          <a:xfrm>
            <a:off x="7845425" y="4849923"/>
            <a:ext cx="839787" cy="461665"/>
          </a:xfrm>
          <a:prstGeom prst="rect">
            <a:avLst/>
          </a:prstGeom>
          <a:solidFill>
            <a:srgbClr val="FFC000"/>
          </a:solidFill>
          <a:ln w="9525">
            <a:noFill/>
            <a:miter lim="800000"/>
            <a:headEnd/>
            <a:tailEnd/>
          </a:ln>
        </p:spPr>
        <p:txBody>
          <a:bodyPr>
            <a:spAutoFit/>
          </a:bodyPr>
          <a:lstStyle/>
          <a:p>
            <a:pPr algn="ctr"/>
            <a:r>
              <a:rPr lang="en-US" sz="1200"/>
              <a:t>Frame Structure</a:t>
            </a:r>
          </a:p>
        </p:txBody>
      </p:sp>
      <p:sp>
        <p:nvSpPr>
          <p:cNvPr id="12" name="Date Placeholder 11"/>
          <p:cNvSpPr>
            <a:spLocks noGrp="1"/>
          </p:cNvSpPr>
          <p:nvPr>
            <p:ph type="dt" sz="quarter" idx="10"/>
          </p:nvPr>
        </p:nvSpPr>
        <p:spPr/>
        <p:txBody>
          <a:bodyPr/>
          <a:lstStyle/>
          <a:p>
            <a:pPr>
              <a:defRPr/>
            </a:pPr>
            <a:r>
              <a:rPr lang="en-US" smtClean="0"/>
              <a:t>March 2013</a:t>
            </a:r>
            <a:endParaRPr lang="en-US"/>
          </a:p>
        </p:txBody>
      </p:sp>
      <p:sp>
        <p:nvSpPr>
          <p:cNvPr id="15" name="Footer Placeholder 14"/>
          <p:cNvSpPr>
            <a:spLocks noGrp="1"/>
          </p:cNvSpPr>
          <p:nvPr>
            <p:ph type="ftr" sz="quarter" idx="11"/>
          </p:nvPr>
        </p:nvSpPr>
        <p:spPr/>
        <p:txBody>
          <a:bodyPr/>
          <a:lstStyle/>
          <a:p>
            <a:pPr>
              <a:defRPr/>
            </a:pPr>
            <a:r>
              <a:rPr lang="en-US" smtClean="0"/>
              <a:t>Jon Adams, Lilee Systems</a:t>
            </a:r>
            <a:endParaRPr lang="en-US"/>
          </a:p>
        </p:txBody>
      </p:sp>
      <p:sp>
        <p:nvSpPr>
          <p:cNvPr id="2" name="Slide Number Placeholder 1"/>
          <p:cNvSpPr>
            <a:spLocks noGrp="1"/>
          </p:cNvSpPr>
          <p:nvPr>
            <p:ph type="sldNum" sz="quarter" idx="12"/>
          </p:nvPr>
        </p:nvSpPr>
        <p:spPr/>
        <p:txBody>
          <a:bodyPr/>
          <a:lstStyle/>
          <a:p>
            <a:pPr>
              <a:defRPr/>
            </a:pPr>
            <a:fld id="{556001FD-7AFE-427B-9C19-38A04AAA2B94}" type="slidenum">
              <a:rPr lang="en-US" smtClean="0"/>
              <a:pPr>
                <a:defRPr/>
              </a:pPr>
              <a:t>8</a:t>
            </a:fld>
            <a:endParaRPr lang="en-US"/>
          </a:p>
        </p:txBody>
      </p:sp>
    </p:spTree>
    <p:extLst>
      <p:ext uri="{BB962C8B-B14F-4D97-AF65-F5344CB8AC3E}">
        <p14:creationId xmlns:p14="http://schemas.microsoft.com/office/powerpoint/2010/main" val="4090278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r>
              <a:rPr lang="en-US" dirty="0" smtClean="0"/>
              <a:t>Proposed </a:t>
            </a:r>
            <a:r>
              <a:rPr lang="en-US" dirty="0" smtClean="0"/>
              <a:t>Features</a:t>
            </a:r>
          </a:p>
        </p:txBody>
      </p:sp>
      <p:sp>
        <p:nvSpPr>
          <p:cNvPr id="38915" name="Rectangle 3"/>
          <p:cNvSpPr>
            <a:spLocks noGrp="1" noChangeArrowheads="1"/>
          </p:cNvSpPr>
          <p:nvPr>
            <p:ph type="body" idx="4294967295"/>
          </p:nvPr>
        </p:nvSpPr>
        <p:spPr>
          <a:xfrm>
            <a:off x="685800" y="1371600"/>
            <a:ext cx="7772400" cy="3124200"/>
          </a:xfrm>
        </p:spPr>
        <p:txBody>
          <a:bodyPr>
            <a:normAutofit fontScale="92500" lnSpcReduction="20000"/>
          </a:bodyPr>
          <a:lstStyle/>
          <a:p>
            <a:r>
              <a:rPr lang="en-US" dirty="0" smtClean="0"/>
              <a:t>IEEE </a:t>
            </a:r>
            <a:r>
              <a:rPr lang="en-US" dirty="0" smtClean="0"/>
              <a:t>compliant frame with low overhead for low-speed channels</a:t>
            </a:r>
          </a:p>
          <a:p>
            <a:r>
              <a:rPr lang="en-US" dirty="0" smtClean="0"/>
              <a:t>Accommodates narrowband or wideband </a:t>
            </a:r>
            <a:r>
              <a:rPr lang="en-US" dirty="0" smtClean="0"/>
              <a:t>channels</a:t>
            </a:r>
          </a:p>
          <a:p>
            <a:r>
              <a:rPr lang="en-US" dirty="0" smtClean="0"/>
              <a:t>Multiple </a:t>
            </a:r>
            <a:r>
              <a:rPr lang="en-US" dirty="0" smtClean="0"/>
              <a:t>coding, modulation, bandwidth methods to change C/I on the fly and manage interferers </a:t>
            </a:r>
            <a:r>
              <a:rPr lang="en-US" dirty="0" smtClean="0"/>
              <a:t>better</a:t>
            </a:r>
          </a:p>
        </p:txBody>
      </p:sp>
      <p:sp>
        <p:nvSpPr>
          <p:cNvPr id="2" name="Date Placeholder 1"/>
          <p:cNvSpPr>
            <a:spLocks noGrp="1"/>
          </p:cNvSpPr>
          <p:nvPr>
            <p:ph type="dt" sz="half" idx="10"/>
          </p:nvPr>
        </p:nvSpPr>
        <p:spPr/>
        <p:txBody>
          <a:bodyPr/>
          <a:lstStyle/>
          <a:p>
            <a:pPr>
              <a:defRPr/>
            </a:pPr>
            <a:r>
              <a:rPr lang="en-US" smtClean="0"/>
              <a:t>March 2013</a:t>
            </a:r>
            <a:endParaRPr lang="en-US"/>
          </a:p>
        </p:txBody>
      </p:sp>
      <p:sp>
        <p:nvSpPr>
          <p:cNvPr id="3" name="Footer Placeholder 2"/>
          <p:cNvSpPr>
            <a:spLocks noGrp="1"/>
          </p:cNvSpPr>
          <p:nvPr>
            <p:ph type="ftr" sz="quarter" idx="11"/>
          </p:nvPr>
        </p:nvSpPr>
        <p:spPr/>
        <p:txBody>
          <a:bodyPr/>
          <a:lstStyle/>
          <a:p>
            <a:pPr>
              <a:defRPr/>
            </a:pPr>
            <a:r>
              <a:rPr lang="en-US" smtClean="0"/>
              <a:t>Jon Adams, Lilee Systems</a:t>
            </a:r>
            <a:endParaRPr lang="en-US" dirty="0"/>
          </a:p>
        </p:txBody>
      </p:sp>
      <p:sp>
        <p:nvSpPr>
          <p:cNvPr id="4" name="Slide Number Placeholder 3"/>
          <p:cNvSpPr>
            <a:spLocks noGrp="1"/>
          </p:cNvSpPr>
          <p:nvPr>
            <p:ph type="sldNum" sz="quarter" idx="12"/>
          </p:nvPr>
        </p:nvSpPr>
        <p:spPr/>
        <p:txBody>
          <a:bodyPr/>
          <a:lstStyle/>
          <a:p>
            <a:pPr>
              <a:defRPr/>
            </a:pPr>
            <a:fld id="{3905CBE9-9010-4400-AA6F-39374EDCF322}" type="slidenum">
              <a:rPr lang="en-US" smtClean="0"/>
              <a:pPr>
                <a:defRPr/>
              </a:pPr>
              <a:t>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800600"/>
            <a:ext cx="6623392" cy="1466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9290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1212</TotalTime>
  <Words>700</Words>
  <Application>Microsoft Office PowerPoint</Application>
  <PresentationFormat>On-screen Show (4:3)</PresentationFormat>
  <Paragraphs>231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Overview of 802.15.4p Activities for the Joint Council on Transit Wireless Communications</vt:lpstr>
      <vt:lpstr>End-to-End IP Networks for Rail</vt:lpstr>
      <vt:lpstr>IEEE 802.15.4</vt:lpstr>
      <vt:lpstr>Recent 802.15.4 Enhancements</vt:lpstr>
      <vt:lpstr>IEEE 802.15.4p RCC</vt:lpstr>
      <vt:lpstr>90+ Participants from 70 Entities</vt:lpstr>
      <vt:lpstr>IEEE 802.15.4 Basic Architecture</vt:lpstr>
      <vt:lpstr>Proposed Features</vt:lpstr>
      <vt:lpstr>Bands, Modulation and Data Rates</vt:lpstr>
      <vt:lpstr>IEEE 802.15.4p Schedule</vt:lpstr>
      <vt:lpstr>Summary</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79</cp:revision>
  <cp:lastPrinted>1998-02-10T13:28:06Z</cp:lastPrinted>
  <dcterms:created xsi:type="dcterms:W3CDTF">1999-11-08T18:59:45Z</dcterms:created>
  <dcterms:modified xsi:type="dcterms:W3CDTF">2013-03-14T06:12:35Z</dcterms:modified>
</cp:coreProperties>
</file>