
<file path=[Content_Types].xml><?xml version="1.0" encoding="utf-8"?>
<Types xmlns="http://schemas.openxmlformats.org/package/2006/content-types">
  <Default Extension="xml" ContentType="application/xml"/>
  <Default Extension="rels" ContentType="application/vnd.openxmlformats-package.relationships+xml"/>
  <Default Extension="bin" ContentType="application/vnd.openxmlformats-officedocument.presentationml.printerSettings"/>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7"/>
  </p:notesMasterIdLst>
  <p:handoutMasterIdLst>
    <p:handoutMasterId r:id="rId8"/>
  </p:handoutMasterIdLst>
  <p:sldIdLst>
    <p:sldId id="370" r:id="rId2"/>
    <p:sldId id="372" r:id="rId3"/>
    <p:sldId id="380" r:id="rId4"/>
    <p:sldId id="386" r:id="rId5"/>
    <p:sldId id="385" r:id="rId6"/>
  </p:sldIdLst>
  <p:sldSz cx="9144000" cy="6858000" type="screen4x3"/>
  <p:notesSz cx="6858000" cy="9236075"/>
  <p:defaultTextStyle>
    <a:defPPr>
      <a:defRPr lang="en-US"/>
    </a:defPPr>
    <a:lvl1pPr algn="l" rtl="0" fontAlgn="base">
      <a:spcBef>
        <a:spcPct val="0"/>
      </a:spcBef>
      <a:spcAft>
        <a:spcPct val="0"/>
      </a:spcAft>
      <a:defRPr sz="1200" kern="1200">
        <a:solidFill>
          <a:schemeClr val="tx1"/>
        </a:solidFill>
        <a:latin typeface="Times New Roman" pitchFamily="18" charset="0"/>
        <a:ea typeface="ＭＳ Ｐゴシック" pitchFamily="-65" charset="-128"/>
        <a:cs typeface="+mn-cs"/>
      </a:defRPr>
    </a:lvl1pPr>
    <a:lvl2pPr marL="457200" algn="l" rtl="0" fontAlgn="base">
      <a:spcBef>
        <a:spcPct val="0"/>
      </a:spcBef>
      <a:spcAft>
        <a:spcPct val="0"/>
      </a:spcAft>
      <a:defRPr sz="1200" kern="1200">
        <a:solidFill>
          <a:schemeClr val="tx1"/>
        </a:solidFill>
        <a:latin typeface="Times New Roman" pitchFamily="18" charset="0"/>
        <a:ea typeface="ＭＳ Ｐゴシック" pitchFamily="-65" charset="-128"/>
        <a:cs typeface="+mn-cs"/>
      </a:defRPr>
    </a:lvl2pPr>
    <a:lvl3pPr marL="914400" algn="l" rtl="0" fontAlgn="base">
      <a:spcBef>
        <a:spcPct val="0"/>
      </a:spcBef>
      <a:spcAft>
        <a:spcPct val="0"/>
      </a:spcAft>
      <a:defRPr sz="1200" kern="1200">
        <a:solidFill>
          <a:schemeClr val="tx1"/>
        </a:solidFill>
        <a:latin typeface="Times New Roman" pitchFamily="18" charset="0"/>
        <a:ea typeface="ＭＳ Ｐゴシック" pitchFamily="-65" charset="-128"/>
        <a:cs typeface="+mn-cs"/>
      </a:defRPr>
    </a:lvl3pPr>
    <a:lvl4pPr marL="1371600" algn="l" rtl="0" fontAlgn="base">
      <a:spcBef>
        <a:spcPct val="0"/>
      </a:spcBef>
      <a:spcAft>
        <a:spcPct val="0"/>
      </a:spcAft>
      <a:defRPr sz="1200" kern="1200">
        <a:solidFill>
          <a:schemeClr val="tx1"/>
        </a:solidFill>
        <a:latin typeface="Times New Roman" pitchFamily="18" charset="0"/>
        <a:ea typeface="ＭＳ Ｐゴシック" pitchFamily="-65" charset="-128"/>
        <a:cs typeface="+mn-cs"/>
      </a:defRPr>
    </a:lvl4pPr>
    <a:lvl5pPr marL="1828800" algn="l" rtl="0" fontAlgn="base">
      <a:spcBef>
        <a:spcPct val="0"/>
      </a:spcBef>
      <a:spcAft>
        <a:spcPct val="0"/>
      </a:spcAft>
      <a:defRPr sz="1200" kern="1200">
        <a:solidFill>
          <a:schemeClr val="tx1"/>
        </a:solidFill>
        <a:latin typeface="Times New Roman" pitchFamily="18" charset="0"/>
        <a:ea typeface="ＭＳ Ｐゴシック" pitchFamily="-65" charset="-128"/>
        <a:cs typeface="+mn-cs"/>
      </a:defRPr>
    </a:lvl5pPr>
    <a:lvl6pPr marL="2286000" algn="l" defTabSz="914400" rtl="0" eaLnBrk="1" latinLnBrk="0" hangingPunct="1">
      <a:defRPr sz="1200" kern="1200">
        <a:solidFill>
          <a:schemeClr val="tx1"/>
        </a:solidFill>
        <a:latin typeface="Times New Roman" pitchFamily="18" charset="0"/>
        <a:ea typeface="ＭＳ Ｐゴシック" pitchFamily="-65" charset="-128"/>
        <a:cs typeface="+mn-cs"/>
      </a:defRPr>
    </a:lvl6pPr>
    <a:lvl7pPr marL="2743200" algn="l" defTabSz="914400" rtl="0" eaLnBrk="1" latinLnBrk="0" hangingPunct="1">
      <a:defRPr sz="1200" kern="1200">
        <a:solidFill>
          <a:schemeClr val="tx1"/>
        </a:solidFill>
        <a:latin typeface="Times New Roman" pitchFamily="18" charset="0"/>
        <a:ea typeface="ＭＳ Ｐゴシック" pitchFamily="-65" charset="-128"/>
        <a:cs typeface="+mn-cs"/>
      </a:defRPr>
    </a:lvl7pPr>
    <a:lvl8pPr marL="3200400" algn="l" defTabSz="914400" rtl="0" eaLnBrk="1" latinLnBrk="0" hangingPunct="1">
      <a:defRPr sz="1200" kern="1200">
        <a:solidFill>
          <a:schemeClr val="tx1"/>
        </a:solidFill>
        <a:latin typeface="Times New Roman" pitchFamily="18" charset="0"/>
        <a:ea typeface="ＭＳ Ｐゴシック" pitchFamily="-65" charset="-128"/>
        <a:cs typeface="+mn-cs"/>
      </a:defRPr>
    </a:lvl8pPr>
    <a:lvl9pPr marL="3657600" algn="l" defTabSz="914400" rtl="0" eaLnBrk="1" latinLnBrk="0" hangingPunct="1">
      <a:defRPr sz="1200" kern="1200">
        <a:solidFill>
          <a:schemeClr val="tx1"/>
        </a:solidFill>
        <a:latin typeface="Times New Roman" pitchFamily="18" charset="0"/>
        <a:ea typeface="ＭＳ Ｐゴシック" pitchFamily="-65"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00"/>
    <a:srgbClr val="FFFF00"/>
    <a:srgbClr val="006666"/>
    <a:srgbClr val="FF3300"/>
    <a:srgbClr val="000000"/>
    <a:srgbClr val="0066FF"/>
    <a:srgbClr val="CC3300"/>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110" d="100"/>
          <a:sy n="110" d="100"/>
        </p:scale>
        <p:origin x="-2104" y="-96"/>
      </p:cViewPr>
      <p:guideLst>
        <p:guide orient="horz" pos="2160"/>
        <p:guide pos="2880"/>
      </p:guideLst>
    </p:cSldViewPr>
  </p:slideViewPr>
  <p:outlineViewPr>
    <p:cViewPr>
      <p:scale>
        <a:sx n="66" d="100"/>
        <a:sy n="66"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p:scale>
          <a:sx n="100" d="100"/>
          <a:sy n="100" d="100"/>
        </p:scale>
        <p:origin x="-780" y="102"/>
      </p:cViewPr>
      <p:guideLst>
        <p:guide orient="horz" pos="2909"/>
        <p:guide pos="2160"/>
      </p:guideLst>
    </p:cSldViewPr>
  </p:notes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viewProps" Target="viewProps.xml"/><Relationship Id="rId12" Type="http://schemas.openxmlformats.org/officeDocument/2006/relationships/theme" Target="theme/theme1.xml"/><Relationship Id="rId13"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notesMaster" Target="notesMasters/notesMaster1.xml"/><Relationship Id="rId8" Type="http://schemas.openxmlformats.org/officeDocument/2006/relationships/handoutMaster" Target="handoutMasters/handoutMaster1.xml"/><Relationship Id="rId9" Type="http://schemas.openxmlformats.org/officeDocument/2006/relationships/printerSettings" Target="printerSettings/printerSettings1.bin"/><Relationship Id="rId10"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06788" y="173038"/>
            <a:ext cx="2663825"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eaLnBrk="0" hangingPunct="0">
              <a:defRPr sz="1400" b="1"/>
            </a:lvl1pPr>
          </a:lstStyle>
          <a:p>
            <a:pPr>
              <a:defRPr/>
            </a:pPr>
            <a:endParaRPr lang="en-US"/>
          </a:p>
        </p:txBody>
      </p:sp>
      <p:sp>
        <p:nvSpPr>
          <p:cNvPr id="3075" name="Rectangle 3"/>
          <p:cNvSpPr>
            <a:spLocks noGrp="1" noChangeArrowheads="1"/>
          </p:cNvSpPr>
          <p:nvPr>
            <p:ph type="dt" sz="quarter" idx="1"/>
          </p:nvPr>
        </p:nvSpPr>
        <p:spPr bwMode="auto">
          <a:xfrm>
            <a:off x="687388" y="173038"/>
            <a:ext cx="2284412"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vl1pPr>
          </a:lstStyle>
          <a:p>
            <a:pPr>
              <a:defRPr/>
            </a:pPr>
            <a:fld id="{BF625501-83C4-4FE1-AD22-F803A1F0B93B}" type="datetime1">
              <a:rPr lang="en-US"/>
              <a:pPr>
                <a:defRPr/>
              </a:pPr>
              <a:t>1/17/13</a:t>
            </a:fld>
            <a:endParaRPr lang="en-US"/>
          </a:p>
        </p:txBody>
      </p:sp>
      <p:sp>
        <p:nvSpPr>
          <p:cNvPr id="3076" name="Rectangle 4"/>
          <p:cNvSpPr>
            <a:spLocks noGrp="1" noChangeArrowheads="1"/>
          </p:cNvSpPr>
          <p:nvPr>
            <p:ph type="ftr" sz="quarter" idx="2"/>
          </p:nvPr>
        </p:nvSpPr>
        <p:spPr bwMode="auto">
          <a:xfrm>
            <a:off x="4114800" y="8939213"/>
            <a:ext cx="2133600"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sz="1000"/>
            </a:lvl1pPr>
          </a:lstStyle>
          <a:p>
            <a:pPr>
              <a:defRPr/>
            </a:pPr>
            <a:endParaRPr lang="en-US"/>
          </a:p>
        </p:txBody>
      </p:sp>
      <p:sp>
        <p:nvSpPr>
          <p:cNvPr id="3077" name="Rectangle 5"/>
          <p:cNvSpPr>
            <a:spLocks noGrp="1" noChangeArrowheads="1"/>
          </p:cNvSpPr>
          <p:nvPr>
            <p:ph type="sldNum" sz="quarter" idx="3"/>
          </p:nvPr>
        </p:nvSpPr>
        <p:spPr bwMode="auto">
          <a:xfrm>
            <a:off x="2667000" y="8939213"/>
            <a:ext cx="1371600"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eaLnBrk="0" hangingPunct="0">
              <a:defRPr sz="1000"/>
            </a:lvl1pPr>
          </a:lstStyle>
          <a:p>
            <a:pPr>
              <a:defRPr/>
            </a:pPr>
            <a:r>
              <a:rPr lang="en-US"/>
              <a:t>Page </a:t>
            </a:r>
            <a:fld id="{951E65AB-8E6F-4503-8FC8-F7A01A5D7A27}" type="slidenum">
              <a:rPr lang="en-US"/>
              <a:pPr>
                <a:defRPr/>
              </a:pPr>
              <a:t>‹#›</a:t>
            </a:fld>
            <a:endParaRPr lang="en-US"/>
          </a:p>
        </p:txBody>
      </p:sp>
      <p:sp>
        <p:nvSpPr>
          <p:cNvPr id="3078" name="Line 6"/>
          <p:cNvSpPr>
            <a:spLocks noChangeShapeType="1"/>
          </p:cNvSpPr>
          <p:nvPr/>
        </p:nvSpPr>
        <p:spPr bwMode="auto">
          <a:xfrm>
            <a:off x="706438" y="382588"/>
            <a:ext cx="546576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latin typeface="Times New Roman" pitchFamily="-106" charset="0"/>
              <a:ea typeface="+mn-ea"/>
            </a:endParaRPr>
          </a:p>
        </p:txBody>
      </p:sp>
      <p:sp>
        <p:nvSpPr>
          <p:cNvPr id="3079" name="Rectangle 7"/>
          <p:cNvSpPr>
            <a:spLocks noChangeArrowheads="1"/>
          </p:cNvSpPr>
          <p:nvPr/>
        </p:nvSpPr>
        <p:spPr bwMode="auto">
          <a:xfrm>
            <a:off x="685800" y="8610600"/>
            <a:ext cx="2209800" cy="184150"/>
          </a:xfrm>
          <a:prstGeom prst="rect">
            <a:avLst/>
          </a:prstGeom>
          <a:noFill/>
          <a:ln w="9525">
            <a:noFill/>
            <a:miter lim="800000"/>
            <a:headEnd/>
            <a:tailEnd/>
          </a:ln>
          <a:effectLst/>
        </p:spPr>
        <p:txBody>
          <a:bodyPr lIns="0" tIns="0" rIns="0" bIns="0">
            <a:spAutoFit/>
          </a:bodyPr>
          <a:lstStyle/>
          <a:p>
            <a:pPr eaLnBrk="0" hangingPunct="0">
              <a:defRPr/>
            </a:pPr>
            <a:r>
              <a:rPr lang="en-US"/>
              <a:t>Tentative agenda Full WG</a:t>
            </a:r>
          </a:p>
        </p:txBody>
      </p:sp>
      <p:sp>
        <p:nvSpPr>
          <p:cNvPr id="3080" name="Line 8"/>
          <p:cNvSpPr>
            <a:spLocks noChangeShapeType="1"/>
          </p:cNvSpPr>
          <p:nvPr/>
        </p:nvSpPr>
        <p:spPr bwMode="auto">
          <a:xfrm>
            <a:off x="706438" y="8928100"/>
            <a:ext cx="561816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latin typeface="Times New Roman" pitchFamily="-106" charset="0"/>
              <a:ea typeface="+mn-ea"/>
            </a:endParaRPr>
          </a:p>
        </p:txBody>
      </p:sp>
    </p:spTree>
    <p:extLst>
      <p:ext uri="{BB962C8B-B14F-4D97-AF65-F5344CB8AC3E}">
        <p14:creationId xmlns:p14="http://schemas.microsoft.com/office/powerpoint/2010/main" val="331500356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29000" y="96838"/>
            <a:ext cx="2784475"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eaLnBrk="0" hangingPunct="0">
              <a:defRPr sz="1400" b="1"/>
            </a:lvl1pPr>
          </a:lstStyle>
          <a:p>
            <a:pPr>
              <a:defRPr/>
            </a:pPr>
            <a:endParaRPr lang="en-US"/>
          </a:p>
        </p:txBody>
      </p:sp>
      <p:sp>
        <p:nvSpPr>
          <p:cNvPr id="2051" name="Rectangle 3"/>
          <p:cNvSpPr>
            <a:spLocks noGrp="1" noChangeArrowheads="1"/>
          </p:cNvSpPr>
          <p:nvPr>
            <p:ph type="dt" idx="1"/>
          </p:nvPr>
        </p:nvSpPr>
        <p:spPr bwMode="auto">
          <a:xfrm>
            <a:off x="646113" y="96838"/>
            <a:ext cx="2708275"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vl1pPr>
          </a:lstStyle>
          <a:p>
            <a:pPr>
              <a:defRPr/>
            </a:pPr>
            <a:fld id="{03DED637-EA47-45A5-83D7-ECE46B1D3D47}" type="datetime1">
              <a:rPr lang="en-US"/>
              <a:pPr>
                <a:defRPr/>
              </a:pPr>
              <a:t>1/17/13</a:t>
            </a:fld>
            <a:endParaRPr lang="en-US"/>
          </a:p>
        </p:txBody>
      </p:sp>
      <p:sp>
        <p:nvSpPr>
          <p:cNvPr id="4100" name="Rectangle 4"/>
          <p:cNvSpPr>
            <a:spLocks noGrp="1" noRot="1" noChangeAspect="1" noChangeArrowheads="1" noTextEdit="1"/>
          </p:cNvSpPr>
          <p:nvPr>
            <p:ph type="sldImg" idx="2"/>
          </p:nvPr>
        </p:nvSpPr>
        <p:spPr bwMode="auto">
          <a:xfrm>
            <a:off x="1130300" y="698500"/>
            <a:ext cx="4602163" cy="3451225"/>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14400" y="4387850"/>
            <a:ext cx="5029200" cy="4156075"/>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730625" y="8942388"/>
            <a:ext cx="2482850"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eaLnBrk="0" hangingPunct="0">
              <a:defRPr sz="1000"/>
            </a:lvl5pPr>
          </a:lstStyle>
          <a:p>
            <a:pPr lvl="4">
              <a:defRPr/>
            </a:pPr>
            <a:endParaRPr lang="en-US"/>
          </a:p>
        </p:txBody>
      </p:sp>
      <p:sp>
        <p:nvSpPr>
          <p:cNvPr id="2055" name="Rectangle 7"/>
          <p:cNvSpPr>
            <a:spLocks noGrp="1" noChangeArrowheads="1"/>
          </p:cNvSpPr>
          <p:nvPr>
            <p:ph type="sldNum" sz="quarter" idx="5"/>
          </p:nvPr>
        </p:nvSpPr>
        <p:spPr bwMode="auto">
          <a:xfrm>
            <a:off x="2901950" y="8942388"/>
            <a:ext cx="792163"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vl1pPr>
          </a:lstStyle>
          <a:p>
            <a:pPr>
              <a:defRPr/>
            </a:pPr>
            <a:r>
              <a:rPr lang="en-US"/>
              <a:t>Page </a:t>
            </a:r>
            <a:fld id="{A66DDB62-EBFD-45D4-918B-C30CE6E35ABF}" type="slidenum">
              <a:rPr lang="en-US"/>
              <a:pPr>
                <a:defRPr/>
              </a:pPr>
              <a:t>‹#›</a:t>
            </a:fld>
            <a:endParaRPr lang="en-US"/>
          </a:p>
        </p:txBody>
      </p:sp>
      <p:sp>
        <p:nvSpPr>
          <p:cNvPr id="2056" name="Rectangle 8"/>
          <p:cNvSpPr>
            <a:spLocks noChangeArrowheads="1"/>
          </p:cNvSpPr>
          <p:nvPr/>
        </p:nvSpPr>
        <p:spPr bwMode="auto">
          <a:xfrm>
            <a:off x="715963" y="8942388"/>
            <a:ext cx="2255837" cy="182562"/>
          </a:xfrm>
          <a:prstGeom prst="rect">
            <a:avLst/>
          </a:prstGeom>
          <a:noFill/>
          <a:ln w="9525">
            <a:noFill/>
            <a:miter lim="800000"/>
            <a:headEnd/>
            <a:tailEnd/>
          </a:ln>
          <a:effectLst/>
        </p:spPr>
        <p:txBody>
          <a:bodyPr lIns="0" tIns="0" rIns="0" bIns="0">
            <a:spAutoFit/>
          </a:bodyPr>
          <a:lstStyle/>
          <a:p>
            <a:pPr defTabSz="895350" eaLnBrk="0" hangingPunct="0">
              <a:defRPr/>
            </a:pPr>
            <a:r>
              <a:rPr lang="en-US"/>
              <a:t>Tentative agenda Full WG</a:t>
            </a:r>
          </a:p>
        </p:txBody>
      </p:sp>
      <p:sp>
        <p:nvSpPr>
          <p:cNvPr id="2057" name="Line 9"/>
          <p:cNvSpPr>
            <a:spLocks noChangeShapeType="1"/>
          </p:cNvSpPr>
          <p:nvPr/>
        </p:nvSpPr>
        <p:spPr bwMode="auto">
          <a:xfrm>
            <a:off x="736600" y="8940800"/>
            <a:ext cx="5405438"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latin typeface="Times New Roman" pitchFamily="-106" charset="0"/>
              <a:ea typeface="+mn-ea"/>
            </a:endParaRPr>
          </a:p>
        </p:txBody>
      </p:sp>
      <p:sp>
        <p:nvSpPr>
          <p:cNvPr id="2058" name="Line 10"/>
          <p:cNvSpPr>
            <a:spLocks noChangeShapeType="1"/>
          </p:cNvSpPr>
          <p:nvPr/>
        </p:nvSpPr>
        <p:spPr bwMode="auto">
          <a:xfrm>
            <a:off x="661988" y="295275"/>
            <a:ext cx="555466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latin typeface="Times New Roman" pitchFamily="-106" charset="0"/>
              <a:ea typeface="+mn-ea"/>
            </a:endParaRPr>
          </a:p>
        </p:txBody>
      </p:sp>
    </p:spTree>
    <p:extLst>
      <p:ext uri="{BB962C8B-B14F-4D97-AF65-F5344CB8AC3E}">
        <p14:creationId xmlns:p14="http://schemas.microsoft.com/office/powerpoint/2010/main" val="2792951465"/>
      </p:ext>
    </p:extLst>
  </p:cSld>
  <p:clrMap bg1="lt1" tx1="dk1" bg2="lt2" tx2="dk2" accent1="accent1" accent2="accent2" accent3="accent3" accent4="accent4" accent5="accent5" accent6="accent6" hlink="hlink" folHlink="folHlink"/>
  <p:hf hdr="0" ftr="0"/>
  <p:notesStyle>
    <a:lvl1pPr algn="l" rtl="0" eaLnBrk="0" fontAlgn="base" hangingPunct="0">
      <a:spcBef>
        <a:spcPct val="30000"/>
      </a:spcBef>
      <a:spcAft>
        <a:spcPct val="0"/>
      </a:spcAft>
      <a:defRPr sz="1200" kern="1200">
        <a:solidFill>
          <a:schemeClr val="tx1"/>
        </a:solidFill>
        <a:latin typeface="Times New Roman" pitchFamily="-106" charset="0"/>
        <a:ea typeface="ＭＳ Ｐゴシック" pitchFamily="-106" charset="-128"/>
        <a:cs typeface="ＭＳ Ｐゴシック" pitchFamily="-106" charset="-128"/>
      </a:defRPr>
    </a:lvl1pPr>
    <a:lvl2pPr marL="114300" algn="l" rtl="0" eaLnBrk="0" fontAlgn="base" hangingPunct="0">
      <a:spcBef>
        <a:spcPct val="30000"/>
      </a:spcBef>
      <a:spcAft>
        <a:spcPct val="0"/>
      </a:spcAft>
      <a:defRPr sz="1200" kern="1200">
        <a:solidFill>
          <a:schemeClr val="tx1"/>
        </a:solidFill>
        <a:latin typeface="Times New Roman" pitchFamily="-106" charset="0"/>
        <a:ea typeface="ＭＳ Ｐゴシック" pitchFamily="-106" charset="-128"/>
        <a:cs typeface="+mn-cs"/>
      </a:defRPr>
    </a:lvl2pPr>
    <a:lvl3pPr marL="228600" algn="l" rtl="0" eaLnBrk="0" fontAlgn="base" hangingPunct="0">
      <a:spcBef>
        <a:spcPct val="30000"/>
      </a:spcBef>
      <a:spcAft>
        <a:spcPct val="0"/>
      </a:spcAft>
      <a:defRPr sz="1200" kern="1200">
        <a:solidFill>
          <a:schemeClr val="tx1"/>
        </a:solidFill>
        <a:latin typeface="Times New Roman" pitchFamily="-106" charset="0"/>
        <a:ea typeface="ＭＳ Ｐゴシック" pitchFamily="-106" charset="-128"/>
        <a:cs typeface="+mn-cs"/>
      </a:defRPr>
    </a:lvl3pPr>
    <a:lvl4pPr marL="342900" algn="l" rtl="0" eaLnBrk="0" fontAlgn="base" hangingPunct="0">
      <a:spcBef>
        <a:spcPct val="30000"/>
      </a:spcBef>
      <a:spcAft>
        <a:spcPct val="0"/>
      </a:spcAft>
      <a:defRPr sz="1200" kern="1200">
        <a:solidFill>
          <a:schemeClr val="tx1"/>
        </a:solidFill>
        <a:latin typeface="Times New Roman" pitchFamily="-106" charset="0"/>
        <a:ea typeface="ＭＳ Ｐゴシック" pitchFamily="-106" charset="-128"/>
        <a:cs typeface="+mn-cs"/>
      </a:defRPr>
    </a:lvl4pPr>
    <a:lvl5pPr marL="457200" algn="l" rtl="0" eaLnBrk="0" fontAlgn="base" hangingPunct="0">
      <a:spcBef>
        <a:spcPct val="30000"/>
      </a:spcBef>
      <a:spcAft>
        <a:spcPct val="0"/>
      </a:spcAft>
      <a:defRPr sz="1200" kern="1200">
        <a:solidFill>
          <a:schemeClr val="tx1"/>
        </a:solidFill>
        <a:latin typeface="Times New Roman" pitchFamily="-106" charset="0"/>
        <a:ea typeface="ＭＳ Ｐゴシック" pitchFamily="-106"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3"/>
          <p:cNvSpPr>
            <a:spLocks noGrp="1" noChangeArrowheads="1"/>
          </p:cNvSpPr>
          <p:nvPr>
            <p:ph type="dt" sz="quarter" idx="1"/>
          </p:nvPr>
        </p:nvSpPr>
        <p:spPr>
          <a:noFill/>
        </p:spPr>
        <p:txBody>
          <a:bodyPr/>
          <a:lstStyle/>
          <a:p>
            <a:fld id="{4CD4C032-4712-4B43-A1FF-2A8FC53EF34A}" type="datetime6">
              <a:rPr lang="en-US" smtClean="0"/>
              <a:pPr/>
              <a:t>January 13</a:t>
            </a:fld>
            <a:endParaRPr lang="en-US" smtClean="0"/>
          </a:p>
        </p:txBody>
      </p:sp>
      <p:sp>
        <p:nvSpPr>
          <p:cNvPr id="5123" name="Rectangle 7"/>
          <p:cNvSpPr>
            <a:spLocks noGrp="1" noChangeArrowheads="1"/>
          </p:cNvSpPr>
          <p:nvPr>
            <p:ph type="sldNum" sz="quarter" idx="5"/>
          </p:nvPr>
        </p:nvSpPr>
        <p:spPr>
          <a:noFill/>
        </p:spPr>
        <p:txBody>
          <a:bodyPr/>
          <a:lstStyle/>
          <a:p>
            <a:r>
              <a:rPr lang="en-US" smtClean="0"/>
              <a:t>Page </a:t>
            </a:r>
            <a:fld id="{16A65FD1-F82D-474B-A22C-6258812C8828}" type="slidenum">
              <a:rPr lang="en-US" smtClean="0"/>
              <a:pPr/>
              <a:t>1</a:t>
            </a:fld>
            <a:endParaRPr lang="en-US" smtClean="0"/>
          </a:p>
        </p:txBody>
      </p:sp>
      <p:sp>
        <p:nvSpPr>
          <p:cNvPr id="5124" name="Rectangle 2"/>
          <p:cNvSpPr>
            <a:spLocks noGrp="1" noRot="1" noChangeAspect="1" noChangeArrowheads="1" noTextEdit="1"/>
          </p:cNvSpPr>
          <p:nvPr>
            <p:ph type="sldImg"/>
          </p:nvPr>
        </p:nvSpPr>
        <p:spPr>
          <a:ln/>
        </p:spPr>
      </p:sp>
      <p:sp>
        <p:nvSpPr>
          <p:cNvPr id="5125" name="Rectangle 3"/>
          <p:cNvSpPr>
            <a:spLocks noGrp="1" noChangeArrowheads="1"/>
          </p:cNvSpPr>
          <p:nvPr>
            <p:ph type="body" idx="1"/>
          </p:nvPr>
        </p:nvSpPr>
        <p:spPr>
          <a:noFill/>
          <a:ln/>
        </p:spPr>
        <p:txBody>
          <a:bodyPr/>
          <a:lstStyle/>
          <a:p>
            <a:endParaRPr lang="en-GB" smtClean="0">
              <a:latin typeface="Times New Roman" pitchFamily="18" charset="0"/>
              <a:ea typeface="ＭＳ Ｐゴシック" pitchFamily="-65"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en-US"/>
              <a:t>Pat Kinney, Kinney Consulting LLC</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BC235CB6-6686-4592-8327-6B57EBBFE24C}" type="slidenum">
              <a:rPr lang="en-US"/>
              <a:pPr>
                <a:defRPr/>
              </a:pPr>
              <a:t>‹#›</a:t>
            </a:fld>
            <a:endParaRPr lang="en-US"/>
          </a:p>
        </p:txBody>
      </p:sp>
      <p:sp>
        <p:nvSpPr>
          <p:cNvPr id="6" name="Rectangle 13"/>
          <p:cNvSpPr>
            <a:spLocks noGrp="1" noChangeArrowheads="1"/>
          </p:cNvSpPr>
          <p:nvPr>
            <p:ph type="dt" sz="half" idx="12"/>
          </p:nvPr>
        </p:nvSpPr>
        <p:spPr>
          <a:ln/>
        </p:spPr>
        <p:txBody>
          <a:bodyPr/>
          <a:lstStyle>
            <a:lvl1pPr>
              <a:defRPr/>
            </a:lvl1pPr>
          </a:lstStyle>
          <a:p>
            <a:pPr>
              <a:defRPr/>
            </a:pPr>
            <a:r>
              <a:rPr lang="en-US" smtClean="0"/>
              <a:t>January 2013</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en-US"/>
              <a:t>Pat Kinney, Kinney Consulting LLC</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9B1A488B-1F08-493A-9835-BFBA87B466B1}" type="slidenum">
              <a:rPr lang="en-US"/>
              <a:pPr>
                <a:defRPr/>
              </a:pPr>
              <a:t>‹#›</a:t>
            </a:fld>
            <a:endParaRPr lang="en-US"/>
          </a:p>
        </p:txBody>
      </p:sp>
      <p:sp>
        <p:nvSpPr>
          <p:cNvPr id="6" name="Rectangle 13"/>
          <p:cNvSpPr>
            <a:spLocks noGrp="1" noChangeArrowheads="1"/>
          </p:cNvSpPr>
          <p:nvPr>
            <p:ph type="dt" sz="half" idx="12"/>
          </p:nvPr>
        </p:nvSpPr>
        <p:spPr>
          <a:ln/>
        </p:spPr>
        <p:txBody>
          <a:bodyPr/>
          <a:lstStyle>
            <a:lvl1pPr>
              <a:defRPr/>
            </a:lvl1pPr>
          </a:lstStyle>
          <a:p>
            <a:pPr>
              <a:defRPr/>
            </a:pPr>
            <a:r>
              <a:rPr lang="en-US" smtClean="0"/>
              <a:t>January 2013</a:t>
            </a:r>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00800" y="-2209800"/>
            <a:ext cx="2133600" cy="4876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0" y="-2209800"/>
            <a:ext cx="6248400" cy="4876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en-US"/>
              <a:t>Pat Kinney, Kinney Consulting LLC</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5B33BBEB-2900-4620-858E-301CA3EBAB69}" type="slidenum">
              <a:rPr lang="en-US"/>
              <a:pPr>
                <a:defRPr/>
              </a:pPr>
              <a:t>‹#›</a:t>
            </a:fld>
            <a:endParaRPr lang="en-US"/>
          </a:p>
        </p:txBody>
      </p:sp>
      <p:sp>
        <p:nvSpPr>
          <p:cNvPr id="6" name="Rectangle 13"/>
          <p:cNvSpPr>
            <a:spLocks noGrp="1" noChangeArrowheads="1"/>
          </p:cNvSpPr>
          <p:nvPr>
            <p:ph type="dt" sz="half" idx="12"/>
          </p:nvPr>
        </p:nvSpPr>
        <p:spPr>
          <a:ln/>
        </p:spPr>
        <p:txBody>
          <a:bodyPr/>
          <a:lstStyle>
            <a:lvl1pPr>
              <a:defRPr/>
            </a:lvl1pPr>
          </a:lstStyle>
          <a:p>
            <a:pPr>
              <a:defRPr/>
            </a:pPr>
            <a:r>
              <a:rPr lang="en-US" smtClean="0"/>
              <a:t>January 2013</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en-US"/>
              <a:t>Pat Kinney, Kinney Consulting LLC</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20BF9FFC-8CD3-4AAA-B38D-07ABB91CB607}" type="slidenum">
              <a:rPr lang="en-US"/>
              <a:pPr>
                <a:defRPr/>
              </a:pPr>
              <a:t>‹#›</a:t>
            </a:fld>
            <a:endParaRPr lang="en-US"/>
          </a:p>
        </p:txBody>
      </p:sp>
      <p:sp>
        <p:nvSpPr>
          <p:cNvPr id="6" name="Rectangle 13"/>
          <p:cNvSpPr>
            <a:spLocks noGrp="1" noChangeArrowheads="1"/>
          </p:cNvSpPr>
          <p:nvPr>
            <p:ph type="dt" sz="half" idx="12"/>
          </p:nvPr>
        </p:nvSpPr>
        <p:spPr>
          <a:ln/>
        </p:spPr>
        <p:txBody>
          <a:bodyPr/>
          <a:lstStyle>
            <a:lvl1pPr>
              <a:defRPr/>
            </a:lvl1pPr>
          </a:lstStyle>
          <a:p>
            <a:pPr>
              <a:defRPr/>
            </a:pPr>
            <a:r>
              <a:rPr lang="en-US" smtClean="0"/>
              <a:t>January 2013</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ftr" sz="quarter" idx="10"/>
          </p:nvPr>
        </p:nvSpPr>
        <p:spPr>
          <a:ln/>
        </p:spPr>
        <p:txBody>
          <a:bodyPr/>
          <a:lstStyle>
            <a:lvl1pPr>
              <a:defRPr/>
            </a:lvl1pPr>
          </a:lstStyle>
          <a:p>
            <a:pPr>
              <a:defRPr/>
            </a:pPr>
            <a:r>
              <a:rPr lang="en-US"/>
              <a:t>Pat Kinney, Kinney Consulting LLC</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D405F665-F0FE-47FE-8C37-FBE87AF7B451}" type="slidenum">
              <a:rPr lang="en-US"/>
              <a:pPr>
                <a:defRPr/>
              </a:pPr>
              <a:t>‹#›</a:t>
            </a:fld>
            <a:endParaRPr lang="en-US"/>
          </a:p>
        </p:txBody>
      </p:sp>
      <p:sp>
        <p:nvSpPr>
          <p:cNvPr id="6" name="Rectangle 13"/>
          <p:cNvSpPr>
            <a:spLocks noGrp="1" noChangeArrowheads="1"/>
          </p:cNvSpPr>
          <p:nvPr>
            <p:ph type="dt" sz="half" idx="12"/>
          </p:nvPr>
        </p:nvSpPr>
        <p:spPr>
          <a:ln/>
        </p:spPr>
        <p:txBody>
          <a:bodyPr/>
          <a:lstStyle>
            <a:lvl1pPr>
              <a:defRPr/>
            </a:lvl1pPr>
          </a:lstStyle>
          <a:p>
            <a:pPr>
              <a:defRPr/>
            </a:pPr>
            <a:r>
              <a:rPr lang="en-US" smtClean="0"/>
              <a:t>January 2013</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0" y="-2209800"/>
            <a:ext cx="3810000" cy="4876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962400" y="-2209800"/>
            <a:ext cx="3810000" cy="4876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0"/>
          </p:nvPr>
        </p:nvSpPr>
        <p:spPr>
          <a:ln/>
        </p:spPr>
        <p:txBody>
          <a:bodyPr/>
          <a:lstStyle>
            <a:lvl1pPr>
              <a:defRPr/>
            </a:lvl1pPr>
          </a:lstStyle>
          <a:p>
            <a:pPr>
              <a:defRPr/>
            </a:pPr>
            <a:r>
              <a:rPr lang="en-US"/>
              <a:t>Pat Kinney, Kinney Consulting LLC</a:t>
            </a:r>
          </a:p>
        </p:txBody>
      </p:sp>
      <p:sp>
        <p:nvSpPr>
          <p:cNvPr id="6" name="Rectangle 6"/>
          <p:cNvSpPr>
            <a:spLocks noGrp="1" noChangeArrowheads="1"/>
          </p:cNvSpPr>
          <p:nvPr>
            <p:ph type="sldNum" sz="quarter" idx="11"/>
          </p:nvPr>
        </p:nvSpPr>
        <p:spPr>
          <a:ln/>
        </p:spPr>
        <p:txBody>
          <a:bodyPr/>
          <a:lstStyle>
            <a:lvl1pPr>
              <a:defRPr/>
            </a:lvl1pPr>
          </a:lstStyle>
          <a:p>
            <a:pPr>
              <a:defRPr/>
            </a:pPr>
            <a:r>
              <a:rPr lang="en-US"/>
              <a:t>Slide </a:t>
            </a:r>
            <a:fld id="{BB927895-F05F-4216-BEFE-D7A1E5C0CAEF}" type="slidenum">
              <a:rPr lang="en-US"/>
              <a:pPr>
                <a:defRPr/>
              </a:pPr>
              <a:t>‹#›</a:t>
            </a:fld>
            <a:endParaRPr lang="en-US"/>
          </a:p>
        </p:txBody>
      </p:sp>
      <p:sp>
        <p:nvSpPr>
          <p:cNvPr id="7" name="Rectangle 13"/>
          <p:cNvSpPr>
            <a:spLocks noGrp="1" noChangeArrowheads="1"/>
          </p:cNvSpPr>
          <p:nvPr>
            <p:ph type="dt" sz="half" idx="12"/>
          </p:nvPr>
        </p:nvSpPr>
        <p:spPr>
          <a:ln/>
        </p:spPr>
        <p:txBody>
          <a:bodyPr/>
          <a:lstStyle>
            <a:lvl1pPr>
              <a:defRPr/>
            </a:lvl1pPr>
          </a:lstStyle>
          <a:p>
            <a:pPr>
              <a:defRPr/>
            </a:pPr>
            <a:r>
              <a:rPr lang="en-US" smtClean="0"/>
              <a:t>January 2013</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ftr" sz="quarter" idx="10"/>
          </p:nvPr>
        </p:nvSpPr>
        <p:spPr>
          <a:ln/>
        </p:spPr>
        <p:txBody>
          <a:bodyPr/>
          <a:lstStyle>
            <a:lvl1pPr>
              <a:defRPr/>
            </a:lvl1pPr>
          </a:lstStyle>
          <a:p>
            <a:pPr>
              <a:defRPr/>
            </a:pPr>
            <a:r>
              <a:rPr lang="en-US"/>
              <a:t>Pat Kinney, Kinney Consulting LLC</a:t>
            </a:r>
          </a:p>
        </p:txBody>
      </p:sp>
      <p:sp>
        <p:nvSpPr>
          <p:cNvPr id="8" name="Rectangle 6"/>
          <p:cNvSpPr>
            <a:spLocks noGrp="1" noChangeArrowheads="1"/>
          </p:cNvSpPr>
          <p:nvPr>
            <p:ph type="sldNum" sz="quarter" idx="11"/>
          </p:nvPr>
        </p:nvSpPr>
        <p:spPr>
          <a:ln/>
        </p:spPr>
        <p:txBody>
          <a:bodyPr/>
          <a:lstStyle>
            <a:lvl1pPr>
              <a:defRPr/>
            </a:lvl1pPr>
          </a:lstStyle>
          <a:p>
            <a:pPr>
              <a:defRPr/>
            </a:pPr>
            <a:r>
              <a:rPr lang="en-US"/>
              <a:t>Slide </a:t>
            </a:r>
            <a:fld id="{D1FE8802-DF77-4A05-9464-A59FE5D4298D}" type="slidenum">
              <a:rPr lang="en-US"/>
              <a:pPr>
                <a:defRPr/>
              </a:pPr>
              <a:t>‹#›</a:t>
            </a:fld>
            <a:endParaRPr lang="en-US"/>
          </a:p>
        </p:txBody>
      </p:sp>
      <p:sp>
        <p:nvSpPr>
          <p:cNvPr id="9" name="Rectangle 13"/>
          <p:cNvSpPr>
            <a:spLocks noGrp="1" noChangeArrowheads="1"/>
          </p:cNvSpPr>
          <p:nvPr>
            <p:ph type="dt" sz="half" idx="12"/>
          </p:nvPr>
        </p:nvSpPr>
        <p:spPr>
          <a:ln/>
        </p:spPr>
        <p:txBody>
          <a:bodyPr/>
          <a:lstStyle>
            <a:lvl1pPr>
              <a:defRPr/>
            </a:lvl1pPr>
          </a:lstStyle>
          <a:p>
            <a:pPr>
              <a:defRPr/>
            </a:pPr>
            <a:r>
              <a:rPr lang="en-US" smtClean="0"/>
              <a:t>January 2013</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ftr" sz="quarter" idx="10"/>
          </p:nvPr>
        </p:nvSpPr>
        <p:spPr>
          <a:ln/>
        </p:spPr>
        <p:txBody>
          <a:bodyPr/>
          <a:lstStyle>
            <a:lvl1pPr>
              <a:defRPr/>
            </a:lvl1pPr>
          </a:lstStyle>
          <a:p>
            <a:pPr>
              <a:defRPr/>
            </a:pPr>
            <a:r>
              <a:rPr lang="en-US"/>
              <a:t>Pat Kinney, Kinney Consulting LLC</a:t>
            </a:r>
          </a:p>
        </p:txBody>
      </p:sp>
      <p:sp>
        <p:nvSpPr>
          <p:cNvPr id="4" name="Rectangle 6"/>
          <p:cNvSpPr>
            <a:spLocks noGrp="1" noChangeArrowheads="1"/>
          </p:cNvSpPr>
          <p:nvPr>
            <p:ph type="sldNum" sz="quarter" idx="11"/>
          </p:nvPr>
        </p:nvSpPr>
        <p:spPr>
          <a:ln/>
        </p:spPr>
        <p:txBody>
          <a:bodyPr/>
          <a:lstStyle>
            <a:lvl1pPr>
              <a:defRPr/>
            </a:lvl1pPr>
          </a:lstStyle>
          <a:p>
            <a:pPr>
              <a:defRPr/>
            </a:pPr>
            <a:r>
              <a:rPr lang="en-US"/>
              <a:t>Slide </a:t>
            </a:r>
            <a:fld id="{C30793E3-C1FA-4583-B4B1-5D56CBE4208D}" type="slidenum">
              <a:rPr lang="en-US"/>
              <a:pPr>
                <a:defRPr/>
              </a:pPr>
              <a:t>‹#›</a:t>
            </a:fld>
            <a:endParaRPr lang="en-US"/>
          </a:p>
        </p:txBody>
      </p:sp>
      <p:sp>
        <p:nvSpPr>
          <p:cNvPr id="5" name="Rectangle 13"/>
          <p:cNvSpPr>
            <a:spLocks noGrp="1" noChangeArrowheads="1"/>
          </p:cNvSpPr>
          <p:nvPr>
            <p:ph type="dt" sz="half" idx="12"/>
          </p:nvPr>
        </p:nvSpPr>
        <p:spPr>
          <a:ln/>
        </p:spPr>
        <p:txBody>
          <a:bodyPr/>
          <a:lstStyle>
            <a:lvl1pPr>
              <a:defRPr/>
            </a:lvl1pPr>
          </a:lstStyle>
          <a:p>
            <a:pPr>
              <a:defRPr/>
            </a:pPr>
            <a:r>
              <a:rPr lang="en-US" smtClean="0"/>
              <a:t>January 2013</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r>
              <a:rPr lang="en-US"/>
              <a:t>Pat Kinney, Kinney Consulting LLC</a:t>
            </a:r>
          </a:p>
        </p:txBody>
      </p:sp>
      <p:sp>
        <p:nvSpPr>
          <p:cNvPr id="3" name="Rectangle 6"/>
          <p:cNvSpPr>
            <a:spLocks noGrp="1" noChangeArrowheads="1"/>
          </p:cNvSpPr>
          <p:nvPr>
            <p:ph type="sldNum" sz="quarter" idx="11"/>
          </p:nvPr>
        </p:nvSpPr>
        <p:spPr>
          <a:ln/>
        </p:spPr>
        <p:txBody>
          <a:bodyPr/>
          <a:lstStyle>
            <a:lvl1pPr>
              <a:defRPr/>
            </a:lvl1pPr>
          </a:lstStyle>
          <a:p>
            <a:pPr>
              <a:defRPr/>
            </a:pPr>
            <a:r>
              <a:rPr lang="en-US"/>
              <a:t>Slide </a:t>
            </a:r>
            <a:fld id="{00FA1C97-96C4-45FC-B339-8BC240EED230}" type="slidenum">
              <a:rPr lang="en-US"/>
              <a:pPr>
                <a:defRPr/>
              </a:pPr>
              <a:t>‹#›</a:t>
            </a:fld>
            <a:endParaRPr lang="en-US"/>
          </a:p>
        </p:txBody>
      </p:sp>
      <p:sp>
        <p:nvSpPr>
          <p:cNvPr id="4" name="Rectangle 13"/>
          <p:cNvSpPr>
            <a:spLocks noGrp="1" noChangeArrowheads="1"/>
          </p:cNvSpPr>
          <p:nvPr>
            <p:ph type="dt" sz="half" idx="12"/>
          </p:nvPr>
        </p:nvSpPr>
        <p:spPr>
          <a:ln/>
        </p:spPr>
        <p:txBody>
          <a:bodyPr/>
          <a:lstStyle>
            <a:lvl1pPr>
              <a:defRPr/>
            </a:lvl1pPr>
          </a:lstStyle>
          <a:p>
            <a:pPr>
              <a:defRPr/>
            </a:pPr>
            <a:r>
              <a:rPr lang="en-US" smtClean="0"/>
              <a:t>January 2013</a:t>
            </a:r>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r>
              <a:rPr lang="en-US"/>
              <a:t>Pat Kinney, Kinney Consulting LLC</a:t>
            </a:r>
          </a:p>
        </p:txBody>
      </p:sp>
      <p:sp>
        <p:nvSpPr>
          <p:cNvPr id="6" name="Rectangle 6"/>
          <p:cNvSpPr>
            <a:spLocks noGrp="1" noChangeArrowheads="1"/>
          </p:cNvSpPr>
          <p:nvPr>
            <p:ph type="sldNum" sz="quarter" idx="11"/>
          </p:nvPr>
        </p:nvSpPr>
        <p:spPr>
          <a:ln/>
        </p:spPr>
        <p:txBody>
          <a:bodyPr/>
          <a:lstStyle>
            <a:lvl1pPr>
              <a:defRPr/>
            </a:lvl1pPr>
          </a:lstStyle>
          <a:p>
            <a:pPr>
              <a:defRPr/>
            </a:pPr>
            <a:r>
              <a:rPr lang="en-US"/>
              <a:t>Slide </a:t>
            </a:r>
            <a:fld id="{8C5B60E9-83BC-4F48-AF35-4A84AFEFE05F}" type="slidenum">
              <a:rPr lang="en-US"/>
              <a:pPr>
                <a:defRPr/>
              </a:pPr>
              <a:t>‹#›</a:t>
            </a:fld>
            <a:endParaRPr lang="en-US"/>
          </a:p>
        </p:txBody>
      </p:sp>
      <p:sp>
        <p:nvSpPr>
          <p:cNvPr id="7" name="Rectangle 13"/>
          <p:cNvSpPr>
            <a:spLocks noGrp="1" noChangeArrowheads="1"/>
          </p:cNvSpPr>
          <p:nvPr>
            <p:ph type="dt" sz="half" idx="12"/>
          </p:nvPr>
        </p:nvSpPr>
        <p:spPr>
          <a:ln/>
        </p:spPr>
        <p:txBody>
          <a:bodyPr/>
          <a:lstStyle>
            <a:lvl1pPr>
              <a:defRPr/>
            </a:lvl1pPr>
          </a:lstStyle>
          <a:p>
            <a:pPr>
              <a:defRPr/>
            </a:pPr>
            <a:r>
              <a:rPr lang="en-US" smtClean="0"/>
              <a:t>January 2013</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r>
              <a:rPr lang="en-US"/>
              <a:t>Pat Kinney, Kinney Consulting LLC</a:t>
            </a:r>
          </a:p>
        </p:txBody>
      </p:sp>
      <p:sp>
        <p:nvSpPr>
          <p:cNvPr id="6" name="Rectangle 6"/>
          <p:cNvSpPr>
            <a:spLocks noGrp="1" noChangeArrowheads="1"/>
          </p:cNvSpPr>
          <p:nvPr>
            <p:ph type="sldNum" sz="quarter" idx="11"/>
          </p:nvPr>
        </p:nvSpPr>
        <p:spPr>
          <a:ln/>
        </p:spPr>
        <p:txBody>
          <a:bodyPr/>
          <a:lstStyle>
            <a:lvl1pPr>
              <a:defRPr/>
            </a:lvl1pPr>
          </a:lstStyle>
          <a:p>
            <a:pPr>
              <a:defRPr/>
            </a:pPr>
            <a:r>
              <a:rPr lang="en-US"/>
              <a:t>Slide </a:t>
            </a:r>
            <a:fld id="{7FA6A43A-AF71-467F-8367-E7C936E8CFBD}" type="slidenum">
              <a:rPr lang="en-US"/>
              <a:pPr>
                <a:defRPr/>
              </a:pPr>
              <a:t>‹#›</a:t>
            </a:fld>
            <a:endParaRPr lang="en-US"/>
          </a:p>
        </p:txBody>
      </p:sp>
      <p:sp>
        <p:nvSpPr>
          <p:cNvPr id="7" name="Rectangle 13"/>
          <p:cNvSpPr>
            <a:spLocks noGrp="1" noChangeArrowheads="1"/>
          </p:cNvSpPr>
          <p:nvPr>
            <p:ph type="dt" sz="half" idx="12"/>
          </p:nvPr>
        </p:nvSpPr>
        <p:spPr>
          <a:ln/>
        </p:spPr>
        <p:txBody>
          <a:bodyPr/>
          <a:lstStyle>
            <a:lvl1pPr>
              <a:defRPr/>
            </a:lvl1pPr>
          </a:lstStyle>
          <a:p>
            <a:pPr>
              <a:defRPr/>
            </a:pPr>
            <a:r>
              <a:rPr lang="en-US" smtClean="0"/>
              <a:t>January 2013</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762000" y="685800"/>
            <a:ext cx="7772400" cy="7620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1027" name="Rectangle 3"/>
          <p:cNvSpPr>
            <a:spLocks noGrp="1" noChangeArrowheads="1"/>
          </p:cNvSpPr>
          <p:nvPr>
            <p:ph type="body" idx="1"/>
          </p:nvPr>
        </p:nvSpPr>
        <p:spPr bwMode="auto">
          <a:xfrm>
            <a:off x="685800" y="1676400"/>
            <a:ext cx="7772400" cy="4876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9" name="Rectangle 5"/>
          <p:cNvSpPr>
            <a:spLocks noGrp="1" noChangeArrowheads="1"/>
          </p:cNvSpPr>
          <p:nvPr>
            <p:ph type="ftr" sz="quarter" idx="3"/>
          </p:nvPr>
        </p:nvSpPr>
        <p:spPr bwMode="auto">
          <a:xfrm>
            <a:off x="6096000" y="6492875"/>
            <a:ext cx="2438400" cy="365125"/>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vl1pPr>
          </a:lstStyle>
          <a:p>
            <a:pPr>
              <a:defRPr/>
            </a:pPr>
            <a:r>
              <a:rPr lang="en-US"/>
              <a:t>Pat Kinney, Kinney Consulting LLC</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t>Slide </a:t>
            </a:r>
            <a:fld id="{01070D35-7BF0-473D-8E7E-F99779B45C70}" type="slidenum">
              <a:rPr lang="en-US"/>
              <a:pPr>
                <a:defRPr/>
              </a:pPr>
              <a:t>‹#›</a:t>
            </a:fld>
            <a:endParaRPr lang="en-US"/>
          </a:p>
        </p:txBody>
      </p:sp>
      <p:sp>
        <p:nvSpPr>
          <p:cNvPr id="1031" name="Rectangle 7"/>
          <p:cNvSpPr>
            <a:spLocks noChangeArrowheads="1"/>
          </p:cNvSpPr>
          <p:nvPr/>
        </p:nvSpPr>
        <p:spPr bwMode="auto">
          <a:xfrm>
            <a:off x="4572000" y="381456"/>
            <a:ext cx="3962400" cy="215444"/>
          </a:xfrm>
          <a:prstGeom prst="rect">
            <a:avLst/>
          </a:prstGeom>
          <a:noFill/>
          <a:ln w="9525">
            <a:noFill/>
            <a:miter lim="800000"/>
            <a:headEnd/>
            <a:tailEnd/>
          </a:ln>
          <a:effectLst/>
        </p:spPr>
        <p:txBody>
          <a:bodyPr lIns="0" tIns="0" rIns="0" bIns="0" anchor="b">
            <a:spAutoFit/>
          </a:bodyPr>
          <a:lstStyle/>
          <a:p>
            <a:pPr marL="1428750" lvl="4" algn="r" eaLnBrk="0" hangingPunct="0">
              <a:defRPr/>
            </a:pPr>
            <a:r>
              <a:rPr lang="en-US" sz="1400" b="1" dirty="0"/>
              <a:t>doc.: IEEE </a:t>
            </a:r>
            <a:r>
              <a:rPr lang="en-US" b="1" dirty="0" smtClean="0"/>
              <a:t>15-</a:t>
            </a:r>
            <a:r>
              <a:rPr lang="en-US" b="1" dirty="0" smtClean="0"/>
              <a:t>13-0084-</a:t>
            </a:r>
            <a:r>
              <a:rPr lang="en-US" b="1" dirty="0" smtClean="0"/>
              <a:t>00-0000</a:t>
            </a:r>
            <a:endParaRPr lang="en-US" dirty="0"/>
          </a:p>
        </p:txBody>
      </p:sp>
      <p:sp>
        <p:nvSpPr>
          <p:cNvPr id="1032" name="Line 8"/>
          <p:cNvSpPr>
            <a:spLocks noChangeShapeType="1"/>
          </p:cNvSpPr>
          <p:nvPr/>
        </p:nvSpPr>
        <p:spPr bwMode="auto">
          <a:xfrm>
            <a:off x="685800" y="6096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latin typeface="Times New Roman" pitchFamily="-106" charset="0"/>
              <a:ea typeface="+mn-ea"/>
            </a:endParaRPr>
          </a:p>
        </p:txBody>
      </p:sp>
      <p:sp>
        <p:nvSpPr>
          <p:cNvPr id="1033" name="Rectangle 9"/>
          <p:cNvSpPr>
            <a:spLocks noChangeArrowheads="1"/>
          </p:cNvSpPr>
          <p:nvPr/>
        </p:nvSpPr>
        <p:spPr bwMode="auto">
          <a:xfrm>
            <a:off x="685800" y="6475413"/>
            <a:ext cx="2895600" cy="184150"/>
          </a:xfrm>
          <a:prstGeom prst="rect">
            <a:avLst/>
          </a:prstGeom>
          <a:noFill/>
          <a:ln w="9525">
            <a:noFill/>
            <a:miter lim="800000"/>
            <a:headEnd/>
            <a:tailEnd/>
          </a:ln>
          <a:effectLst/>
        </p:spPr>
        <p:txBody>
          <a:bodyPr lIns="0" tIns="0" rIns="0" bIns="0">
            <a:spAutoFit/>
          </a:bodyPr>
          <a:lstStyle/>
          <a:p>
            <a:pPr eaLnBrk="0" hangingPunct="0">
              <a:defRPr/>
            </a:pPr>
            <a:r>
              <a:rPr lang="en-US" dirty="0"/>
              <a:t>SCWNG</a:t>
            </a:r>
          </a:p>
        </p:txBody>
      </p:sp>
      <p:sp>
        <p:nvSpPr>
          <p:cNvPr id="1034" name="Line 10"/>
          <p:cNvSpPr>
            <a:spLocks noChangeShapeType="1"/>
          </p:cNvSpPr>
          <p:nvPr/>
        </p:nvSpPr>
        <p:spPr bwMode="auto">
          <a:xfrm>
            <a:off x="706438" y="6477000"/>
            <a:ext cx="782796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latin typeface="Times New Roman" pitchFamily="-106" charset="0"/>
              <a:ea typeface="+mn-ea"/>
            </a:endParaRPr>
          </a:p>
        </p:txBody>
      </p:sp>
      <p:sp>
        <p:nvSpPr>
          <p:cNvPr id="1037" name="Rectangle 13"/>
          <p:cNvSpPr>
            <a:spLocks noGrp="1" noChangeArrowheads="1"/>
          </p:cNvSpPr>
          <p:nvPr>
            <p:ph type="dt" sz="half" idx="2"/>
          </p:nvPr>
        </p:nvSpPr>
        <p:spPr bwMode="auto">
          <a:xfrm>
            <a:off x="609600" y="304800"/>
            <a:ext cx="1905000"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400" b="1" smtClean="0"/>
            </a:lvl1pPr>
          </a:lstStyle>
          <a:p>
            <a:pPr>
              <a:defRPr/>
            </a:pPr>
            <a:r>
              <a:rPr lang="en-US" smtClean="0"/>
              <a:t>January 2013</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4000">
          <a:solidFill>
            <a:schemeClr val="tx2"/>
          </a:solidFill>
          <a:latin typeface="+mj-lt"/>
          <a:ea typeface="ＭＳ Ｐゴシック" pitchFamily="-106" charset="-128"/>
          <a:cs typeface="ＭＳ Ｐゴシック" pitchFamily="-106" charset="-128"/>
        </a:defRPr>
      </a:lvl1pPr>
      <a:lvl2pPr algn="ctr" rtl="0" eaLnBrk="0" fontAlgn="base" hangingPunct="0">
        <a:spcBef>
          <a:spcPct val="0"/>
        </a:spcBef>
        <a:spcAft>
          <a:spcPct val="0"/>
        </a:spcAft>
        <a:defRPr sz="4000">
          <a:solidFill>
            <a:schemeClr val="tx2"/>
          </a:solidFill>
          <a:latin typeface="Times New Roman" pitchFamily="-106" charset="0"/>
          <a:ea typeface="ＭＳ Ｐゴシック" pitchFamily="-106" charset="-128"/>
          <a:cs typeface="ＭＳ Ｐゴシック" pitchFamily="-106" charset="-128"/>
        </a:defRPr>
      </a:lvl2pPr>
      <a:lvl3pPr algn="ctr" rtl="0" eaLnBrk="0" fontAlgn="base" hangingPunct="0">
        <a:spcBef>
          <a:spcPct val="0"/>
        </a:spcBef>
        <a:spcAft>
          <a:spcPct val="0"/>
        </a:spcAft>
        <a:defRPr sz="4000">
          <a:solidFill>
            <a:schemeClr val="tx2"/>
          </a:solidFill>
          <a:latin typeface="Times New Roman" pitchFamily="-106" charset="0"/>
          <a:ea typeface="ＭＳ Ｐゴシック" pitchFamily="-106" charset="-128"/>
          <a:cs typeface="ＭＳ Ｐゴシック" pitchFamily="-106" charset="-128"/>
        </a:defRPr>
      </a:lvl3pPr>
      <a:lvl4pPr algn="ctr" rtl="0" eaLnBrk="0" fontAlgn="base" hangingPunct="0">
        <a:spcBef>
          <a:spcPct val="0"/>
        </a:spcBef>
        <a:spcAft>
          <a:spcPct val="0"/>
        </a:spcAft>
        <a:defRPr sz="4000">
          <a:solidFill>
            <a:schemeClr val="tx2"/>
          </a:solidFill>
          <a:latin typeface="Times New Roman" pitchFamily="-106" charset="0"/>
          <a:ea typeface="ＭＳ Ｐゴシック" pitchFamily="-106" charset="-128"/>
          <a:cs typeface="ＭＳ Ｐゴシック" pitchFamily="-106" charset="-128"/>
        </a:defRPr>
      </a:lvl4pPr>
      <a:lvl5pPr algn="ctr" rtl="0" eaLnBrk="0" fontAlgn="base" hangingPunct="0">
        <a:spcBef>
          <a:spcPct val="0"/>
        </a:spcBef>
        <a:spcAft>
          <a:spcPct val="0"/>
        </a:spcAft>
        <a:defRPr sz="4000">
          <a:solidFill>
            <a:schemeClr val="tx2"/>
          </a:solidFill>
          <a:latin typeface="Times New Roman" pitchFamily="-106" charset="0"/>
          <a:ea typeface="ＭＳ Ｐゴシック" pitchFamily="-106" charset="-128"/>
          <a:cs typeface="ＭＳ Ｐゴシック" pitchFamily="-106" charset="-128"/>
        </a:defRPr>
      </a:lvl5pPr>
      <a:lvl6pPr marL="457200" algn="ctr" rtl="0" eaLnBrk="0" fontAlgn="base" hangingPunct="0">
        <a:spcBef>
          <a:spcPct val="0"/>
        </a:spcBef>
        <a:spcAft>
          <a:spcPct val="0"/>
        </a:spcAft>
        <a:defRPr sz="4000">
          <a:solidFill>
            <a:schemeClr val="tx2"/>
          </a:solidFill>
          <a:latin typeface="Times New Roman" pitchFamily="-106" charset="0"/>
        </a:defRPr>
      </a:lvl6pPr>
      <a:lvl7pPr marL="914400" algn="ctr" rtl="0" eaLnBrk="0" fontAlgn="base" hangingPunct="0">
        <a:spcBef>
          <a:spcPct val="0"/>
        </a:spcBef>
        <a:spcAft>
          <a:spcPct val="0"/>
        </a:spcAft>
        <a:defRPr sz="4000">
          <a:solidFill>
            <a:schemeClr val="tx2"/>
          </a:solidFill>
          <a:latin typeface="Times New Roman" pitchFamily="-106" charset="0"/>
        </a:defRPr>
      </a:lvl7pPr>
      <a:lvl8pPr marL="1371600" algn="ctr" rtl="0" eaLnBrk="0" fontAlgn="base" hangingPunct="0">
        <a:spcBef>
          <a:spcPct val="0"/>
        </a:spcBef>
        <a:spcAft>
          <a:spcPct val="0"/>
        </a:spcAft>
        <a:defRPr sz="4000">
          <a:solidFill>
            <a:schemeClr val="tx2"/>
          </a:solidFill>
          <a:latin typeface="Times New Roman" pitchFamily="-106" charset="0"/>
        </a:defRPr>
      </a:lvl8pPr>
      <a:lvl9pPr marL="1828800" algn="ctr" rtl="0" eaLnBrk="0" fontAlgn="base" hangingPunct="0">
        <a:spcBef>
          <a:spcPct val="0"/>
        </a:spcBef>
        <a:spcAft>
          <a:spcPct val="0"/>
        </a:spcAft>
        <a:defRPr sz="4000">
          <a:solidFill>
            <a:schemeClr val="tx2"/>
          </a:solidFill>
          <a:latin typeface="Times New Roman" pitchFamily="-106"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106" charset="-128"/>
          <a:cs typeface="ＭＳ Ｐゴシック" pitchFamily="-106"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6"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6"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6"/>
          <p:cNvSpPr>
            <a:spLocks noGrp="1" noChangeArrowheads="1"/>
          </p:cNvSpPr>
          <p:nvPr>
            <p:ph type="sldNum" sz="quarter" idx="11"/>
          </p:nvPr>
        </p:nvSpPr>
        <p:spPr>
          <a:noFill/>
        </p:spPr>
        <p:txBody>
          <a:bodyPr/>
          <a:lstStyle/>
          <a:p>
            <a:r>
              <a:rPr lang="en-US" smtClean="0"/>
              <a:t>Slide </a:t>
            </a:r>
            <a:fld id="{C47BCDC1-E1AF-43C5-9B6B-24F2E4F465C2}" type="slidenum">
              <a:rPr lang="en-US" smtClean="0"/>
              <a:pPr/>
              <a:t>1</a:t>
            </a:fld>
            <a:endParaRPr lang="en-US" smtClean="0"/>
          </a:p>
        </p:txBody>
      </p:sp>
      <p:sp>
        <p:nvSpPr>
          <p:cNvPr id="2051" name="Rectangle 13"/>
          <p:cNvSpPr>
            <a:spLocks noGrp="1" noChangeArrowheads="1"/>
          </p:cNvSpPr>
          <p:nvPr>
            <p:ph type="dt" sz="quarter" idx="12"/>
          </p:nvPr>
        </p:nvSpPr>
        <p:spPr>
          <a:noFill/>
        </p:spPr>
        <p:txBody>
          <a:bodyPr/>
          <a:lstStyle/>
          <a:p>
            <a:r>
              <a:rPr lang="en-US" smtClean="0"/>
              <a:t>January 2013</a:t>
            </a:r>
            <a:endParaRPr lang="en-US"/>
          </a:p>
        </p:txBody>
      </p:sp>
      <p:sp>
        <p:nvSpPr>
          <p:cNvPr id="2052" name="Footer Placeholder 4"/>
          <p:cNvSpPr>
            <a:spLocks noGrp="1"/>
          </p:cNvSpPr>
          <p:nvPr>
            <p:ph type="ftr" sz="quarter" idx="10"/>
          </p:nvPr>
        </p:nvSpPr>
        <p:spPr>
          <a:xfrm>
            <a:off x="6248400" y="6477000"/>
            <a:ext cx="2438400" cy="182563"/>
          </a:xfrm>
          <a:noFill/>
        </p:spPr>
        <p:txBody>
          <a:bodyPr/>
          <a:lstStyle/>
          <a:p>
            <a:r>
              <a:rPr lang="en-US" smtClean="0"/>
              <a:t>Pat Kinney, Kinney Consulting LLC</a:t>
            </a:r>
          </a:p>
        </p:txBody>
      </p:sp>
      <p:sp>
        <p:nvSpPr>
          <p:cNvPr id="2053" name="Slide Number Placeholder 5"/>
          <p:cNvSpPr txBox="1">
            <a:spLocks noGrp="1"/>
          </p:cNvSpPr>
          <p:nvPr/>
        </p:nvSpPr>
        <p:spPr bwMode="auto">
          <a:xfrm>
            <a:off x="4344988" y="6475413"/>
            <a:ext cx="530225" cy="182562"/>
          </a:xfrm>
          <a:prstGeom prst="rect">
            <a:avLst/>
          </a:prstGeom>
          <a:noFill/>
          <a:ln w="9525">
            <a:noFill/>
            <a:miter lim="800000"/>
            <a:headEnd/>
            <a:tailEnd/>
          </a:ln>
        </p:spPr>
        <p:txBody>
          <a:bodyPr wrap="none" lIns="0" tIns="0" rIns="0" bIns="0">
            <a:spAutoFit/>
          </a:bodyPr>
          <a:lstStyle/>
          <a:p>
            <a:pPr algn="ctr" eaLnBrk="0" hangingPunct="0"/>
            <a:r>
              <a:rPr lang="en-US"/>
              <a:t>Slide </a:t>
            </a:r>
            <a:fld id="{B65A9C39-45C4-4DF5-A78A-4A6A6116C84B}" type="slidenum">
              <a:rPr lang="en-US"/>
              <a:pPr algn="ctr" eaLnBrk="0" hangingPunct="0"/>
              <a:t>1</a:t>
            </a:fld>
            <a:endParaRPr lang="en-US"/>
          </a:p>
        </p:txBody>
      </p:sp>
      <p:sp>
        <p:nvSpPr>
          <p:cNvPr id="256004" name="Rectangle 4"/>
          <p:cNvSpPr>
            <a:spLocks noChangeArrowheads="1"/>
          </p:cNvSpPr>
          <p:nvPr/>
        </p:nvSpPr>
        <p:spPr bwMode="auto">
          <a:xfrm>
            <a:off x="533400" y="762000"/>
            <a:ext cx="8001000" cy="5447646"/>
          </a:xfrm>
          <a:prstGeom prst="rect">
            <a:avLst/>
          </a:prstGeom>
          <a:noFill/>
          <a:ln w="12700">
            <a:noFill/>
            <a:miter lim="800000"/>
            <a:headEnd type="none" w="sm" len="sm"/>
            <a:tailEnd type="none" w="sm" len="sm"/>
          </a:ln>
          <a:effectLst/>
        </p:spPr>
        <p:txBody>
          <a:bodyPr>
            <a:spAutoFit/>
          </a:bodyPr>
          <a:lstStyle/>
          <a:p>
            <a:pPr marL="914400" indent="-914400" eaLnBrk="0" hangingPunct="0">
              <a:defRPr/>
            </a:pPr>
            <a:r>
              <a:rPr lang="en-US" sz="2000" b="1" u="sng" dirty="0">
                <a:effectLst>
                  <a:outerShdw blurRad="38100" dist="38100" dir="2700000" algn="tl">
                    <a:srgbClr val="C0C0C0"/>
                  </a:outerShdw>
                </a:effectLst>
              </a:rPr>
              <a:t>Project: IEEE P802.15 Working Group for Wireless Personal Area Networks (WPANs)</a:t>
            </a:r>
            <a:endParaRPr lang="en-US" sz="2000" b="1" dirty="0"/>
          </a:p>
          <a:p>
            <a:pPr marL="914400" indent="-914400" eaLnBrk="0" hangingPunct="0">
              <a:defRPr/>
            </a:pPr>
            <a:endParaRPr lang="en-US" sz="2000" dirty="0"/>
          </a:p>
          <a:p>
            <a:pPr marL="914400" indent="-914400" eaLnBrk="0" hangingPunct="0">
              <a:defRPr/>
            </a:pPr>
            <a:r>
              <a:rPr lang="en-US" sz="1800" b="1" dirty="0"/>
              <a:t>Submission Title:</a:t>
            </a:r>
            <a:r>
              <a:rPr lang="en-US" sz="1800" dirty="0"/>
              <a:t>  </a:t>
            </a:r>
            <a:r>
              <a:rPr lang="en-US" sz="1800" dirty="0" smtClean="0"/>
              <a:t>SC WNG and </a:t>
            </a:r>
            <a:r>
              <a:rPr lang="en-US" sz="1800" dirty="0" err="1" smtClean="0"/>
              <a:t>SCMan</a:t>
            </a:r>
            <a:r>
              <a:rPr lang="en-US" sz="1800" dirty="0" smtClean="0"/>
              <a:t> Closing </a:t>
            </a:r>
            <a:r>
              <a:rPr lang="en-US" sz="1800" dirty="0"/>
              <a:t>Report for </a:t>
            </a:r>
            <a:r>
              <a:rPr lang="en-US" sz="1800" dirty="0" smtClean="0"/>
              <a:t>Jan 2013</a:t>
            </a:r>
            <a:endParaRPr lang="en-US" sz="1800" dirty="0"/>
          </a:p>
          <a:p>
            <a:pPr marL="914400" indent="-914400" eaLnBrk="0" hangingPunct="0">
              <a:defRPr/>
            </a:pPr>
            <a:r>
              <a:rPr lang="en-US" sz="1800" b="1" dirty="0"/>
              <a:t>Date Submitted: </a:t>
            </a:r>
            <a:r>
              <a:rPr lang="en-US" sz="1800" dirty="0" smtClean="0"/>
              <a:t>17 </a:t>
            </a:r>
            <a:r>
              <a:rPr lang="en-US" sz="1800" dirty="0" smtClean="0"/>
              <a:t>Jan</a:t>
            </a:r>
            <a:r>
              <a:rPr lang="en-US" sz="1800" dirty="0" smtClean="0"/>
              <a:t> 2013</a:t>
            </a:r>
            <a:endParaRPr lang="en-US" sz="1800" dirty="0"/>
          </a:p>
          <a:p>
            <a:pPr marL="914400" indent="-914400" eaLnBrk="0" hangingPunct="0">
              <a:defRPr/>
            </a:pPr>
            <a:r>
              <a:rPr lang="en-US" sz="1800" b="1" dirty="0"/>
              <a:t>Source:</a:t>
            </a:r>
            <a:r>
              <a:rPr lang="en-US" sz="1800" dirty="0"/>
              <a:t> 	Pat Kinney, Kinney Consulting LLC </a:t>
            </a:r>
          </a:p>
          <a:p>
            <a:pPr marL="914400" indent="-914400" eaLnBrk="0" hangingPunct="0">
              <a:defRPr/>
            </a:pPr>
            <a:r>
              <a:rPr lang="en-US" sz="1800" b="1" dirty="0"/>
              <a:t>Contact: </a:t>
            </a:r>
            <a:r>
              <a:rPr lang="en-US" sz="1800" dirty="0"/>
              <a:t>Pat Kinney, Kinney Consulting LLC</a:t>
            </a:r>
          </a:p>
          <a:p>
            <a:pPr marL="914400" indent="-914400" eaLnBrk="0" hangingPunct="0">
              <a:defRPr/>
            </a:pPr>
            <a:r>
              <a:rPr lang="en-US" sz="1800" b="1" dirty="0"/>
              <a:t>Voice:</a:t>
            </a:r>
            <a:r>
              <a:rPr lang="en-US" sz="1800" dirty="0"/>
              <a:t> 	+1 847 960-3715, E-Mail: pat.kinney@ieee.org	</a:t>
            </a:r>
          </a:p>
          <a:p>
            <a:pPr marL="914400" indent="-914400" eaLnBrk="0" hangingPunct="0">
              <a:defRPr/>
            </a:pPr>
            <a:r>
              <a:rPr lang="en-US" sz="1800" b="1" dirty="0"/>
              <a:t>Re:</a:t>
            </a:r>
            <a:r>
              <a:rPr lang="en-US" sz="1800" dirty="0"/>
              <a:t> 	WNG </a:t>
            </a:r>
            <a:r>
              <a:rPr lang="en-US" sz="1800" dirty="0" smtClean="0"/>
              <a:t>and Maintenance Closing Reports </a:t>
            </a:r>
            <a:r>
              <a:rPr lang="en-US" sz="1800" dirty="0"/>
              <a:t>for </a:t>
            </a:r>
            <a:r>
              <a:rPr lang="en-US" sz="1800" dirty="0" smtClean="0"/>
              <a:t>Jan 2013 </a:t>
            </a:r>
            <a:r>
              <a:rPr lang="en-US" sz="1800" dirty="0"/>
              <a:t>Session</a:t>
            </a:r>
          </a:p>
          <a:p>
            <a:pPr marL="914400" indent="-914400" eaLnBrk="0" hangingPunct="0">
              <a:defRPr/>
            </a:pPr>
            <a:r>
              <a:rPr lang="en-US" sz="1800" b="1" dirty="0"/>
              <a:t>Abstract: </a:t>
            </a:r>
            <a:r>
              <a:rPr lang="en-US" sz="1800" dirty="0"/>
              <a:t>WNG and Maintenance Closing Reports for </a:t>
            </a:r>
            <a:r>
              <a:rPr lang="en-US" sz="1800" dirty="0" smtClean="0"/>
              <a:t>Vancouver</a:t>
            </a:r>
            <a:endParaRPr lang="en-US" sz="1800" dirty="0"/>
          </a:p>
          <a:p>
            <a:pPr marL="914400" indent="-914400" eaLnBrk="0" hangingPunct="0">
              <a:defRPr/>
            </a:pPr>
            <a:r>
              <a:rPr lang="en-US" sz="1800" b="1" dirty="0"/>
              <a:t>Purpose: </a:t>
            </a:r>
            <a:r>
              <a:rPr lang="en-US" sz="1800" dirty="0"/>
              <a:t>Information to 802.15 WG</a:t>
            </a:r>
          </a:p>
          <a:p>
            <a:pPr marL="914400" indent="-914400" eaLnBrk="0" hangingPunct="0">
              <a:defRPr/>
            </a:pPr>
            <a:r>
              <a:rPr lang="en-US" sz="1800" b="1" dirty="0"/>
              <a:t>Notice:</a:t>
            </a:r>
            <a:r>
              <a:rPr lang="en-US" sz="1800" dirty="0"/>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marL="914400" indent="-914400" eaLnBrk="0" hangingPunct="0">
              <a:defRPr/>
            </a:pPr>
            <a:r>
              <a:rPr lang="en-US" sz="1800" b="1" dirty="0"/>
              <a:t>Release:</a:t>
            </a:r>
            <a:r>
              <a:rPr lang="en-US" sz="1800" dirty="0"/>
              <a:t>	The contributor acknowledges and accepts that this contribution becomes the property of IEEE and may be made publicly available by P802.15.	</a:t>
            </a:r>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8001000" cy="762000"/>
          </a:xfrm>
        </p:spPr>
        <p:txBody>
          <a:bodyPr/>
          <a:lstStyle/>
          <a:p>
            <a:r>
              <a:rPr lang="en-US" dirty="0" smtClean="0"/>
              <a:t>Standing Committees</a:t>
            </a:r>
            <a:endParaRPr lang="en-US" dirty="0"/>
          </a:p>
        </p:txBody>
      </p:sp>
      <p:sp>
        <p:nvSpPr>
          <p:cNvPr id="3" name="Content Placeholder 2"/>
          <p:cNvSpPr>
            <a:spLocks noGrp="1"/>
          </p:cNvSpPr>
          <p:nvPr>
            <p:ph idx="1"/>
          </p:nvPr>
        </p:nvSpPr>
        <p:spPr>
          <a:xfrm>
            <a:off x="381000" y="1447800"/>
            <a:ext cx="8610600" cy="4876800"/>
          </a:xfrm>
        </p:spPr>
        <p:txBody>
          <a:bodyPr/>
          <a:lstStyle/>
          <a:p>
            <a:pPr marL="0" indent="0">
              <a:buNone/>
            </a:pPr>
            <a:r>
              <a:rPr lang="en-US" sz="2800" dirty="0" smtClean="0"/>
              <a:t>There was no SC WNG meeting</a:t>
            </a:r>
          </a:p>
          <a:p>
            <a:pPr marL="0" indent="0">
              <a:buNone/>
            </a:pPr>
            <a:endParaRPr lang="en-US" sz="2800" dirty="0" smtClean="0"/>
          </a:p>
          <a:p>
            <a:pPr marL="0" indent="0">
              <a:buNone/>
            </a:pPr>
            <a:r>
              <a:rPr lang="en-US" sz="2800" dirty="0" smtClean="0"/>
              <a:t>SC Maintenance:</a:t>
            </a:r>
          </a:p>
          <a:p>
            <a:r>
              <a:rPr lang="en-US" sz="2800" dirty="0" err="1" smtClean="0"/>
              <a:t>SCMan</a:t>
            </a:r>
            <a:r>
              <a:rPr lang="en-US" sz="2800" dirty="0" smtClean="0"/>
              <a:t> had one meeting with </a:t>
            </a:r>
            <a:r>
              <a:rPr lang="en-US" sz="2800" dirty="0" smtClean="0"/>
              <a:t>the objective to determine which corrigenda would be appropriate for the next 802.15.4 corrigendum effort</a:t>
            </a:r>
            <a:endParaRPr lang="en-US" sz="2800" dirty="0" smtClean="0"/>
          </a:p>
          <a:p>
            <a:r>
              <a:rPr lang="en-US" sz="2800" dirty="0" smtClean="0"/>
              <a:t>Another maintenance request was added to the SC maintenance list (15-12-0367-05)</a:t>
            </a:r>
            <a:endParaRPr lang="en-US" sz="2800" dirty="0"/>
          </a:p>
        </p:txBody>
      </p:sp>
      <p:sp>
        <p:nvSpPr>
          <p:cNvPr id="4" name="Footer Placeholder 3"/>
          <p:cNvSpPr>
            <a:spLocks noGrp="1"/>
          </p:cNvSpPr>
          <p:nvPr>
            <p:ph type="ftr" sz="quarter" idx="10"/>
          </p:nvPr>
        </p:nvSpPr>
        <p:spPr/>
        <p:txBody>
          <a:bodyPr/>
          <a:lstStyle/>
          <a:p>
            <a:pPr>
              <a:defRPr/>
            </a:pPr>
            <a:r>
              <a:rPr lang="en-US" smtClean="0"/>
              <a:t>Pat Kinney, Kinney Consulting LLC</a:t>
            </a:r>
            <a:endParaRPr lang="en-US"/>
          </a:p>
        </p:txBody>
      </p:sp>
      <p:sp>
        <p:nvSpPr>
          <p:cNvPr id="5" name="Slide Number Placeholder 4"/>
          <p:cNvSpPr>
            <a:spLocks noGrp="1"/>
          </p:cNvSpPr>
          <p:nvPr>
            <p:ph type="sldNum" sz="quarter" idx="11"/>
          </p:nvPr>
        </p:nvSpPr>
        <p:spPr/>
        <p:txBody>
          <a:bodyPr/>
          <a:lstStyle/>
          <a:p>
            <a:pPr>
              <a:defRPr/>
            </a:pPr>
            <a:r>
              <a:rPr lang="en-US" smtClean="0"/>
              <a:t>Slide </a:t>
            </a:r>
            <a:fld id="{20BF9FFC-8CD3-4AAA-B38D-07ABB91CB607}" type="slidenum">
              <a:rPr lang="en-US" smtClean="0"/>
              <a:pPr>
                <a:defRPr/>
              </a:pPr>
              <a:t>2</a:t>
            </a:fld>
            <a:endParaRPr lang="en-US"/>
          </a:p>
        </p:txBody>
      </p:sp>
      <p:sp>
        <p:nvSpPr>
          <p:cNvPr id="6" name="Date Placeholder 5"/>
          <p:cNvSpPr>
            <a:spLocks noGrp="1"/>
          </p:cNvSpPr>
          <p:nvPr>
            <p:ph type="dt" sz="half" idx="12"/>
          </p:nvPr>
        </p:nvSpPr>
        <p:spPr/>
        <p:txBody>
          <a:bodyPr/>
          <a:lstStyle/>
          <a:p>
            <a:pPr>
              <a:defRPr/>
            </a:pPr>
            <a:r>
              <a:rPr lang="en-US" smtClean="0"/>
              <a:t>January 2013</a:t>
            </a:r>
            <a:endParaRPr lang="en-US" dirty="0"/>
          </a:p>
        </p:txBody>
      </p:sp>
    </p:spTree>
    <p:extLst>
      <p:ext uri="{BB962C8B-B14F-4D97-AF65-F5344CB8AC3E}">
        <p14:creationId xmlns:p14="http://schemas.microsoft.com/office/powerpoint/2010/main" val="2705296110"/>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33400"/>
            <a:ext cx="7772400" cy="762000"/>
          </a:xfrm>
        </p:spPr>
        <p:txBody>
          <a:bodyPr/>
          <a:lstStyle/>
          <a:p>
            <a:r>
              <a:rPr lang="en-US" dirty="0" smtClean="0"/>
              <a:t>SC Maintenance</a:t>
            </a:r>
            <a:endParaRPr lang="en-US" dirty="0"/>
          </a:p>
        </p:txBody>
      </p:sp>
      <p:sp>
        <p:nvSpPr>
          <p:cNvPr id="3" name="Content Placeholder 2"/>
          <p:cNvSpPr>
            <a:spLocks noGrp="1"/>
          </p:cNvSpPr>
          <p:nvPr>
            <p:ph idx="1"/>
          </p:nvPr>
        </p:nvSpPr>
        <p:spPr>
          <a:xfrm>
            <a:off x="152400" y="1219200"/>
            <a:ext cx="8839200" cy="5029200"/>
          </a:xfrm>
        </p:spPr>
        <p:txBody>
          <a:bodyPr/>
          <a:lstStyle/>
          <a:p>
            <a:pPr lvl="0"/>
            <a:r>
              <a:rPr lang="en-US" sz="2400" dirty="0" smtClean="0"/>
              <a:t>Attendees </a:t>
            </a:r>
            <a:r>
              <a:rPr lang="en-US" sz="2400" dirty="0" smtClean="0"/>
              <a:t>recommended </a:t>
            </a:r>
            <a:r>
              <a:rPr lang="en-US" sz="2400" dirty="0"/>
              <a:t>the following </a:t>
            </a:r>
            <a:r>
              <a:rPr lang="en-US" sz="2400" dirty="0" smtClean="0"/>
              <a:t>submissions </a:t>
            </a:r>
            <a:r>
              <a:rPr lang="en-US" sz="2400" dirty="0"/>
              <a:t>to </a:t>
            </a:r>
            <a:r>
              <a:rPr lang="en-US" sz="2400" dirty="0" smtClean="0"/>
              <a:t>be </a:t>
            </a:r>
            <a:r>
              <a:rPr lang="en-US" sz="2400" dirty="0"/>
              <a:t>considered during the next </a:t>
            </a:r>
            <a:r>
              <a:rPr lang="en-US" sz="2400" dirty="0" smtClean="0"/>
              <a:t>corrigendum of </a:t>
            </a:r>
            <a:r>
              <a:rPr lang="en-US" sz="2400" dirty="0"/>
              <a:t>802.15.4</a:t>
            </a:r>
            <a:r>
              <a:rPr lang="en-US" sz="2400" dirty="0" smtClean="0"/>
              <a:t>.</a:t>
            </a:r>
            <a:endParaRPr lang="en-US" sz="2400" dirty="0"/>
          </a:p>
          <a:p>
            <a:r>
              <a:rPr lang="en-US" sz="2400" dirty="0"/>
              <a:t>Document's </a:t>
            </a:r>
            <a:r>
              <a:rPr lang="en-US" sz="2400" dirty="0" smtClean="0"/>
              <a:t>title: </a:t>
            </a:r>
            <a:r>
              <a:rPr lang="en-US" sz="2400" dirty="0" smtClean="0"/>
              <a:t>802.15.4-2011 </a:t>
            </a:r>
            <a:endParaRPr lang="en-US" sz="2400" dirty="0" smtClean="0"/>
          </a:p>
          <a:p>
            <a:pPr marL="457200" indent="-457200">
              <a:buFont typeface="+mj-lt"/>
              <a:buAutoNum type="arabicPeriod"/>
            </a:pPr>
            <a:r>
              <a:rPr lang="en-US" sz="2400" dirty="0" smtClean="0"/>
              <a:t>Issue</a:t>
            </a:r>
            <a:r>
              <a:rPr lang="en-US" sz="2400" dirty="0"/>
              <a:t>, concern, or question:</a:t>
            </a:r>
            <a:r>
              <a:rPr lang="en-US" sz="2800" dirty="0"/>
              <a:t> </a:t>
            </a:r>
            <a:r>
              <a:rPr lang="en-US" sz="2000" dirty="0" smtClean="0"/>
              <a:t>131112</a:t>
            </a:r>
            <a:endParaRPr lang="en-US" sz="2000" dirty="0"/>
          </a:p>
          <a:p>
            <a:pPr marL="857250" lvl="1" indent="-457200">
              <a:buFont typeface="Arial"/>
              <a:buChar char="•"/>
            </a:pPr>
            <a:r>
              <a:rPr lang="en-US" sz="2000" dirty="0" smtClean="0">
                <a:solidFill>
                  <a:srgbClr val="000000"/>
                </a:solidFill>
                <a:latin typeface="+mj-lt"/>
                <a:ea typeface="Lucida Grande"/>
                <a:cs typeface="Lucida Grande"/>
              </a:rPr>
              <a:t>"</a:t>
            </a:r>
            <a:r>
              <a:rPr lang="en-US" sz="2000" dirty="0">
                <a:solidFill>
                  <a:srgbClr val="000000"/>
                </a:solidFill>
                <a:latin typeface="+mj-lt"/>
                <a:ea typeface="Lucida Grande"/>
                <a:cs typeface="Lucida Grande"/>
              </a:rPr>
              <a:t>Incoming frame security procedure". If we assume the procedure is done from the step a) to the step r) in order, unsecured frame cannot be accepted. The steps e), f) and g) are not for the unsecured frame but for the secured frame. The specification is described so that the step </a:t>
            </a:r>
            <a:r>
              <a:rPr lang="en-US" sz="2000" dirty="0" err="1">
                <a:solidFill>
                  <a:srgbClr val="000000"/>
                </a:solidFill>
                <a:latin typeface="+mj-lt"/>
                <a:ea typeface="Lucida Grande"/>
                <a:cs typeface="Lucida Grande"/>
              </a:rPr>
              <a:t>i</a:t>
            </a:r>
            <a:r>
              <a:rPr lang="en-US" sz="2000" dirty="0">
                <a:solidFill>
                  <a:srgbClr val="000000"/>
                </a:solidFill>
                <a:latin typeface="+mj-lt"/>
                <a:ea typeface="Lucida Grande"/>
                <a:cs typeface="Lucida Grande"/>
              </a:rPr>
              <a:t>) for the unsecure frame is done after these steps. Looking the specification 802.15.4-2006, the step correspond to the step </a:t>
            </a:r>
            <a:r>
              <a:rPr lang="en-US" sz="2000" dirty="0" err="1">
                <a:solidFill>
                  <a:srgbClr val="000000"/>
                </a:solidFill>
                <a:latin typeface="+mj-lt"/>
                <a:ea typeface="Lucida Grande"/>
                <a:cs typeface="Lucida Grande"/>
              </a:rPr>
              <a:t>i</a:t>
            </a:r>
            <a:r>
              <a:rPr lang="en-US" sz="2000" dirty="0">
                <a:solidFill>
                  <a:srgbClr val="000000"/>
                </a:solidFill>
                <a:latin typeface="+mj-lt"/>
                <a:ea typeface="Lucida Grande"/>
                <a:cs typeface="Lucida Grande"/>
              </a:rPr>
              <a:t>) was done before the steps correspond to steps e, f and g</a:t>
            </a:r>
            <a:r>
              <a:rPr lang="en-US" sz="2000" dirty="0" smtClean="0">
                <a:solidFill>
                  <a:srgbClr val="000000"/>
                </a:solidFill>
                <a:latin typeface="+mj-lt"/>
                <a:ea typeface="Lucida Grande"/>
                <a:cs typeface="Lucida Grande"/>
              </a:rPr>
              <a:t>. </a:t>
            </a:r>
            <a:r>
              <a:rPr lang="en-US" sz="2000" dirty="0" smtClean="0">
                <a:latin typeface="+mj-lt"/>
              </a:rPr>
              <a:t>We </a:t>
            </a:r>
            <a:r>
              <a:rPr lang="en-US" sz="2000" dirty="0">
                <a:latin typeface="+mj-lt"/>
              </a:rPr>
              <a:t>define a SUN device as item FD8, but then later we reference it as FD6, for example in Tables D.2a and Table D.3 where we list mandatory items for this device, also in D.5 and D.6. Also, in Table D.3, we use RF10 in lots of places when we should have used RF12. </a:t>
            </a:r>
          </a:p>
        </p:txBody>
      </p:sp>
      <p:sp>
        <p:nvSpPr>
          <p:cNvPr id="4" name="Footer Placeholder 3"/>
          <p:cNvSpPr>
            <a:spLocks noGrp="1"/>
          </p:cNvSpPr>
          <p:nvPr>
            <p:ph type="ftr" sz="quarter" idx="10"/>
          </p:nvPr>
        </p:nvSpPr>
        <p:spPr/>
        <p:txBody>
          <a:bodyPr/>
          <a:lstStyle/>
          <a:p>
            <a:pPr>
              <a:defRPr/>
            </a:pPr>
            <a:r>
              <a:rPr lang="en-US" smtClean="0"/>
              <a:t>Pat Kinney, Kinney Consulting LLC</a:t>
            </a:r>
            <a:endParaRPr lang="en-US"/>
          </a:p>
        </p:txBody>
      </p:sp>
      <p:sp>
        <p:nvSpPr>
          <p:cNvPr id="5" name="Slide Number Placeholder 4"/>
          <p:cNvSpPr>
            <a:spLocks noGrp="1"/>
          </p:cNvSpPr>
          <p:nvPr>
            <p:ph type="sldNum" sz="quarter" idx="11"/>
          </p:nvPr>
        </p:nvSpPr>
        <p:spPr/>
        <p:txBody>
          <a:bodyPr/>
          <a:lstStyle/>
          <a:p>
            <a:pPr>
              <a:defRPr/>
            </a:pPr>
            <a:r>
              <a:rPr lang="en-US" smtClean="0"/>
              <a:t>Slide </a:t>
            </a:r>
            <a:fld id="{20BF9FFC-8CD3-4AAA-B38D-07ABB91CB607}" type="slidenum">
              <a:rPr lang="en-US" smtClean="0"/>
              <a:pPr>
                <a:defRPr/>
              </a:pPr>
              <a:t>3</a:t>
            </a:fld>
            <a:endParaRPr lang="en-US"/>
          </a:p>
        </p:txBody>
      </p:sp>
      <p:sp>
        <p:nvSpPr>
          <p:cNvPr id="6" name="Date Placeholder 5"/>
          <p:cNvSpPr>
            <a:spLocks noGrp="1"/>
          </p:cNvSpPr>
          <p:nvPr>
            <p:ph type="dt" sz="half" idx="12"/>
          </p:nvPr>
        </p:nvSpPr>
        <p:spPr/>
        <p:txBody>
          <a:bodyPr/>
          <a:lstStyle/>
          <a:p>
            <a:pPr>
              <a:defRPr/>
            </a:pPr>
            <a:r>
              <a:rPr lang="en-US" smtClean="0"/>
              <a:t>January 2013</a:t>
            </a:r>
            <a:endParaRPr lang="en-US" dirty="0"/>
          </a:p>
        </p:txBody>
      </p:sp>
    </p:spTree>
    <p:extLst>
      <p:ext uri="{BB962C8B-B14F-4D97-AF65-F5344CB8AC3E}">
        <p14:creationId xmlns:p14="http://schemas.microsoft.com/office/powerpoint/2010/main" val="34233275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33400"/>
            <a:ext cx="7772400" cy="762000"/>
          </a:xfrm>
        </p:spPr>
        <p:txBody>
          <a:bodyPr/>
          <a:lstStyle/>
          <a:p>
            <a:r>
              <a:rPr lang="en-US" dirty="0" smtClean="0"/>
              <a:t>SC Maintenance</a:t>
            </a:r>
            <a:endParaRPr lang="en-US" dirty="0"/>
          </a:p>
        </p:txBody>
      </p:sp>
      <p:sp>
        <p:nvSpPr>
          <p:cNvPr id="3" name="Content Placeholder 2"/>
          <p:cNvSpPr>
            <a:spLocks noGrp="1"/>
          </p:cNvSpPr>
          <p:nvPr>
            <p:ph idx="1"/>
          </p:nvPr>
        </p:nvSpPr>
        <p:spPr>
          <a:xfrm>
            <a:off x="152400" y="1219200"/>
            <a:ext cx="8839200" cy="5029200"/>
          </a:xfrm>
        </p:spPr>
        <p:txBody>
          <a:bodyPr/>
          <a:lstStyle/>
          <a:p>
            <a:r>
              <a:rPr lang="en-US" sz="2400" dirty="0" smtClean="0"/>
              <a:t>Document's </a:t>
            </a:r>
            <a:r>
              <a:rPr lang="en-US" sz="2400" dirty="0" smtClean="0"/>
              <a:t>title: </a:t>
            </a:r>
            <a:r>
              <a:rPr lang="en-US" sz="2400" dirty="0" smtClean="0"/>
              <a:t>802.15.4e-2012 </a:t>
            </a:r>
            <a:endParaRPr lang="en-US" sz="2400" dirty="0" smtClean="0"/>
          </a:p>
          <a:p>
            <a:pPr marL="457200" indent="-457200">
              <a:buFont typeface="+mj-lt"/>
              <a:buAutoNum type="arabicPeriod" startAt="2"/>
            </a:pPr>
            <a:r>
              <a:rPr lang="en-US" sz="2400" dirty="0" smtClean="0"/>
              <a:t>Issue</a:t>
            </a:r>
            <a:r>
              <a:rPr lang="en-US" sz="2400" dirty="0"/>
              <a:t>, concern, or question:</a:t>
            </a:r>
            <a:r>
              <a:rPr lang="en-US" sz="2800" dirty="0"/>
              <a:t> </a:t>
            </a:r>
            <a:r>
              <a:rPr lang="en-US" sz="2000" dirty="0" smtClean="0"/>
              <a:t>141112</a:t>
            </a:r>
            <a:endParaRPr lang="en-US" sz="2000" dirty="0"/>
          </a:p>
          <a:p>
            <a:pPr marL="857250" lvl="1" indent="-457200">
              <a:buFont typeface="Arial"/>
              <a:buChar char="•"/>
            </a:pPr>
            <a:r>
              <a:rPr lang="en-US" sz="2000" dirty="0">
                <a:solidFill>
                  <a:srgbClr val="000000"/>
                </a:solidFill>
                <a:latin typeface="+mj-lt"/>
                <a:ea typeface="Lucida Grande"/>
                <a:cs typeface="Lucida Grande"/>
              </a:rPr>
              <a:t>Request from ETSI TG28 to allow for payload information elements that are </a:t>
            </a:r>
            <a:r>
              <a:rPr lang="en-US" sz="2000" dirty="0" smtClean="0">
                <a:solidFill>
                  <a:srgbClr val="000000"/>
                </a:solidFill>
                <a:latin typeface="+mj-lt"/>
                <a:ea typeface="Lucida Grande"/>
                <a:cs typeface="Lucida Grande"/>
              </a:rPr>
              <a:t>relevant </a:t>
            </a:r>
            <a:r>
              <a:rPr lang="en-US" sz="2000" dirty="0">
                <a:solidFill>
                  <a:srgbClr val="000000"/>
                </a:solidFill>
                <a:latin typeface="+mj-lt"/>
                <a:ea typeface="Lucida Grande"/>
                <a:cs typeface="Lucida Grande"/>
              </a:rPr>
              <a:t>to </a:t>
            </a:r>
            <a:r>
              <a:rPr lang="en-US" sz="2000" dirty="0" smtClean="0">
                <a:solidFill>
                  <a:srgbClr val="000000"/>
                </a:solidFill>
                <a:latin typeface="+mj-lt"/>
                <a:ea typeface="Lucida Grande"/>
                <a:cs typeface="Lucida Grande"/>
              </a:rPr>
              <a:t>Europe</a:t>
            </a:r>
          </a:p>
          <a:p>
            <a:pPr marL="857250" lvl="1" indent="-457200">
              <a:buFont typeface="Arial"/>
              <a:buChar char="•"/>
            </a:pPr>
            <a:r>
              <a:rPr lang="en-US" sz="2000" dirty="0" err="1" smtClean="0">
                <a:solidFill>
                  <a:srgbClr val="000000"/>
                </a:solidFill>
                <a:latin typeface="+mj-lt"/>
                <a:ea typeface="Lucida Grande"/>
                <a:cs typeface="Lucida Grande"/>
              </a:rPr>
              <a:t>SCman</a:t>
            </a:r>
            <a:r>
              <a:rPr lang="en-US" sz="2000" dirty="0" smtClean="0">
                <a:solidFill>
                  <a:srgbClr val="000000"/>
                </a:solidFill>
                <a:latin typeface="+mj-lt"/>
                <a:ea typeface="Lucida Grande"/>
                <a:cs typeface="Lucida Grande"/>
              </a:rPr>
              <a:t> </a:t>
            </a:r>
            <a:r>
              <a:rPr lang="en-US" sz="2000" dirty="0">
                <a:solidFill>
                  <a:srgbClr val="000000"/>
                </a:solidFill>
                <a:latin typeface="+mj-lt"/>
                <a:ea typeface="Lucida Grande"/>
                <a:cs typeface="Lucida Grande"/>
              </a:rPr>
              <a:t>consensus was to change unmanaged information element (IE) identification (ID ) namespace to allow IEEE RAC assignment of Payload IDs for SDOs, </a:t>
            </a:r>
            <a:r>
              <a:rPr lang="en-US" sz="2000" dirty="0" smtClean="0">
                <a:solidFill>
                  <a:srgbClr val="000000"/>
                </a:solidFill>
                <a:latin typeface="+mj-lt"/>
                <a:ea typeface="Lucida Grande"/>
                <a:cs typeface="Lucida Grande"/>
              </a:rPr>
              <a:t>etc.</a:t>
            </a:r>
            <a:endParaRPr lang="en-US" sz="2000" dirty="0">
              <a:latin typeface="+mj-lt"/>
            </a:endParaRPr>
          </a:p>
        </p:txBody>
      </p:sp>
      <p:sp>
        <p:nvSpPr>
          <p:cNvPr id="4" name="Footer Placeholder 3"/>
          <p:cNvSpPr>
            <a:spLocks noGrp="1"/>
          </p:cNvSpPr>
          <p:nvPr>
            <p:ph type="ftr" sz="quarter" idx="10"/>
          </p:nvPr>
        </p:nvSpPr>
        <p:spPr/>
        <p:txBody>
          <a:bodyPr/>
          <a:lstStyle/>
          <a:p>
            <a:pPr>
              <a:defRPr/>
            </a:pPr>
            <a:r>
              <a:rPr lang="en-US" smtClean="0"/>
              <a:t>Pat Kinney, Kinney Consulting LLC</a:t>
            </a:r>
            <a:endParaRPr lang="en-US"/>
          </a:p>
        </p:txBody>
      </p:sp>
      <p:sp>
        <p:nvSpPr>
          <p:cNvPr id="5" name="Slide Number Placeholder 4"/>
          <p:cNvSpPr>
            <a:spLocks noGrp="1"/>
          </p:cNvSpPr>
          <p:nvPr>
            <p:ph type="sldNum" sz="quarter" idx="11"/>
          </p:nvPr>
        </p:nvSpPr>
        <p:spPr/>
        <p:txBody>
          <a:bodyPr/>
          <a:lstStyle/>
          <a:p>
            <a:pPr>
              <a:defRPr/>
            </a:pPr>
            <a:r>
              <a:rPr lang="en-US" smtClean="0"/>
              <a:t>Slide </a:t>
            </a:r>
            <a:fld id="{20BF9FFC-8CD3-4AAA-B38D-07ABB91CB607}" type="slidenum">
              <a:rPr lang="en-US" smtClean="0"/>
              <a:pPr>
                <a:defRPr/>
              </a:pPr>
              <a:t>4</a:t>
            </a:fld>
            <a:endParaRPr lang="en-US"/>
          </a:p>
        </p:txBody>
      </p:sp>
      <p:sp>
        <p:nvSpPr>
          <p:cNvPr id="6" name="Date Placeholder 5"/>
          <p:cNvSpPr>
            <a:spLocks noGrp="1"/>
          </p:cNvSpPr>
          <p:nvPr>
            <p:ph type="dt" sz="half" idx="12"/>
          </p:nvPr>
        </p:nvSpPr>
        <p:spPr/>
        <p:txBody>
          <a:bodyPr/>
          <a:lstStyle/>
          <a:p>
            <a:pPr>
              <a:defRPr/>
            </a:pPr>
            <a:r>
              <a:rPr lang="en-US" smtClean="0"/>
              <a:t>January 2013</a:t>
            </a:r>
            <a:endParaRPr lang="en-US" dirty="0"/>
          </a:p>
        </p:txBody>
      </p:sp>
    </p:spTree>
    <p:extLst>
      <p:ext uri="{BB962C8B-B14F-4D97-AF65-F5344CB8AC3E}">
        <p14:creationId xmlns:p14="http://schemas.microsoft.com/office/powerpoint/2010/main" val="4155160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33400"/>
            <a:ext cx="7772400" cy="762000"/>
          </a:xfrm>
        </p:spPr>
        <p:txBody>
          <a:bodyPr/>
          <a:lstStyle/>
          <a:p>
            <a:r>
              <a:rPr lang="en-US" dirty="0" smtClean="0"/>
              <a:t>SC Maintenance</a:t>
            </a:r>
            <a:endParaRPr lang="en-US" dirty="0"/>
          </a:p>
        </p:txBody>
      </p:sp>
      <p:sp>
        <p:nvSpPr>
          <p:cNvPr id="3" name="Content Placeholder 2"/>
          <p:cNvSpPr>
            <a:spLocks noGrp="1"/>
          </p:cNvSpPr>
          <p:nvPr>
            <p:ph idx="1"/>
          </p:nvPr>
        </p:nvSpPr>
        <p:spPr>
          <a:xfrm>
            <a:off x="152400" y="1219200"/>
            <a:ext cx="8839200" cy="5029200"/>
          </a:xfrm>
        </p:spPr>
        <p:txBody>
          <a:bodyPr/>
          <a:lstStyle/>
          <a:p>
            <a:pPr lvl="0"/>
            <a:r>
              <a:rPr lang="en-US" sz="2400" dirty="0" smtClean="0"/>
              <a:t>Attendees </a:t>
            </a:r>
            <a:r>
              <a:rPr lang="en-US" sz="2400" dirty="0"/>
              <a:t>recommend the following </a:t>
            </a:r>
            <a:r>
              <a:rPr lang="en-US" sz="2400" dirty="0" smtClean="0"/>
              <a:t>submission </a:t>
            </a:r>
            <a:r>
              <a:rPr lang="en-US" sz="2400" dirty="0"/>
              <a:t>to accepted and be considered during the next </a:t>
            </a:r>
            <a:r>
              <a:rPr lang="en-US" sz="2400" dirty="0" smtClean="0"/>
              <a:t>revision </a:t>
            </a:r>
            <a:r>
              <a:rPr lang="en-US" sz="2400" dirty="0"/>
              <a:t>of 802.15.4</a:t>
            </a:r>
            <a:r>
              <a:rPr lang="en-US" sz="2400" dirty="0" smtClean="0"/>
              <a:t>.</a:t>
            </a:r>
            <a:endParaRPr lang="en-US" sz="2400" dirty="0"/>
          </a:p>
          <a:p>
            <a:r>
              <a:rPr lang="en-US" sz="2400" dirty="0"/>
              <a:t>Document's </a:t>
            </a:r>
            <a:r>
              <a:rPr lang="en-US" sz="2400" dirty="0" smtClean="0"/>
              <a:t>title: IEEE 802.15.4-2011 </a:t>
            </a:r>
          </a:p>
          <a:p>
            <a:r>
              <a:rPr lang="en-US" sz="2400" dirty="0" smtClean="0"/>
              <a:t>Issue</a:t>
            </a:r>
            <a:r>
              <a:rPr lang="en-US" sz="2400" dirty="0"/>
              <a:t>, concern, or question:</a:t>
            </a:r>
            <a:r>
              <a:rPr lang="en-US" sz="2800" dirty="0"/>
              <a:t> </a:t>
            </a:r>
            <a:r>
              <a:rPr lang="en-US" sz="2400" dirty="0" smtClean="0"/>
              <a:t>150113</a:t>
            </a:r>
            <a:endParaRPr lang="en-US" sz="2400" dirty="0"/>
          </a:p>
          <a:p>
            <a:r>
              <a:rPr lang="en-US" sz="2000" dirty="0">
                <a:solidFill>
                  <a:srgbClr val="000000"/>
                </a:solidFill>
                <a:latin typeface="+mj-lt"/>
                <a:ea typeface="Lucida Grande"/>
                <a:cs typeface="Lucida Grande"/>
              </a:rPr>
              <a:t>The IEEE-802.15.4a(2007) clause 3 definition of ranging marker (as "The first ultra-wide band (UWB) pulse of the first bit of the physical layer (PHY) header (PHR) of a ranging frame (RFRAME)</a:t>
            </a:r>
            <a:r>
              <a:rPr lang="en-US" sz="2000" dirty="0" smtClean="0">
                <a:solidFill>
                  <a:srgbClr val="000000"/>
                </a:solidFill>
                <a:latin typeface="+mj-lt"/>
                <a:ea typeface="Lucida Grande"/>
                <a:cs typeface="Lucida Grande"/>
              </a:rPr>
              <a:t>. </a:t>
            </a:r>
            <a:r>
              <a:rPr lang="en-US" sz="2000" dirty="0">
                <a:solidFill>
                  <a:srgbClr val="000000"/>
                </a:solidFill>
                <a:latin typeface="+mj-lt"/>
                <a:ea typeface="Lucida Grande"/>
                <a:cs typeface="Lucida Grande"/>
              </a:rPr>
              <a:t>does not appear in the normative text of IEEE 802.15.4-</a:t>
            </a:r>
            <a:r>
              <a:rPr lang="en-US" sz="2000" dirty="0" smtClean="0">
                <a:solidFill>
                  <a:srgbClr val="000000"/>
                </a:solidFill>
                <a:latin typeface="+mj-lt"/>
                <a:ea typeface="Lucida Grande"/>
                <a:cs typeface="Lucida Grande"/>
              </a:rPr>
              <a:t>2011.  It </a:t>
            </a:r>
            <a:r>
              <a:rPr lang="en-US" sz="2000" dirty="0">
                <a:solidFill>
                  <a:srgbClr val="000000"/>
                </a:solidFill>
                <a:latin typeface="+mj-lt"/>
                <a:ea typeface="Lucida Grande"/>
                <a:cs typeface="Lucida Grande"/>
              </a:rPr>
              <a:t>was not put into clause 3 of IEEE 802.15.4-2011 because it was a UWB PHY specific item, </a:t>
            </a:r>
            <a:r>
              <a:rPr lang="en-US" sz="2000" dirty="0" smtClean="0">
                <a:solidFill>
                  <a:srgbClr val="000000"/>
                </a:solidFill>
                <a:latin typeface="+mj-lt"/>
                <a:ea typeface="Lucida Grande"/>
                <a:cs typeface="Lucida Grande"/>
              </a:rPr>
              <a:t>and the </a:t>
            </a:r>
            <a:r>
              <a:rPr lang="en-US" sz="2000" dirty="0">
                <a:solidFill>
                  <a:srgbClr val="000000"/>
                </a:solidFill>
                <a:latin typeface="+mj-lt"/>
                <a:ea typeface="Lucida Grande"/>
                <a:cs typeface="Lucida Grande"/>
              </a:rPr>
              <a:t>intention was to include it in the UWB PHY clause 14, but, this was not done. </a:t>
            </a:r>
            <a:r>
              <a:rPr lang="en-US" sz="2000" dirty="0" smtClean="0">
                <a:solidFill>
                  <a:srgbClr val="000000"/>
                </a:solidFill>
                <a:latin typeface="+mj-lt"/>
                <a:ea typeface="Lucida Grande"/>
                <a:cs typeface="Lucida Grande"/>
              </a:rPr>
              <a:t>It </a:t>
            </a:r>
            <a:r>
              <a:rPr lang="en-US" sz="2000" dirty="0">
                <a:solidFill>
                  <a:srgbClr val="000000"/>
                </a:solidFill>
                <a:latin typeface="+mj-lt"/>
                <a:ea typeface="Lucida Grande"/>
                <a:cs typeface="Lucida Grande"/>
              </a:rPr>
              <a:t>is identified in the informative Annex E clause E.1.1 in the 3rd last sentences of the 1st paragraph, it says "The first pulse of the PHR is the ranging marker (</a:t>
            </a:r>
            <a:r>
              <a:rPr lang="en-US" sz="2000" dirty="0" smtClean="0">
                <a:solidFill>
                  <a:srgbClr val="000000"/>
                </a:solidFill>
                <a:latin typeface="+mj-lt"/>
                <a:ea typeface="Lucida Grande"/>
                <a:cs typeface="Lucida Grande"/>
              </a:rPr>
              <a:t>RMARKER</a:t>
            </a:r>
            <a:r>
              <a:rPr lang="en-US" sz="2000" dirty="0">
                <a:solidFill>
                  <a:srgbClr val="000000"/>
                </a:solidFill>
                <a:latin typeface="+mj-lt"/>
                <a:ea typeface="Lucida Grande"/>
                <a:cs typeface="Lucida Grande"/>
              </a:rPr>
              <a:t>)</a:t>
            </a:r>
            <a:endParaRPr lang="en-US" sz="2000" dirty="0">
              <a:solidFill>
                <a:srgbClr val="000000"/>
              </a:solidFill>
              <a:latin typeface="Lucida Grande"/>
              <a:ea typeface="Lucida Grande"/>
              <a:cs typeface="Lucida Grande"/>
            </a:endParaRPr>
          </a:p>
          <a:p>
            <a:r>
              <a:rPr lang="en-US" sz="2000" dirty="0">
                <a:solidFill>
                  <a:srgbClr val="000000"/>
                </a:solidFill>
                <a:latin typeface="+mj-lt"/>
                <a:ea typeface="Lucida Grande"/>
                <a:cs typeface="Lucida Grande"/>
              </a:rPr>
              <a:t>Since it was defined in the normative text of IEEE-802.15.4a(2007) it should be defined in the normative text of IEEE 802.15.4-2011.</a:t>
            </a:r>
            <a:endParaRPr lang="en-US" sz="2000" dirty="0">
              <a:latin typeface="+mj-lt"/>
            </a:endParaRPr>
          </a:p>
        </p:txBody>
      </p:sp>
      <p:sp>
        <p:nvSpPr>
          <p:cNvPr id="4" name="Footer Placeholder 3"/>
          <p:cNvSpPr>
            <a:spLocks noGrp="1"/>
          </p:cNvSpPr>
          <p:nvPr>
            <p:ph type="ftr" sz="quarter" idx="10"/>
          </p:nvPr>
        </p:nvSpPr>
        <p:spPr/>
        <p:txBody>
          <a:bodyPr/>
          <a:lstStyle/>
          <a:p>
            <a:pPr>
              <a:defRPr/>
            </a:pPr>
            <a:r>
              <a:rPr lang="en-US" smtClean="0"/>
              <a:t>Pat Kinney, Kinney Consulting LLC</a:t>
            </a:r>
            <a:endParaRPr lang="en-US"/>
          </a:p>
        </p:txBody>
      </p:sp>
      <p:sp>
        <p:nvSpPr>
          <p:cNvPr id="5" name="Slide Number Placeholder 4"/>
          <p:cNvSpPr>
            <a:spLocks noGrp="1"/>
          </p:cNvSpPr>
          <p:nvPr>
            <p:ph type="sldNum" sz="quarter" idx="11"/>
          </p:nvPr>
        </p:nvSpPr>
        <p:spPr/>
        <p:txBody>
          <a:bodyPr/>
          <a:lstStyle/>
          <a:p>
            <a:pPr>
              <a:defRPr/>
            </a:pPr>
            <a:r>
              <a:rPr lang="en-US" smtClean="0"/>
              <a:t>Slide </a:t>
            </a:r>
            <a:fld id="{20BF9FFC-8CD3-4AAA-B38D-07ABB91CB607}" type="slidenum">
              <a:rPr lang="en-US" smtClean="0"/>
              <a:pPr>
                <a:defRPr/>
              </a:pPr>
              <a:t>5</a:t>
            </a:fld>
            <a:endParaRPr lang="en-US"/>
          </a:p>
        </p:txBody>
      </p:sp>
      <p:sp>
        <p:nvSpPr>
          <p:cNvPr id="6" name="Date Placeholder 5"/>
          <p:cNvSpPr>
            <a:spLocks noGrp="1"/>
          </p:cNvSpPr>
          <p:nvPr>
            <p:ph type="dt" sz="half" idx="12"/>
          </p:nvPr>
        </p:nvSpPr>
        <p:spPr/>
        <p:txBody>
          <a:bodyPr/>
          <a:lstStyle/>
          <a:p>
            <a:pPr>
              <a:defRPr/>
            </a:pPr>
            <a:r>
              <a:rPr lang="en-US" smtClean="0"/>
              <a:t>January 2013</a:t>
            </a:r>
            <a:endParaRPr lang="en-US" dirty="0"/>
          </a:p>
        </p:txBody>
      </p:sp>
    </p:spTree>
    <p:extLst>
      <p:ext uri="{BB962C8B-B14F-4D97-AF65-F5344CB8AC3E}">
        <p14:creationId xmlns:p14="http://schemas.microsoft.com/office/powerpoint/2010/main" val="339066722"/>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6"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6"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20019</TotalTime>
  <Words>217</Words>
  <Application>Microsoft Macintosh PowerPoint</Application>
  <PresentationFormat>On-screen Show (4:3)</PresentationFormat>
  <Paragraphs>52</Paragraphs>
  <Slides>5</Slides>
  <Notes>1</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Default Design</vt:lpstr>
      <vt:lpstr>PowerPoint Presentation</vt:lpstr>
      <vt:lpstr>Standing Committees</vt:lpstr>
      <vt:lpstr>SC Maintenance</vt:lpstr>
      <vt:lpstr>SC Maintenance</vt:lpstr>
      <vt:lpstr>SC Maintenance</vt:lpstr>
    </vt:vector>
  </TitlesOfParts>
  <Manager/>
  <Company>Kinney Consulting LLC</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Standing Committees Closing Report</dc:title>
  <dc:subject/>
  <dc:creator>Pat Kinney</dc:creator>
  <cp:keywords/>
  <dc:description/>
  <cp:lastModifiedBy>Pat Kinney</cp:lastModifiedBy>
  <cp:revision>921</cp:revision>
  <cp:lastPrinted>2000-03-07T00:55:37Z</cp:lastPrinted>
  <dcterms:created xsi:type="dcterms:W3CDTF">2008-07-14T18:46:05Z</dcterms:created>
  <dcterms:modified xsi:type="dcterms:W3CDTF">2013-01-18T00:47:51Z</dcterms:modified>
  <cp:category>15-13-0084-00-wng0</cp:category>
</cp:coreProperties>
</file>