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66" r:id="rId3"/>
    <p:sldId id="272" r:id="rId4"/>
    <p:sldId id="280" r:id="rId5"/>
    <p:sldId id="281" r:id="rId6"/>
    <p:sldId id="282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 autoAdjust="0"/>
  </p:normalViewPr>
  <p:slideViewPr>
    <p:cSldViewPr>
      <p:cViewPr>
        <p:scale>
          <a:sx n="83" d="100"/>
          <a:sy n="83" d="100"/>
        </p:scale>
        <p:origin x="-996" y="-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505B3FA-7285-5747-A549-FA4E5A6AB061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297B430-F312-904B-8958-C21B8627C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BE70C81-7B7C-B549-9BE0-E5D3148C1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C4BB83-D087-2E44-8943-4E6A8C81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6079F3C-77A3-1A46-B472-518C5B0DD8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DCB52CC-92EA-D34D-B04F-C2F29B2B4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3183BB2-E59F-2449-B6B7-250EC0775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378A90E-76CC-0C48-832A-0C72DEA87C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6B77F6A-D333-0443-9145-E228F9AE8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C6098D5-F8B3-984C-9677-8CFCA23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1E71742-22FB-214E-A1FC-BF75AF31D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19800" y="332601"/>
            <a:ext cx="2438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15-13/083r1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3/18-13-0003-01-0000-report-to-external-organizations-on-p802-16-3-progress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2/18-12-0118-04-0000-draft-ls-to-wp-5d-comments-on-working-doc-toward-a-pdnr-on-the-use-of-imt-for-broadband-ppdr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3/18-13-0004-06-0000-draft-802-comments-fcc-3550-3650-nprm.doc" TargetMode="External"/><Relationship Id="rId2" Type="http://schemas.openxmlformats.org/officeDocument/2006/relationships/hyperlink" Target="https://mentor.ieee.org/802.18/dcn/12/18-12-0131-00-0000-fcc-3-5-ghz-nprm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E067CF2-20FE-FA4C-997C-80B439DAF1EE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noFill/>
          <a:ln/>
        </p:spPr>
        <p:txBody>
          <a:bodyPr/>
          <a:lstStyle/>
          <a:p>
            <a:r>
              <a:rPr lang="en-US" dirty="0" smtClean="0"/>
              <a:t>Liaison Report from 802.18</a:t>
            </a:r>
            <a:endParaRPr lang="en-US" dirty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09600" y="5808663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</a:t>
            </a:r>
            <a:r>
              <a:rPr lang="en-US" sz="800" dirty="0" smtClean="0"/>
              <a:t>802.15. </a:t>
            </a:r>
            <a:r>
              <a:rPr lang="en-US" sz="800" dirty="0"/>
              <a:t>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</a:t>
            </a:r>
            <a:r>
              <a:rPr lang="en-US" sz="800" dirty="0" err="1"/>
              <a:t>contributor(s</a:t>
            </a:r>
            <a:r>
              <a:rPr lang="en-US" sz="800" dirty="0"/>
              <a:t>) </a:t>
            </a:r>
            <a:r>
              <a:rPr lang="en-US" sz="800" dirty="0" err="1"/>
              <a:t>reserve(s</a:t>
            </a:r>
            <a:r>
              <a:rPr lang="en-US" sz="800" dirty="0"/>
              <a:t>) the right to add, amend or withdraw material contained herein.</a:t>
            </a:r>
          </a:p>
          <a:p>
            <a:endParaRPr lang="en-US" sz="900" b="1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November 15, 2012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7525" y="2165350"/>
          <a:ext cx="8243888" cy="274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1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165350"/>
                        <a:ext cx="8243888" cy="2746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January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Overview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This document summarizes the activities of the IEEE 802.18 Radio Regulatory Technical Advisory Group (RR-TAG) during the IEEE 802 January 2013 Interim Meeting at the Hyatt Regency Vancouver, Vancouver BC Canada.</a:t>
            </a:r>
            <a:endParaRPr lang="en-US" sz="20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sz="2800" dirty="0" smtClean="0"/>
              <a:t>FCC Documents </a:t>
            </a:r>
            <a:r>
              <a:rPr lang="en-GB" sz="2800" dirty="0"/>
              <a:t>Reviewed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and </a:t>
            </a:r>
            <a:r>
              <a:rPr lang="en-GB" sz="2800" dirty="0"/>
              <a:t>Approved by the RR-TAG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01000" cy="4114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IEEE 802.16 WG drafted an update for external organizations, including the FCC, on the status of </a:t>
            </a:r>
            <a:r>
              <a:rPr lang="en-GB" sz="2000" b="0" dirty="0" smtClean="0"/>
              <a:t>P802.16.3, which will be submitted to the EC for a 5 day review.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800" b="0" dirty="0" smtClean="0">
                <a:hlinkClick r:id="rId2"/>
              </a:rPr>
              <a:t>802.16 P802.16.3 Update</a:t>
            </a:r>
            <a:r>
              <a:rPr lang="en-GB" sz="1800" b="0" dirty="0" smtClean="0"/>
              <a:t>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6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ITU-R Documents from 802.16 </a:t>
            </a:r>
            <a:br>
              <a:rPr lang="en-GB" sz="2800" dirty="0" smtClean="0"/>
            </a:br>
            <a:r>
              <a:rPr lang="en-GB" sz="2800" dirty="0" smtClean="0"/>
              <a:t>Reviewed and Approved by the RR-TAG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RR-TAG approved </a:t>
            </a:r>
            <a:r>
              <a:rPr lang="en-US" sz="2000" b="0" dirty="0"/>
              <a:t>the </a:t>
            </a:r>
            <a:r>
              <a:rPr lang="en-US" sz="2000" b="0" dirty="0" smtClean="0"/>
              <a:t>following document from 802.16 for EC 5 day review  and submission to ITU-R WP 5D: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b="1" dirty="0" smtClean="0"/>
              <a:t>18-12/118r4, </a:t>
            </a:r>
            <a:r>
              <a:rPr lang="en-GB" sz="1600" b="1" dirty="0"/>
              <a:t>“</a:t>
            </a:r>
            <a:r>
              <a:rPr lang="en-US" sz="1600" b="1" dirty="0"/>
              <a:t>Draft LS to WP 5D: Comments on Working Doc toward a PDNR on the use of IMT for broadband PPDR</a:t>
            </a:r>
            <a:r>
              <a:rPr lang="en-GB" sz="1600" b="1" dirty="0"/>
              <a:t>”. </a:t>
            </a:r>
            <a:r>
              <a:rPr lang="en-GB" sz="1600" b="1" dirty="0" smtClean="0"/>
              <a:t>Link: </a:t>
            </a:r>
            <a:r>
              <a:rPr lang="en-GB" sz="1600" b="1" dirty="0" smtClean="0">
                <a:hlinkClick r:id="rId2"/>
              </a:rPr>
              <a:t>18-12/118r4</a:t>
            </a:r>
            <a:endParaRPr lang="en-US" sz="1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3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GB" sz="2800" dirty="0" smtClean="0"/>
              <a:t>802 Response to the 3.5 GHz NPRM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191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RR-TAG worked with 802.11 and 802.22 to draft preliminary comments to the FCC 3.5 GHz NPRM.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FCC NPRM can be found here: </a:t>
            </a:r>
            <a:r>
              <a:rPr lang="en-US" sz="2000" b="0" dirty="0" smtClean="0">
                <a:hlinkClick r:id="rId2"/>
              </a:rPr>
              <a:t>3.5 GHz NPRM</a:t>
            </a:r>
            <a:endParaRPr lang="en-US" sz="2000" b="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current draft comments can be found here: </a:t>
            </a:r>
            <a:r>
              <a:rPr lang="en-US" sz="2000" b="0" dirty="0" smtClean="0">
                <a:hlinkClick r:id="rId3"/>
              </a:rPr>
              <a:t>3.5 GHz Comments</a:t>
            </a:r>
            <a:endParaRPr lang="en-US" sz="2000" b="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Work on this document will continue with teleconferences as follows: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Dates: Thursdays, January 24, January 31, and February 7.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dirty="0" smtClean="0"/>
              <a:t>Starting Times: 3 PM Pacific, 4 PM Mountain, 5 PM Central, and 6 PM Eastern.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800" b="0" dirty="0" smtClean="0"/>
              <a:t>Duration: 2 hrs.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/>
              <a:t>The goal is to produce comments for review in a 10 day EC ballot, and submission to the FCC on or before February 20, 2013.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60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6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GB" sz="2800" dirty="0" smtClean="0"/>
              <a:t>802 Reply Comments to the FCC </a:t>
            </a:r>
            <a:br>
              <a:rPr lang="en-GB" sz="2800" dirty="0" smtClean="0"/>
            </a:br>
            <a:r>
              <a:rPr lang="en-GB" sz="2800" dirty="0" smtClean="0"/>
              <a:t>TV Band Incentive Auction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191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IEEE 802 has produced comments to this NPRM, which will be filed with the </a:t>
            </a:r>
            <a:r>
              <a:rPr lang="en-US" sz="2000" b="0" dirty="0" smtClean="0"/>
              <a:t>FCC.</a:t>
            </a:r>
            <a:endParaRPr lang="en-US" sz="2000" b="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reply comment period ends on March 12, 2013, which is in the week before the IEEE 802 Plenary in Orlando in March.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goal is to produce reply comments for this proceeding during teleconferences on TBD dates which will be reviewed by the EC during a 10 day ballot and submitted to the FCC. </a:t>
            </a:r>
            <a:endParaRPr lang="en-US" sz="20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January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95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568</TotalTime>
  <Words>479</Words>
  <Application>Microsoft Office PowerPoint</Application>
  <PresentationFormat>On-screen Show (4:3)</PresentationFormat>
  <Paragraphs>46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802-18-Submission</vt:lpstr>
      <vt:lpstr>Document</vt:lpstr>
      <vt:lpstr>Liaison Report from 802.18</vt:lpstr>
      <vt:lpstr>Overview</vt:lpstr>
      <vt:lpstr>FCC Documents Reviewed  and Approved by the RR-TAG</vt:lpstr>
      <vt:lpstr>ITU-R Documents from 802.16  Reviewed and Approved by the RR-TAG</vt:lpstr>
      <vt:lpstr>802 Response to the 3.5 GHz NPRM</vt:lpstr>
      <vt:lpstr>802 Reply Comments to the FCC  TV Band Incentive Auction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 January 2013</dc:title>
  <dc:creator>John H Notor</dc:creator>
  <cp:lastModifiedBy>John Notor</cp:lastModifiedBy>
  <cp:revision>190</cp:revision>
  <cp:lastPrinted>2012-05-17T14:33:36Z</cp:lastPrinted>
  <dcterms:created xsi:type="dcterms:W3CDTF">2012-05-17T18:49:07Z</dcterms:created>
  <dcterms:modified xsi:type="dcterms:W3CDTF">2013-01-18T02:26:45Z</dcterms:modified>
</cp:coreProperties>
</file>