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1" r:id="rId3"/>
    <p:sldId id="262" r:id="rId4"/>
    <p:sldId id="267" r:id="rId5"/>
    <p:sldId id="263" r:id="rId6"/>
    <p:sldId id="264" r:id="rId7"/>
    <p:sldId id="26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p14="http://schemas.microsoft.com/office/powerpoint/2010/main" xmlns=""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p14="http://schemas.microsoft.com/office/powerpoint/2010/main" xmlns=""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p14="http://schemas.microsoft.com/office/powerpoint/2010/main" xmlns=""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5</a:t>
            </a:fld>
            <a:endParaRPr lang="en-US" altLang="ja-JP" dirty="0"/>
          </a:p>
        </p:txBody>
      </p:sp>
    </p:spTree>
    <p:extLst>
      <p:ext uri="{BB962C8B-B14F-4D97-AF65-F5344CB8AC3E}">
        <p14:creationId xmlns:p14="http://schemas.microsoft.com/office/powerpoint/2010/main" xmlns=""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6</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7</a:t>
            </a:fld>
            <a:endParaRPr lang="en-US" altLang="ja-JP" dirty="0"/>
          </a:p>
        </p:txBody>
      </p:sp>
    </p:spTree>
    <p:extLst>
      <p:ext uri="{BB962C8B-B14F-4D97-AF65-F5344CB8AC3E}">
        <p14:creationId xmlns:p14="http://schemas.microsoft.com/office/powerpoint/2010/main" xmlns=""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&lt;#&gt;</a:t>
            </a:fld>
            <a:endParaRPr lang="en-US" altLang="ja-JP" dirty="0"/>
          </a:p>
        </p:txBody>
      </p:sp>
    </p:spTree>
    <p:extLst>
      <p:ext uri="{BB962C8B-B14F-4D97-AF65-F5344CB8AC3E}">
        <p14:creationId xmlns:p14="http://schemas.microsoft.com/office/powerpoint/2010/main" xmlns=""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&lt;#&gt;</a:t>
            </a:fld>
            <a:endParaRPr lang="en-US" altLang="ja-JP" dirty="0"/>
          </a:p>
        </p:txBody>
      </p:sp>
    </p:spTree>
    <p:extLst>
      <p:ext uri="{BB962C8B-B14F-4D97-AF65-F5344CB8AC3E}">
        <p14:creationId xmlns:p14="http://schemas.microsoft.com/office/powerpoint/2010/main" xmlns=""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&lt;#&gt;</a:t>
            </a:fld>
            <a:endParaRPr lang="en-US" altLang="ja-JP" dirty="0"/>
          </a:p>
        </p:txBody>
      </p:sp>
    </p:spTree>
    <p:extLst>
      <p:ext uri="{BB962C8B-B14F-4D97-AF65-F5344CB8AC3E}">
        <p14:creationId xmlns:p14="http://schemas.microsoft.com/office/powerpoint/2010/main" xmlns=""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&lt;#&gt;</a:t>
            </a:fld>
            <a:endParaRPr lang="en-US" altLang="ja-JP" dirty="0"/>
          </a:p>
        </p:txBody>
      </p:sp>
    </p:spTree>
    <p:extLst>
      <p:ext uri="{BB962C8B-B14F-4D97-AF65-F5344CB8AC3E}">
        <p14:creationId xmlns:p14="http://schemas.microsoft.com/office/powerpoint/2010/main" xmlns=""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&lt;#&gt;</a:t>
            </a:fld>
            <a:endParaRPr lang="en-US" altLang="ja-JP" dirty="0"/>
          </a:p>
        </p:txBody>
      </p:sp>
    </p:spTree>
    <p:extLst>
      <p:ext uri="{BB962C8B-B14F-4D97-AF65-F5344CB8AC3E}">
        <p14:creationId xmlns:p14="http://schemas.microsoft.com/office/powerpoint/2010/main" xmlns=""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&lt;#&gt;</a:t>
            </a:fld>
            <a:endParaRPr lang="en-US" altLang="ja-JP" dirty="0"/>
          </a:p>
        </p:txBody>
      </p:sp>
    </p:spTree>
    <p:extLst>
      <p:ext uri="{BB962C8B-B14F-4D97-AF65-F5344CB8AC3E}">
        <p14:creationId xmlns:p14="http://schemas.microsoft.com/office/powerpoint/2010/main" xmlns=""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January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&lt;#&gt;</a:t>
            </a:fld>
            <a:endParaRPr lang="en-US" altLang="ja-JP" dirty="0"/>
          </a:p>
        </p:txBody>
      </p:sp>
    </p:spTree>
    <p:extLst>
      <p:ext uri="{BB962C8B-B14F-4D97-AF65-F5344CB8AC3E}">
        <p14:creationId xmlns:p14="http://schemas.microsoft.com/office/powerpoint/2010/main" xmlns=""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January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98425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itchFamily="50" charset="-128"/>
              </a:rPr>
              <a:t>doc.: </a:t>
            </a:r>
            <a:r>
              <a:rPr lang="en-US" altLang="ja-JP" sz="1400" b="1" dirty="0" smtClean="0">
                <a:ea typeface="ＭＳ Ｐゴシック" pitchFamily="50" charset="-128"/>
              </a:rPr>
              <a:t>IEEE 802. 15-13-0078-00-0sru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January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January 2013]</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[17 January, 2013]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smtClean="0">
                <a:latin typeface="Times New Roman" pitchFamily="16" charset="0"/>
                <a:ea typeface="ＭＳ Ｐゴシック" pitchFamily="50" charset="-128"/>
              </a:rPr>
              <a:t>IG 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January 2013</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dirty="0" smtClean="0">
                <a:latin typeface="Times New Roman" pitchFamily="18" charset="0"/>
              </a:rPr>
              <a:t>January 2013</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8</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Vancouver, BC, Canada</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17 January, 2013</a:t>
            </a:r>
          </a:p>
        </p:txBody>
      </p:sp>
    </p:spTree>
    <p:extLst>
      <p:ext uri="{BB962C8B-B14F-4D97-AF65-F5344CB8AC3E}">
        <p14:creationId xmlns:p14="http://schemas.microsoft.com/office/powerpoint/2010/main" xmlns=""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a:t>
            </a:r>
            <a:r>
              <a:rPr lang="en-US" altLang="ja-JP" sz="2800" dirty="0" smtClean="0"/>
              <a:t>required </a:t>
            </a:r>
            <a:r>
              <a:rPr lang="en-US" altLang="ja-JP" sz="2800" dirty="0" smtClean="0"/>
              <a:t>meeting</a:t>
            </a:r>
            <a:r>
              <a:rPr lang="en-US" altLang="ja-JP" sz="2800" dirty="0" smtClean="0">
                <a:ea typeface="ＭＳ Ｐゴシック" pitchFamily="50" charset="-128"/>
              </a:rPr>
              <a:t>.</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dirty="0" smtClean="0">
                <a:latin typeface="Times New Roman" pitchFamily="18" charset="0"/>
              </a:rPr>
              <a:t>January 2013</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p14="http://schemas.microsoft.com/office/powerpoint/2010/main" xmlns=""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200" dirty="0"/>
              <a:t>The IG SRU </a:t>
            </a:r>
            <a:r>
              <a:rPr lang="en-US" altLang="ja-JP" sz="2200" dirty="0" smtClean="0"/>
              <a:t>meeting is held </a:t>
            </a:r>
            <a:r>
              <a:rPr lang="en-US" altLang="ja-JP" sz="2200" dirty="0"/>
              <a:t>every plenary </a:t>
            </a:r>
            <a:r>
              <a:rPr lang="en-US" altLang="ja-JP" sz="2200" dirty="0" smtClean="0"/>
              <a:t>meeting</a:t>
            </a:r>
            <a:r>
              <a:rPr lang="en-US" altLang="ja-JP" sz="2400" dirty="0" smtClean="0">
                <a:ea typeface="ＭＳ Ｐゴシック" pitchFamily="50" charset="-128"/>
              </a:rPr>
              <a:t> or required based upon contributions.</a:t>
            </a:r>
            <a:endParaRPr lang="en-US" altLang="ja-JP" sz="22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January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BBC3A54B-52B6-4F6E-9212-922EF83326FB}" type="slidenum">
              <a:rPr lang="en-US" altLang="ja-JP" smtClean="0"/>
              <a:pPr/>
              <a:t>4</a:t>
            </a:fld>
            <a:endParaRPr lang="en-US" altLang="ja-JP" dirty="0"/>
          </a:p>
        </p:txBody>
      </p:sp>
      <p:graphicFrame>
        <p:nvGraphicFramePr>
          <p:cNvPr id="10" name="コンテンツ プレースホルダー 6"/>
          <p:cNvGraphicFramePr>
            <a:graphicFrameLocks/>
          </p:cNvGraphicFramePr>
          <p:nvPr>
            <p:extLst>
              <p:ext uri="{D42A27DB-BD31-4B8C-83A1-F6EECF244321}">
                <p14:modId xmlns:p14="http://schemas.microsoft.com/office/powerpoint/2010/main" xmlns="" val="1277328181"/>
              </p:ext>
            </p:extLst>
          </p:nvPr>
        </p:nvGraphicFramePr>
        <p:xfrm>
          <a:off x="611450" y="3356992"/>
          <a:ext cx="7920880" cy="3049200"/>
        </p:xfrm>
        <a:graphic>
          <a:graphicData uri="http://schemas.openxmlformats.org/drawingml/2006/table">
            <a:tbl>
              <a:tblPr firstRow="1" bandRow="1">
                <a:tableStyleId>{F5AB1C69-6EDB-4FF4-983F-18BD219EF322}</a:tableStyleId>
              </a:tblPr>
              <a:tblGrid>
                <a:gridCol w="720080"/>
                <a:gridCol w="1080120"/>
                <a:gridCol w="1296144"/>
                <a:gridCol w="1224136"/>
                <a:gridCol w="1296144"/>
                <a:gridCol w="1224136"/>
                <a:gridCol w="1080120"/>
              </a:tblGrid>
              <a:tr h="370840">
                <a:tc>
                  <a:txBody>
                    <a:bodyPr/>
                    <a:lstStyle/>
                    <a:p>
                      <a:r>
                        <a:rPr kumimoji="1" lang="en-US" altLang="ja-JP" sz="1200" dirty="0" smtClean="0">
                          <a:solidFill>
                            <a:sysClr val="windowText" lastClr="000000"/>
                          </a:solidFill>
                        </a:rPr>
                        <a:t>Year</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Month</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Venue</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Agenda</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Closing Report</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Minutes</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Number of</a:t>
                      </a:r>
                      <a:r>
                        <a:rPr kumimoji="1" lang="en-US" altLang="ja-JP" sz="1200" baseline="0" dirty="0" smtClean="0">
                          <a:solidFill>
                            <a:sysClr val="windowText" lastClr="000000"/>
                          </a:solidFill>
                        </a:rPr>
                        <a:t> participant</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a:txBody>
                    <a:bodyPr/>
                    <a:lstStyle/>
                    <a:p>
                      <a:r>
                        <a:rPr kumimoji="1" lang="en-US" altLang="ja-JP" sz="1200" dirty="0" smtClean="0"/>
                        <a:t>2010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November</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Dallas</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15-10-0839-01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15-10-0924-01</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15-10-0934-00</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3">
                  <a:txBody>
                    <a:bodyPr/>
                    <a:lstStyle/>
                    <a:p>
                      <a:r>
                        <a:rPr kumimoji="1" lang="en-US" altLang="ja-JP" sz="1200" dirty="0" smtClean="0"/>
                        <a:t>2011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Singapore</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15-11-0159-01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15-11-0298-00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15-11-0440-00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8</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Francisco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15-11-0456-00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15-11-0552-00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15-11-755-00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November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Atlanta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15-11-0757-01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15-11-0830-00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15-12-0106-00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13</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3">
                  <a:txBody>
                    <a:bodyPr/>
                    <a:lstStyle/>
                    <a:p>
                      <a:r>
                        <a:rPr kumimoji="1" lang="en-US" altLang="ja-JP" sz="1200" dirty="0" smtClean="0"/>
                        <a:t>2012</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de-DE" altLang="ja-JP" sz="1200" kern="1200" dirty="0" smtClean="0">
                          <a:solidFill>
                            <a:schemeClr val="dk1"/>
                          </a:solidFill>
                          <a:effectLst/>
                          <a:latin typeface="+mn-lt"/>
                          <a:ea typeface="+mn-ea"/>
                          <a:cs typeface="+mn-cs"/>
                        </a:rPr>
                        <a:t>Waikoloa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15-12-0191-00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4</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Diego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15-12-0326-01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15-12-0425-00</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15-12-0440-00</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November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Antonio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15-12-0595-01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15-12-0628-01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15-12-0659-01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9</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a:txBody>
                    <a:bodyPr/>
                    <a:lstStyle/>
                    <a:p>
                      <a:r>
                        <a:rPr kumimoji="1" lang="en-US" altLang="ja-JP" sz="1200" dirty="0" smtClean="0"/>
                        <a:t>2013</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January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Vancouver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15-12-0689-02</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15-13-0078-01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37835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dirty="0" smtClean="0"/>
              <a:t>January 2013</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5</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a:xfrm>
            <a:off x="395536" y="1981200"/>
            <a:ext cx="8352928" cy="4114800"/>
          </a:xfrm>
        </p:spPr>
        <p:txBody>
          <a:bodyPr/>
          <a:lstStyle/>
          <a:p>
            <a:pPr>
              <a:lnSpc>
                <a:spcPct val="80000"/>
              </a:lnSpc>
            </a:pPr>
            <a:r>
              <a:rPr lang="en-US" altLang="ja-JP" sz="2400" dirty="0" smtClean="0">
                <a:ea typeface="ＭＳ Ｐゴシック" pitchFamily="50" charset="-128"/>
              </a:rPr>
              <a:t>Approve meeting minutes.</a:t>
            </a:r>
          </a:p>
          <a:p>
            <a:pPr lvl="1">
              <a:lnSpc>
                <a:spcPct val="80000"/>
              </a:lnSpc>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Wireless coexistence for industrial automation (15-13-0056r0)</a:t>
            </a:r>
          </a:p>
          <a:p>
            <a:pPr lvl="1">
              <a:lnSpc>
                <a:spcPct val="80000"/>
              </a:lnSpc>
            </a:pPr>
            <a:r>
              <a:rPr lang="en-US" altLang="ja-JP" sz="2000" dirty="0" smtClean="0">
                <a:ea typeface="ＭＳ Ｐゴシック" pitchFamily="50" charset="-128"/>
              </a:rPr>
              <a:t>Next Steps for IG SRU (15-13-0009r0)</a:t>
            </a:r>
          </a:p>
          <a:p>
            <a:pPr lvl="1">
              <a:lnSpc>
                <a:spcPct val="80000"/>
              </a:lnSpc>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Next meeting schedule</a:t>
            </a:r>
          </a:p>
          <a:p>
            <a:pPr lvl="1">
              <a:lnSpc>
                <a:spcPct val="80000"/>
              </a:lnSpc>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extLst>
      <p:ext uri="{BB962C8B-B14F-4D97-AF65-F5344CB8AC3E}">
        <p14:creationId xmlns:p14="http://schemas.microsoft.com/office/powerpoint/2010/main" xmlns="" val="292569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dirty="0" smtClean="0">
                <a:latin typeface="Times New Roman" pitchFamily="18" charset="0"/>
              </a:rPr>
              <a:t>January 2013</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6</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8th meeting </a:t>
            </a:r>
            <a:r>
              <a:rPr lang="en-US" altLang="ko-KR" sz="2200" dirty="0" smtClean="0">
                <a:ea typeface="굴림" pitchFamily="34" charset="-127"/>
              </a:rPr>
              <a:t>was called to order 16 January at 8:07 and finished at 10:00.</a:t>
            </a:r>
          </a:p>
          <a:p>
            <a:pPr lvl="1">
              <a:lnSpc>
                <a:spcPct val="80000"/>
              </a:lnSpc>
            </a:pPr>
            <a:r>
              <a:rPr lang="en-US" altLang="ja-JP" sz="1900" dirty="0" smtClean="0">
                <a:ea typeface="ＭＳ Ｐゴシック" pitchFamily="50" charset="-128"/>
              </a:rPr>
              <a:t>11 Attendee</a:t>
            </a:r>
          </a:p>
          <a:p>
            <a:pPr lvl="1">
              <a:lnSpc>
                <a:spcPct val="80000"/>
              </a:lnSpc>
            </a:pPr>
            <a:r>
              <a:rPr lang="en-US" altLang="ja-JP" sz="1900" dirty="0" smtClean="0">
                <a:ea typeface="ＭＳ Ｐゴシック" pitchFamily="50" charset="-128"/>
              </a:rPr>
              <a:t>Approve meeting agenda (15-12-0689r2)</a:t>
            </a:r>
          </a:p>
          <a:p>
            <a:pPr lvl="1">
              <a:lnSpc>
                <a:spcPct val="80000"/>
              </a:lnSpc>
            </a:pPr>
            <a:r>
              <a:rPr lang="en-US" altLang="ja-JP" sz="1900" dirty="0" smtClean="0">
                <a:ea typeface="ＭＳ Ｐゴシック" pitchFamily="50" charset="-128"/>
              </a:rPr>
              <a:t>Approve meeting minutes (15-12-0659r0)</a:t>
            </a:r>
          </a:p>
          <a:p>
            <a:pPr lvl="1">
              <a:lnSpc>
                <a:spcPct val="80000"/>
              </a:lnSpc>
            </a:pP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Heard and discussed two presentations.</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Wireless coexistence for industrial automation  (15-13-0056r0) by </a:t>
            </a:r>
            <a:r>
              <a:rPr lang="en-US" altLang="ja-JP" sz="1800" dirty="0" smtClean="0"/>
              <a:t>Ludwig </a:t>
            </a:r>
            <a:r>
              <a:rPr lang="en-US" altLang="ja-JP" sz="1800" dirty="0" smtClean="0"/>
              <a:t>Winkel</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Next Steps for IG SRU (15-13-0009r0) by Shoichi Kitazawa</a:t>
            </a:r>
          </a:p>
          <a:p>
            <a:pPr lvl="1">
              <a:lnSpc>
                <a:spcPct val="80000"/>
              </a:lnSpc>
              <a:buNone/>
            </a:pPr>
            <a:endParaRPr lang="en-US" altLang="ja-JP" sz="1800" dirty="0" smtClean="0">
              <a:ea typeface="ＭＳ Ｐゴシック" pitchFamily="50" charset="-128"/>
            </a:endParaRPr>
          </a:p>
          <a:p>
            <a:pPr>
              <a:lnSpc>
                <a:spcPct val="80000"/>
              </a:lnSpc>
            </a:pPr>
            <a:r>
              <a:rPr lang="en-US" altLang="ja-JP" sz="2200" dirty="0" smtClean="0">
                <a:ea typeface="ＭＳ Ｐゴシック" pitchFamily="50" charset="-128"/>
              </a:rPr>
              <a:t>Others</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Next meeting </a:t>
            </a:r>
            <a:endParaRPr lang="ja-JP" altLang="en-US" sz="1800" dirty="0" smtClean="0">
              <a:ea typeface="ＭＳ Ｐゴシック" pitchFamily="50" charset="-128"/>
            </a:endParaRPr>
          </a:p>
        </p:txBody>
      </p:sp>
    </p:spTree>
    <p:extLst>
      <p:ext uri="{BB962C8B-B14F-4D97-AF65-F5344CB8AC3E}">
        <p14:creationId xmlns:p14="http://schemas.microsoft.com/office/powerpoint/2010/main" xmlns="" val="41053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a:t>
            </a:r>
            <a:r>
              <a:rPr kumimoji="1" lang="en-US" altLang="ja-JP" dirty="0" smtClean="0">
                <a:solidFill>
                  <a:schemeClr val="tx1"/>
                </a:solidFill>
              </a:rPr>
              <a:t>March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1 meeting slot.</a:t>
            </a:r>
          </a:p>
          <a:p>
            <a:r>
              <a:rPr kumimoji="1" lang="en-US" altLang="ja-JP" sz="2800" dirty="0" smtClean="0"/>
              <a:t>Hearing presentations.</a:t>
            </a:r>
          </a:p>
          <a:p>
            <a:r>
              <a:rPr lang="en-US" altLang="ja-JP" sz="2800" dirty="0" smtClean="0"/>
              <a:t>Discussion.</a:t>
            </a: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ja-JP" dirty="0" smtClean="0"/>
              <a:t>January 2013</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7</a:t>
            </a:fld>
            <a:endParaRPr lang="en-US" altLang="ja-JP" dirty="0"/>
          </a:p>
        </p:txBody>
      </p:sp>
    </p:spTree>
    <p:extLst>
      <p:ext uri="{BB962C8B-B14F-4D97-AF65-F5344CB8AC3E}">
        <p14:creationId xmlns:p14="http://schemas.microsoft.com/office/powerpoint/2010/main" xmlns=""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759</TotalTime>
  <Words>425</Words>
  <Application>Microsoft Office PowerPoint</Application>
  <PresentationFormat>画面に合わせる (4:3)</PresentationFormat>
  <Paragraphs>150</Paragraphs>
  <Slides>7</Slides>
  <Notes>6</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IG SRU  8th  Meeting Closing report  Vancouver, BC, Canada  17 January, 2013</vt:lpstr>
      <vt:lpstr>Draft plan of IG SRU schedule</vt:lpstr>
      <vt:lpstr>IG SRU Sessions</vt:lpstr>
      <vt:lpstr>Agenda Items for the Week</vt:lpstr>
      <vt:lpstr>Accomplishment for the meeting</vt:lpstr>
      <vt:lpstr>Plans for March Meeting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22</cp:revision>
  <cp:lastPrinted>1998-02-10T13:28:06Z</cp:lastPrinted>
  <dcterms:created xsi:type="dcterms:W3CDTF">2012-07-10T08:04:36Z</dcterms:created>
  <dcterms:modified xsi:type="dcterms:W3CDTF">2013-01-18T01:44:17Z</dcterms:modified>
</cp:coreProperties>
</file>