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FF0000"/>
    </p:penClr>
    <p:extLst>
      <p:ext uri="{EC167BDD-8182-4AB7-AECC-EB403E3ABB37}">
        <p14:laserClr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a:srgbClr val="FF0000"/>
        </p14:laserClr>
      </p:ext>
      <p:ext uri="{2FDB2607-1784-4EEB-B798-7EB5836EED8A}">
        <p14:showMediaCtrls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
      </p:ext>
    </p:extLst>
  </p:showPr>
  <p:clrMru>
    <a:srgbClr val="00CB00"/>
    <a:srgbClr val="8A8A8A"/>
  </p:clrMru>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49" d="100"/>
          <a:sy n="149" d="100"/>
        </p:scale>
        <p:origin x="-1288"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11/11/13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11/11/13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11/11/13</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11/11/13</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sp>
      <p:sp>
        <p:nvSpPr>
          <p:cNvPr id="18438" name="Rectangle 3"/>
          <p:cNvSpPr>
            <a:spLocks noGrp="1" noChangeArrowheads="1"/>
          </p:cNvSpPr>
          <p:nvPr>
            <p:ph type="body" idx="1"/>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sp>
      <p:sp>
        <p:nvSpPr>
          <p:cNvPr id="20482" name="Notes Placeholder 2"/>
          <p:cNvSpPr>
            <a:spLocks noGrp="1"/>
          </p:cNvSpPr>
          <p:nvPr>
            <p:ph type="body" idx="1"/>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November 2013</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November 2013</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November 2013</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November 2013</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2013</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November 2013</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 uri="{FAA26D3D-D897-4be2-8F04-BA451C77F1D7}">
              <ma14:placeholderFlag xmlns="" xmlns:a="http://schemas.openxmlformats.org/drawingml/2006/main" xmlns:r="http://schemas.openxmlformats.org/officeDocument/2006/relationships" xmlns:p="http://schemas.openxmlformats.org/presentationml/2006/main" xmlns:ma14="http://schemas.microsoft.com/office/mac/drawingml/2011/main"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November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802.15-13-0027-05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meeting.verilan.com"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November 11, 2013</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2013</a:t>
            </a:r>
            <a:endParaRPr lang="en-US" sz="1200" dirty="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2606" y="-48"/>
              <a:ext cx="1046" cy="1078"/>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314" y="293"/>
                    <a:ext cx="654" cy="489"/>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87</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smtClean="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November 11-14, 2013</a:t>
            </a:r>
            <a:endParaRPr lang="en-US" sz="2400" b="1" dirty="0">
              <a:solidFill>
                <a:srgbClr val="898989"/>
              </a:solidFill>
              <a:ea typeface="ＭＳ Ｐゴシック" charset="0"/>
              <a:cs typeface="ＭＳ Ｐゴシック" charset="0"/>
            </a:endParaRPr>
          </a:p>
          <a:p>
            <a:pPr eaLnBrk="1" hangingPunct="1">
              <a:lnSpc>
                <a:spcPct val="70000"/>
              </a:lnSpc>
            </a:pPr>
            <a:endParaRPr lang="en-US" sz="2400"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Hyatt Regency Dallas Reunion Hotel</a:t>
            </a:r>
          </a:p>
          <a:p>
            <a:pPr eaLnBrk="1" fontAlgn="ctr" hangingPunct="1">
              <a:lnSpc>
                <a:spcPct val="70000"/>
              </a:lnSpc>
            </a:pPr>
            <a:r>
              <a:rPr lang="en-US" altLang="zh-TW" sz="2000" b="1" dirty="0" smtClean="0">
                <a:solidFill>
                  <a:srgbClr val="898989"/>
                </a:solidFill>
                <a:ea typeface="ＭＳ Ｐゴシック" charset="0"/>
                <a:cs typeface="ＭＳ Ｐゴシック" charset="0"/>
              </a:rPr>
              <a:t>Dallas, TX USA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2013</a:t>
            </a:r>
            <a:endParaRPr lang="en-US" sz="1200" dirty="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3820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t>
            </a:r>
            <a:r>
              <a:rPr lang="en-US" sz="2000" dirty="0" smtClean="0">
                <a:ea typeface="ＭＳ Ｐゴシック" charset="0"/>
              </a:rPr>
              <a:t>a/</a:t>
            </a:r>
            <a:r>
              <a:rPr lang="en-US" sz="2000" dirty="0" err="1" smtClean="0">
                <a:ea typeface="ＭＳ Ｐゴシック" charset="0"/>
              </a:rPr>
              <a:t>g/n</a:t>
            </a:r>
            <a:r>
              <a:rPr lang="en-US" sz="2000" dirty="0" smtClean="0">
                <a:ea typeface="ＭＳ Ｐゴシック" charset="0"/>
              </a:rPr>
              <a:t> </a:t>
            </a:r>
            <a:r>
              <a:rPr lang="en-US" sz="2000" dirty="0">
                <a:ea typeface="ＭＳ Ｐゴシック" charset="0"/>
              </a:rPr>
              <a:t>coverage in all meeting rooms</a:t>
            </a:r>
          </a:p>
          <a:p>
            <a:pPr lvl="1" algn="just" eaLnBrk="1" hangingPunct="1">
              <a:lnSpc>
                <a:spcPct val="90000"/>
              </a:lnSpc>
            </a:pPr>
            <a:r>
              <a:rPr lang="en-US" sz="2000" dirty="0" smtClean="0">
                <a:ea typeface="ＭＳ Ｐゴシック" charset="0"/>
              </a:rPr>
              <a:t>Open SSID</a:t>
            </a:r>
            <a:r>
              <a:rPr lang="en-US" sz="2000" dirty="0">
                <a:ea typeface="ＭＳ Ｐゴシック" charset="0"/>
              </a:rPr>
              <a:t>: </a:t>
            </a:r>
            <a:r>
              <a:rPr lang="en-US" sz="2000" b="1" dirty="0" err="1" smtClean="0">
                <a:solidFill>
                  <a:srgbClr val="FF0000"/>
                </a:solidFill>
                <a:ea typeface="ＭＳ Ｐゴシック" charset="0"/>
              </a:rPr>
              <a:t>Verilan</a:t>
            </a:r>
            <a:endParaRPr lang="en-US" sz="2000" b="1" dirty="0" smtClean="0">
              <a:solidFill>
                <a:srgbClr val="FF0000"/>
              </a:solidFill>
              <a:ea typeface="ＭＳ Ｐゴシック" charset="0"/>
            </a:endParaRPr>
          </a:p>
          <a:p>
            <a:pPr lvl="1" algn="just" eaLnBrk="1" hangingPunct="1">
              <a:lnSpc>
                <a:spcPct val="90000"/>
              </a:lnSpc>
            </a:pPr>
            <a:r>
              <a:rPr lang="en-US" sz="2000" dirty="0" smtClean="0">
                <a:ea typeface="ＭＳ Ｐゴシック" charset="0"/>
              </a:rPr>
              <a:t>Secure SSID</a:t>
            </a:r>
            <a:r>
              <a:rPr lang="en-US" sz="2000" dirty="0">
                <a:ea typeface="ＭＳ Ｐゴシック" charset="0"/>
              </a:rPr>
              <a:t>: </a:t>
            </a:r>
            <a:r>
              <a:rPr lang="en-US" sz="2000" b="1" dirty="0" err="1" smtClean="0">
                <a:solidFill>
                  <a:srgbClr val="FF0000"/>
                </a:solidFill>
                <a:ea typeface="ＭＳ Ｐゴシック" charset="0"/>
              </a:rPr>
              <a:t>Verilan</a:t>
            </a:r>
            <a:r>
              <a:rPr lang="en-US" sz="2000" b="1" dirty="0" smtClean="0">
                <a:solidFill>
                  <a:srgbClr val="FF0000"/>
                </a:solidFill>
                <a:ea typeface="ＭＳ Ｐゴシック" charset="0"/>
              </a:rPr>
              <a:t>-secure (WPA2 PSK: </a:t>
            </a:r>
            <a:r>
              <a:rPr lang="en-US" sz="2000" b="1" dirty="0" err="1" smtClean="0">
                <a:solidFill>
                  <a:srgbClr val="FF0000"/>
                </a:solidFill>
                <a:ea typeface="ＭＳ Ｐゴシック" charset="0"/>
              </a:rPr>
              <a:t>ieeeieee</a:t>
            </a:r>
            <a:r>
              <a:rPr lang="en-US" sz="2000" b="1" dirty="0" smtClean="0">
                <a:solidFill>
                  <a:srgbClr val="FF0000"/>
                </a:solidFill>
                <a:ea typeface="ＭＳ Ｐゴシック" charset="0"/>
              </a:rPr>
              <a:t>)</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http://newton.meeting.verilan.com</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https://imat.ieee.org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Desk is located in Trinity B (Lobby Level).</a:t>
            </a:r>
          </a:p>
          <a:p>
            <a:pPr lvl="1" algn="just" eaLnBrk="1" hangingPunct="1">
              <a:lnSpc>
                <a:spcPct val="90000"/>
              </a:lnSpc>
            </a:pPr>
            <a:r>
              <a:rPr lang="en-US" sz="2000" dirty="0" smtClean="0">
                <a:ea typeface="ＭＳ Ｐゴシック" charset="0"/>
              </a:rPr>
              <a:t>Visit </a:t>
            </a:r>
            <a:r>
              <a:rPr lang="en-US" sz="20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2013</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16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12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a:t>
            </a:r>
            <a:r>
              <a:rPr lang="en-US" sz="2400" dirty="0" smtClean="0">
                <a:ea typeface="ＭＳ Ｐゴシック" charset="0"/>
                <a:cs typeface="ＭＳ Ｐゴシック" charset="0"/>
              </a:rPr>
              <a:t> evening. </a:t>
            </a:r>
            <a:endParaRPr lang="en-US" sz="2400" dirty="0">
              <a:ea typeface="ＭＳ Ｐゴシック" charset="0"/>
              <a:cs typeface="ＭＳ Ｐゴシック" charset="0"/>
            </a:endParaRP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2013</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a:t>
            </a:r>
            <a:r>
              <a:rPr lang="en-US" sz="2400" dirty="0" smtClean="0">
                <a:ea typeface="ＭＳ Ｐゴシック" charset="0"/>
                <a:cs typeface="ＭＳ Ｐゴシック" charset="0"/>
              </a:rPr>
              <a:t> November 1, 2013</a:t>
            </a:r>
          </a:p>
          <a:p>
            <a:pPr lvl="1" algn="just" eaLnBrk="1" hangingPunct="1"/>
            <a:r>
              <a:rPr lang="en-US" sz="2000" dirty="0" smtClean="0">
                <a:ea typeface="ＭＳ Ｐゴシック" charset="0"/>
              </a:rPr>
              <a:t>132 Voters</a:t>
            </a:r>
          </a:p>
          <a:p>
            <a:pPr lvl="1" algn="just" eaLnBrk="1" hangingPunct="1"/>
            <a:r>
              <a:rPr lang="en-US" sz="2000" dirty="0" smtClean="0">
                <a:ea typeface="ＭＳ Ｐゴシック" charset="0"/>
              </a:rPr>
              <a:t>27 Nearly voters</a:t>
            </a:r>
          </a:p>
          <a:p>
            <a:pPr lvl="1" algn="just" eaLnBrk="1" hangingPunct="1"/>
            <a:r>
              <a:rPr lang="en-US" sz="2000" dirty="0" smtClean="0">
                <a:ea typeface="ＭＳ Ｐゴシック" charset="0"/>
              </a:rPr>
              <a:t>44 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2013</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26546717"/>
      </p:ext>
    </p:extLst>
  </p:cSld>
  <p:clrMapOvr>
    <a:masterClrMapping/>
  </p:clrMapOvr>
  <mc:AlternateContent>
    <mc:Choice xmlns="" xmlns:a="http://schemas.openxmlformats.org/drawingml/2006/main" xmlns:r="http://schemas.openxmlformats.org/officeDocument/2006/relationships" xmlns:p="http://schemas.openxmlformats.org/presentationml/2006/main" xmlns:p14="http://schemas.microsoft.com/office/powerpoint/2010/main" xmlns:mc="http://schemas.openxmlformats.org/markup-compatibility/2006" xmlns:mv="urn:schemas-microsoft-com:mac:vml"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2013</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November 2013</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807</TotalTime>
  <Words>583</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Design Template</vt:lpstr>
      </vt:variant>
      <vt:variant>
        <vt:i4>1</vt:i4>
      </vt:variant>
      <vt:variant>
        <vt:lpstr>Slide Titles</vt:lpstr>
      </vt:variant>
      <vt:variant>
        <vt:i4>8</vt:i4>
      </vt:variant>
    </vt:vector>
  </HeadingPairs>
  <TitlesOfParts>
    <vt:vector size="9" baseType="lpstr">
      <vt:lpstr>Office Theme</vt:lpstr>
      <vt:lpstr>Slide 1</vt:lpstr>
      <vt:lpstr>87th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92</cp:revision>
  <dcterms:created xsi:type="dcterms:W3CDTF">2013-11-11T15:11:16Z</dcterms:created>
  <dcterms:modified xsi:type="dcterms:W3CDTF">2013-11-11T15:11:33Z</dcterms:modified>
</cp:coreProperties>
</file>