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0CB00"/>
    <a:srgbClr val="8A8A8A"/>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9" d="100"/>
          <a:sy n="149" d="100"/>
        </p:scale>
        <p:origin x="-12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11/11/13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11/11/13</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11/11/13</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18438" name="Rectangle 3"/>
          <p:cNvSpPr>
            <a:spLocks noGrp="1" noChangeArrowheads="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20482"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802.15-13-0027-05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November 11, 2013</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606" y="-48"/>
              <a:ext cx="1046" cy="107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4" y="293"/>
                    <a:ext cx="654" cy="48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87</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smtClean="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11-14, 2013</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Dallas Reunion Hotel</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Dallas, TX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a:t>
            </a:r>
            <a:r>
              <a:rPr lang="en-US" sz="2000" dirty="0" err="1" smtClean="0">
                <a:ea typeface="ＭＳ Ｐゴシック" charset="0"/>
              </a:rPr>
              <a:t>g/n</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err="1" smtClean="0">
                <a:solidFill>
                  <a:srgbClr val="FF0000"/>
                </a:solidFill>
                <a:ea typeface="ＭＳ Ｐゴシック" charset="0"/>
              </a:rPr>
              <a:t>Verilan</a:t>
            </a:r>
            <a:endParaRPr lang="en-US" sz="2000" b="1" dirty="0" smtClean="0">
              <a:solidFill>
                <a:srgbClr val="FF0000"/>
              </a:solidFill>
              <a:ea typeface="ＭＳ Ｐゴシック" charset="0"/>
            </a:endParaRP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err="1" smtClean="0">
                <a:solidFill>
                  <a:srgbClr val="FF0000"/>
                </a:solidFill>
                <a:ea typeface="ＭＳ Ｐゴシック" charset="0"/>
              </a:rPr>
              <a:t>Verilan</a:t>
            </a:r>
            <a:r>
              <a:rPr lang="en-US" sz="2000" b="1" dirty="0" smtClean="0">
                <a:solidFill>
                  <a:srgbClr val="FF0000"/>
                </a:solidFill>
                <a:ea typeface="ＭＳ Ｐゴシック" charset="0"/>
              </a:rPr>
              <a:t>-secure (WPA2 PSK: </a:t>
            </a:r>
            <a:r>
              <a:rPr lang="en-US" sz="2000" b="1" dirty="0" err="1" smtClean="0">
                <a:solidFill>
                  <a:srgbClr val="FF0000"/>
                </a:solidFill>
                <a:ea typeface="ＭＳ Ｐゴシック" charset="0"/>
              </a:rPr>
              <a:t>ieeeieee</a:t>
            </a:r>
            <a:r>
              <a:rPr lang="en-US" sz="2000" b="1" dirty="0" smtClean="0">
                <a:solidFill>
                  <a:srgbClr val="FF0000"/>
                </a:solidFill>
                <a:ea typeface="ＭＳ Ｐゴシック" charset="0"/>
              </a:rPr>
              <a:t>)</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Trinity B (Lobby Level).</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a:t>
            </a:r>
            <a:r>
              <a:rPr lang="en-US" sz="2400" dirty="0" smtClean="0">
                <a:ea typeface="ＭＳ Ｐゴシック" charset="0"/>
                <a:cs typeface="ＭＳ Ｐゴシック" charset="0"/>
              </a:rPr>
              <a:t> 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a:t>
            </a:r>
            <a:r>
              <a:rPr lang="en-US" sz="2400" dirty="0" smtClean="0">
                <a:ea typeface="ＭＳ Ｐゴシック" charset="0"/>
                <a:cs typeface="ＭＳ Ｐゴシック" charset="0"/>
              </a:rPr>
              <a:t> November 1, 2013</a:t>
            </a:r>
          </a:p>
          <a:p>
            <a:pPr lvl="1" algn="just" eaLnBrk="1" hangingPunct="1"/>
            <a:r>
              <a:rPr lang="en-US" sz="2000" dirty="0" smtClean="0">
                <a:ea typeface="ＭＳ Ｐゴシック" charset="0"/>
              </a:rPr>
              <a:t>132 Voters</a:t>
            </a:r>
          </a:p>
          <a:p>
            <a:pPr lvl="1" algn="just" eaLnBrk="1" hangingPunct="1"/>
            <a:r>
              <a:rPr lang="en-US" sz="2000" dirty="0" smtClean="0">
                <a:ea typeface="ＭＳ Ｐゴシック" charset="0"/>
              </a:rPr>
              <a:t>27 Nearly voters</a:t>
            </a:r>
          </a:p>
          <a:p>
            <a:pPr lvl="1" algn="just" eaLnBrk="1" hangingPunct="1"/>
            <a:r>
              <a:rPr lang="en-US" sz="2000" dirty="0" smtClean="0">
                <a:ea typeface="ＭＳ Ｐゴシック" charset="0"/>
              </a:rPr>
              <a:t>44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26546717"/>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2013</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583</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87th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92</cp:revision>
  <dcterms:created xsi:type="dcterms:W3CDTF">2013-11-11T15:11:16Z</dcterms:created>
  <dcterms:modified xsi:type="dcterms:W3CDTF">2013-11-11T15:11:33Z</dcterms:modified>
</cp:coreProperties>
</file>