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9" d="100"/>
          <a:sy n="139" d="100"/>
        </p:scale>
        <p:origin x="-1576"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7/15/13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7/15/13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7/15/13</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7/15/13</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2013</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2013</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2013</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2013</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2013</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2013</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July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802.15-13-0027-</a:t>
            </a:r>
            <a:r>
              <a:rPr lang="en-US" sz="1400" dirty="0" smtClean="0">
                <a:latin typeface="Calibri" charset="0"/>
              </a:rPr>
              <a:t>03</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events.ieee.org"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July 15, </a:t>
            </a:r>
            <a:r>
              <a:rPr lang="en-US" sz="1600" dirty="0" smtClean="0">
                <a:latin typeface="Calibri" charset="0"/>
              </a:rPr>
              <a:t>2013</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2013</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85</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July 15-18, </a:t>
            </a:r>
            <a:r>
              <a:rPr lang="en-US" sz="2400" b="1" dirty="0" smtClean="0">
                <a:solidFill>
                  <a:srgbClr val="898989"/>
                </a:solidFill>
                <a:ea typeface="ＭＳ Ｐゴシック" charset="0"/>
                <a:cs typeface="ＭＳ Ｐゴシック" charset="0"/>
              </a:rPr>
              <a:t>2013</a:t>
            </a:r>
            <a:endParaRPr lang="en-US" sz="2400" b="1" dirty="0">
              <a:solidFill>
                <a:srgbClr val="898989"/>
              </a:solidFill>
              <a:ea typeface="ＭＳ Ｐゴシック" charset="0"/>
              <a:cs typeface="ＭＳ Ｐゴシック" charset="0"/>
            </a:endParaRPr>
          </a:p>
          <a:p>
            <a:pPr eaLnBrk="1" fontAlgn="ctr" hangingPunct="1">
              <a:lnSpc>
                <a:spcPct val="70000"/>
              </a:lnSpc>
            </a:pPr>
            <a:endParaRPr lang="en-US" sz="2400" dirty="0">
              <a:solidFill>
                <a:srgbClr val="898989"/>
              </a:solidFill>
              <a:ea typeface="ＭＳ Ｐゴシック" charset="0"/>
              <a:cs typeface="ＭＳ Ｐゴシック" charset="0"/>
            </a:endParaRPr>
          </a:p>
          <a:p>
            <a:pPr eaLnBrk="1" fontAlgn="ctr" hangingPunct="1">
              <a:lnSpc>
                <a:spcPct val="70000"/>
              </a:lnSpc>
            </a:pPr>
            <a:r>
              <a:rPr lang="en-US" altLang="zh-TW" sz="2000" b="1" dirty="0">
                <a:solidFill>
                  <a:srgbClr val="898989"/>
                </a:solidFill>
                <a:ea typeface="ＭＳ Ｐゴシック" charset="0"/>
                <a:cs typeface="ＭＳ Ｐゴシック" charset="0"/>
              </a:rPr>
              <a:t>International Telecommunication </a:t>
            </a:r>
            <a:r>
              <a:rPr lang="en-US" altLang="zh-TW" sz="2000" b="1" dirty="0" smtClean="0">
                <a:solidFill>
                  <a:srgbClr val="898989"/>
                </a:solidFill>
                <a:ea typeface="ＭＳ Ｐゴシック" charset="0"/>
                <a:cs typeface="ＭＳ Ｐゴシック" charset="0"/>
              </a:rPr>
              <a:t>Union</a:t>
            </a:r>
          </a:p>
          <a:p>
            <a:pPr eaLnBrk="1" fontAlgn="ctr" hangingPunct="1">
              <a:lnSpc>
                <a:spcPct val="70000"/>
              </a:lnSpc>
            </a:pPr>
            <a:r>
              <a:rPr lang="en-US" altLang="zh-TW" sz="2000" b="1" dirty="0">
                <a:solidFill>
                  <a:srgbClr val="898989"/>
                </a:solidFill>
                <a:ea typeface="ＭＳ Ｐゴシック" charset="0"/>
                <a:cs typeface="ＭＳ Ｐゴシック" charset="0"/>
              </a:rPr>
              <a:t>Place des Nations</a:t>
            </a:r>
          </a:p>
          <a:p>
            <a:pPr eaLnBrk="1" fontAlgn="ctr" hangingPunct="1">
              <a:lnSpc>
                <a:spcPct val="70000"/>
              </a:lnSpc>
            </a:pPr>
            <a:r>
              <a:rPr lang="en-US" altLang="zh-TW" sz="2000" b="1" dirty="0" smtClean="0">
                <a:solidFill>
                  <a:srgbClr val="898989"/>
                </a:solidFill>
                <a:ea typeface="ＭＳ Ｐゴシック" charset="0"/>
                <a:cs typeface="ＭＳ Ｐゴシック" charset="0"/>
              </a:rPr>
              <a:t>Geneva, Switzerland</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2013</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dirty="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dirty="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3820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a:t>
            </a:r>
            <a:r>
              <a:rPr lang="en-US" sz="2400" dirty="0" smtClean="0">
                <a:ea typeface="ＭＳ Ｐゴシック" charset="0"/>
                <a:cs typeface="ＭＳ Ｐゴシック" charset="0"/>
              </a:rPr>
              <a:t>Network </a:t>
            </a:r>
            <a:r>
              <a:rPr lang="en-US" sz="2400" dirty="0" smtClean="0">
                <a:ea typeface="ＭＳ Ｐゴシック" charset="0"/>
                <a:cs typeface="ＭＳ Ｐゴシック" charset="0"/>
              </a:rPr>
              <a:t>provided by ITU &amp; CICG</a:t>
            </a:r>
            <a:endParaRPr lang="en-US" sz="2000" dirty="0" smtClean="0">
              <a:ea typeface="ＭＳ Ｐゴシック" charset="0"/>
            </a:endParaRPr>
          </a:p>
          <a:p>
            <a:pPr lvl="1" algn="just" eaLnBrk="1" hangingPunct="1">
              <a:lnSpc>
                <a:spcPct val="90000"/>
              </a:lnSpc>
            </a:pPr>
            <a:r>
              <a:rPr lang="en-US" sz="2000" dirty="0" smtClean="0">
                <a:ea typeface="ＭＳ Ｐゴシック" charset="0"/>
              </a:rPr>
              <a:t>IEEE 802.11 a/g/n coverage in all meeting rooms</a:t>
            </a:r>
            <a:endParaRPr lang="en-US" sz="2000" dirty="0" smtClean="0">
              <a:ea typeface="ＭＳ Ｐゴシック" charset="0"/>
            </a:endParaRPr>
          </a:p>
          <a:p>
            <a:pPr lvl="1" algn="just" eaLnBrk="1" hangingPunct="1">
              <a:lnSpc>
                <a:spcPct val="90000"/>
              </a:lnSpc>
            </a:pPr>
            <a:r>
              <a:rPr lang="en-US" sz="2000" dirty="0" smtClean="0">
                <a:ea typeface="ＭＳ Ｐゴシック" charset="0"/>
              </a:rPr>
              <a:t>SSID: </a:t>
            </a:r>
            <a:r>
              <a:rPr lang="en-US" sz="2000" b="1" dirty="0" smtClean="0">
                <a:solidFill>
                  <a:srgbClr val="FF0000"/>
                </a:solidFill>
                <a:ea typeface="ＭＳ Ｐゴシック" charset="0"/>
              </a:rPr>
              <a:t>IEEE802</a:t>
            </a:r>
            <a:endParaRPr lang="en-US" sz="2000" dirty="0" smtClean="0">
              <a:ea typeface="ＭＳ Ｐゴシック" charset="0"/>
            </a:endParaRPr>
          </a:p>
          <a:p>
            <a:pPr lvl="1" algn="just" eaLnBrk="1" hangingPunct="1">
              <a:lnSpc>
                <a:spcPct val="90000"/>
              </a:lnSpc>
            </a:pPr>
            <a:r>
              <a:rPr lang="en-US" sz="2000" dirty="0" smtClean="0">
                <a:ea typeface="ＭＳ Ｐゴシック" charset="0"/>
              </a:rPr>
              <a:t>Password: </a:t>
            </a:r>
            <a:r>
              <a:rPr lang="en-US" sz="2000" b="1" dirty="0">
                <a:solidFill>
                  <a:srgbClr val="FF0000"/>
                </a:solidFill>
                <a:ea typeface="ＭＳ Ｐゴシック" charset="0"/>
              </a:rPr>
              <a:t>Geneva2013</a:t>
            </a:r>
            <a:endParaRPr lang="en-US" sz="2000" dirty="0" smtClean="0">
              <a:ea typeface="ＭＳ Ｐゴシック" charset="0"/>
            </a:endParaRPr>
          </a:p>
          <a:p>
            <a:pPr lvl="1" algn="just" eaLnBrk="1" hangingPunct="1">
              <a:lnSpc>
                <a:spcPct val="90000"/>
              </a:lnSpc>
            </a:pPr>
            <a:r>
              <a:rPr lang="en-US" sz="2000" dirty="0" smtClean="0">
                <a:ea typeface="ＭＳ Ｐゴシック" charset="0"/>
              </a:rPr>
              <a:t>Security: WPA2 PSK</a:t>
            </a:r>
          </a:p>
          <a:p>
            <a:pPr algn="just" eaLnBrk="1" hangingPunct="1">
              <a:lnSpc>
                <a:spcPct val="90000"/>
              </a:lnSpc>
            </a:pPr>
            <a:r>
              <a:rPr lang="en-US" sz="2400" dirty="0">
                <a:ea typeface="ＭＳ Ｐゴシック" charset="0"/>
                <a:cs typeface="ＭＳ Ｐゴシック" charset="0"/>
              </a:rPr>
              <a:t>Links to Document </a:t>
            </a:r>
            <a:r>
              <a:rPr lang="en-US" sz="2400" b="1" dirty="0">
                <a:ea typeface="ＭＳ Ｐゴシック" charset="0"/>
                <a:cs typeface="ＭＳ Ｐゴシック" charset="0"/>
              </a:rPr>
              <a:t>DOWNLOADS</a:t>
            </a:r>
            <a:endParaRPr lang="en-US" sz="2400" dirty="0">
              <a:ea typeface="ＭＳ Ｐゴシック" charset="0"/>
              <a:cs typeface="ＭＳ Ｐゴシック" charset="0"/>
            </a:endParaRPr>
          </a:p>
          <a:p>
            <a:pPr lvl="1" algn="just" eaLnBrk="1" hangingPunct="1">
              <a:lnSpc>
                <a:spcPct val="90000"/>
              </a:lnSpc>
            </a:pPr>
            <a:r>
              <a:rPr lang="en-US" sz="2000" dirty="0">
                <a:ea typeface="ＭＳ Ｐゴシック" charset="0"/>
                <a:hlinkClick r:id="rId3"/>
              </a:rPr>
              <a:t>http://newton.events.ieee.org</a:t>
            </a:r>
            <a:r>
              <a:rPr lang="en-US" sz="2000" dirty="0">
                <a:ea typeface="ＭＳ Ｐゴシック" charset="0"/>
              </a:rPr>
              <a:t> </a:t>
            </a:r>
          </a:p>
          <a:p>
            <a:pPr algn="just" eaLnBrk="1" hangingPunct="1">
              <a:lnSpc>
                <a:spcPct val="90000"/>
              </a:lnSpc>
            </a:pPr>
            <a:r>
              <a:rPr lang="en-US" sz="2400" dirty="0">
                <a:ea typeface="ＭＳ Ｐゴシック" charset="0"/>
                <a:cs typeface="ＭＳ Ｐゴシック" charset="0"/>
              </a:rPr>
              <a:t>Document </a:t>
            </a:r>
            <a:r>
              <a:rPr lang="en-US" sz="2400" b="1" dirty="0">
                <a:ea typeface="ＭＳ Ｐゴシック" charset="0"/>
                <a:cs typeface="ＭＳ Ｐゴシック" charset="0"/>
              </a:rPr>
              <a:t>UPLOADS </a:t>
            </a:r>
            <a:r>
              <a:rPr lang="en-US" sz="2400" dirty="0">
                <a:ea typeface="ＭＳ Ｐゴシック" charset="0"/>
                <a:cs typeface="ＭＳ Ｐゴシック" charset="0"/>
              </a:rPr>
              <a:t>and document control numbers </a:t>
            </a:r>
            <a:r>
              <a:rPr lang="en-US" sz="2400" b="1" dirty="0">
                <a:ea typeface="ＭＳ Ｐゴシック" charset="0"/>
                <a:cs typeface="ＭＳ Ｐゴシック" charset="0"/>
              </a:rPr>
              <a:t>ONLY</a:t>
            </a:r>
          </a:p>
          <a:p>
            <a:pPr lvl="1" algn="just" eaLnBrk="1" hangingPunct="1">
              <a:lnSpc>
                <a:spcPct val="90000"/>
              </a:lnSpc>
            </a:pPr>
            <a:r>
              <a:rPr lang="en-US" sz="2000" dirty="0">
                <a:ea typeface="ＭＳ Ｐゴシック" charset="0"/>
                <a:hlinkClick r:id="rId4"/>
              </a:rPr>
              <a:t>https://mentor.ieee.org</a:t>
            </a:r>
            <a:r>
              <a:rPr lang="en-US" sz="2000" dirty="0">
                <a:ea typeface="ＭＳ Ｐゴシック" charset="0"/>
              </a:rPr>
              <a:t> </a:t>
            </a:r>
          </a:p>
          <a:p>
            <a:pPr algn="just" eaLnBrk="1" hangingPunct="1">
              <a:lnSpc>
                <a:spcPct val="90000"/>
              </a:lnSpc>
            </a:pPr>
            <a:r>
              <a:rPr lang="en-US" sz="2400" dirty="0">
                <a:ea typeface="ＭＳ Ｐゴシック" charset="0"/>
                <a:cs typeface="ＭＳ Ｐゴシック" charset="0"/>
              </a:rPr>
              <a:t>Attendance</a:t>
            </a:r>
          </a:p>
          <a:p>
            <a:pPr lvl="1" algn="just" eaLnBrk="1" hangingPunct="1">
              <a:lnSpc>
                <a:spcPct val="90000"/>
              </a:lnSpc>
            </a:pPr>
            <a:r>
              <a:rPr lang="en-US" sz="2000" dirty="0">
                <a:ea typeface="ＭＳ Ｐゴシック" charset="0"/>
                <a:hlinkClick r:id="rId5"/>
              </a:rPr>
              <a:t>https://imat.ieee.org</a:t>
            </a:r>
            <a:endParaRPr lang="en-US" sz="2000" b="1" u="wavyHeavy" dirty="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Network </a:t>
            </a:r>
            <a:r>
              <a:rPr lang="en-US" sz="2400" dirty="0" smtClean="0">
                <a:ea typeface="ＭＳ Ｐゴシック" charset="0"/>
                <a:cs typeface="ＭＳ Ｐゴシック" charset="0"/>
              </a:rPr>
              <a:t>Help Desk is located </a:t>
            </a:r>
            <a:r>
              <a:rPr lang="en-US" sz="2400" dirty="0" smtClean="0">
                <a:ea typeface="ＭＳ Ｐゴシック" charset="0"/>
                <a:cs typeface="ＭＳ Ｐゴシック" charset="0"/>
              </a:rPr>
              <a:t>in the CICG Lobby.</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rPr>
              <a:t>Visit </a:t>
            </a:r>
            <a:r>
              <a:rPr lang="en-US" sz="20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14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11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a:t>
            </a:r>
            <a:r>
              <a:rPr lang="en-US" sz="2400" dirty="0" smtClean="0">
                <a:ea typeface="ＭＳ Ｐゴシック" charset="0"/>
                <a:cs typeface="ＭＳ Ｐゴシック" charset="0"/>
              </a:rPr>
              <a:t>afternoon. </a:t>
            </a:r>
            <a:endParaRPr lang="en-US" sz="2400" dirty="0">
              <a:ea typeface="ＭＳ Ｐゴシック" charset="0"/>
              <a:cs typeface="ＭＳ Ｐゴシック" charset="0"/>
            </a:endParaRP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Jul</a:t>
            </a:r>
            <a:r>
              <a:rPr lang="en-US" sz="2400" dirty="0" smtClean="0">
                <a:ea typeface="ＭＳ Ｐゴシック" charset="0"/>
                <a:cs typeface="ＭＳ Ｐゴシック" charset="0"/>
              </a:rPr>
              <a:t>y 13, </a:t>
            </a:r>
            <a:r>
              <a:rPr lang="en-US" sz="2400" dirty="0" smtClean="0">
                <a:ea typeface="ＭＳ Ｐゴシック" charset="0"/>
                <a:cs typeface="ＭＳ Ｐゴシック" charset="0"/>
              </a:rPr>
              <a:t>2012</a:t>
            </a:r>
          </a:p>
          <a:p>
            <a:pPr lvl="1" algn="just" eaLnBrk="1" hangingPunct="1"/>
            <a:r>
              <a:rPr lang="en-US" sz="2000" dirty="0" smtClean="0">
                <a:ea typeface="ＭＳ Ｐゴシック" charset="0"/>
              </a:rPr>
              <a:t>126 </a:t>
            </a:r>
            <a:r>
              <a:rPr lang="en-US" sz="2000" dirty="0" smtClean="0">
                <a:ea typeface="ＭＳ Ｐゴシック" charset="0"/>
              </a:rPr>
              <a:t>Voters</a:t>
            </a:r>
          </a:p>
          <a:p>
            <a:pPr lvl="1" algn="just" eaLnBrk="1" hangingPunct="1"/>
            <a:r>
              <a:rPr lang="en-US" sz="2000" dirty="0" smtClean="0">
                <a:ea typeface="ＭＳ Ｐゴシック" charset="0"/>
              </a:rPr>
              <a:t>  30 </a:t>
            </a:r>
            <a:r>
              <a:rPr lang="en-US" sz="2000" dirty="0" smtClean="0">
                <a:ea typeface="ＭＳ Ｐゴシック" charset="0"/>
              </a:rPr>
              <a:t>Nearly voters</a:t>
            </a:r>
            <a:endParaRPr lang="en-US" sz="2000" dirty="0">
              <a:ea typeface="ＭＳ Ｐゴシック" charset="0"/>
            </a:endParaRPr>
          </a:p>
          <a:p>
            <a:pPr lvl="1" algn="just" eaLnBrk="1" hangingPunct="1"/>
            <a:r>
              <a:rPr lang="en-US" sz="2000" dirty="0" smtClean="0">
                <a:ea typeface="ＭＳ Ｐゴシック" charset="0"/>
              </a:rPr>
              <a:t>  46</a:t>
            </a:r>
            <a:r>
              <a:rPr lang="en-US" sz="2000" dirty="0" smtClean="0">
                <a:ea typeface="ＭＳ Ｐゴシック" charset="0"/>
              </a:rPr>
              <a:t> </a:t>
            </a:r>
            <a:r>
              <a:rPr lang="en-US" sz="2000" dirty="0" smtClean="0">
                <a:ea typeface="ＭＳ Ｐゴシック" charset="0"/>
              </a:rPr>
              <a:t>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814</TotalTime>
  <Words>317</Words>
  <Application>Microsoft Macintosh PowerPoint</Application>
  <PresentationFormat>On-screen Show (4:3)</PresentationFormat>
  <Paragraphs>88</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85th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93</cp:revision>
  <dcterms:created xsi:type="dcterms:W3CDTF">2010-05-17T00:50:00Z</dcterms:created>
  <dcterms:modified xsi:type="dcterms:W3CDTF">2013-07-15T07:06:05Z</dcterms:modified>
</cp:coreProperties>
</file>