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5" d="100"/>
          <a:sy n="135" d="100"/>
        </p:scale>
        <p:origin x="-27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5/12/13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5/12/13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5/12/13</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5/12/13</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March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802.15-13-0027-</a:t>
            </a:r>
            <a:r>
              <a:rPr lang="en-US" sz="1400" dirty="0" smtClean="0">
                <a:latin typeface="Calibri" charset="0"/>
              </a:rPr>
              <a:t>01</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March 17, </a:t>
            </a:r>
            <a:r>
              <a:rPr lang="en-US" sz="1600" dirty="0" smtClean="0">
                <a:latin typeface="Calibri" charset="0"/>
              </a:rPr>
              <a:t>2013</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dirty="0" smtClean="0">
                <a:solidFill>
                  <a:srgbClr val="898989"/>
                </a:solidFill>
                <a:latin typeface="Calibri" charset="0"/>
              </a:rPr>
              <a:t>March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83</a:t>
            </a:r>
            <a:r>
              <a:rPr lang="en-US" sz="3600" baseline="30000" dirty="0" smtClean="0">
                <a:ea typeface="ＭＳ Ｐゴシック" charset="0"/>
                <a:cs typeface="ＭＳ Ｐゴシック" charset="0"/>
              </a:rPr>
              <a:t>rd</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Mar 18-21, </a:t>
            </a:r>
            <a:r>
              <a:rPr lang="en-US" sz="2400" b="1" dirty="0" smtClean="0">
                <a:solidFill>
                  <a:srgbClr val="898989"/>
                </a:solidFill>
                <a:ea typeface="ＭＳ Ｐゴシック" charset="0"/>
                <a:cs typeface="ＭＳ Ｐゴシック" charset="0"/>
              </a:rPr>
              <a:t>2013</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Caribe Royale Suites &amp; Resort</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Orlando, FL, </a:t>
            </a:r>
            <a:r>
              <a:rPr lang="en-US" altLang="zh-TW" sz="2000" b="1" dirty="0" smtClean="0">
                <a:solidFill>
                  <a:srgbClr val="898989"/>
                </a:solidFill>
                <a:ea typeface="ＭＳ Ｐゴシック" charset="0"/>
                <a:cs typeface="ＭＳ Ｐゴシック" charset="0"/>
              </a:rPr>
              <a:t>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a:t>
            </a:r>
            <a:r>
              <a:rPr lang="en-US" sz="2000" dirty="0" smtClean="0">
                <a:ea typeface="ＭＳ Ｐゴシック" charset="0"/>
              </a:rPr>
              <a:t>/g/</a:t>
            </a:r>
            <a:r>
              <a:rPr lang="en-US" sz="2000" dirty="0">
                <a:ea typeface="ＭＳ Ｐゴシック" charset="0"/>
              </a:rPr>
              <a:t>n</a:t>
            </a:r>
            <a:r>
              <a:rPr lang="en-US" sz="2000" dirty="0" smtClean="0">
                <a:ea typeface="ＭＳ Ｐゴシック" charset="0"/>
              </a:rPr>
              <a:t>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a:t>
            </a:r>
            <a:r>
              <a:rPr lang="en-US" sz="2400" dirty="0" smtClean="0">
                <a:ea typeface="ＭＳ Ｐゴシック" charset="0"/>
                <a:cs typeface="ＭＳ Ｐゴシック" charset="0"/>
              </a:rPr>
              <a:t>in Grand Sierra A</a:t>
            </a:r>
            <a:r>
              <a:rPr lang="en-US" sz="2400" dirty="0" smtClean="0">
                <a:ea typeface="ＭＳ Ｐゴシック" charset="0"/>
                <a:cs typeface="ＭＳ Ｐゴシック" charset="0"/>
              </a:rPr>
              <a:t>.</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Mar 15, </a:t>
            </a:r>
            <a:r>
              <a:rPr lang="en-US" sz="2400" dirty="0" smtClean="0">
                <a:ea typeface="ＭＳ Ｐゴシック" charset="0"/>
                <a:cs typeface="ＭＳ Ｐゴシック" charset="0"/>
              </a:rPr>
              <a:t>2012</a:t>
            </a:r>
          </a:p>
          <a:p>
            <a:pPr lvl="1" algn="just" eaLnBrk="1" hangingPunct="1"/>
            <a:r>
              <a:rPr lang="en-US" sz="2000" dirty="0" smtClean="0">
                <a:ea typeface="ＭＳ Ｐゴシック" charset="0"/>
              </a:rPr>
              <a:t>125 Voters</a:t>
            </a:r>
          </a:p>
          <a:p>
            <a:pPr lvl="1" algn="just" eaLnBrk="1" hangingPunct="1"/>
            <a:r>
              <a:rPr lang="en-US" sz="2000" dirty="0" smtClean="0">
                <a:ea typeface="ＭＳ Ｐゴシック" charset="0"/>
              </a:rPr>
              <a:t>  </a:t>
            </a:r>
            <a:r>
              <a:rPr lang="en-US" sz="2000" dirty="0" smtClean="0">
                <a:ea typeface="ＭＳ Ｐゴシック" charset="0"/>
              </a:rPr>
              <a:t>40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smtClean="0">
                <a:ea typeface="ＭＳ Ｐゴシック" charset="0"/>
              </a:rPr>
              <a:t> </a:t>
            </a:r>
            <a:r>
              <a:rPr lang="en-US" sz="2000" smtClean="0">
                <a:ea typeface="ＭＳ Ｐゴシック" charset="0"/>
              </a:rPr>
              <a:t>64</a:t>
            </a:r>
            <a:r>
              <a:rPr lang="en-US" sz="2000" smtClean="0">
                <a:ea typeface="ＭＳ Ｐゴシック" charset="0"/>
              </a:rPr>
              <a:t>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TotalTime>
  <Words>323</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83rd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89</cp:revision>
  <dcterms:created xsi:type="dcterms:W3CDTF">2010-05-17T00:50:00Z</dcterms:created>
  <dcterms:modified xsi:type="dcterms:W3CDTF">2013-05-13T03:09:11Z</dcterms:modified>
</cp:coreProperties>
</file>