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85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1/14/13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1/14/13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1/14/13</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1/14/13</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January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802.15-13-0027-00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January 13, 2013</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2013</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smtClean="0">
                <a:ea typeface="ＭＳ Ｐゴシック" charset="0"/>
                <a:cs typeface="ＭＳ Ｐゴシック" charset="0"/>
              </a:rPr>
              <a:t>82</a:t>
            </a:r>
            <a:r>
              <a:rPr lang="en-US" sz="3600" baseline="30000" smtClean="0">
                <a:ea typeface="ＭＳ Ｐゴシック" charset="0"/>
                <a:cs typeface="ＭＳ Ｐゴシック" charset="0"/>
              </a:rPr>
              <a:t>nd</a:t>
            </a:r>
            <a:r>
              <a:rPr lang="en-US" sz="360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January 14-17, 2013</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Regency Vancouver</a:t>
            </a:r>
          </a:p>
          <a:p>
            <a:pPr eaLnBrk="1" fontAlgn="ctr" hangingPunct="1">
              <a:lnSpc>
                <a:spcPct val="70000"/>
              </a:lnSpc>
            </a:pPr>
            <a:r>
              <a:rPr lang="en-US" altLang="zh-TW" sz="2000" b="1" dirty="0" smtClean="0">
                <a:solidFill>
                  <a:srgbClr val="898989"/>
                </a:solidFill>
                <a:ea typeface="ＭＳ Ｐゴシック" charset="0"/>
                <a:cs typeface="ＭＳ Ｐゴシック" charset="0"/>
              </a:rPr>
              <a:t>Vancouver, B.C., CA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2013</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a:t>
            </a:r>
            <a:r>
              <a:rPr lang="en-US" sz="2000" dirty="0" smtClean="0">
                <a:ea typeface="ＭＳ Ｐゴシック" charset="0"/>
              </a:rPr>
              <a:t>/g/</a:t>
            </a:r>
            <a:r>
              <a:rPr lang="en-US" sz="2000" dirty="0">
                <a:ea typeface="ＭＳ Ｐゴシック" charset="0"/>
              </a:rPr>
              <a:t>n</a:t>
            </a:r>
            <a:r>
              <a:rPr lang="en-US" sz="2000" dirty="0" smtClean="0">
                <a:ea typeface="ＭＳ Ｐゴシック" charset="0"/>
              </a:rPr>
              <a:t>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IEEE/ Password: 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next to Registration.</a:t>
            </a: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January 14, 2012</a:t>
            </a:r>
          </a:p>
          <a:p>
            <a:pPr lvl="1" algn="just" eaLnBrk="1" hangingPunct="1"/>
            <a:r>
              <a:rPr lang="en-US" sz="2000" dirty="0" smtClean="0">
                <a:ea typeface="ＭＳ Ｐゴシック" charset="0"/>
              </a:rPr>
              <a:t>125 Voters</a:t>
            </a:r>
          </a:p>
          <a:p>
            <a:pPr lvl="1" algn="just" eaLnBrk="1" hangingPunct="1"/>
            <a:r>
              <a:rPr lang="en-US" sz="2000" dirty="0" smtClean="0">
                <a:ea typeface="ＭＳ Ｐゴシック" charset="0"/>
              </a:rPr>
              <a:t>  18 Nearly voters</a:t>
            </a:r>
            <a:endParaRPr lang="en-US" sz="2000" dirty="0">
              <a:ea typeface="ＭＳ Ｐゴシック" charset="0"/>
            </a:endParaRPr>
          </a:p>
          <a:p>
            <a:pPr lvl="1" algn="just" eaLnBrk="1" hangingPunct="1"/>
            <a:r>
              <a:rPr lang="en-US" sz="2000" dirty="0" smtClean="0">
                <a:ea typeface="ＭＳ Ｐゴシック" charset="0"/>
              </a:rPr>
              <a:t>  65 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TotalTime>
  <Words>321</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82nd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86</cp:revision>
  <dcterms:created xsi:type="dcterms:W3CDTF">2010-05-17T00:50:00Z</dcterms:created>
  <dcterms:modified xsi:type="dcterms:W3CDTF">2013-01-14T17:33:36Z</dcterms:modified>
</cp:coreProperties>
</file>